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8" r:id="rId4"/>
    <p:sldId id="264" r:id="rId5"/>
    <p:sldId id="266" r:id="rId6"/>
    <p:sldId id="267" r:id="rId7"/>
    <p:sldId id="272" r:id="rId8"/>
    <p:sldId id="273" r:id="rId9"/>
    <p:sldId id="372" r:id="rId10"/>
    <p:sldId id="352" r:id="rId11"/>
    <p:sldId id="270" r:id="rId12"/>
    <p:sldId id="361" r:id="rId13"/>
    <p:sldId id="363" r:id="rId14"/>
    <p:sldId id="364" r:id="rId15"/>
    <p:sldId id="365" r:id="rId16"/>
    <p:sldId id="366" r:id="rId17"/>
    <p:sldId id="367" r:id="rId18"/>
    <p:sldId id="374" r:id="rId19"/>
    <p:sldId id="375" r:id="rId20"/>
    <p:sldId id="376" r:id="rId21"/>
    <p:sldId id="373" r:id="rId22"/>
    <p:sldId id="353" r:id="rId23"/>
    <p:sldId id="368" r:id="rId24"/>
    <p:sldId id="262" r:id="rId25"/>
    <p:sldId id="354" r:id="rId26"/>
    <p:sldId id="355" r:id="rId27"/>
    <p:sldId id="370" r:id="rId28"/>
    <p:sldId id="369" r:id="rId29"/>
    <p:sldId id="377" r:id="rId30"/>
    <p:sldId id="357" r:id="rId31"/>
    <p:sldId id="378" r:id="rId32"/>
    <p:sldId id="379" r:id="rId33"/>
    <p:sldId id="371" r:id="rId34"/>
    <p:sldId id="358" r:id="rId35"/>
    <p:sldId id="380" r:id="rId36"/>
    <p:sldId id="381" r:id="rId37"/>
    <p:sldId id="382" r:id="rId38"/>
    <p:sldId id="383" r:id="rId39"/>
    <p:sldId id="384" r:id="rId40"/>
    <p:sldId id="385" r:id="rId41"/>
    <p:sldId id="386" r:id="rId42"/>
    <p:sldId id="387"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26B64-9D91-40BB-97F2-04B42D397794}" v="3049" dt="2018-08-05T06:02:15.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82" d="100"/>
          <a:sy n="82" d="100"/>
        </p:scale>
        <p:origin x="90" y="8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 Morris" userId="b27f8b3fe71fb418" providerId="LiveId" clId="{63726B64-9D91-40BB-97F2-04B42D397794}"/>
    <pc:docChg chg="undo custSel mod addSld delSld modSld sldOrd">
      <pc:chgData name="Gabriel Morris" userId="b27f8b3fe71fb418" providerId="LiveId" clId="{63726B64-9D91-40BB-97F2-04B42D397794}" dt="2018-08-05T06:02:15.883" v="3045"/>
      <pc:docMkLst>
        <pc:docMk/>
      </pc:docMkLst>
      <pc:sldChg chg="modSp">
        <pc:chgData name="Gabriel Morris" userId="b27f8b3fe71fb418" providerId="LiveId" clId="{63726B64-9D91-40BB-97F2-04B42D397794}" dt="2018-08-05T06:02:01.450" v="3043" actId="20577"/>
        <pc:sldMkLst>
          <pc:docMk/>
          <pc:sldMk cId="1005275452" sldId="256"/>
        </pc:sldMkLst>
        <pc:spChg chg="mod">
          <ac:chgData name="Gabriel Morris" userId="b27f8b3fe71fb418" providerId="LiveId" clId="{63726B64-9D91-40BB-97F2-04B42D397794}" dt="2018-08-05T06:02:01.450" v="3043" actId="20577"/>
          <ac:spMkLst>
            <pc:docMk/>
            <pc:sldMk cId="1005275452" sldId="256"/>
            <ac:spMk id="3" creationId="{E361F5BD-9877-48FE-AEA4-BB5486D3041E}"/>
          </ac:spMkLst>
        </pc:spChg>
      </pc:sldChg>
      <pc:sldChg chg="modSp ord">
        <pc:chgData name="Gabriel Morris" userId="b27f8b3fe71fb418" providerId="LiveId" clId="{63726B64-9D91-40BB-97F2-04B42D397794}" dt="2018-08-05T03:46:11.606" v="2908"/>
        <pc:sldMkLst>
          <pc:docMk/>
          <pc:sldMk cId="1561385550" sldId="262"/>
        </pc:sldMkLst>
        <pc:graphicFrameChg chg="modGraphic">
          <ac:chgData name="Gabriel Morris" userId="b27f8b3fe71fb418" providerId="LiveId" clId="{63726B64-9D91-40BB-97F2-04B42D397794}" dt="2018-08-04T14:48:09.151" v="2253" actId="113"/>
          <ac:graphicFrameMkLst>
            <pc:docMk/>
            <pc:sldMk cId="1561385550" sldId="262"/>
            <ac:graphicFrameMk id="2" creationId="{578DB938-740D-42DE-ACB5-81BE1AA1144A}"/>
          </ac:graphicFrameMkLst>
        </pc:graphicFrameChg>
      </pc:sldChg>
      <pc:sldChg chg="modSp">
        <pc:chgData name="Gabriel Morris" userId="b27f8b3fe71fb418" providerId="LiveId" clId="{63726B64-9D91-40BB-97F2-04B42D397794}" dt="2018-07-25T12:10:35.056" v="176" actId="113"/>
        <pc:sldMkLst>
          <pc:docMk/>
          <pc:sldMk cId="2816739029" sldId="264"/>
        </pc:sldMkLst>
        <pc:spChg chg="mod">
          <ac:chgData name="Gabriel Morris" userId="b27f8b3fe71fb418" providerId="LiveId" clId="{63726B64-9D91-40BB-97F2-04B42D397794}" dt="2018-07-25T03:24:02.502" v="14" actId="20577"/>
          <ac:spMkLst>
            <pc:docMk/>
            <pc:sldMk cId="2816739029" sldId="264"/>
            <ac:spMk id="2" creationId="{153460CB-9D78-4EBC-8529-E11CE0CD5533}"/>
          </ac:spMkLst>
        </pc:spChg>
        <pc:spChg chg="mod">
          <ac:chgData name="Gabriel Morris" userId="b27f8b3fe71fb418" providerId="LiveId" clId="{63726B64-9D91-40BB-97F2-04B42D397794}" dt="2018-07-25T11:52:53.511" v="16" actId="1076"/>
          <ac:spMkLst>
            <pc:docMk/>
            <pc:sldMk cId="2816739029" sldId="264"/>
            <ac:spMk id="7" creationId="{3D6C11E0-B6F0-499D-9633-833E263A7DC7}"/>
          </ac:spMkLst>
        </pc:spChg>
        <pc:spChg chg="mod">
          <ac:chgData name="Gabriel Morris" userId="b27f8b3fe71fb418" providerId="LiveId" clId="{63726B64-9D91-40BB-97F2-04B42D397794}" dt="2018-07-25T12:10:35.056" v="176" actId="113"/>
          <ac:spMkLst>
            <pc:docMk/>
            <pc:sldMk cId="2816739029" sldId="264"/>
            <ac:spMk id="9" creationId="{2DE76483-C962-425E-9447-7746605E5C17}"/>
          </ac:spMkLst>
        </pc:spChg>
      </pc:sldChg>
      <pc:sldChg chg="modSp add ord">
        <pc:chgData name="Gabriel Morris" userId="b27f8b3fe71fb418" providerId="LiveId" clId="{63726B64-9D91-40BB-97F2-04B42D397794}" dt="2018-07-25T14:49:46.051" v="187" actId="207"/>
        <pc:sldMkLst>
          <pc:docMk/>
          <pc:sldMk cId="654830196" sldId="265"/>
        </pc:sldMkLst>
        <pc:spChg chg="mod">
          <ac:chgData name="Gabriel Morris" userId="b27f8b3fe71fb418" providerId="LiveId" clId="{63726B64-9D91-40BB-97F2-04B42D397794}" dt="2018-07-25T14:49:46.051" v="187" actId="207"/>
          <ac:spMkLst>
            <pc:docMk/>
            <pc:sldMk cId="654830196" sldId="265"/>
            <ac:spMk id="9" creationId="{2DE76483-C962-425E-9447-7746605E5C17}"/>
          </ac:spMkLst>
        </pc:spChg>
      </pc:sldChg>
      <pc:sldChg chg="modSp add">
        <pc:chgData name="Gabriel Morris" userId="b27f8b3fe71fb418" providerId="LiveId" clId="{63726B64-9D91-40BB-97F2-04B42D397794}" dt="2018-07-25T12:10:47.350" v="178" actId="113"/>
        <pc:sldMkLst>
          <pc:docMk/>
          <pc:sldMk cId="3344127988" sldId="266"/>
        </pc:sldMkLst>
        <pc:spChg chg="mod">
          <ac:chgData name="Gabriel Morris" userId="b27f8b3fe71fb418" providerId="LiveId" clId="{63726B64-9D91-40BB-97F2-04B42D397794}" dt="2018-07-25T12:10:47.350" v="178" actId="113"/>
          <ac:spMkLst>
            <pc:docMk/>
            <pc:sldMk cId="3344127988" sldId="266"/>
            <ac:spMk id="9" creationId="{2DE76483-C962-425E-9447-7746605E5C17}"/>
          </ac:spMkLst>
        </pc:spChg>
      </pc:sldChg>
      <pc:sldChg chg="modSp add">
        <pc:chgData name="Gabriel Morris" userId="b27f8b3fe71fb418" providerId="LiveId" clId="{63726B64-9D91-40BB-97F2-04B42D397794}" dt="2018-07-25T12:11:40.204" v="184" actId="207"/>
        <pc:sldMkLst>
          <pc:docMk/>
          <pc:sldMk cId="1880230119" sldId="267"/>
        </pc:sldMkLst>
        <pc:spChg chg="mod">
          <ac:chgData name="Gabriel Morris" userId="b27f8b3fe71fb418" providerId="LiveId" clId="{63726B64-9D91-40BB-97F2-04B42D397794}" dt="2018-07-25T12:11:40.204" v="184" actId="207"/>
          <ac:spMkLst>
            <pc:docMk/>
            <pc:sldMk cId="1880230119" sldId="267"/>
            <ac:spMk id="9" creationId="{2DE76483-C962-425E-9447-7746605E5C17}"/>
          </ac:spMkLst>
        </pc:spChg>
      </pc:sldChg>
      <pc:sldChg chg="add">
        <pc:chgData name="Gabriel Morris" userId="b27f8b3fe71fb418" providerId="LiveId" clId="{63726B64-9D91-40BB-97F2-04B42D397794}" dt="2018-07-25T14:49:31.016" v="185"/>
        <pc:sldMkLst>
          <pc:docMk/>
          <pc:sldMk cId="1582594442" sldId="268"/>
        </pc:sldMkLst>
      </pc:sldChg>
      <pc:sldChg chg="addSp modSp add">
        <pc:chgData name="Gabriel Morris" userId="b27f8b3fe71fb418" providerId="LiveId" clId="{63726B64-9D91-40BB-97F2-04B42D397794}" dt="2018-07-30T18:29:05.441" v="1396" actId="207"/>
        <pc:sldMkLst>
          <pc:docMk/>
          <pc:sldMk cId="3330297777" sldId="270"/>
        </pc:sldMkLst>
        <pc:spChg chg="mod">
          <ac:chgData name="Gabriel Morris" userId="b27f8b3fe71fb418" providerId="LiveId" clId="{63726B64-9D91-40BB-97F2-04B42D397794}" dt="2018-07-29T03:48:03.026" v="1393" actId="122"/>
          <ac:spMkLst>
            <pc:docMk/>
            <pc:sldMk cId="3330297777" sldId="270"/>
            <ac:spMk id="2" creationId="{77D81D2A-8853-4D6B-AD5D-0A0C98EADF63}"/>
          </ac:spMkLst>
        </pc:spChg>
        <pc:spChg chg="add mod">
          <ac:chgData name="Gabriel Morris" userId="b27f8b3fe71fb418" providerId="LiveId" clId="{63726B64-9D91-40BB-97F2-04B42D397794}" dt="2018-07-29T03:45:32.729" v="1355" actId="1036"/>
          <ac:spMkLst>
            <pc:docMk/>
            <pc:sldMk cId="3330297777" sldId="270"/>
            <ac:spMk id="4" creationId="{6EB91935-F266-4DD4-A07C-DAB6992FE6C9}"/>
          </ac:spMkLst>
        </pc:spChg>
        <pc:graphicFrameChg chg="add mod modGraphic">
          <ac:chgData name="Gabriel Morris" userId="b27f8b3fe71fb418" providerId="LiveId" clId="{63726B64-9D91-40BB-97F2-04B42D397794}" dt="2018-07-30T18:29:05.441" v="1396" actId="207"/>
          <ac:graphicFrameMkLst>
            <pc:docMk/>
            <pc:sldMk cId="3330297777" sldId="270"/>
            <ac:graphicFrameMk id="3" creationId="{5D1832D8-9A44-4284-BEED-22E4AA9926DA}"/>
          </ac:graphicFrameMkLst>
        </pc:graphicFrameChg>
      </pc:sldChg>
      <pc:sldChg chg="modSp add del">
        <pc:chgData name="Gabriel Morris" userId="b27f8b3fe71fb418" providerId="LiveId" clId="{63726B64-9D91-40BB-97F2-04B42D397794}" dt="2018-08-05T02:45:12.615" v="2763" actId="2696"/>
        <pc:sldMkLst>
          <pc:docMk/>
          <pc:sldMk cId="2002965516" sldId="271"/>
        </pc:sldMkLst>
        <pc:graphicFrameChg chg="modGraphic">
          <ac:chgData name="Gabriel Morris" userId="b27f8b3fe71fb418" providerId="LiveId" clId="{63726B64-9D91-40BB-97F2-04B42D397794}" dt="2018-07-30T18:29:30.602" v="1400" actId="113"/>
          <ac:graphicFrameMkLst>
            <pc:docMk/>
            <pc:sldMk cId="2002965516" sldId="271"/>
            <ac:graphicFrameMk id="3" creationId="{5D1832D8-9A44-4284-BEED-22E4AA9926DA}"/>
          </ac:graphicFrameMkLst>
        </pc:graphicFrameChg>
      </pc:sldChg>
      <pc:sldChg chg="addSp modSp add ord">
        <pc:chgData name="Gabriel Morris" userId="b27f8b3fe71fb418" providerId="LiveId" clId="{63726B64-9D91-40BB-97F2-04B42D397794}" dt="2018-08-04T22:25:35.686" v="2464" actId="207"/>
        <pc:sldMkLst>
          <pc:docMk/>
          <pc:sldMk cId="3533059179" sldId="272"/>
        </pc:sldMkLst>
        <pc:spChg chg="mod">
          <ac:chgData name="Gabriel Morris" userId="b27f8b3fe71fb418" providerId="LiveId" clId="{63726B64-9D91-40BB-97F2-04B42D397794}" dt="2018-07-30T18:45:24.592" v="1974" actId="1076"/>
          <ac:spMkLst>
            <pc:docMk/>
            <pc:sldMk cId="3533059179" sldId="272"/>
            <ac:spMk id="2" creationId="{9B563041-27C7-45C0-A715-CC00FA2C0B84}"/>
          </ac:spMkLst>
        </pc:spChg>
        <pc:graphicFrameChg chg="add mod modGraphic">
          <ac:chgData name="Gabriel Morris" userId="b27f8b3fe71fb418" providerId="LiveId" clId="{63726B64-9D91-40BB-97F2-04B42D397794}" dt="2018-08-04T22:25:35.686" v="2464" actId="207"/>
          <ac:graphicFrameMkLst>
            <pc:docMk/>
            <pc:sldMk cId="3533059179" sldId="272"/>
            <ac:graphicFrameMk id="3" creationId="{3A00E509-6788-407C-9F95-F9F74E820968}"/>
          </ac:graphicFrameMkLst>
        </pc:graphicFrameChg>
      </pc:sldChg>
      <pc:sldChg chg="modSp add ord">
        <pc:chgData name="Gabriel Morris" userId="b27f8b3fe71fb418" providerId="LiveId" clId="{63726B64-9D91-40BB-97F2-04B42D397794}" dt="2018-08-05T02:45:26.093" v="2764"/>
        <pc:sldMkLst>
          <pc:docMk/>
          <pc:sldMk cId="2631461503" sldId="273"/>
        </pc:sldMkLst>
        <pc:graphicFrameChg chg="mod modGraphic">
          <ac:chgData name="Gabriel Morris" userId="b27f8b3fe71fb418" providerId="LiveId" clId="{63726B64-9D91-40BB-97F2-04B42D397794}" dt="2018-07-30T18:49:40.071" v="2155" actId="403"/>
          <ac:graphicFrameMkLst>
            <pc:docMk/>
            <pc:sldMk cId="2631461503" sldId="273"/>
            <ac:graphicFrameMk id="3" creationId="{3A00E509-6788-407C-9F95-F9F74E820968}"/>
          </ac:graphicFrameMkLst>
        </pc:graphicFrameChg>
      </pc:sldChg>
      <pc:sldChg chg="modSp ord">
        <pc:chgData name="Gabriel Morris" userId="b27f8b3fe71fb418" providerId="LiveId" clId="{63726B64-9D91-40BB-97F2-04B42D397794}" dt="2018-08-04T22:34:47.575" v="2587" actId="20577"/>
        <pc:sldMkLst>
          <pc:docMk/>
          <pc:sldMk cId="1835137623" sldId="352"/>
        </pc:sldMkLst>
        <pc:spChg chg="mod">
          <ac:chgData name="Gabriel Morris" userId="b27f8b3fe71fb418" providerId="LiveId" clId="{63726B64-9D91-40BB-97F2-04B42D397794}" dt="2018-08-04T22:34:09.659" v="2481" actId="20577"/>
          <ac:spMkLst>
            <pc:docMk/>
            <pc:sldMk cId="1835137623" sldId="352"/>
            <ac:spMk id="4" creationId="{3F101DD2-8284-49E6-A1F4-2420F4D03267}"/>
          </ac:spMkLst>
        </pc:spChg>
        <pc:spChg chg="mod">
          <ac:chgData name="Gabriel Morris" userId="b27f8b3fe71fb418" providerId="LiveId" clId="{63726B64-9D91-40BB-97F2-04B42D397794}" dt="2018-08-04T22:34:47.575" v="2587" actId="20577"/>
          <ac:spMkLst>
            <pc:docMk/>
            <pc:sldMk cId="1835137623" sldId="352"/>
            <ac:spMk id="5" creationId="{A294D976-94C7-430A-A6F1-F8D0F026FC39}"/>
          </ac:spMkLst>
        </pc:spChg>
      </pc:sldChg>
      <pc:sldChg chg="addSp delSp modSp add mod setBg">
        <pc:chgData name="Gabriel Morris" userId="b27f8b3fe71fb418" providerId="LiveId" clId="{63726B64-9D91-40BB-97F2-04B42D397794}" dt="2018-08-03T21:37:37.198" v="2245" actId="403"/>
        <pc:sldMkLst>
          <pc:docMk/>
          <pc:sldMk cId="3859534105" sldId="353"/>
        </pc:sldMkLst>
        <pc:spChg chg="mod">
          <ac:chgData name="Gabriel Morris" userId="b27f8b3fe71fb418" providerId="LiveId" clId="{63726B64-9D91-40BB-97F2-04B42D397794}" dt="2018-08-03T21:35:25.321" v="2216" actId="14100"/>
          <ac:spMkLst>
            <pc:docMk/>
            <pc:sldMk cId="3859534105" sldId="353"/>
            <ac:spMk id="2" creationId="{388CD93B-4123-44DC-90CC-B1DA1178943A}"/>
          </ac:spMkLst>
        </pc:spChg>
        <pc:spChg chg="mod">
          <ac:chgData name="Gabriel Morris" userId="b27f8b3fe71fb418" providerId="LiveId" clId="{63726B64-9D91-40BB-97F2-04B42D397794}" dt="2018-08-03T21:37:37.198" v="2245" actId="403"/>
          <ac:spMkLst>
            <pc:docMk/>
            <pc:sldMk cId="3859534105" sldId="353"/>
            <ac:spMk id="3" creationId="{70BD8FEB-A8F2-48C5-A17E-4CAB711314EC}"/>
          </ac:spMkLst>
        </pc:spChg>
        <pc:spChg chg="del">
          <ac:chgData name="Gabriel Morris" userId="b27f8b3fe71fb418" providerId="LiveId" clId="{63726B64-9D91-40BB-97F2-04B42D397794}" dt="2018-08-03T21:31:40.134" v="2201" actId="478"/>
          <ac:spMkLst>
            <pc:docMk/>
            <pc:sldMk cId="3859534105" sldId="353"/>
            <ac:spMk id="4" creationId="{5146C4B7-CF98-4806-85FF-97286A810B9E}"/>
          </ac:spMkLst>
        </pc:spChg>
        <pc:spChg chg="add mod">
          <ac:chgData name="Gabriel Morris" userId="b27f8b3fe71fb418" providerId="LiveId" clId="{63726B64-9D91-40BB-97F2-04B42D397794}" dt="2018-08-03T21:37:20.851" v="2241" actId="5793"/>
          <ac:spMkLst>
            <pc:docMk/>
            <pc:sldMk cId="3859534105" sldId="353"/>
            <ac:spMk id="13" creationId="{8E3ED076-3E1B-403A-B7B3-19140C6AE9B8}"/>
          </ac:spMkLst>
        </pc:spChg>
        <pc:spChg chg="add del">
          <ac:chgData name="Gabriel Morris" userId="b27f8b3fe71fb418" providerId="LiveId" clId="{63726B64-9D91-40BB-97F2-04B42D397794}" dt="2018-08-03T21:35:07.168" v="2208" actId="26606"/>
          <ac:spMkLst>
            <pc:docMk/>
            <pc:sldMk cId="3859534105" sldId="353"/>
            <ac:spMk id="75" creationId="{B8CE2A87-DBA0-4B0D-98B6-FA36B850BA75}"/>
          </ac:spMkLst>
        </pc:spChg>
        <pc:grpChg chg="add del">
          <ac:chgData name="Gabriel Morris" userId="b27f8b3fe71fb418" providerId="LiveId" clId="{63726B64-9D91-40BB-97F2-04B42D397794}" dt="2018-08-03T21:35:07.168" v="2208" actId="26606"/>
          <ac:grpSpMkLst>
            <pc:docMk/>
            <pc:sldMk cId="3859534105" sldId="353"/>
            <ac:grpSpMk id="71" creationId="{E54E1BC5-9799-4C37-9E39-75AD94AE070F}"/>
          </ac:grpSpMkLst>
        </pc:grpChg>
        <pc:grpChg chg="add del">
          <ac:chgData name="Gabriel Morris" userId="b27f8b3fe71fb418" providerId="LiveId" clId="{63726B64-9D91-40BB-97F2-04B42D397794}" dt="2018-08-03T21:35:07.168" v="2208" actId="26606"/>
          <ac:grpSpMkLst>
            <pc:docMk/>
            <pc:sldMk cId="3859534105" sldId="353"/>
            <ac:grpSpMk id="77" creationId="{3F4FDEC5-B98A-4D9F-BB63-FA5A1ED9D3BB}"/>
          </ac:grpSpMkLst>
        </pc:grpChg>
        <pc:picChg chg="add mod">
          <ac:chgData name="Gabriel Morris" userId="b27f8b3fe71fb418" providerId="LiveId" clId="{63726B64-9D91-40BB-97F2-04B42D397794}" dt="2018-08-03T21:35:20.369" v="2215" actId="1037"/>
          <ac:picMkLst>
            <pc:docMk/>
            <pc:sldMk cId="3859534105" sldId="353"/>
            <ac:picMk id="1026" creationId="{4215B4D7-AD04-460A-B571-73B95DD16B3C}"/>
          </ac:picMkLst>
        </pc:picChg>
      </pc:sldChg>
      <pc:sldChg chg="modSp add ord">
        <pc:chgData name="Gabriel Morris" userId="b27f8b3fe71fb418" providerId="LiveId" clId="{63726B64-9D91-40BB-97F2-04B42D397794}" dt="2018-08-05T03:46:21.609" v="2909"/>
        <pc:sldMkLst>
          <pc:docMk/>
          <pc:sldMk cId="2000289215" sldId="354"/>
        </pc:sldMkLst>
        <pc:graphicFrameChg chg="modGraphic">
          <ac:chgData name="Gabriel Morris" userId="b27f8b3fe71fb418" providerId="LiveId" clId="{63726B64-9D91-40BB-97F2-04B42D397794}" dt="2018-08-04T14:52:04.449" v="2262" actId="207"/>
          <ac:graphicFrameMkLst>
            <pc:docMk/>
            <pc:sldMk cId="2000289215" sldId="354"/>
            <ac:graphicFrameMk id="2" creationId="{578DB938-740D-42DE-ACB5-81BE1AA1144A}"/>
          </ac:graphicFrameMkLst>
        </pc:graphicFrameChg>
      </pc:sldChg>
      <pc:sldChg chg="addSp delSp modSp add ord">
        <pc:chgData name="Gabriel Morris" userId="b27f8b3fe71fb418" providerId="LiveId" clId="{63726B64-9D91-40BB-97F2-04B42D397794}" dt="2018-08-05T04:01:09.289" v="2916"/>
        <pc:sldMkLst>
          <pc:docMk/>
          <pc:sldMk cId="282185084" sldId="355"/>
        </pc:sldMkLst>
        <pc:spChg chg="del mod">
          <ac:chgData name="Gabriel Morris" userId="b27f8b3fe71fb418" providerId="LiveId" clId="{63726B64-9D91-40BB-97F2-04B42D397794}" dt="2018-08-04T14:56:22.714" v="2288" actId="478"/>
          <ac:spMkLst>
            <pc:docMk/>
            <pc:sldMk cId="282185084" sldId="355"/>
            <ac:spMk id="4" creationId="{3F101DD2-8284-49E6-A1F4-2420F4D03267}"/>
          </ac:spMkLst>
        </pc:spChg>
        <pc:spChg chg="mod">
          <ac:chgData name="Gabriel Morris" userId="b27f8b3fe71fb418" providerId="LiveId" clId="{63726B64-9D91-40BB-97F2-04B42D397794}" dt="2018-08-05T03:50:56.004" v="2912" actId="20577"/>
          <ac:spMkLst>
            <pc:docMk/>
            <pc:sldMk cId="282185084" sldId="355"/>
            <ac:spMk id="5" creationId="{A294D976-94C7-430A-A6F1-F8D0F026FC39}"/>
          </ac:spMkLst>
        </pc:spChg>
        <pc:spChg chg="add mod">
          <ac:chgData name="Gabriel Morris" userId="b27f8b3fe71fb418" providerId="LiveId" clId="{63726B64-9D91-40BB-97F2-04B42D397794}" dt="2018-08-04T14:57:21.156" v="2419" actId="20577"/>
          <ac:spMkLst>
            <pc:docMk/>
            <pc:sldMk cId="282185084" sldId="355"/>
            <ac:spMk id="6" creationId="{27CD3FA9-B38B-4793-A99B-E2AF1CC3BC52}"/>
          </ac:spMkLst>
        </pc:spChg>
      </pc:sldChg>
      <pc:sldChg chg="delSp modSp add del">
        <pc:chgData name="Gabriel Morris" userId="b27f8b3fe71fb418" providerId="LiveId" clId="{63726B64-9D91-40BB-97F2-04B42D397794}" dt="2018-08-04T15:50:13.094" v="2451" actId="2696"/>
        <pc:sldMkLst>
          <pc:docMk/>
          <pc:sldMk cId="2977979816" sldId="356"/>
        </pc:sldMkLst>
        <pc:spChg chg="del">
          <ac:chgData name="Gabriel Morris" userId="b27f8b3fe71fb418" providerId="LiveId" clId="{63726B64-9D91-40BB-97F2-04B42D397794}" dt="2018-08-04T15:32:40.249" v="2421" actId="478"/>
          <ac:spMkLst>
            <pc:docMk/>
            <pc:sldMk cId="2977979816" sldId="356"/>
            <ac:spMk id="5" creationId="{A294D976-94C7-430A-A6F1-F8D0F026FC39}"/>
          </ac:spMkLst>
        </pc:spChg>
        <pc:spChg chg="mod">
          <ac:chgData name="Gabriel Morris" userId="b27f8b3fe71fb418" providerId="LiveId" clId="{63726B64-9D91-40BB-97F2-04B42D397794}" dt="2018-08-04T15:32:44.546" v="2422" actId="1076"/>
          <ac:spMkLst>
            <pc:docMk/>
            <pc:sldMk cId="2977979816" sldId="356"/>
            <ac:spMk id="6" creationId="{27CD3FA9-B38B-4793-A99B-E2AF1CC3BC52}"/>
          </ac:spMkLst>
        </pc:spChg>
      </pc:sldChg>
      <pc:sldChg chg="modSp add ord">
        <pc:chgData name="Gabriel Morris" userId="b27f8b3fe71fb418" providerId="LiveId" clId="{63726B64-9D91-40BB-97F2-04B42D397794}" dt="2018-08-05T04:05:15.242" v="2923" actId="6549"/>
        <pc:sldMkLst>
          <pc:docMk/>
          <pc:sldMk cId="4223261152" sldId="357"/>
        </pc:sldMkLst>
        <pc:spChg chg="mod">
          <ac:chgData name="Gabriel Morris" userId="b27f8b3fe71fb418" providerId="LiveId" clId="{63726B64-9D91-40BB-97F2-04B42D397794}" dt="2018-08-04T15:33:00.311" v="2430" actId="20577"/>
          <ac:spMkLst>
            <pc:docMk/>
            <pc:sldMk cId="4223261152" sldId="357"/>
            <ac:spMk id="4" creationId="{3F101DD2-8284-49E6-A1F4-2420F4D03267}"/>
          </ac:spMkLst>
        </pc:spChg>
        <pc:spChg chg="mod">
          <ac:chgData name="Gabriel Morris" userId="b27f8b3fe71fb418" providerId="LiveId" clId="{63726B64-9D91-40BB-97F2-04B42D397794}" dt="2018-08-05T04:05:15.242" v="2923" actId="6549"/>
          <ac:spMkLst>
            <pc:docMk/>
            <pc:sldMk cId="4223261152" sldId="357"/>
            <ac:spMk id="5" creationId="{A294D976-94C7-430A-A6F1-F8D0F026FC39}"/>
          </ac:spMkLst>
        </pc:spChg>
      </pc:sldChg>
      <pc:sldChg chg="modSp add ord">
        <pc:chgData name="Gabriel Morris" userId="b27f8b3fe71fb418" providerId="LiveId" clId="{63726B64-9D91-40BB-97F2-04B42D397794}" dt="2018-08-05T04:32:11.557" v="2948"/>
        <pc:sldMkLst>
          <pc:docMk/>
          <pc:sldMk cId="4077492294" sldId="358"/>
        </pc:sldMkLst>
        <pc:spChg chg="mod">
          <ac:chgData name="Gabriel Morris" userId="b27f8b3fe71fb418" providerId="LiveId" clId="{63726B64-9D91-40BB-97F2-04B42D397794}" dt="2018-08-05T04:09:23.937" v="2942" actId="113"/>
          <ac:spMkLst>
            <pc:docMk/>
            <pc:sldMk cId="4077492294" sldId="358"/>
            <ac:spMk id="5" creationId="{A294D976-94C7-430A-A6F1-F8D0F026FC39}"/>
          </ac:spMkLst>
        </pc:spChg>
      </pc:sldChg>
      <pc:sldChg chg="addSp add del">
        <pc:chgData name="Gabriel Morris" userId="b27f8b3fe71fb418" providerId="LiveId" clId="{63726B64-9D91-40BB-97F2-04B42D397794}" dt="2018-08-04T16:07:18.598" v="2456" actId="2696"/>
        <pc:sldMkLst>
          <pc:docMk/>
          <pc:sldMk cId="1404552119" sldId="359"/>
        </pc:sldMkLst>
        <pc:picChg chg="add">
          <ac:chgData name="Gabriel Morris" userId="b27f8b3fe71fb418" providerId="LiveId" clId="{63726B64-9D91-40BB-97F2-04B42D397794}" dt="2018-08-04T16:06:57.849" v="2455"/>
          <ac:picMkLst>
            <pc:docMk/>
            <pc:sldMk cId="1404552119" sldId="359"/>
            <ac:picMk id="2" creationId="{E306C100-5854-4B0B-8113-5410841309A6}"/>
          </ac:picMkLst>
        </pc:picChg>
      </pc:sldChg>
      <pc:sldChg chg="addSp delSp modSp add del mod ord setBg">
        <pc:chgData name="Gabriel Morris" userId="b27f8b3fe71fb418" providerId="LiveId" clId="{63726B64-9D91-40BB-97F2-04B42D397794}" dt="2018-08-05T03:03:13.051" v="2805" actId="2696"/>
        <pc:sldMkLst>
          <pc:docMk/>
          <pc:sldMk cId="2949013857" sldId="359"/>
        </pc:sldMkLst>
        <pc:spChg chg="add del mod">
          <ac:chgData name="Gabriel Morris" userId="b27f8b3fe71fb418" providerId="LiveId" clId="{63726B64-9D91-40BB-97F2-04B42D397794}" dt="2018-08-05T03:03:04.799" v="2803"/>
          <ac:spMkLst>
            <pc:docMk/>
            <pc:sldMk cId="2949013857" sldId="359"/>
            <ac:spMk id="4" creationId="{E7019009-EC78-4398-9CB6-46441786F445}"/>
          </ac:spMkLst>
        </pc:spChg>
        <pc:spChg chg="add del">
          <ac:chgData name="Gabriel Morris" userId="b27f8b3fe71fb418" providerId="LiveId" clId="{63726B64-9D91-40BB-97F2-04B42D397794}" dt="2018-08-05T03:00:15.383" v="2770" actId="26606"/>
          <ac:spMkLst>
            <pc:docMk/>
            <pc:sldMk cId="2949013857" sldId="359"/>
            <ac:spMk id="8" creationId="{3E87C20B-2C3E-43CB-896A-A729E97C3868}"/>
          </ac:spMkLst>
        </pc:spChg>
        <pc:spChg chg="add del">
          <ac:chgData name="Gabriel Morris" userId="b27f8b3fe71fb418" providerId="LiveId" clId="{63726B64-9D91-40BB-97F2-04B42D397794}" dt="2018-08-05T03:00:15.383" v="2770" actId="26606"/>
          <ac:spMkLst>
            <pc:docMk/>
            <pc:sldMk cId="2949013857" sldId="359"/>
            <ac:spMk id="10" creationId="{DF52E719-0B1D-4DC8-B2CB-8BA5556F121D}"/>
          </ac:spMkLst>
        </pc:spChg>
        <pc:spChg chg="add">
          <ac:chgData name="Gabriel Morris" userId="b27f8b3fe71fb418" providerId="LiveId" clId="{63726B64-9D91-40BB-97F2-04B42D397794}" dt="2018-08-05T03:00:15.419" v="2771" actId="26606"/>
          <ac:spMkLst>
            <pc:docMk/>
            <pc:sldMk cId="2949013857" sldId="359"/>
            <ac:spMk id="12" creationId="{C26A041F-C32D-4E9C-AD9A-6F8F9710D957}"/>
          </ac:spMkLst>
        </pc:spChg>
        <pc:spChg chg="add">
          <ac:chgData name="Gabriel Morris" userId="b27f8b3fe71fb418" providerId="LiveId" clId="{63726B64-9D91-40BB-97F2-04B42D397794}" dt="2018-08-05T03:00:15.419" v="2771" actId="26606"/>
          <ac:spMkLst>
            <pc:docMk/>
            <pc:sldMk cId="2949013857" sldId="359"/>
            <ac:spMk id="13" creationId="{9C5EC292-991E-4C8F-9F55-D72971A4BB9C}"/>
          </ac:spMkLst>
        </pc:spChg>
        <pc:spChg chg="add">
          <ac:chgData name="Gabriel Morris" userId="b27f8b3fe71fb418" providerId="LiveId" clId="{63726B64-9D91-40BB-97F2-04B42D397794}" dt="2018-08-05T03:00:15.419" v="2771" actId="26606"/>
          <ac:spMkLst>
            <pc:docMk/>
            <pc:sldMk cId="2949013857" sldId="359"/>
            <ac:spMk id="14" creationId="{F90B7573-D2CD-4589-B099-E8254726ACC0}"/>
          </ac:spMkLst>
        </pc:spChg>
        <pc:picChg chg="add del mod">
          <ac:chgData name="Gabriel Morris" userId="b27f8b3fe71fb418" providerId="LiveId" clId="{63726B64-9D91-40BB-97F2-04B42D397794}" dt="2018-08-05T02:59:58.773" v="2767" actId="478"/>
          <ac:picMkLst>
            <pc:docMk/>
            <pc:sldMk cId="2949013857" sldId="359"/>
            <ac:picMk id="2" creationId="{BB5C4D53-EC38-4D8E-9360-08458029CB84}"/>
          </ac:picMkLst>
        </pc:picChg>
        <pc:picChg chg="add mod">
          <ac:chgData name="Gabriel Morris" userId="b27f8b3fe71fb418" providerId="LiveId" clId="{63726B64-9D91-40BB-97F2-04B42D397794}" dt="2018-08-05T03:01:49.470" v="2789" actId="1076"/>
          <ac:picMkLst>
            <pc:docMk/>
            <pc:sldMk cId="2949013857" sldId="359"/>
            <ac:picMk id="3" creationId="{798A24D5-5C3F-4A74-B018-0BB3CB0045E7}"/>
          </ac:picMkLst>
        </pc:picChg>
      </pc:sldChg>
      <pc:sldChg chg="add del ord">
        <pc:chgData name="Gabriel Morris" userId="b27f8b3fe71fb418" providerId="LiveId" clId="{63726B64-9D91-40BB-97F2-04B42D397794}" dt="2018-08-04T22:26:32.648" v="2468"/>
        <pc:sldMkLst>
          <pc:docMk/>
          <pc:sldMk cId="1571442157" sldId="360"/>
        </pc:sldMkLst>
      </pc:sldChg>
      <pc:sldChg chg="add del">
        <pc:chgData name="Gabriel Morris" userId="b27f8b3fe71fb418" providerId="LiveId" clId="{63726B64-9D91-40BB-97F2-04B42D397794}" dt="2018-08-05T04:09:01.791" v="2941" actId="2696"/>
        <pc:sldMkLst>
          <pc:docMk/>
          <pc:sldMk cId="2379536147" sldId="360"/>
        </pc:sldMkLst>
      </pc:sldChg>
      <pc:sldChg chg="add del">
        <pc:chgData name="Gabriel Morris" userId="b27f8b3fe71fb418" providerId="LiveId" clId="{63726B64-9D91-40BB-97F2-04B42D397794}" dt="2018-08-04T22:25:21.373" v="2463"/>
        <pc:sldMkLst>
          <pc:docMk/>
          <pc:sldMk cId="2924300566" sldId="360"/>
        </pc:sldMkLst>
      </pc:sldChg>
      <pc:sldChg chg="modSp add ord">
        <pc:chgData name="Gabriel Morris" userId="b27f8b3fe71fb418" providerId="LiveId" clId="{63726B64-9D91-40BB-97F2-04B42D397794}" dt="2018-08-04T22:47:30.590" v="2632" actId="207"/>
        <pc:sldMkLst>
          <pc:docMk/>
          <pc:sldMk cId="3456669708" sldId="361"/>
        </pc:sldMkLst>
        <pc:spChg chg="mod">
          <ac:chgData name="Gabriel Morris" userId="b27f8b3fe71fb418" providerId="LiveId" clId="{63726B64-9D91-40BB-97F2-04B42D397794}" dt="2018-08-04T22:41:39.898" v="2596" actId="20577"/>
          <ac:spMkLst>
            <pc:docMk/>
            <pc:sldMk cId="3456669708" sldId="361"/>
            <ac:spMk id="4" creationId="{3F101DD2-8284-49E6-A1F4-2420F4D03267}"/>
          </ac:spMkLst>
        </pc:spChg>
        <pc:spChg chg="mod">
          <ac:chgData name="Gabriel Morris" userId="b27f8b3fe71fb418" providerId="LiveId" clId="{63726B64-9D91-40BB-97F2-04B42D397794}" dt="2018-08-04T22:47:30.590" v="2632" actId="207"/>
          <ac:spMkLst>
            <pc:docMk/>
            <pc:sldMk cId="3456669708" sldId="361"/>
            <ac:spMk id="5" creationId="{A294D976-94C7-430A-A6F1-F8D0F026FC39}"/>
          </ac:spMkLst>
        </pc:spChg>
      </pc:sldChg>
      <pc:sldChg chg="modSp add del">
        <pc:chgData name="Gabriel Morris" userId="b27f8b3fe71fb418" providerId="LiveId" clId="{63726B64-9D91-40BB-97F2-04B42D397794}" dt="2018-08-04T22:47:58.335" v="2633" actId="2696"/>
        <pc:sldMkLst>
          <pc:docMk/>
          <pc:sldMk cId="1797346605" sldId="362"/>
        </pc:sldMkLst>
        <pc:spChg chg="mod">
          <ac:chgData name="Gabriel Morris" userId="b27f8b3fe71fb418" providerId="LiveId" clId="{63726B64-9D91-40BB-97F2-04B42D397794}" dt="2018-08-04T22:45:01.986" v="2610" actId="6549"/>
          <ac:spMkLst>
            <pc:docMk/>
            <pc:sldMk cId="1797346605" sldId="362"/>
            <ac:spMk id="4" creationId="{3F101DD2-8284-49E6-A1F4-2420F4D03267}"/>
          </ac:spMkLst>
        </pc:spChg>
        <pc:spChg chg="mod">
          <ac:chgData name="Gabriel Morris" userId="b27f8b3fe71fb418" providerId="LiveId" clId="{63726B64-9D91-40BB-97F2-04B42D397794}" dt="2018-08-04T22:45:19.569" v="2614" actId="403"/>
          <ac:spMkLst>
            <pc:docMk/>
            <pc:sldMk cId="1797346605" sldId="362"/>
            <ac:spMk id="5" creationId="{A294D976-94C7-430A-A6F1-F8D0F026FC39}"/>
          </ac:spMkLst>
        </pc:spChg>
      </pc:sldChg>
      <pc:sldChg chg="modSp add">
        <pc:chgData name="Gabriel Morris" userId="b27f8b3fe71fb418" providerId="LiveId" clId="{63726B64-9D91-40BB-97F2-04B42D397794}" dt="2018-08-04T22:47:04.703" v="2629" actId="207"/>
        <pc:sldMkLst>
          <pc:docMk/>
          <pc:sldMk cId="588905755" sldId="363"/>
        </pc:sldMkLst>
        <pc:spChg chg="mod">
          <ac:chgData name="Gabriel Morris" userId="b27f8b3fe71fb418" providerId="LiveId" clId="{63726B64-9D91-40BB-97F2-04B42D397794}" dt="2018-08-04T22:46:16.238" v="2622" actId="20577"/>
          <ac:spMkLst>
            <pc:docMk/>
            <pc:sldMk cId="588905755" sldId="363"/>
            <ac:spMk id="4" creationId="{3F101DD2-8284-49E6-A1F4-2420F4D03267}"/>
          </ac:spMkLst>
        </pc:spChg>
        <pc:spChg chg="mod">
          <ac:chgData name="Gabriel Morris" userId="b27f8b3fe71fb418" providerId="LiveId" clId="{63726B64-9D91-40BB-97F2-04B42D397794}" dt="2018-08-04T22:47:04.703" v="2629" actId="207"/>
          <ac:spMkLst>
            <pc:docMk/>
            <pc:sldMk cId="588905755" sldId="363"/>
            <ac:spMk id="5" creationId="{A294D976-94C7-430A-A6F1-F8D0F026FC39}"/>
          </ac:spMkLst>
        </pc:spChg>
      </pc:sldChg>
      <pc:sldChg chg="modSp add">
        <pc:chgData name="Gabriel Morris" userId="b27f8b3fe71fb418" providerId="LiveId" clId="{63726B64-9D91-40BB-97F2-04B42D397794}" dt="2018-08-04T22:53:21.038" v="2663" actId="5793"/>
        <pc:sldMkLst>
          <pc:docMk/>
          <pc:sldMk cId="3997227414" sldId="364"/>
        </pc:sldMkLst>
        <pc:spChg chg="mod">
          <ac:chgData name="Gabriel Morris" userId="b27f8b3fe71fb418" providerId="LiveId" clId="{63726B64-9D91-40BB-97F2-04B42D397794}" dt="2018-08-04T22:52:24.897" v="2654" actId="20577"/>
          <ac:spMkLst>
            <pc:docMk/>
            <pc:sldMk cId="3997227414" sldId="364"/>
            <ac:spMk id="4" creationId="{3F101DD2-8284-49E6-A1F4-2420F4D03267}"/>
          </ac:spMkLst>
        </pc:spChg>
        <pc:spChg chg="mod">
          <ac:chgData name="Gabriel Morris" userId="b27f8b3fe71fb418" providerId="LiveId" clId="{63726B64-9D91-40BB-97F2-04B42D397794}" dt="2018-08-04T22:53:21.038" v="2663" actId="5793"/>
          <ac:spMkLst>
            <pc:docMk/>
            <pc:sldMk cId="3997227414" sldId="364"/>
            <ac:spMk id="5" creationId="{A294D976-94C7-430A-A6F1-F8D0F026FC39}"/>
          </ac:spMkLst>
        </pc:spChg>
      </pc:sldChg>
      <pc:sldChg chg="modSp add">
        <pc:chgData name="Gabriel Morris" userId="b27f8b3fe71fb418" providerId="LiveId" clId="{63726B64-9D91-40BB-97F2-04B42D397794}" dt="2018-08-04T22:55:44.566" v="2666" actId="207"/>
        <pc:sldMkLst>
          <pc:docMk/>
          <pc:sldMk cId="6158689" sldId="365"/>
        </pc:sldMkLst>
        <pc:spChg chg="mod">
          <ac:chgData name="Gabriel Morris" userId="b27f8b3fe71fb418" providerId="LiveId" clId="{63726B64-9D91-40BB-97F2-04B42D397794}" dt="2018-08-04T22:55:44.566" v="2666" actId="207"/>
          <ac:spMkLst>
            <pc:docMk/>
            <pc:sldMk cId="6158689" sldId="365"/>
            <ac:spMk id="5" creationId="{A294D976-94C7-430A-A6F1-F8D0F026FC39}"/>
          </ac:spMkLst>
        </pc:spChg>
      </pc:sldChg>
      <pc:sldChg chg="modSp add">
        <pc:chgData name="Gabriel Morris" userId="b27f8b3fe71fb418" providerId="LiveId" clId="{63726B64-9D91-40BB-97F2-04B42D397794}" dt="2018-08-05T03:14:25.233" v="2813" actId="404"/>
        <pc:sldMkLst>
          <pc:docMk/>
          <pc:sldMk cId="209959261" sldId="366"/>
        </pc:sldMkLst>
        <pc:spChg chg="mod">
          <ac:chgData name="Gabriel Morris" userId="b27f8b3fe71fb418" providerId="LiveId" clId="{63726B64-9D91-40BB-97F2-04B42D397794}" dt="2018-08-04T23:00:27.748" v="2677" actId="6549"/>
          <ac:spMkLst>
            <pc:docMk/>
            <pc:sldMk cId="209959261" sldId="366"/>
            <ac:spMk id="4" creationId="{3F101DD2-8284-49E6-A1F4-2420F4D03267}"/>
          </ac:spMkLst>
        </pc:spChg>
        <pc:spChg chg="mod">
          <ac:chgData name="Gabriel Morris" userId="b27f8b3fe71fb418" providerId="LiveId" clId="{63726B64-9D91-40BB-97F2-04B42D397794}" dt="2018-08-05T03:14:25.233" v="2813" actId="404"/>
          <ac:spMkLst>
            <pc:docMk/>
            <pc:sldMk cId="209959261" sldId="366"/>
            <ac:spMk id="5" creationId="{A294D976-94C7-430A-A6F1-F8D0F026FC39}"/>
          </ac:spMkLst>
        </pc:spChg>
      </pc:sldChg>
      <pc:sldChg chg="modSp add">
        <pc:chgData name="Gabriel Morris" userId="b27f8b3fe71fb418" providerId="LiveId" clId="{63726B64-9D91-40BB-97F2-04B42D397794}" dt="2018-08-04T23:12:19.517" v="2707" actId="20577"/>
        <pc:sldMkLst>
          <pc:docMk/>
          <pc:sldMk cId="2509364108" sldId="367"/>
        </pc:sldMkLst>
        <pc:spChg chg="mod">
          <ac:chgData name="Gabriel Morris" userId="b27f8b3fe71fb418" providerId="LiveId" clId="{63726B64-9D91-40BB-97F2-04B42D397794}" dt="2018-08-04T23:12:03.230" v="2697" actId="20577"/>
          <ac:spMkLst>
            <pc:docMk/>
            <pc:sldMk cId="2509364108" sldId="367"/>
            <ac:spMk id="4" creationId="{3F101DD2-8284-49E6-A1F4-2420F4D03267}"/>
          </ac:spMkLst>
        </pc:spChg>
        <pc:spChg chg="mod">
          <ac:chgData name="Gabriel Morris" userId="b27f8b3fe71fb418" providerId="LiveId" clId="{63726B64-9D91-40BB-97F2-04B42D397794}" dt="2018-08-04T23:12:19.517" v="2707" actId="20577"/>
          <ac:spMkLst>
            <pc:docMk/>
            <pc:sldMk cId="2509364108" sldId="367"/>
            <ac:spMk id="5" creationId="{A294D976-94C7-430A-A6F1-F8D0F026FC39}"/>
          </ac:spMkLst>
        </pc:spChg>
      </pc:sldChg>
      <pc:sldChg chg="addSp modSp add mod setBg">
        <pc:chgData name="Gabriel Morris" userId="b27f8b3fe71fb418" providerId="LiveId" clId="{63726B64-9D91-40BB-97F2-04B42D397794}" dt="2018-08-05T02:03:29.829" v="2712" actId="962"/>
        <pc:sldMkLst>
          <pc:docMk/>
          <pc:sldMk cId="2544421364" sldId="368"/>
        </pc:sldMkLst>
        <pc:picChg chg="add mod">
          <ac:chgData name="Gabriel Morris" userId="b27f8b3fe71fb418" providerId="LiveId" clId="{63726B64-9D91-40BB-97F2-04B42D397794}" dt="2018-08-05T02:03:29.829" v="2712" actId="962"/>
          <ac:picMkLst>
            <pc:docMk/>
            <pc:sldMk cId="2544421364" sldId="368"/>
            <ac:picMk id="2" creationId="{B46F6171-3BD1-4D26-8D05-6BF9FA92965F}"/>
          </ac:picMkLst>
        </pc:picChg>
      </pc:sldChg>
      <pc:sldChg chg="modSp add ord">
        <pc:chgData name="Gabriel Morris" userId="b27f8b3fe71fb418" providerId="LiveId" clId="{63726B64-9D91-40BB-97F2-04B42D397794}" dt="2018-08-05T04:02:38.846" v="2918"/>
        <pc:sldMkLst>
          <pc:docMk/>
          <pc:sldMk cId="2612738257" sldId="369"/>
        </pc:sldMkLst>
        <pc:spChg chg="mod">
          <ac:chgData name="Gabriel Morris" userId="b27f8b3fe71fb418" providerId="LiveId" clId="{63726B64-9D91-40BB-97F2-04B42D397794}" dt="2018-08-05T02:37:35.499" v="2745" actId="20577"/>
          <ac:spMkLst>
            <pc:docMk/>
            <pc:sldMk cId="2612738257" sldId="369"/>
            <ac:spMk id="4" creationId="{3F101DD2-8284-49E6-A1F4-2420F4D03267}"/>
          </ac:spMkLst>
        </pc:spChg>
        <pc:spChg chg="mod">
          <ac:chgData name="Gabriel Morris" userId="b27f8b3fe71fb418" providerId="LiveId" clId="{63726B64-9D91-40BB-97F2-04B42D397794}" dt="2018-08-05T02:39:07.078" v="2760" actId="20577"/>
          <ac:spMkLst>
            <pc:docMk/>
            <pc:sldMk cId="2612738257" sldId="369"/>
            <ac:spMk id="5" creationId="{A294D976-94C7-430A-A6F1-F8D0F026FC39}"/>
          </ac:spMkLst>
        </pc:spChg>
      </pc:sldChg>
      <pc:sldChg chg="add ord">
        <pc:chgData name="Gabriel Morris" userId="b27f8b3fe71fb418" providerId="LiveId" clId="{63726B64-9D91-40BB-97F2-04B42D397794}" dt="2018-08-05T04:00:14.283" v="2915"/>
        <pc:sldMkLst>
          <pc:docMk/>
          <pc:sldMk cId="1553092084" sldId="370"/>
        </pc:sldMkLst>
      </pc:sldChg>
      <pc:sldChg chg="addSp delSp modSp add mod setBg">
        <pc:chgData name="Gabriel Morris" userId="b27f8b3fe71fb418" providerId="LiveId" clId="{63726B64-9D91-40BB-97F2-04B42D397794}" dt="2018-08-05T03:03:10.478" v="2804"/>
        <pc:sldMkLst>
          <pc:docMk/>
          <pc:sldMk cId="3711459345" sldId="371"/>
        </pc:sldMkLst>
        <pc:spChg chg="add del">
          <ac:chgData name="Gabriel Morris" userId="b27f8b3fe71fb418" providerId="LiveId" clId="{63726B64-9D91-40BB-97F2-04B42D397794}" dt="2018-08-05T03:02:37.534" v="2795" actId="26606"/>
          <ac:spMkLst>
            <pc:docMk/>
            <pc:sldMk cId="3711459345" sldId="371"/>
            <ac:spMk id="7" creationId="{9C9664EF-0D74-4781-B4B4-646A93B50BC2}"/>
          </ac:spMkLst>
        </pc:spChg>
        <pc:spChg chg="add del">
          <ac:chgData name="Gabriel Morris" userId="b27f8b3fe71fb418" providerId="LiveId" clId="{63726B64-9D91-40BB-97F2-04B42D397794}" dt="2018-08-05T03:02:37.534" v="2795" actId="26606"/>
          <ac:spMkLst>
            <pc:docMk/>
            <pc:sldMk cId="3711459345" sldId="371"/>
            <ac:spMk id="9" creationId="{854C0CC2-F056-47AD-A361-F33F5EE97696}"/>
          </ac:spMkLst>
        </pc:spChg>
        <pc:spChg chg="add">
          <ac:chgData name="Gabriel Morris" userId="b27f8b3fe71fb418" providerId="LiveId" clId="{63726B64-9D91-40BB-97F2-04B42D397794}" dt="2018-08-05T03:03:10.478" v="2804"/>
          <ac:spMkLst>
            <pc:docMk/>
            <pc:sldMk cId="3711459345" sldId="371"/>
            <ac:spMk id="10" creationId="{B050CA16-2B65-4F43-9539-A95D4B71C8E0}"/>
          </ac:spMkLst>
        </pc:spChg>
        <pc:spChg chg="add del">
          <ac:chgData name="Gabriel Morris" userId="b27f8b3fe71fb418" providerId="LiveId" clId="{63726B64-9D91-40BB-97F2-04B42D397794}" dt="2018-08-05T03:02:37.534" v="2795" actId="26606"/>
          <ac:spMkLst>
            <pc:docMk/>
            <pc:sldMk cId="3711459345" sldId="371"/>
            <ac:spMk id="11" creationId="{CD560C9F-7A8F-4FBA-BD3A-EB75B62E45D5}"/>
          </ac:spMkLst>
        </pc:spChg>
        <pc:spChg chg="add del">
          <ac:chgData name="Gabriel Morris" userId="b27f8b3fe71fb418" providerId="LiveId" clId="{63726B64-9D91-40BB-97F2-04B42D397794}" dt="2018-08-05T03:02:39.253" v="2797" actId="26606"/>
          <ac:spMkLst>
            <pc:docMk/>
            <pc:sldMk cId="3711459345" sldId="371"/>
            <ac:spMk id="13" creationId="{AE20707D-5841-41A3-B3F5-FD5979CAE689}"/>
          </ac:spMkLst>
        </pc:spChg>
        <pc:spChg chg="add del">
          <ac:chgData name="Gabriel Morris" userId="b27f8b3fe71fb418" providerId="LiveId" clId="{63726B64-9D91-40BB-97F2-04B42D397794}" dt="2018-08-05T03:02:39.253" v="2797" actId="26606"/>
          <ac:spMkLst>
            <pc:docMk/>
            <pc:sldMk cId="3711459345" sldId="371"/>
            <ac:spMk id="14" creationId="{C9F05012-3070-48EC-BC58-E908A8D70BB8}"/>
          </ac:spMkLst>
        </pc:spChg>
        <pc:spChg chg="add del">
          <ac:chgData name="Gabriel Morris" userId="b27f8b3fe71fb418" providerId="LiveId" clId="{63726B64-9D91-40BB-97F2-04B42D397794}" dt="2018-08-05T03:02:39.253" v="2797" actId="26606"/>
          <ac:spMkLst>
            <pc:docMk/>
            <pc:sldMk cId="3711459345" sldId="371"/>
            <ac:spMk id="15" creationId="{33EAD004-AB0B-4352-9991-A040EA93DF95}"/>
          </ac:spMkLst>
        </pc:spChg>
        <pc:picChg chg="add mod">
          <ac:chgData name="Gabriel Morris" userId="b27f8b3fe71fb418" providerId="LiveId" clId="{63726B64-9D91-40BB-97F2-04B42D397794}" dt="2018-08-05T03:02:56.860" v="2802" actId="1076"/>
          <ac:picMkLst>
            <pc:docMk/>
            <pc:sldMk cId="3711459345" sldId="371"/>
            <ac:picMk id="2" creationId="{3B884CA9-770C-4DB0-BF36-345EAE017A79}"/>
          </ac:picMkLst>
        </pc:picChg>
      </pc:sldChg>
      <pc:sldChg chg="modSp add ord">
        <pc:chgData name="Gabriel Morris" userId="b27f8b3fe71fb418" providerId="LiveId" clId="{63726B64-9D91-40BB-97F2-04B42D397794}" dt="2018-08-05T03:12:37.924" v="2810" actId="113"/>
        <pc:sldMkLst>
          <pc:docMk/>
          <pc:sldMk cId="2344956958" sldId="372"/>
        </pc:sldMkLst>
        <pc:spChg chg="mod">
          <ac:chgData name="Gabriel Morris" userId="b27f8b3fe71fb418" providerId="LiveId" clId="{63726B64-9D91-40BB-97F2-04B42D397794}" dt="2018-08-05T03:12:37.924" v="2810" actId="113"/>
          <ac:spMkLst>
            <pc:docMk/>
            <pc:sldMk cId="2344956958" sldId="372"/>
            <ac:spMk id="9" creationId="{2DE76483-C962-425E-9447-7746605E5C17}"/>
          </ac:spMkLst>
        </pc:spChg>
      </pc:sldChg>
      <pc:sldChg chg="modSp add ord">
        <pc:chgData name="Gabriel Morris" userId="b27f8b3fe71fb418" providerId="LiveId" clId="{63726B64-9D91-40BB-97F2-04B42D397794}" dt="2018-08-05T03:42:21.439" v="2907" actId="207"/>
        <pc:sldMkLst>
          <pc:docMk/>
          <pc:sldMk cId="2582167322" sldId="373"/>
        </pc:sldMkLst>
        <pc:spChg chg="mod">
          <ac:chgData name="Gabriel Morris" userId="b27f8b3fe71fb418" providerId="LiveId" clId="{63726B64-9D91-40BB-97F2-04B42D397794}" dt="2018-08-05T03:42:21.439" v="2907" actId="207"/>
          <ac:spMkLst>
            <pc:docMk/>
            <pc:sldMk cId="2582167322" sldId="373"/>
            <ac:spMk id="9" creationId="{2DE76483-C962-425E-9447-7746605E5C17}"/>
          </ac:spMkLst>
        </pc:spChg>
      </pc:sldChg>
      <pc:sldChg chg="modSp add">
        <pc:chgData name="Gabriel Morris" userId="b27f8b3fe71fb418" providerId="LiveId" clId="{63726B64-9D91-40BB-97F2-04B42D397794}" dt="2018-08-05T03:22:03.108" v="2850"/>
        <pc:sldMkLst>
          <pc:docMk/>
          <pc:sldMk cId="3182968857" sldId="374"/>
        </pc:sldMkLst>
        <pc:spChg chg="mod">
          <ac:chgData name="Gabriel Morris" userId="b27f8b3fe71fb418" providerId="LiveId" clId="{63726B64-9D91-40BB-97F2-04B42D397794}" dt="2018-08-05T03:21:43.558" v="2842" actId="20577"/>
          <ac:spMkLst>
            <pc:docMk/>
            <pc:sldMk cId="3182968857" sldId="374"/>
            <ac:spMk id="4" creationId="{3F101DD2-8284-49E6-A1F4-2420F4D03267}"/>
          </ac:spMkLst>
        </pc:spChg>
        <pc:spChg chg="mod">
          <ac:chgData name="Gabriel Morris" userId="b27f8b3fe71fb418" providerId="LiveId" clId="{63726B64-9D91-40BB-97F2-04B42D397794}" dt="2018-08-05T03:22:03.108" v="2850"/>
          <ac:spMkLst>
            <pc:docMk/>
            <pc:sldMk cId="3182968857" sldId="374"/>
            <ac:spMk id="5" creationId="{A294D976-94C7-430A-A6F1-F8D0F026FC39}"/>
          </ac:spMkLst>
        </pc:spChg>
      </pc:sldChg>
      <pc:sldChg chg="modSp add">
        <pc:chgData name="Gabriel Morris" userId="b27f8b3fe71fb418" providerId="LiveId" clId="{63726B64-9D91-40BB-97F2-04B42D397794}" dt="2018-08-05T03:23:11.090" v="2875" actId="207"/>
        <pc:sldMkLst>
          <pc:docMk/>
          <pc:sldMk cId="1113335821" sldId="375"/>
        </pc:sldMkLst>
        <pc:spChg chg="mod">
          <ac:chgData name="Gabriel Morris" userId="b27f8b3fe71fb418" providerId="LiveId" clId="{63726B64-9D91-40BB-97F2-04B42D397794}" dt="2018-08-05T03:22:33.526" v="2862" actId="20577"/>
          <ac:spMkLst>
            <pc:docMk/>
            <pc:sldMk cId="1113335821" sldId="375"/>
            <ac:spMk id="4" creationId="{3F101DD2-8284-49E6-A1F4-2420F4D03267}"/>
          </ac:spMkLst>
        </pc:spChg>
        <pc:spChg chg="mod">
          <ac:chgData name="Gabriel Morris" userId="b27f8b3fe71fb418" providerId="LiveId" clId="{63726B64-9D91-40BB-97F2-04B42D397794}" dt="2018-08-05T03:23:11.090" v="2875" actId="207"/>
          <ac:spMkLst>
            <pc:docMk/>
            <pc:sldMk cId="1113335821" sldId="375"/>
            <ac:spMk id="5" creationId="{A294D976-94C7-430A-A6F1-F8D0F026FC39}"/>
          </ac:spMkLst>
        </pc:spChg>
      </pc:sldChg>
      <pc:sldChg chg="modSp add">
        <pc:chgData name="Gabriel Morris" userId="b27f8b3fe71fb418" providerId="LiveId" clId="{63726B64-9D91-40BB-97F2-04B42D397794}" dt="2018-08-05T03:41:45.765" v="2903" actId="20577"/>
        <pc:sldMkLst>
          <pc:docMk/>
          <pc:sldMk cId="117801960" sldId="376"/>
        </pc:sldMkLst>
        <pc:spChg chg="mod">
          <ac:chgData name="Gabriel Morris" userId="b27f8b3fe71fb418" providerId="LiveId" clId="{63726B64-9D91-40BB-97F2-04B42D397794}" dt="2018-08-05T03:40:44.927" v="2891" actId="20577"/>
          <ac:spMkLst>
            <pc:docMk/>
            <pc:sldMk cId="117801960" sldId="376"/>
            <ac:spMk id="4" creationId="{3F101DD2-8284-49E6-A1F4-2420F4D03267}"/>
          </ac:spMkLst>
        </pc:spChg>
        <pc:spChg chg="mod">
          <ac:chgData name="Gabriel Morris" userId="b27f8b3fe71fb418" providerId="LiveId" clId="{63726B64-9D91-40BB-97F2-04B42D397794}" dt="2018-08-05T03:41:45.765" v="2903" actId="20577"/>
          <ac:spMkLst>
            <pc:docMk/>
            <pc:sldMk cId="117801960" sldId="376"/>
            <ac:spMk id="5" creationId="{A294D976-94C7-430A-A6F1-F8D0F026FC39}"/>
          </ac:spMkLst>
        </pc:spChg>
      </pc:sldChg>
      <pc:sldChg chg="add del ord">
        <pc:chgData name="Gabriel Morris" userId="b27f8b3fe71fb418" providerId="LiveId" clId="{63726B64-9D91-40BB-97F2-04B42D397794}" dt="2018-08-05T04:01:44.964" v="2917" actId="2696"/>
        <pc:sldMkLst>
          <pc:docMk/>
          <pc:sldMk cId="337236787" sldId="377"/>
        </pc:sldMkLst>
      </pc:sldChg>
      <pc:sldChg chg="add ord">
        <pc:chgData name="Gabriel Morris" userId="b27f8b3fe71fb418" providerId="LiveId" clId="{63726B64-9D91-40BB-97F2-04B42D397794}" dt="2018-08-05T04:03:00.886" v="2920"/>
        <pc:sldMkLst>
          <pc:docMk/>
          <pc:sldMk cId="591464580" sldId="377"/>
        </pc:sldMkLst>
      </pc:sldChg>
      <pc:sldChg chg="add">
        <pc:chgData name="Gabriel Morris" userId="b27f8b3fe71fb418" providerId="LiveId" clId="{63726B64-9D91-40BB-97F2-04B42D397794}" dt="2018-08-05T04:05:10.323" v="2922"/>
        <pc:sldMkLst>
          <pc:docMk/>
          <pc:sldMk cId="1100150672" sldId="378"/>
        </pc:sldMkLst>
      </pc:sldChg>
      <pc:sldChg chg="modSp add">
        <pc:chgData name="Gabriel Morris" userId="b27f8b3fe71fb418" providerId="LiveId" clId="{63726B64-9D91-40BB-97F2-04B42D397794}" dt="2018-08-05T04:07:26.584" v="2940" actId="403"/>
        <pc:sldMkLst>
          <pc:docMk/>
          <pc:sldMk cId="1838752622" sldId="379"/>
        </pc:sldMkLst>
        <pc:spChg chg="mod">
          <ac:chgData name="Gabriel Morris" userId="b27f8b3fe71fb418" providerId="LiveId" clId="{63726B64-9D91-40BB-97F2-04B42D397794}" dt="2018-08-05T04:07:08.851" v="2938" actId="20577"/>
          <ac:spMkLst>
            <pc:docMk/>
            <pc:sldMk cId="1838752622" sldId="379"/>
            <ac:spMk id="4" creationId="{3F101DD2-8284-49E6-A1F4-2420F4D03267}"/>
          </ac:spMkLst>
        </pc:spChg>
        <pc:spChg chg="mod">
          <ac:chgData name="Gabriel Morris" userId="b27f8b3fe71fb418" providerId="LiveId" clId="{63726B64-9D91-40BB-97F2-04B42D397794}" dt="2018-08-05T04:07:26.584" v="2940" actId="403"/>
          <ac:spMkLst>
            <pc:docMk/>
            <pc:sldMk cId="1838752622" sldId="379"/>
            <ac:spMk id="5" creationId="{A294D976-94C7-430A-A6F1-F8D0F026FC39}"/>
          </ac:spMkLst>
        </pc:spChg>
      </pc:sldChg>
      <pc:sldChg chg="modSp add ord">
        <pc:chgData name="Gabriel Morris" userId="b27f8b3fe71fb418" providerId="LiveId" clId="{63726B64-9D91-40BB-97F2-04B42D397794}" dt="2018-08-05T04:32:48.963" v="2952" actId="207"/>
        <pc:sldMkLst>
          <pc:docMk/>
          <pc:sldMk cId="707065313" sldId="380"/>
        </pc:sldMkLst>
        <pc:spChg chg="mod">
          <ac:chgData name="Gabriel Morris" userId="b27f8b3fe71fb418" providerId="LiveId" clId="{63726B64-9D91-40BB-97F2-04B42D397794}" dt="2018-08-05T04:32:48.963" v="2952" actId="207"/>
          <ac:spMkLst>
            <pc:docMk/>
            <pc:sldMk cId="707065313" sldId="380"/>
            <ac:spMk id="9" creationId="{2DE76483-C962-425E-9447-7746605E5C17}"/>
          </ac:spMkLst>
        </pc:spChg>
      </pc:sldChg>
      <pc:sldChg chg="add del ord">
        <pc:chgData name="Gabriel Morris" userId="b27f8b3fe71fb418" providerId="LiveId" clId="{63726B64-9D91-40BB-97F2-04B42D397794}" dt="2018-08-05T04:17:18.590" v="2945" actId="2696"/>
        <pc:sldMkLst>
          <pc:docMk/>
          <pc:sldMk cId="4169814341" sldId="380"/>
        </pc:sldMkLst>
      </pc:sldChg>
      <pc:sldChg chg="addSp modSp add mod setBg">
        <pc:chgData name="Gabriel Morris" userId="b27f8b3fe71fb418" providerId="LiveId" clId="{63726B64-9D91-40BB-97F2-04B42D397794}" dt="2018-08-05T04:42:41.209" v="2955" actId="26606"/>
        <pc:sldMkLst>
          <pc:docMk/>
          <pc:sldMk cId="1852466059" sldId="381"/>
        </pc:sldMkLst>
        <pc:picChg chg="add mod">
          <ac:chgData name="Gabriel Morris" userId="b27f8b3fe71fb418" providerId="LiveId" clId="{63726B64-9D91-40BB-97F2-04B42D397794}" dt="2018-08-05T04:42:41.209" v="2955" actId="26606"/>
          <ac:picMkLst>
            <pc:docMk/>
            <pc:sldMk cId="1852466059" sldId="381"/>
            <ac:picMk id="2" creationId="{1C7B63AA-97C2-4458-8DC5-BEA247132282}"/>
          </ac:picMkLst>
        </pc:picChg>
      </pc:sldChg>
      <pc:sldChg chg="modSp add ord">
        <pc:chgData name="Gabriel Morris" userId="b27f8b3fe71fb418" providerId="LiveId" clId="{63726B64-9D91-40BB-97F2-04B42D397794}" dt="2018-08-05T04:59:16.715" v="2966" actId="113"/>
        <pc:sldMkLst>
          <pc:docMk/>
          <pc:sldMk cId="2444669816" sldId="382"/>
        </pc:sldMkLst>
        <pc:spChg chg="mod">
          <ac:chgData name="Gabriel Morris" userId="b27f8b3fe71fb418" providerId="LiveId" clId="{63726B64-9D91-40BB-97F2-04B42D397794}" dt="2018-08-05T04:51:36.745" v="2959" actId="20577"/>
          <ac:spMkLst>
            <pc:docMk/>
            <pc:sldMk cId="2444669816" sldId="382"/>
            <ac:spMk id="4" creationId="{3F101DD2-8284-49E6-A1F4-2420F4D03267}"/>
          </ac:spMkLst>
        </pc:spChg>
        <pc:spChg chg="mod">
          <ac:chgData name="Gabriel Morris" userId="b27f8b3fe71fb418" providerId="LiveId" clId="{63726B64-9D91-40BB-97F2-04B42D397794}" dt="2018-08-05T04:59:16.715" v="2966" actId="113"/>
          <ac:spMkLst>
            <pc:docMk/>
            <pc:sldMk cId="2444669816" sldId="382"/>
            <ac:spMk id="5" creationId="{A294D976-94C7-430A-A6F1-F8D0F026FC39}"/>
          </ac:spMkLst>
        </pc:spChg>
      </pc:sldChg>
      <pc:sldChg chg="modSp add">
        <pc:chgData name="Gabriel Morris" userId="b27f8b3fe71fb418" providerId="LiveId" clId="{63726B64-9D91-40BB-97F2-04B42D397794}" dt="2018-08-05T05:04:31.579" v="2973" actId="207"/>
        <pc:sldMkLst>
          <pc:docMk/>
          <pc:sldMk cId="962198456" sldId="383"/>
        </pc:sldMkLst>
        <pc:spChg chg="mod">
          <ac:chgData name="Gabriel Morris" userId="b27f8b3fe71fb418" providerId="LiveId" clId="{63726B64-9D91-40BB-97F2-04B42D397794}" dt="2018-08-05T05:04:31.579" v="2973" actId="207"/>
          <ac:spMkLst>
            <pc:docMk/>
            <pc:sldMk cId="962198456" sldId="383"/>
            <ac:spMk id="5" creationId="{A294D976-94C7-430A-A6F1-F8D0F026FC39}"/>
          </ac:spMkLst>
        </pc:spChg>
      </pc:sldChg>
      <pc:sldChg chg="modSp add del">
        <pc:chgData name="Gabriel Morris" userId="b27f8b3fe71fb418" providerId="LiveId" clId="{63726B64-9D91-40BB-97F2-04B42D397794}" dt="2018-08-05T04:59:09.203" v="2964" actId="2696"/>
        <pc:sldMkLst>
          <pc:docMk/>
          <pc:sldMk cId="1778274612" sldId="383"/>
        </pc:sldMkLst>
        <pc:spChg chg="mod">
          <ac:chgData name="Gabriel Morris" userId="b27f8b3fe71fb418" providerId="LiveId" clId="{63726B64-9D91-40BB-97F2-04B42D397794}" dt="2018-08-05T04:55:49.411" v="2963" actId="113"/>
          <ac:spMkLst>
            <pc:docMk/>
            <pc:sldMk cId="1778274612" sldId="383"/>
            <ac:spMk id="5" creationId="{A294D976-94C7-430A-A6F1-F8D0F026FC39}"/>
          </ac:spMkLst>
        </pc:spChg>
      </pc:sldChg>
      <pc:sldChg chg="modSp add">
        <pc:chgData name="Gabriel Morris" userId="b27f8b3fe71fb418" providerId="LiveId" clId="{63726B64-9D91-40BB-97F2-04B42D397794}" dt="2018-08-05T05:06:48.056" v="3013" actId="113"/>
        <pc:sldMkLst>
          <pc:docMk/>
          <pc:sldMk cId="1974780992" sldId="384"/>
        </pc:sldMkLst>
        <pc:spChg chg="mod">
          <ac:chgData name="Gabriel Morris" userId="b27f8b3fe71fb418" providerId="LiveId" clId="{63726B64-9D91-40BB-97F2-04B42D397794}" dt="2018-08-05T05:06:48.056" v="3013" actId="113"/>
          <ac:spMkLst>
            <pc:docMk/>
            <pc:sldMk cId="1974780992" sldId="384"/>
            <ac:spMk id="5" creationId="{A294D976-94C7-430A-A6F1-F8D0F026FC39}"/>
          </ac:spMkLst>
        </pc:spChg>
      </pc:sldChg>
      <pc:sldChg chg="modSp add del">
        <pc:chgData name="Gabriel Morris" userId="b27f8b3fe71fb418" providerId="LiveId" clId="{63726B64-9D91-40BB-97F2-04B42D397794}" dt="2018-08-05T05:05:37.853" v="2981" actId="2696"/>
        <pc:sldMkLst>
          <pc:docMk/>
          <pc:sldMk cId="3216040263" sldId="384"/>
        </pc:sldMkLst>
        <pc:spChg chg="mod">
          <ac:chgData name="Gabriel Morris" userId="b27f8b3fe71fb418" providerId="LiveId" clId="{63726B64-9D91-40BB-97F2-04B42D397794}" dt="2018-08-05T05:05:14.165" v="2980" actId="207"/>
          <ac:spMkLst>
            <pc:docMk/>
            <pc:sldMk cId="3216040263" sldId="384"/>
            <ac:spMk id="5" creationId="{A294D976-94C7-430A-A6F1-F8D0F026FC39}"/>
          </ac:spMkLst>
        </pc:spChg>
      </pc:sldChg>
      <pc:sldChg chg="modSp add">
        <pc:chgData name="Gabriel Morris" userId="b27f8b3fe71fb418" providerId="LiveId" clId="{63726B64-9D91-40BB-97F2-04B42D397794}" dt="2018-08-05T05:28:04.967" v="3037" actId="207"/>
        <pc:sldMkLst>
          <pc:docMk/>
          <pc:sldMk cId="1693527485" sldId="385"/>
        </pc:sldMkLst>
        <pc:spChg chg="mod">
          <ac:chgData name="Gabriel Morris" userId="b27f8b3fe71fb418" providerId="LiveId" clId="{63726B64-9D91-40BB-97F2-04B42D397794}" dt="2018-08-05T05:24:39.998" v="3016" actId="20577"/>
          <ac:spMkLst>
            <pc:docMk/>
            <pc:sldMk cId="1693527485" sldId="385"/>
            <ac:spMk id="4" creationId="{3F101DD2-8284-49E6-A1F4-2420F4D03267}"/>
          </ac:spMkLst>
        </pc:spChg>
        <pc:spChg chg="mod">
          <ac:chgData name="Gabriel Morris" userId="b27f8b3fe71fb418" providerId="LiveId" clId="{63726B64-9D91-40BB-97F2-04B42D397794}" dt="2018-08-05T05:28:04.967" v="3037" actId="207"/>
          <ac:spMkLst>
            <pc:docMk/>
            <pc:sldMk cId="1693527485" sldId="385"/>
            <ac:spMk id="5" creationId="{A294D976-94C7-430A-A6F1-F8D0F026FC39}"/>
          </ac:spMkLst>
        </pc:spChg>
      </pc:sldChg>
      <pc:sldChg chg="modSp add ord">
        <pc:chgData name="Gabriel Morris" userId="b27f8b3fe71fb418" providerId="LiveId" clId="{63726B64-9D91-40BB-97F2-04B42D397794}" dt="2018-08-05T06:01:19.592" v="3041" actId="207"/>
        <pc:sldMkLst>
          <pc:docMk/>
          <pc:sldMk cId="1700744815" sldId="386"/>
        </pc:sldMkLst>
        <pc:spChg chg="mod">
          <ac:chgData name="Gabriel Morris" userId="b27f8b3fe71fb418" providerId="LiveId" clId="{63726B64-9D91-40BB-97F2-04B42D397794}" dt="2018-08-05T06:01:19.592" v="3041" actId="207"/>
          <ac:spMkLst>
            <pc:docMk/>
            <pc:sldMk cId="1700744815" sldId="386"/>
            <ac:spMk id="9" creationId="{2DE76483-C962-425E-9447-7746605E5C17}"/>
          </ac:spMkLst>
        </pc:spChg>
      </pc:sldChg>
      <pc:sldChg chg="add ord">
        <pc:chgData name="Gabriel Morris" userId="b27f8b3fe71fb418" providerId="LiveId" clId="{63726B64-9D91-40BB-97F2-04B42D397794}" dt="2018-08-05T06:02:15.883" v="3045"/>
        <pc:sldMkLst>
          <pc:docMk/>
          <pc:sldMk cId="1096219105" sldId="387"/>
        </pc:sldMkLst>
      </pc:sldChg>
    </pc:docChg>
  </pc:docChgLst>
</pc:chgInfo>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82763"/>
            <a:ext cx="7667244"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5000"/>
              </a:lnSpc>
              <a:defRPr sz="66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smtClean="0"/>
              <a:t>7/30/2018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437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5E0FA7-C445-42F7-AF66-A4F5A6FC8A9C}" type="datetimeFigureOut">
              <a:rPr lang="en-US" smtClean="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7942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5AC5C5-1A57-4420-8AFB-CE41693A794B}" type="datetimeFigureOut">
              <a:rPr lang="en-US" smtClean="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2182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4C08AF-84E6-4329-8E67-FEA434B47075}" type="datetimeFigureOut">
              <a:rPr lang="en-US" smtClean="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4821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F6EE328-6AFF-436B-881F-213D56084544}" type="datetimeFigureOut">
              <a:rPr lang="en-US" smtClean="0"/>
              <a:t>7/30/2018</a:t>
            </a:fld>
            <a:endParaRPr lang="en-US" dirty="0"/>
          </a:p>
        </p:txBody>
      </p:sp>
      <p:sp>
        <p:nvSpPr>
          <p:cNvPr id="5" name="Footer Placeholder 4"/>
          <p:cNvSpPr>
            <a:spLocks noGrp="1"/>
          </p:cNvSpPr>
          <p:nvPr>
            <p:ph type="ftr" sz="quarter" idx="11"/>
          </p:nvPr>
        </p:nvSpPr>
        <p:spPr>
          <a:xfrm>
            <a:off x="1623376" y="6282268"/>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60994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smtClean="0"/>
              <a:t>7/30/2018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5458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smtClean="0"/>
              <a:t>7/30/2018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0391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8872C98D-A273-4547-9B92-97D7769F71A6}" type="datetimeFigureOut">
              <a:rPr lang="en-US" smtClean="0"/>
              <a:t>7/30/2018</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096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smtClean="0"/>
              <a:t>7/30/2018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950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81480828-6983-48AD-9E27-CBD3696F837E}" type="datetimeFigureOut">
              <a:rPr lang="en-US" smtClean="0"/>
              <a:t>7/30/2018</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7926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2C5EFB91-0324-450E-B17F-36DC0ECCE413}" type="datetimeFigureOut">
              <a:rPr lang="en-US" smtClean="0"/>
              <a:t>7/30/2018</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960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52E37674-C1BA-4107-9B06-6D4CAC3A3DF5}" type="datetimeFigureOut">
              <a:rPr lang="en-US" smtClean="0"/>
              <a:t>7/30/2018</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086384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2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0797-C631-4EE3-87DF-D5659200FDDC}"/>
              </a:ext>
            </a:extLst>
          </p:cNvPr>
          <p:cNvSpPr>
            <a:spLocks noGrp="1"/>
          </p:cNvSpPr>
          <p:nvPr>
            <p:ph type="ctrTitle"/>
          </p:nvPr>
        </p:nvSpPr>
        <p:spPr/>
        <p:txBody>
          <a:bodyPr/>
          <a:lstStyle/>
          <a:p>
            <a:r>
              <a:rPr lang="en-US" sz="6000" dirty="0"/>
              <a:t>The book of Jude</a:t>
            </a:r>
          </a:p>
        </p:txBody>
      </p:sp>
      <p:sp>
        <p:nvSpPr>
          <p:cNvPr id="3" name="Subtitle 2">
            <a:extLst>
              <a:ext uri="{FF2B5EF4-FFF2-40B4-BE49-F238E27FC236}">
                <a16:creationId xmlns:a16="http://schemas.microsoft.com/office/drawing/2014/main" id="{E361F5BD-9877-48FE-AEA4-BB5486D3041E}"/>
              </a:ext>
            </a:extLst>
          </p:cNvPr>
          <p:cNvSpPr>
            <a:spLocks noGrp="1"/>
          </p:cNvSpPr>
          <p:nvPr>
            <p:ph type="subTitle" idx="1"/>
          </p:nvPr>
        </p:nvSpPr>
        <p:spPr>
          <a:xfrm>
            <a:off x="788670" y="4468031"/>
            <a:ext cx="7475219" cy="1069848"/>
          </a:xfrm>
        </p:spPr>
        <p:txBody>
          <a:bodyPr>
            <a:normAutofit/>
          </a:bodyPr>
          <a:lstStyle/>
          <a:p>
            <a:r>
              <a:rPr lang="en-US" sz="3200" dirty="0"/>
              <a:t>Lessons in Apostasy</a:t>
            </a:r>
          </a:p>
        </p:txBody>
      </p:sp>
    </p:spTree>
    <p:extLst>
      <p:ext uri="{BB962C8B-B14F-4D97-AF65-F5344CB8AC3E}">
        <p14:creationId xmlns:p14="http://schemas.microsoft.com/office/powerpoint/2010/main" val="100527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Exodus 12:40</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970318"/>
          </a:xfrm>
          <a:prstGeom prst="rect">
            <a:avLst/>
          </a:prstGeom>
          <a:noFill/>
        </p:spPr>
        <p:txBody>
          <a:bodyPr wrap="square" rtlCol="0">
            <a:spAutoFit/>
          </a:bodyPr>
          <a:lstStyle/>
          <a:p>
            <a:r>
              <a:rPr lang="en-US" sz="3600" dirty="0"/>
              <a:t> 40Now the time that the sons of Israel lived in Egypt was four hundred and thirty years.</a:t>
            </a:r>
          </a:p>
          <a:p>
            <a:r>
              <a:rPr lang="en-US" sz="3600" dirty="0"/>
              <a:t> 41And at the end of four hundred and thirty years, to the very day, all the hosts of the Lord went out from the land of Egypt.</a:t>
            </a:r>
          </a:p>
        </p:txBody>
      </p:sp>
    </p:spTree>
    <p:extLst>
      <p:ext uri="{BB962C8B-B14F-4D97-AF65-F5344CB8AC3E}">
        <p14:creationId xmlns:p14="http://schemas.microsoft.com/office/powerpoint/2010/main" val="183513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1D2A-8853-4D6B-AD5D-0A0C98EADF63}"/>
              </a:ext>
            </a:extLst>
          </p:cNvPr>
          <p:cNvSpPr>
            <a:spLocks noGrp="1"/>
          </p:cNvSpPr>
          <p:nvPr>
            <p:ph type="title"/>
          </p:nvPr>
        </p:nvSpPr>
        <p:spPr>
          <a:xfrm>
            <a:off x="685798" y="-536439"/>
            <a:ext cx="7772400" cy="1609344"/>
          </a:xfrm>
        </p:spPr>
        <p:txBody>
          <a:bodyPr/>
          <a:lstStyle/>
          <a:p>
            <a:pPr algn="ctr"/>
            <a:r>
              <a:rPr lang="en-US" dirty="0"/>
              <a:t>The Ten Plagues </a:t>
            </a:r>
          </a:p>
        </p:txBody>
      </p:sp>
      <p:graphicFrame>
        <p:nvGraphicFramePr>
          <p:cNvPr id="3" name="Table 2">
            <a:extLst>
              <a:ext uri="{FF2B5EF4-FFF2-40B4-BE49-F238E27FC236}">
                <a16:creationId xmlns:a16="http://schemas.microsoft.com/office/drawing/2014/main" id="{5D1832D8-9A44-4284-BEED-22E4AA9926DA}"/>
              </a:ext>
            </a:extLst>
          </p:cNvPr>
          <p:cNvGraphicFramePr>
            <a:graphicFrameLocks noGrp="1"/>
          </p:cNvGraphicFramePr>
          <p:nvPr>
            <p:extLst>
              <p:ext uri="{D42A27DB-BD31-4B8C-83A1-F6EECF244321}">
                <p14:modId xmlns:p14="http://schemas.microsoft.com/office/powerpoint/2010/main" val="3807718261"/>
              </p:ext>
            </p:extLst>
          </p:nvPr>
        </p:nvGraphicFramePr>
        <p:xfrm>
          <a:off x="-1" y="565425"/>
          <a:ext cx="9143999" cy="6072654"/>
        </p:xfrm>
        <a:graphic>
          <a:graphicData uri="http://schemas.openxmlformats.org/drawingml/2006/table">
            <a:tbl>
              <a:tblPr firstRow="1" bandRow="1">
                <a:tableStyleId>{5C22544A-7EE6-4342-B048-85BDC9FD1C3A}</a:tableStyleId>
              </a:tblPr>
              <a:tblGrid>
                <a:gridCol w="1927147">
                  <a:extLst>
                    <a:ext uri="{9D8B030D-6E8A-4147-A177-3AD203B41FA5}">
                      <a16:colId xmlns:a16="http://schemas.microsoft.com/office/drawing/2014/main" val="270559044"/>
                    </a:ext>
                  </a:extLst>
                </a:gridCol>
                <a:gridCol w="2562287">
                  <a:extLst>
                    <a:ext uri="{9D8B030D-6E8A-4147-A177-3AD203B41FA5}">
                      <a16:colId xmlns:a16="http://schemas.microsoft.com/office/drawing/2014/main" val="2136057230"/>
                    </a:ext>
                  </a:extLst>
                </a:gridCol>
                <a:gridCol w="1846191">
                  <a:extLst>
                    <a:ext uri="{9D8B030D-6E8A-4147-A177-3AD203B41FA5}">
                      <a16:colId xmlns:a16="http://schemas.microsoft.com/office/drawing/2014/main" val="372640341"/>
                    </a:ext>
                  </a:extLst>
                </a:gridCol>
                <a:gridCol w="2808374">
                  <a:extLst>
                    <a:ext uri="{9D8B030D-6E8A-4147-A177-3AD203B41FA5}">
                      <a16:colId xmlns:a16="http://schemas.microsoft.com/office/drawing/2014/main" val="2720786039"/>
                    </a:ext>
                  </a:extLst>
                </a:gridCol>
              </a:tblGrid>
              <a:tr h="655399">
                <a:tc>
                  <a:txBody>
                    <a:bodyPr/>
                    <a:lstStyle/>
                    <a:p>
                      <a:pPr algn="ctr"/>
                      <a:r>
                        <a:rPr lang="en-US" dirty="0"/>
                        <a:t>SCRIPTURE</a:t>
                      </a:r>
                    </a:p>
                  </a:txBody>
                  <a:tcPr/>
                </a:tc>
                <a:tc>
                  <a:txBody>
                    <a:bodyPr/>
                    <a:lstStyle/>
                    <a:p>
                      <a:pPr algn="ctr"/>
                      <a:r>
                        <a:rPr lang="en-US" dirty="0"/>
                        <a:t>PLAGUE</a:t>
                      </a:r>
                    </a:p>
                  </a:txBody>
                  <a:tcPr/>
                </a:tc>
                <a:tc>
                  <a:txBody>
                    <a:bodyPr/>
                    <a:lstStyle/>
                    <a:p>
                      <a:pPr algn="ctr"/>
                      <a:r>
                        <a:rPr lang="en-US" dirty="0"/>
                        <a:t>ISRAEL EXEMPT?</a:t>
                      </a:r>
                    </a:p>
                  </a:txBody>
                  <a:tcPr/>
                </a:tc>
                <a:tc>
                  <a:txBody>
                    <a:bodyPr/>
                    <a:lstStyle/>
                    <a:p>
                      <a:pPr algn="ctr"/>
                      <a:r>
                        <a:rPr lang="en-US" dirty="0"/>
                        <a:t>ATTACK ON EGYPT’S GODS</a:t>
                      </a:r>
                    </a:p>
                  </a:txBody>
                  <a:tcPr/>
                </a:tc>
                <a:extLst>
                  <a:ext uri="{0D108BD9-81ED-4DB2-BD59-A6C34878D82A}">
                    <a16:rowId xmlns:a16="http://schemas.microsoft.com/office/drawing/2014/main" val="2577996827"/>
                  </a:ext>
                </a:extLst>
              </a:tr>
              <a:tr h="592980">
                <a:tc>
                  <a:txBody>
                    <a:bodyPr/>
                    <a:lstStyle/>
                    <a:p>
                      <a:r>
                        <a:rPr lang="en-US" sz="1600" dirty="0"/>
                        <a:t>1) Ex 7:14-24</a:t>
                      </a:r>
                    </a:p>
                  </a:txBody>
                  <a:tcPr/>
                </a:tc>
                <a:tc>
                  <a:txBody>
                    <a:bodyPr/>
                    <a:lstStyle/>
                    <a:p>
                      <a:r>
                        <a:rPr lang="en-US" sz="1500" b="1" dirty="0"/>
                        <a:t>Nile River to Blood</a:t>
                      </a:r>
                    </a:p>
                  </a:txBody>
                  <a:tcPr/>
                </a:tc>
                <a:tc>
                  <a:txBody>
                    <a:bodyPr/>
                    <a:lstStyle/>
                    <a:p>
                      <a:r>
                        <a:rPr lang="en-US" sz="1500" b="1" dirty="0"/>
                        <a:t>No</a:t>
                      </a:r>
                    </a:p>
                  </a:txBody>
                  <a:tcPr/>
                </a:tc>
                <a:tc>
                  <a:txBody>
                    <a:bodyPr/>
                    <a:lstStyle/>
                    <a:p>
                      <a:r>
                        <a:rPr lang="en-US" sz="1400" b="1" dirty="0" err="1"/>
                        <a:t>Hapi</a:t>
                      </a:r>
                      <a:r>
                        <a:rPr lang="en-US" sz="1400" b="1" dirty="0"/>
                        <a:t>-spirit of Nile</a:t>
                      </a:r>
                    </a:p>
                    <a:p>
                      <a:r>
                        <a:rPr lang="en-US" sz="1400" b="1" dirty="0"/>
                        <a:t>Khnum-guardian of the Nile</a:t>
                      </a:r>
                    </a:p>
                  </a:txBody>
                  <a:tcPr/>
                </a:tc>
                <a:extLst>
                  <a:ext uri="{0D108BD9-81ED-4DB2-BD59-A6C34878D82A}">
                    <a16:rowId xmlns:a16="http://schemas.microsoft.com/office/drawing/2014/main" val="1450300461"/>
                  </a:ext>
                </a:extLst>
              </a:tr>
              <a:tr h="379715">
                <a:tc>
                  <a:txBody>
                    <a:bodyPr/>
                    <a:lstStyle/>
                    <a:p>
                      <a:r>
                        <a:rPr lang="en-US" sz="1600" dirty="0"/>
                        <a:t>2) Ex 7:25-8:15</a:t>
                      </a:r>
                    </a:p>
                  </a:txBody>
                  <a:tcPr/>
                </a:tc>
                <a:tc>
                  <a:txBody>
                    <a:bodyPr/>
                    <a:lstStyle/>
                    <a:p>
                      <a:r>
                        <a:rPr lang="en-US" sz="1500" b="1" dirty="0"/>
                        <a:t>Frogs</a:t>
                      </a:r>
                    </a:p>
                  </a:txBody>
                  <a:tcPr/>
                </a:tc>
                <a:tc>
                  <a:txBody>
                    <a:bodyPr/>
                    <a:lstStyle/>
                    <a:p>
                      <a:r>
                        <a:rPr lang="en-US" sz="1500" b="1" dirty="0"/>
                        <a:t>No</a:t>
                      </a:r>
                    </a:p>
                  </a:txBody>
                  <a:tcPr/>
                </a:tc>
                <a:tc>
                  <a:txBody>
                    <a:bodyPr/>
                    <a:lstStyle/>
                    <a:p>
                      <a:r>
                        <a:rPr lang="en-US" sz="1400" b="1" dirty="0" err="1"/>
                        <a:t>Heqt</a:t>
                      </a:r>
                      <a:r>
                        <a:rPr lang="en-US" sz="1400" b="1" dirty="0"/>
                        <a:t>-form of a frog</a:t>
                      </a:r>
                    </a:p>
                    <a:p>
                      <a:r>
                        <a:rPr lang="en-US" sz="1400" b="1" dirty="0" err="1"/>
                        <a:t>Hapi</a:t>
                      </a:r>
                      <a:r>
                        <a:rPr lang="en-US" sz="1400" b="1" dirty="0"/>
                        <a:t>-spirit of Nile</a:t>
                      </a:r>
                    </a:p>
                  </a:txBody>
                  <a:tcPr/>
                </a:tc>
                <a:extLst>
                  <a:ext uri="{0D108BD9-81ED-4DB2-BD59-A6C34878D82A}">
                    <a16:rowId xmlns:a16="http://schemas.microsoft.com/office/drawing/2014/main" val="2596487547"/>
                  </a:ext>
                </a:extLst>
              </a:tr>
              <a:tr h="379715">
                <a:tc>
                  <a:txBody>
                    <a:bodyPr/>
                    <a:lstStyle/>
                    <a:p>
                      <a:r>
                        <a:rPr lang="en-US" sz="1600" dirty="0"/>
                        <a:t>3) Ex 8:16-19</a:t>
                      </a:r>
                    </a:p>
                  </a:txBody>
                  <a:tcPr/>
                </a:tc>
                <a:tc>
                  <a:txBody>
                    <a:bodyPr/>
                    <a:lstStyle/>
                    <a:p>
                      <a:r>
                        <a:rPr lang="en-US" sz="1500" b="1" dirty="0"/>
                        <a:t>Swarms of Lice/Gnats</a:t>
                      </a:r>
                    </a:p>
                  </a:txBody>
                  <a:tcPr/>
                </a:tc>
                <a:tc>
                  <a:txBody>
                    <a:bodyPr/>
                    <a:lstStyle/>
                    <a:p>
                      <a:r>
                        <a:rPr lang="en-US" sz="1500" b="1" dirty="0"/>
                        <a:t>No</a:t>
                      </a:r>
                    </a:p>
                  </a:txBody>
                  <a:tcPr/>
                </a:tc>
                <a:tc>
                  <a:txBody>
                    <a:bodyPr/>
                    <a:lstStyle/>
                    <a:p>
                      <a:r>
                        <a:rPr lang="en-US" sz="1400" b="1" dirty="0"/>
                        <a:t>Uncertain-perhaps to attack Egypt’s priests</a:t>
                      </a:r>
                    </a:p>
                  </a:txBody>
                  <a:tcPr/>
                </a:tc>
                <a:extLst>
                  <a:ext uri="{0D108BD9-81ED-4DB2-BD59-A6C34878D82A}">
                    <a16:rowId xmlns:a16="http://schemas.microsoft.com/office/drawing/2014/main" val="2137461141"/>
                  </a:ext>
                </a:extLst>
              </a:tr>
              <a:tr h="379715">
                <a:tc>
                  <a:txBody>
                    <a:bodyPr/>
                    <a:lstStyle/>
                    <a:p>
                      <a:r>
                        <a:rPr lang="en-US" sz="1600" dirty="0"/>
                        <a:t>4) Ex 8:20-32</a:t>
                      </a:r>
                    </a:p>
                  </a:txBody>
                  <a:tcPr/>
                </a:tc>
                <a:tc>
                  <a:txBody>
                    <a:bodyPr/>
                    <a:lstStyle/>
                    <a:p>
                      <a:r>
                        <a:rPr lang="en-US" sz="1500" b="1" dirty="0"/>
                        <a:t>Flies</a:t>
                      </a:r>
                    </a:p>
                  </a:txBody>
                  <a:tcPr/>
                </a:tc>
                <a:tc>
                  <a:txBody>
                    <a:bodyPr/>
                    <a:lstStyle/>
                    <a:p>
                      <a:r>
                        <a:rPr lang="en-US" sz="1500" b="1" dirty="0"/>
                        <a:t>Yes</a:t>
                      </a:r>
                    </a:p>
                  </a:txBody>
                  <a:tcPr/>
                </a:tc>
                <a:tc>
                  <a:txBody>
                    <a:bodyPr/>
                    <a:lstStyle/>
                    <a:p>
                      <a:r>
                        <a:rPr lang="en-US" sz="1400" b="1" dirty="0" err="1"/>
                        <a:t>Uatchit</a:t>
                      </a:r>
                      <a:r>
                        <a:rPr lang="en-US" sz="1400" b="1" dirty="0"/>
                        <a:t>-Fly god</a:t>
                      </a:r>
                    </a:p>
                  </a:txBody>
                  <a:tcPr/>
                </a:tc>
                <a:extLst>
                  <a:ext uri="{0D108BD9-81ED-4DB2-BD59-A6C34878D82A}">
                    <a16:rowId xmlns:a16="http://schemas.microsoft.com/office/drawing/2014/main" val="3680702753"/>
                  </a:ext>
                </a:extLst>
              </a:tr>
              <a:tr h="379715">
                <a:tc>
                  <a:txBody>
                    <a:bodyPr/>
                    <a:lstStyle/>
                    <a:p>
                      <a:r>
                        <a:rPr lang="en-US" sz="1600" dirty="0"/>
                        <a:t>5) Ex 9:1-7</a:t>
                      </a:r>
                    </a:p>
                  </a:txBody>
                  <a:tcPr/>
                </a:tc>
                <a:tc>
                  <a:txBody>
                    <a:bodyPr/>
                    <a:lstStyle/>
                    <a:p>
                      <a:r>
                        <a:rPr lang="en-US" sz="1500" b="1" dirty="0"/>
                        <a:t>Disease on Cattle</a:t>
                      </a:r>
                    </a:p>
                  </a:txBody>
                  <a:tcPr/>
                </a:tc>
                <a:tc>
                  <a:txBody>
                    <a:bodyPr/>
                    <a:lstStyle/>
                    <a:p>
                      <a:r>
                        <a:rPr lang="en-US" sz="1500" b="1" dirty="0"/>
                        <a:t>Yes</a:t>
                      </a:r>
                    </a:p>
                  </a:txBody>
                  <a:tcPr/>
                </a:tc>
                <a:tc>
                  <a:txBody>
                    <a:bodyPr/>
                    <a:lstStyle/>
                    <a:p>
                      <a:r>
                        <a:rPr lang="en-US" sz="1400" b="1" dirty="0" err="1"/>
                        <a:t>Apis</a:t>
                      </a:r>
                      <a:r>
                        <a:rPr lang="en-US" sz="1400" b="1" dirty="0"/>
                        <a:t> bull revered; Sacred bulls and Cows: Ptah, </a:t>
                      </a:r>
                      <a:r>
                        <a:rPr lang="en-US" sz="1400" b="1" dirty="0" err="1"/>
                        <a:t>Mnvis</a:t>
                      </a:r>
                      <a:r>
                        <a:rPr lang="en-US" sz="1400" b="1" dirty="0"/>
                        <a:t>, Hathor</a:t>
                      </a:r>
                    </a:p>
                  </a:txBody>
                  <a:tcPr/>
                </a:tc>
                <a:extLst>
                  <a:ext uri="{0D108BD9-81ED-4DB2-BD59-A6C34878D82A}">
                    <a16:rowId xmlns:a16="http://schemas.microsoft.com/office/drawing/2014/main" val="1801556918"/>
                  </a:ext>
                </a:extLst>
              </a:tr>
              <a:tr h="592980">
                <a:tc>
                  <a:txBody>
                    <a:bodyPr/>
                    <a:lstStyle/>
                    <a:p>
                      <a:r>
                        <a:rPr lang="en-US" sz="1600" dirty="0"/>
                        <a:t>6) Ex 9:8-12</a:t>
                      </a:r>
                    </a:p>
                  </a:txBody>
                  <a:tcPr/>
                </a:tc>
                <a:tc>
                  <a:txBody>
                    <a:bodyPr/>
                    <a:lstStyle/>
                    <a:p>
                      <a:r>
                        <a:rPr lang="en-US" sz="1500" b="1" dirty="0"/>
                        <a:t>Boils/Sores on Man &amp; Animal</a:t>
                      </a:r>
                    </a:p>
                  </a:txBody>
                  <a:tcPr/>
                </a:tc>
                <a:tc>
                  <a:txBody>
                    <a:bodyPr/>
                    <a:lstStyle/>
                    <a:p>
                      <a:r>
                        <a:rPr lang="en-US" sz="1500" b="1" dirty="0"/>
                        <a:t>Yes</a:t>
                      </a:r>
                    </a:p>
                  </a:txBody>
                  <a:tcPr/>
                </a:tc>
                <a:tc>
                  <a:txBody>
                    <a:bodyPr/>
                    <a:lstStyle/>
                    <a:p>
                      <a:r>
                        <a:rPr lang="en-US" sz="1400" b="1" dirty="0"/>
                        <a:t>Sekhmet-healing goddess</a:t>
                      </a:r>
                    </a:p>
                    <a:p>
                      <a:r>
                        <a:rPr lang="en-US" sz="1400" b="1" dirty="0"/>
                        <a:t>Serapis-healing god</a:t>
                      </a:r>
                    </a:p>
                  </a:txBody>
                  <a:tcPr/>
                </a:tc>
                <a:extLst>
                  <a:ext uri="{0D108BD9-81ED-4DB2-BD59-A6C34878D82A}">
                    <a16:rowId xmlns:a16="http://schemas.microsoft.com/office/drawing/2014/main" val="3105732725"/>
                  </a:ext>
                </a:extLst>
              </a:tr>
              <a:tr h="592980">
                <a:tc>
                  <a:txBody>
                    <a:bodyPr/>
                    <a:lstStyle/>
                    <a:p>
                      <a:r>
                        <a:rPr lang="en-US" sz="1600" dirty="0"/>
                        <a:t>7) Ex 9:13-35</a:t>
                      </a:r>
                    </a:p>
                  </a:txBody>
                  <a:tcPr/>
                </a:tc>
                <a:tc>
                  <a:txBody>
                    <a:bodyPr/>
                    <a:lstStyle/>
                    <a:p>
                      <a:r>
                        <a:rPr lang="en-US" sz="1500" b="1" dirty="0"/>
                        <a:t>Destruction of Cattle and Crops by Hail</a:t>
                      </a:r>
                    </a:p>
                  </a:txBody>
                  <a:tcPr/>
                </a:tc>
                <a:tc>
                  <a:txBody>
                    <a:bodyPr/>
                    <a:lstStyle/>
                    <a:p>
                      <a:r>
                        <a:rPr lang="en-US" sz="1500" b="1" dirty="0"/>
                        <a:t>Yes</a:t>
                      </a:r>
                    </a:p>
                  </a:txBody>
                  <a:tcPr/>
                </a:tc>
                <a:tc>
                  <a:txBody>
                    <a:bodyPr/>
                    <a:lstStyle/>
                    <a:p>
                      <a:r>
                        <a:rPr lang="en-US" sz="1400" b="1" dirty="0"/>
                        <a:t>Seth-protector of crops</a:t>
                      </a:r>
                    </a:p>
                    <a:p>
                      <a:r>
                        <a:rPr lang="en-US" sz="1400" b="1" dirty="0"/>
                        <a:t>Nut-sky goddess</a:t>
                      </a:r>
                    </a:p>
                  </a:txBody>
                  <a:tcPr/>
                </a:tc>
                <a:extLst>
                  <a:ext uri="{0D108BD9-81ED-4DB2-BD59-A6C34878D82A}">
                    <a16:rowId xmlns:a16="http://schemas.microsoft.com/office/drawing/2014/main" val="1217816341"/>
                  </a:ext>
                </a:extLst>
              </a:tr>
              <a:tr h="592980">
                <a:tc>
                  <a:txBody>
                    <a:bodyPr/>
                    <a:lstStyle/>
                    <a:p>
                      <a:r>
                        <a:rPr lang="en-US" sz="1600" dirty="0"/>
                        <a:t>8)Ex 10:1-20</a:t>
                      </a:r>
                    </a:p>
                  </a:txBody>
                  <a:tcPr/>
                </a:tc>
                <a:tc>
                  <a:txBody>
                    <a:bodyPr/>
                    <a:lstStyle/>
                    <a:p>
                      <a:r>
                        <a:rPr lang="en-US" sz="1500" b="1" dirty="0"/>
                        <a:t>Destruction of Crops by Locusts</a:t>
                      </a:r>
                    </a:p>
                  </a:txBody>
                  <a:tcPr/>
                </a:tc>
                <a:tc>
                  <a:txBody>
                    <a:bodyPr/>
                    <a:lstStyle/>
                    <a:p>
                      <a:r>
                        <a:rPr lang="en-US" sz="1500" b="1" dirty="0"/>
                        <a:t>Yes</a:t>
                      </a:r>
                    </a:p>
                  </a:txBody>
                  <a:tcPr/>
                </a:tc>
                <a:tc>
                  <a:txBody>
                    <a:bodyPr/>
                    <a:lstStyle/>
                    <a:p>
                      <a:r>
                        <a:rPr lang="en-US" sz="1400" b="1" dirty="0"/>
                        <a:t>Isis-goddess of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Seth-protector of crops</a:t>
                      </a:r>
                    </a:p>
                  </a:txBody>
                  <a:tcPr/>
                </a:tc>
                <a:extLst>
                  <a:ext uri="{0D108BD9-81ED-4DB2-BD59-A6C34878D82A}">
                    <a16:rowId xmlns:a16="http://schemas.microsoft.com/office/drawing/2014/main" val="4072865211"/>
                  </a:ext>
                </a:extLst>
              </a:tr>
              <a:tr h="379715">
                <a:tc>
                  <a:txBody>
                    <a:bodyPr/>
                    <a:lstStyle/>
                    <a:p>
                      <a:r>
                        <a:rPr lang="en-US" sz="1600" dirty="0"/>
                        <a:t>9) Ex 10:21-29</a:t>
                      </a:r>
                    </a:p>
                  </a:txBody>
                  <a:tcPr/>
                </a:tc>
                <a:tc>
                  <a:txBody>
                    <a:bodyPr/>
                    <a:lstStyle/>
                    <a:p>
                      <a:r>
                        <a:rPr lang="en-US" sz="1500" b="1" dirty="0"/>
                        <a:t> Darkness</a:t>
                      </a:r>
                    </a:p>
                  </a:txBody>
                  <a:tcPr/>
                </a:tc>
                <a:tc>
                  <a:txBody>
                    <a:bodyPr/>
                    <a:lstStyle/>
                    <a:p>
                      <a:r>
                        <a:rPr lang="en-US" sz="1500" b="1" dirty="0"/>
                        <a:t>Yes</a:t>
                      </a:r>
                    </a:p>
                  </a:txBody>
                  <a:tcPr/>
                </a:tc>
                <a:tc>
                  <a:txBody>
                    <a:bodyPr/>
                    <a:lstStyle/>
                    <a:p>
                      <a:r>
                        <a:rPr lang="en-US" sz="1400" b="1" dirty="0"/>
                        <a:t>Re-sun god. </a:t>
                      </a:r>
                      <a:r>
                        <a:rPr lang="en-US" sz="1400" b="1" dirty="0" err="1"/>
                        <a:t>Atum</a:t>
                      </a:r>
                      <a:r>
                        <a:rPr lang="en-US" sz="1400" b="1" dirty="0"/>
                        <a:t>-god of setting sun</a:t>
                      </a:r>
                    </a:p>
                  </a:txBody>
                  <a:tcPr/>
                </a:tc>
                <a:extLst>
                  <a:ext uri="{0D108BD9-81ED-4DB2-BD59-A6C34878D82A}">
                    <a16:rowId xmlns:a16="http://schemas.microsoft.com/office/drawing/2014/main" val="1158996096"/>
                  </a:ext>
                </a:extLst>
              </a:tr>
              <a:tr h="592980">
                <a:tc>
                  <a:txBody>
                    <a:bodyPr/>
                    <a:lstStyle/>
                    <a:p>
                      <a:r>
                        <a:rPr lang="en-US" sz="1600" dirty="0"/>
                        <a:t>10) Ex 11:1-12:36</a:t>
                      </a:r>
                    </a:p>
                  </a:txBody>
                  <a:tcPr/>
                </a:tc>
                <a:tc>
                  <a:txBody>
                    <a:bodyPr/>
                    <a:lstStyle/>
                    <a:p>
                      <a:r>
                        <a:rPr lang="en-US" sz="1500" b="1" dirty="0"/>
                        <a:t>Death of Firstborn</a:t>
                      </a:r>
                    </a:p>
                  </a:txBody>
                  <a:tcPr/>
                </a:tc>
                <a:tc>
                  <a:txBody>
                    <a:bodyPr/>
                    <a:lstStyle/>
                    <a:p>
                      <a:r>
                        <a:rPr lang="en-US" sz="1500" b="1" dirty="0"/>
                        <a:t>Yes, if blood properly applied</a:t>
                      </a:r>
                    </a:p>
                  </a:txBody>
                  <a:tcPr/>
                </a:tc>
                <a:tc>
                  <a:txBody>
                    <a:bodyPr/>
                    <a:lstStyle/>
                    <a:p>
                      <a:r>
                        <a:rPr lang="en-US" sz="1400" b="1" dirty="0"/>
                        <a:t>Osiris-life giver</a:t>
                      </a:r>
                    </a:p>
                    <a:p>
                      <a:r>
                        <a:rPr lang="en-US" sz="1400" b="1" dirty="0"/>
                        <a:t>Pharaoh-considered a god</a:t>
                      </a:r>
                    </a:p>
                  </a:txBody>
                  <a:tcPr/>
                </a:tc>
                <a:extLst>
                  <a:ext uri="{0D108BD9-81ED-4DB2-BD59-A6C34878D82A}">
                    <a16:rowId xmlns:a16="http://schemas.microsoft.com/office/drawing/2014/main" val="2312217553"/>
                  </a:ext>
                </a:extLst>
              </a:tr>
            </a:tbl>
          </a:graphicData>
        </a:graphic>
      </p:graphicFrame>
      <p:sp>
        <p:nvSpPr>
          <p:cNvPr id="4" name="TextBox 3">
            <a:extLst>
              <a:ext uri="{FF2B5EF4-FFF2-40B4-BE49-F238E27FC236}">
                <a16:creationId xmlns:a16="http://schemas.microsoft.com/office/drawing/2014/main" id="{6EB91935-F266-4DD4-A07C-DAB6992FE6C9}"/>
              </a:ext>
            </a:extLst>
          </p:cNvPr>
          <p:cNvSpPr txBox="1"/>
          <p:nvPr/>
        </p:nvSpPr>
        <p:spPr>
          <a:xfrm>
            <a:off x="219919" y="6603354"/>
            <a:ext cx="8808334" cy="338554"/>
          </a:xfrm>
          <a:prstGeom prst="rect">
            <a:avLst/>
          </a:prstGeom>
          <a:noFill/>
        </p:spPr>
        <p:txBody>
          <a:bodyPr wrap="square" rtlCol="0">
            <a:spAutoFit/>
          </a:bodyPr>
          <a:lstStyle/>
          <a:p>
            <a:pPr algn="ctr"/>
            <a:r>
              <a:rPr lang="en-US" sz="1600" dirty="0"/>
              <a:t>Chart adapted from Ryrie Study Bible, </a:t>
            </a:r>
            <a:r>
              <a:rPr lang="en-US" sz="1600" i="1" dirty="0"/>
              <a:t>The Ten Plagues</a:t>
            </a:r>
            <a:r>
              <a:rPr lang="en-US" sz="1600" dirty="0"/>
              <a:t>, 101. </a:t>
            </a:r>
          </a:p>
        </p:txBody>
      </p:sp>
    </p:spTree>
    <p:extLst>
      <p:ext uri="{BB962C8B-B14F-4D97-AF65-F5344CB8AC3E}">
        <p14:creationId xmlns:p14="http://schemas.microsoft.com/office/powerpoint/2010/main" val="3330297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Exodus 4:29-31</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524315"/>
          </a:xfrm>
          <a:prstGeom prst="rect">
            <a:avLst/>
          </a:prstGeom>
          <a:noFill/>
        </p:spPr>
        <p:txBody>
          <a:bodyPr wrap="square" rtlCol="0">
            <a:spAutoFit/>
          </a:bodyPr>
          <a:lstStyle/>
          <a:p>
            <a:r>
              <a:rPr lang="en-US" sz="3200" dirty="0"/>
              <a:t> 29Then Moses and Aaron went and assembled all the elders of the sons of Israel; 30and Aaron spoke all the words which the Lord had spoken to Moses. He then performed the signs in the sight of the people. 31 </a:t>
            </a:r>
            <a:r>
              <a:rPr lang="en-US" sz="3200" dirty="0">
                <a:solidFill>
                  <a:srgbClr val="C00000"/>
                </a:solidFill>
              </a:rPr>
              <a:t>So the people believed</a:t>
            </a:r>
            <a:r>
              <a:rPr lang="en-US" sz="3200" dirty="0"/>
              <a:t>; and when they heard that the Lord was concerned about the sons of Israel and that He had seen their affliction, then </a:t>
            </a:r>
            <a:r>
              <a:rPr lang="en-US" sz="3200" dirty="0">
                <a:solidFill>
                  <a:srgbClr val="C00000"/>
                </a:solidFill>
              </a:rPr>
              <a:t>they bowed low and worshiped.</a:t>
            </a:r>
          </a:p>
        </p:txBody>
      </p:sp>
    </p:spTree>
    <p:extLst>
      <p:ext uri="{BB962C8B-B14F-4D97-AF65-F5344CB8AC3E}">
        <p14:creationId xmlns:p14="http://schemas.microsoft.com/office/powerpoint/2010/main" val="3456669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Exodus 14:31</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2308324"/>
          </a:xfrm>
          <a:prstGeom prst="rect">
            <a:avLst/>
          </a:prstGeom>
          <a:noFill/>
        </p:spPr>
        <p:txBody>
          <a:bodyPr wrap="square" rtlCol="0">
            <a:spAutoFit/>
          </a:bodyPr>
          <a:lstStyle/>
          <a:p>
            <a:r>
              <a:rPr lang="en-US" sz="3600" dirty="0"/>
              <a:t>When Israel saw the great power which the Lord had used against the Egyptians, the people feared the Lord, </a:t>
            </a:r>
            <a:r>
              <a:rPr lang="en-US" sz="3600" dirty="0">
                <a:solidFill>
                  <a:srgbClr val="C00000"/>
                </a:solidFill>
              </a:rPr>
              <a:t>and they believed in the Lord</a:t>
            </a:r>
            <a:r>
              <a:rPr lang="en-US" sz="3600" dirty="0"/>
              <a:t> and in His servant Moses. </a:t>
            </a:r>
          </a:p>
        </p:txBody>
      </p:sp>
    </p:spTree>
    <p:extLst>
      <p:ext uri="{BB962C8B-B14F-4D97-AF65-F5344CB8AC3E}">
        <p14:creationId xmlns:p14="http://schemas.microsoft.com/office/powerpoint/2010/main" val="588905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106:6-12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524315"/>
          </a:xfrm>
          <a:prstGeom prst="rect">
            <a:avLst/>
          </a:prstGeom>
          <a:noFill/>
        </p:spPr>
        <p:txBody>
          <a:bodyPr wrap="square" rtlCol="0">
            <a:spAutoFit/>
          </a:bodyPr>
          <a:lstStyle/>
          <a:p>
            <a:r>
              <a:rPr lang="en-US" sz="3200" dirty="0"/>
              <a:t>“We have sinned like our fathers, We have committed iniquity, we have behaved wickedly. 7Our fathers in Egypt did not understand Your wonders; They did not remember Your abundant kindnesses, But rebelled by the sea, at the Red Sea. 8Nevertheless He saved them for the sake of His name, That He might make His power known. 9Thus He rebuked the Red Sea and it dried up…</a:t>
            </a:r>
          </a:p>
        </p:txBody>
      </p:sp>
    </p:spTree>
    <p:extLst>
      <p:ext uri="{BB962C8B-B14F-4D97-AF65-F5344CB8AC3E}">
        <p14:creationId xmlns:p14="http://schemas.microsoft.com/office/powerpoint/2010/main" val="399722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106:6-12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539430"/>
          </a:xfrm>
          <a:prstGeom prst="rect">
            <a:avLst/>
          </a:prstGeom>
          <a:noFill/>
        </p:spPr>
        <p:txBody>
          <a:bodyPr wrap="square" rtlCol="0">
            <a:spAutoFit/>
          </a:bodyPr>
          <a:lstStyle/>
          <a:p>
            <a:r>
              <a:rPr lang="en-US" sz="3200" dirty="0"/>
              <a:t>And He led them through the deeps, as through the wilderness. 10So He saved them from the hand of the one who hated them, And redeemed them from the hand of the enemy. 11The waters covered their adversaries; Not one of them was left. </a:t>
            </a:r>
            <a:r>
              <a:rPr lang="en-US" sz="3200" dirty="0">
                <a:solidFill>
                  <a:srgbClr val="C00000"/>
                </a:solidFill>
              </a:rPr>
              <a:t>12Then they believed His words; They sang His praise.</a:t>
            </a:r>
          </a:p>
        </p:txBody>
      </p:sp>
    </p:spTree>
    <p:extLst>
      <p:ext uri="{BB962C8B-B14F-4D97-AF65-F5344CB8AC3E}">
        <p14:creationId xmlns:p14="http://schemas.microsoft.com/office/powerpoint/2010/main" val="615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Psalm 106:13-18</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970318"/>
          </a:xfrm>
          <a:prstGeom prst="rect">
            <a:avLst/>
          </a:prstGeom>
          <a:noFill/>
        </p:spPr>
        <p:txBody>
          <a:bodyPr wrap="square" rtlCol="0">
            <a:spAutoFit/>
          </a:bodyPr>
          <a:lstStyle/>
          <a:p>
            <a:r>
              <a:rPr lang="en-US" sz="2800" dirty="0"/>
              <a:t>13They quickly forgot His works; They did not wait for His counsel, 14But craved intensely in the wilderness, And tempted God in the desert. 15So He gave them their request, But sent a wasting disease among them. 16When they became envious of Moses in the camp, And of Aaron, the holy one of the Lord, 17The earth opened and swallowed up </a:t>
            </a:r>
            <a:r>
              <a:rPr lang="en-US" sz="2800" dirty="0" err="1"/>
              <a:t>Dathan</a:t>
            </a:r>
            <a:r>
              <a:rPr lang="en-US" sz="2800" dirty="0"/>
              <a:t>, And engulfed the company of </a:t>
            </a:r>
            <a:r>
              <a:rPr lang="en-US" sz="2800" dirty="0" err="1"/>
              <a:t>Abiram</a:t>
            </a:r>
            <a:r>
              <a:rPr lang="en-US" sz="2800" dirty="0"/>
              <a:t>. 18And a fire blazed up in their company; The flame consumed the wicked.</a:t>
            </a:r>
            <a:endParaRPr lang="en-US" sz="2800" dirty="0">
              <a:solidFill>
                <a:srgbClr val="C00000"/>
              </a:solidFill>
            </a:endParaRPr>
          </a:p>
        </p:txBody>
      </p:sp>
    </p:spTree>
    <p:extLst>
      <p:ext uri="{BB962C8B-B14F-4D97-AF65-F5344CB8AC3E}">
        <p14:creationId xmlns:p14="http://schemas.microsoft.com/office/powerpoint/2010/main" val="209959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Hebrews 3:17-12</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832092"/>
          </a:xfrm>
          <a:prstGeom prst="rect">
            <a:avLst/>
          </a:prstGeom>
          <a:noFill/>
        </p:spPr>
        <p:txBody>
          <a:bodyPr wrap="square" rtlCol="0">
            <a:spAutoFit/>
          </a:bodyPr>
          <a:lstStyle/>
          <a:p>
            <a:r>
              <a:rPr lang="en-US" sz="2800" dirty="0"/>
              <a:t>Therefore, just as the Holy Spirit says, “Today if you hear His voice, 8Do not harden your hearts as when they provoked Me, As in the day of trial in the wilderness, 9Where your fathers tried Me by testing Me, And saw My works for forty years. 10“Therefore I was angry with this generation, And said, ‘They always go astray in their heart, And they did not know My ways’; 11As I swore in My wrath, ‘They shall not enter My rest.’ ”12Take care, brethren, that there not be in any one of you an evil, unbelieving heart that falls away from the living God.</a:t>
            </a:r>
            <a:endParaRPr lang="en-US" sz="2800" dirty="0">
              <a:solidFill>
                <a:srgbClr val="C00000"/>
              </a:solidFill>
            </a:endParaRPr>
          </a:p>
        </p:txBody>
      </p:sp>
    </p:spTree>
    <p:extLst>
      <p:ext uri="{BB962C8B-B14F-4D97-AF65-F5344CB8AC3E}">
        <p14:creationId xmlns:p14="http://schemas.microsoft.com/office/powerpoint/2010/main" val="250936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Numbers </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832092"/>
          </a:xfrm>
          <a:prstGeom prst="rect">
            <a:avLst/>
          </a:prstGeom>
          <a:noFill/>
        </p:spPr>
        <p:txBody>
          <a:bodyPr wrap="square" rtlCol="0">
            <a:spAutoFit/>
          </a:bodyPr>
          <a:lstStyle/>
          <a:p>
            <a:r>
              <a:rPr lang="en-US" sz="2800" dirty="0"/>
              <a:t> 27 How long shall I bear with this evil congregation who are grumbling against Me? I have heard the complaints of the sons of Israel, which they are making against Me.</a:t>
            </a:r>
          </a:p>
          <a:p>
            <a:r>
              <a:rPr lang="en-US" sz="2800" dirty="0"/>
              <a:t>  28“Say to them, ‘As I live,’ says the Lord, ‘just as you have spoken in My hearing, so I will surely do to you;</a:t>
            </a:r>
          </a:p>
          <a:p>
            <a:r>
              <a:rPr lang="en-US" sz="2800" dirty="0"/>
              <a:t>  29your corpses will fall in this wilderness, even all your numbered men, according to your complete number from twenty years old and upward, who have grumbled against Me.</a:t>
            </a:r>
          </a:p>
          <a:p>
            <a:r>
              <a:rPr lang="en-US" sz="2800" dirty="0"/>
              <a:t>    </a:t>
            </a:r>
            <a:endParaRPr lang="en-US" sz="2800" dirty="0">
              <a:solidFill>
                <a:srgbClr val="C00000"/>
              </a:solidFill>
            </a:endParaRPr>
          </a:p>
        </p:txBody>
      </p:sp>
    </p:spTree>
    <p:extLst>
      <p:ext uri="{BB962C8B-B14F-4D97-AF65-F5344CB8AC3E}">
        <p14:creationId xmlns:p14="http://schemas.microsoft.com/office/powerpoint/2010/main" val="3182968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Numbers 14:27-33 </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832092"/>
          </a:xfrm>
          <a:prstGeom prst="rect">
            <a:avLst/>
          </a:prstGeom>
          <a:noFill/>
        </p:spPr>
        <p:txBody>
          <a:bodyPr wrap="square" rtlCol="0">
            <a:spAutoFit/>
          </a:bodyPr>
          <a:lstStyle/>
          <a:p>
            <a:r>
              <a:rPr lang="en-US" sz="2800" dirty="0"/>
              <a:t> 30‘Surely you shall not come into the land in which I swore to settle you, except Caleb the son of </a:t>
            </a:r>
            <a:r>
              <a:rPr lang="en-US" sz="2800" dirty="0" err="1"/>
              <a:t>Jephunneh</a:t>
            </a:r>
            <a:r>
              <a:rPr lang="en-US" sz="2800" dirty="0"/>
              <a:t> and Joshua the son of Nun.</a:t>
            </a:r>
          </a:p>
          <a:p>
            <a:r>
              <a:rPr lang="en-US" sz="2800" dirty="0"/>
              <a:t> 31‘Your children, however, whom you said would become a prey—I will bring them in, and they will know the land which you have rejected.</a:t>
            </a:r>
          </a:p>
          <a:p>
            <a:r>
              <a:rPr lang="en-US" sz="2800" dirty="0"/>
              <a:t> 32‘But as for you, your corpses will fall in this wilderness.</a:t>
            </a:r>
          </a:p>
          <a:p>
            <a:r>
              <a:rPr lang="en-US" sz="2800" dirty="0"/>
              <a:t> 33‘Your sons shall be shepherds for forty years in the wilderness, and they will suffer </a:t>
            </a:r>
            <a:r>
              <a:rPr lang="en-US" sz="2800" dirty="0">
                <a:solidFill>
                  <a:srgbClr val="C00000"/>
                </a:solidFill>
              </a:rPr>
              <a:t>for your unfaithfulness</a:t>
            </a:r>
            <a:r>
              <a:rPr lang="en-US" sz="2800" dirty="0"/>
              <a:t>, until your corpses lie in the wilderness. </a:t>
            </a:r>
            <a:endParaRPr lang="en-US" sz="2800" dirty="0">
              <a:solidFill>
                <a:srgbClr val="C00000"/>
              </a:solidFill>
            </a:endParaRPr>
          </a:p>
        </p:txBody>
      </p:sp>
    </p:spTree>
    <p:extLst>
      <p:ext uri="{BB962C8B-B14F-4D97-AF65-F5344CB8AC3E}">
        <p14:creationId xmlns:p14="http://schemas.microsoft.com/office/powerpoint/2010/main" val="111333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54830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Hebrews 3:17-21</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832092"/>
          </a:xfrm>
          <a:prstGeom prst="rect">
            <a:avLst/>
          </a:prstGeom>
          <a:noFill/>
        </p:spPr>
        <p:txBody>
          <a:bodyPr wrap="square" rtlCol="0">
            <a:spAutoFit/>
          </a:bodyPr>
          <a:lstStyle/>
          <a:p>
            <a:r>
              <a:rPr lang="en-US" sz="2800" dirty="0"/>
              <a:t>7Therefore, just as the Holy Spirit says, “Today if you hear His voice, 8Do not harden your hearts as when they provoked Me, As in the day of trial in the wilderness, 9Where your fathers tried Me by testing Me, And saw My works for forty years. 10“Therefore I was angry with this generation, And said, ‘They always go astray in their heart, And they did not know My ways’; 11As I swore in My wrath, ‘They shall not enter My rest.’ ”12Take care, brethren, that there not be in any one of you an evil, unbelieving heart that falls away from the living God.</a:t>
            </a:r>
            <a:endParaRPr lang="en-US" sz="2800" dirty="0">
              <a:solidFill>
                <a:srgbClr val="C00000"/>
              </a:solidFill>
            </a:endParaRPr>
          </a:p>
        </p:txBody>
      </p:sp>
    </p:spTree>
    <p:extLst>
      <p:ext uri="{BB962C8B-B14F-4D97-AF65-F5344CB8AC3E}">
        <p14:creationId xmlns:p14="http://schemas.microsoft.com/office/powerpoint/2010/main" val="11780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b="1" dirty="0">
                <a:solidFill>
                  <a:srgbClr val="C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58216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CD93B-4123-44DC-90CC-B1DA1178943A}"/>
              </a:ext>
            </a:extLst>
          </p:cNvPr>
          <p:cNvSpPr>
            <a:spLocks noGrp="1"/>
          </p:cNvSpPr>
          <p:nvPr>
            <p:ph type="title"/>
          </p:nvPr>
        </p:nvSpPr>
        <p:spPr>
          <a:xfrm>
            <a:off x="6576353" y="4837176"/>
            <a:ext cx="2400300" cy="1008453"/>
          </a:xfrm>
        </p:spPr>
        <p:txBody>
          <a:bodyPr/>
          <a:lstStyle/>
          <a:p>
            <a:r>
              <a:rPr lang="en-US" dirty="0"/>
              <a:t>D. Edmond</a:t>
            </a:r>
            <a:br>
              <a:rPr lang="en-US" dirty="0"/>
            </a:br>
            <a:r>
              <a:rPr lang="en-US" dirty="0"/>
              <a:t>Hiebert</a:t>
            </a:r>
          </a:p>
        </p:txBody>
      </p:sp>
      <p:sp>
        <p:nvSpPr>
          <p:cNvPr id="3" name="Content Placeholder 2">
            <a:extLst>
              <a:ext uri="{FF2B5EF4-FFF2-40B4-BE49-F238E27FC236}">
                <a16:creationId xmlns:a16="http://schemas.microsoft.com/office/drawing/2014/main" id="{70BD8FEB-A8F2-48C5-A17E-4CAB711314EC}"/>
              </a:ext>
            </a:extLst>
          </p:cNvPr>
          <p:cNvSpPr>
            <a:spLocks noGrp="1"/>
          </p:cNvSpPr>
          <p:nvPr>
            <p:ph idx="1"/>
          </p:nvPr>
        </p:nvSpPr>
        <p:spPr>
          <a:xfrm>
            <a:off x="167347" y="685799"/>
            <a:ext cx="5776253" cy="4847493"/>
          </a:xfrm>
        </p:spPr>
        <p:txBody>
          <a:bodyPr>
            <a:normAutofit/>
          </a:bodyPr>
          <a:lstStyle/>
          <a:p>
            <a:pPr marL="0" indent="0">
              <a:buNone/>
            </a:pPr>
            <a:r>
              <a:rPr lang="en-US" sz="3200" dirty="0"/>
              <a:t>“Angels” (</a:t>
            </a:r>
            <a:r>
              <a:rPr lang="en-US" sz="3200" dirty="0" err="1"/>
              <a:t>anggelous</a:t>
            </a:r>
            <a:r>
              <a:rPr lang="en-US" sz="3200" dirty="0"/>
              <a:t>), used without an article, is qualitative, and indicates no beings lesser than angels; their position of privilege did not exempt them from punishment when they violated God’s established order for them.</a:t>
            </a:r>
          </a:p>
        </p:txBody>
      </p:sp>
      <p:pic>
        <p:nvPicPr>
          <p:cNvPr id="1026" name="Picture 2" descr="Image result for d edmond hiebert">
            <a:extLst>
              <a:ext uri="{FF2B5EF4-FFF2-40B4-BE49-F238E27FC236}">
                <a16:creationId xmlns:a16="http://schemas.microsoft.com/office/drawing/2014/main" id="{4215B4D7-AD04-460A-B571-73B95DD16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123" y="685800"/>
            <a:ext cx="2912399" cy="415137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8E3ED076-3E1B-403A-B7B3-19140C6AE9B8}"/>
              </a:ext>
            </a:extLst>
          </p:cNvPr>
          <p:cNvSpPr txBox="1">
            <a:spLocks/>
          </p:cNvSpPr>
          <p:nvPr/>
        </p:nvSpPr>
        <p:spPr>
          <a:xfrm>
            <a:off x="167347" y="5849547"/>
            <a:ext cx="8348003" cy="1008453"/>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a:lstStyle>
          <a:p>
            <a:endParaRPr lang="en-US" dirty="0"/>
          </a:p>
          <a:p>
            <a:pPr marL="0" indent="0">
              <a:buNone/>
            </a:pPr>
            <a:r>
              <a:rPr lang="en-US" dirty="0"/>
              <a:t>D. Edmond Hiebert, Second Peter and Jude: An Expositional Commentary (Greenville, SC: Bob Jones University Press, 1989), 232.</a:t>
            </a:r>
          </a:p>
        </p:txBody>
      </p:sp>
    </p:spTree>
    <p:extLst>
      <p:ext uri="{BB962C8B-B14F-4D97-AF65-F5344CB8AC3E}">
        <p14:creationId xmlns:p14="http://schemas.microsoft.com/office/powerpoint/2010/main" val="3859534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cloudy sky&#10;&#10;Description generated with high confidence">
            <a:extLst>
              <a:ext uri="{FF2B5EF4-FFF2-40B4-BE49-F238E27FC236}">
                <a16:creationId xmlns:a16="http://schemas.microsoft.com/office/drawing/2014/main" id="{B46F6171-3BD1-4D26-8D05-6BF9FA92965F}"/>
              </a:ext>
            </a:extLst>
          </p:cNvPr>
          <p:cNvPicPr>
            <a:picLocks noChangeAspect="1"/>
          </p:cNvPicPr>
          <p:nvPr/>
        </p:nvPicPr>
        <p:blipFill rotWithShape="1">
          <a:blip r:embed="rId2"/>
          <a:srcRect r="10999" b="-1"/>
          <a:stretch/>
        </p:blipFill>
        <p:spPr>
          <a:xfrm>
            <a:off x="20" y="10"/>
            <a:ext cx="9143980" cy="6857990"/>
          </a:xfrm>
          <a:prstGeom prst="rect">
            <a:avLst/>
          </a:prstGeom>
        </p:spPr>
      </p:pic>
    </p:spTree>
    <p:extLst>
      <p:ext uri="{BB962C8B-B14F-4D97-AF65-F5344CB8AC3E}">
        <p14:creationId xmlns:p14="http://schemas.microsoft.com/office/powerpoint/2010/main" val="254442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8DB938-740D-42DE-ACB5-81BE1AA1144A}"/>
              </a:ext>
            </a:extLst>
          </p:cNvPr>
          <p:cNvGraphicFramePr>
            <a:graphicFrameLocks noGrp="1"/>
          </p:cNvGraphicFramePr>
          <p:nvPr>
            <p:extLst>
              <p:ext uri="{D42A27DB-BD31-4B8C-83A1-F6EECF244321}">
                <p14:modId xmlns:p14="http://schemas.microsoft.com/office/powerpoint/2010/main" val="3291741970"/>
              </p:ext>
            </p:extLst>
          </p:nvPr>
        </p:nvGraphicFramePr>
        <p:xfrm>
          <a:off x="442914" y="828675"/>
          <a:ext cx="8351042" cy="5358904"/>
        </p:xfrm>
        <a:graphic>
          <a:graphicData uri="http://schemas.openxmlformats.org/drawingml/2006/table">
            <a:tbl>
              <a:tblPr>
                <a:tableStyleId>{69CF1AB2-1976-4502-BF36-3FF5EA218861}</a:tableStyleId>
              </a:tblPr>
              <a:tblGrid>
                <a:gridCol w="1683606">
                  <a:extLst>
                    <a:ext uri="{9D8B030D-6E8A-4147-A177-3AD203B41FA5}">
                      <a16:colId xmlns:a16="http://schemas.microsoft.com/office/drawing/2014/main" val="551191150"/>
                    </a:ext>
                  </a:extLst>
                </a:gridCol>
                <a:gridCol w="4352861">
                  <a:extLst>
                    <a:ext uri="{9D8B030D-6E8A-4147-A177-3AD203B41FA5}">
                      <a16:colId xmlns:a16="http://schemas.microsoft.com/office/drawing/2014/main" val="2247403892"/>
                    </a:ext>
                  </a:extLst>
                </a:gridCol>
                <a:gridCol w="2314575">
                  <a:extLst>
                    <a:ext uri="{9D8B030D-6E8A-4147-A177-3AD203B41FA5}">
                      <a16:colId xmlns:a16="http://schemas.microsoft.com/office/drawing/2014/main" val="2706231866"/>
                    </a:ext>
                  </a:extLst>
                </a:gridCol>
              </a:tblGrid>
              <a:tr h="310605">
                <a:tc>
                  <a:txBody>
                    <a:bodyPr/>
                    <a:lstStyle/>
                    <a:p>
                      <a:pPr marL="0" marR="0" algn="ctr">
                        <a:lnSpc>
                          <a:spcPct val="107000"/>
                        </a:lnSpc>
                        <a:spcBef>
                          <a:spcPts val="0"/>
                        </a:spcBef>
                        <a:spcAft>
                          <a:spcPts val="800"/>
                        </a:spcAft>
                      </a:pPr>
                      <a:r>
                        <a:rPr kumimoji="0" lang="en-US" sz="4200" b="1" i="0" u="none" strike="noStrike" kern="1200" cap="none" spc="0" normalizeH="0" baseline="0" noProof="0" dirty="0">
                          <a:ln>
                            <a:noFill/>
                          </a:ln>
                          <a:solidFill>
                            <a:srgbClr val="A5300F"/>
                          </a:solidFill>
                          <a:effectLst/>
                          <a:uLnTx/>
                          <a:uFillTx/>
                          <a:latin typeface="Georgia" panose="02040502050405020303"/>
                          <a:ea typeface="+mj-ea"/>
                          <a:cs typeface="+mj-cs"/>
                        </a:rPr>
                        <a:t>Jude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200" b="1" i="0" u="none" strike="noStrike" kern="1200" cap="none" spc="0" normalizeH="0" baseline="0" noProof="0" dirty="0">
                          <a:ln>
                            <a:noFill/>
                          </a:ln>
                          <a:solidFill>
                            <a:srgbClr val="A5300F"/>
                          </a:solidFill>
                          <a:effectLst/>
                          <a:uLnTx/>
                          <a:uFillTx/>
                          <a:latin typeface="Georgia" panose="02040502050405020303"/>
                          <a:ea typeface="+mn-ea"/>
                          <a:cs typeface="+mn-cs"/>
                        </a:rPr>
                        <a:t>Similarities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200" b="1" i="0" u="none" strike="noStrike" kern="1200" cap="none" spc="0" normalizeH="0" baseline="0" noProof="0" dirty="0">
                          <a:ln>
                            <a:noFill/>
                          </a:ln>
                          <a:solidFill>
                            <a:srgbClr val="A5300F"/>
                          </a:solidFill>
                          <a:effectLst/>
                          <a:uLnTx/>
                          <a:uFillTx/>
                          <a:latin typeface="Georgia" panose="02040502050405020303"/>
                          <a:ea typeface="+mn-ea"/>
                          <a:cs typeface="+mn-cs"/>
                        </a:rPr>
                        <a:t>2 Peter</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691602"/>
                  </a:ext>
                </a:extLst>
              </a:tr>
              <a:tr h="310605">
                <a:tc>
                  <a:txBody>
                    <a:bodyPr/>
                    <a:lstStyle/>
                    <a:p>
                      <a:pPr marL="0" marR="0" algn="ctr">
                        <a:lnSpc>
                          <a:spcPct val="107000"/>
                        </a:lnSpc>
                        <a:spcBef>
                          <a:spcPts val="0"/>
                        </a:spcBef>
                        <a:spcAft>
                          <a:spcPts val="80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Ungodly men, denying the Lord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9279432"/>
                  </a:ext>
                </a:extLst>
              </a:tr>
              <a:tr h="310605">
                <a:tc>
                  <a:txBody>
                    <a:bodyPr/>
                    <a:lstStyle/>
                    <a:p>
                      <a:pPr marL="0" marR="0" algn="ctr">
                        <a:lnSpc>
                          <a:spcPct val="107000"/>
                        </a:lnSpc>
                        <a:spcBef>
                          <a:spcPts val="0"/>
                        </a:spcBef>
                        <a:spcAft>
                          <a:spcPts val="80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Angels incarcerated until Judgment Day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139134"/>
                  </a:ext>
                </a:extLst>
              </a:tr>
              <a:tr h="310605">
                <a:tc>
                  <a:txBody>
                    <a:bodyPr/>
                    <a:lstStyle/>
                    <a:p>
                      <a:pPr marL="0" marR="0" algn="ctr">
                        <a:lnSpc>
                          <a:spcPct val="107000"/>
                        </a:lnSpc>
                        <a:spcBef>
                          <a:spcPts val="0"/>
                        </a:spcBef>
                        <a:spcAft>
                          <a:spcPts val="80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Sodom &amp; Gomorrah judged by eternal fire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5871425"/>
                  </a:ext>
                </a:extLst>
              </a:tr>
              <a:tr h="637528">
                <a:tc>
                  <a:txBody>
                    <a:bodyPr/>
                    <a:lstStyle/>
                    <a:p>
                      <a:pPr marL="0" marR="0" algn="ctr">
                        <a:lnSpc>
                          <a:spcPct val="107000"/>
                        </a:lnSpc>
                        <a:spcBef>
                          <a:spcPts val="0"/>
                        </a:spcBef>
                        <a:spcAft>
                          <a:spcPts val="80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defiled, reject authority, and slander dignitaries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264084"/>
                  </a:ext>
                </a:extLst>
              </a:tr>
              <a:tr h="310605">
                <a:tc>
                  <a:txBody>
                    <a:bodyPr/>
                    <a:lstStyle/>
                    <a:p>
                      <a:pPr marL="0" marR="0" algn="ctr">
                        <a:lnSpc>
                          <a:spcPct val="107000"/>
                        </a:lnSpc>
                        <a:spcBef>
                          <a:spcPts val="0"/>
                        </a:spcBef>
                        <a:spcAft>
                          <a:spcPts val="80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Michael did not slanderously accuse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4019515"/>
                  </a:ext>
                </a:extLst>
              </a:tr>
              <a:tr h="310605">
                <a:tc>
                  <a:txBody>
                    <a:bodyPr/>
                    <a:lstStyle/>
                    <a:p>
                      <a:pPr marL="0" marR="0" algn="ctr">
                        <a:lnSpc>
                          <a:spcPct val="107000"/>
                        </a:lnSpc>
                        <a:spcBef>
                          <a:spcPts val="0"/>
                        </a:spcBef>
                        <a:spcAft>
                          <a:spcPts val="80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brute beasts that speak evil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7425170"/>
                  </a:ext>
                </a:extLst>
              </a:tr>
              <a:tr h="310605">
                <a:tc>
                  <a:txBody>
                    <a:bodyPr/>
                    <a:lstStyle/>
                    <a:p>
                      <a:pPr marL="0" marR="0" algn="ctr">
                        <a:lnSpc>
                          <a:spcPct val="107000"/>
                        </a:lnSpc>
                        <a:spcBef>
                          <a:spcPts val="0"/>
                        </a:spcBef>
                        <a:spcAft>
                          <a:spcPts val="800"/>
                        </a:spcAft>
                      </a:pPr>
                      <a:r>
                        <a:rPr lang="en-US" sz="11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followed Balaam’s path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7822432"/>
                  </a:ext>
                </a:extLst>
              </a:tr>
              <a:tr h="637528">
                <a:tc>
                  <a:txBody>
                    <a:bodyPr/>
                    <a:lstStyle/>
                    <a:p>
                      <a:pPr marL="0" marR="0" algn="ctr">
                        <a:lnSpc>
                          <a:spcPct val="107000"/>
                        </a:lnSpc>
                        <a:spcBef>
                          <a:spcPts val="0"/>
                        </a:spcBef>
                        <a:spcAft>
                          <a:spcPts val="800"/>
                        </a:spcAft>
                      </a:pPr>
                      <a:r>
                        <a:rPr lang="en-US" sz="11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clouds without water, carried about by the winds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119481"/>
                  </a:ext>
                </a:extLst>
              </a:tr>
              <a:tr h="637528">
                <a:tc>
                  <a:txBody>
                    <a:bodyPr/>
                    <a:lstStyle/>
                    <a:p>
                      <a:pPr marL="0" marR="0" algn="ctr">
                        <a:lnSpc>
                          <a:spcPct val="107000"/>
                        </a:lnSpc>
                        <a:spcBef>
                          <a:spcPts val="0"/>
                        </a:spcBef>
                        <a:spcAft>
                          <a:spcPts val="800"/>
                        </a:spcAft>
                      </a:pPr>
                      <a:r>
                        <a:rPr lang="en-US" sz="1100" dirty="0">
                          <a:effectLst/>
                        </a:rPr>
                        <a:t>12-13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wandering stars reserved for eternal darkness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769344"/>
                  </a:ext>
                </a:extLst>
              </a:tr>
              <a:tr h="310605">
                <a:tc>
                  <a:txBody>
                    <a:bodyPr/>
                    <a:lstStyle/>
                    <a:p>
                      <a:pPr marL="0" marR="0" algn="ctr">
                        <a:lnSpc>
                          <a:spcPct val="107000"/>
                        </a:lnSpc>
                        <a:spcBef>
                          <a:spcPts val="0"/>
                        </a:spcBef>
                        <a:spcAft>
                          <a:spcPts val="800"/>
                        </a:spcAft>
                      </a:pPr>
                      <a:r>
                        <a:rPr lang="en-US" sz="11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grumble, complain, lust, and flatter people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1551000"/>
                  </a:ext>
                </a:extLst>
              </a:tr>
              <a:tr h="310605">
                <a:tc>
                  <a:txBody>
                    <a:bodyPr/>
                    <a:lstStyle/>
                    <a:p>
                      <a:pPr marL="0" marR="0" algn="ctr">
                        <a:lnSpc>
                          <a:spcPct val="107000"/>
                        </a:lnSpc>
                        <a:spcBef>
                          <a:spcPts val="0"/>
                        </a:spcBef>
                        <a:spcAft>
                          <a:spcPts val="800"/>
                        </a:spcAft>
                      </a:pPr>
                      <a:r>
                        <a:rPr lang="en-US" sz="11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this was predicted by the apostles of the Lord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973064"/>
                  </a:ext>
                </a:extLst>
              </a:tr>
              <a:tr h="310605">
                <a:tc>
                  <a:txBody>
                    <a:bodyPr/>
                    <a:lstStyle/>
                    <a:p>
                      <a:pPr marL="0" marR="0" algn="ctr">
                        <a:lnSpc>
                          <a:spcPct val="107000"/>
                        </a:lnSpc>
                        <a:spcBef>
                          <a:spcPts val="0"/>
                        </a:spcBef>
                        <a:spcAft>
                          <a:spcPts val="800"/>
                        </a:spcAft>
                      </a:pPr>
                      <a:r>
                        <a:rPr lang="en-US" sz="11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in the last days scoffers are predicted to arrive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5514949"/>
                  </a:ext>
                </a:extLst>
              </a:tr>
            </a:tbl>
          </a:graphicData>
        </a:graphic>
      </p:graphicFrame>
      <p:sp>
        <p:nvSpPr>
          <p:cNvPr id="3" name="TextBox 2">
            <a:extLst>
              <a:ext uri="{FF2B5EF4-FFF2-40B4-BE49-F238E27FC236}">
                <a16:creationId xmlns:a16="http://schemas.microsoft.com/office/drawing/2014/main" id="{85497F55-3C6D-420A-8773-3E7226D1E240}"/>
              </a:ext>
            </a:extLst>
          </p:cNvPr>
          <p:cNvSpPr txBox="1"/>
          <p:nvPr/>
        </p:nvSpPr>
        <p:spPr>
          <a:xfrm>
            <a:off x="450056" y="6350794"/>
            <a:ext cx="8001000" cy="261610"/>
          </a:xfrm>
          <a:prstGeom prst="rect">
            <a:avLst/>
          </a:prstGeom>
          <a:noFill/>
        </p:spPr>
        <p:txBody>
          <a:bodyPr wrap="square" rtlCol="0">
            <a:spAutoFit/>
          </a:bodyPr>
          <a:lstStyle/>
          <a:p>
            <a:r>
              <a:rPr lang="en-US" sz="1050" dirty="0"/>
              <a:t>Chart adapted from article by Andy Woods, </a:t>
            </a:r>
            <a:r>
              <a:rPr lang="en-US" sz="1050" i="1" dirty="0"/>
              <a:t>Jude Argument</a:t>
            </a:r>
            <a:r>
              <a:rPr lang="en-US" sz="1050" dirty="0"/>
              <a:t>, 2007, 3-4. </a:t>
            </a:r>
          </a:p>
        </p:txBody>
      </p:sp>
    </p:spTree>
    <p:extLst>
      <p:ext uri="{BB962C8B-B14F-4D97-AF65-F5344CB8AC3E}">
        <p14:creationId xmlns:p14="http://schemas.microsoft.com/office/powerpoint/2010/main" val="1561385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78DB938-740D-42DE-ACB5-81BE1AA1144A}"/>
              </a:ext>
            </a:extLst>
          </p:cNvPr>
          <p:cNvGraphicFramePr>
            <a:graphicFrameLocks noGrp="1"/>
          </p:cNvGraphicFramePr>
          <p:nvPr>
            <p:extLst>
              <p:ext uri="{D42A27DB-BD31-4B8C-83A1-F6EECF244321}">
                <p14:modId xmlns:p14="http://schemas.microsoft.com/office/powerpoint/2010/main" val="3412789536"/>
              </p:ext>
            </p:extLst>
          </p:nvPr>
        </p:nvGraphicFramePr>
        <p:xfrm>
          <a:off x="442914" y="828675"/>
          <a:ext cx="8351042" cy="5358904"/>
        </p:xfrm>
        <a:graphic>
          <a:graphicData uri="http://schemas.openxmlformats.org/drawingml/2006/table">
            <a:tbl>
              <a:tblPr>
                <a:tableStyleId>{69CF1AB2-1976-4502-BF36-3FF5EA218861}</a:tableStyleId>
              </a:tblPr>
              <a:tblGrid>
                <a:gridCol w="1683606">
                  <a:extLst>
                    <a:ext uri="{9D8B030D-6E8A-4147-A177-3AD203B41FA5}">
                      <a16:colId xmlns:a16="http://schemas.microsoft.com/office/drawing/2014/main" val="551191150"/>
                    </a:ext>
                  </a:extLst>
                </a:gridCol>
                <a:gridCol w="4352861">
                  <a:extLst>
                    <a:ext uri="{9D8B030D-6E8A-4147-A177-3AD203B41FA5}">
                      <a16:colId xmlns:a16="http://schemas.microsoft.com/office/drawing/2014/main" val="2247403892"/>
                    </a:ext>
                  </a:extLst>
                </a:gridCol>
                <a:gridCol w="2314575">
                  <a:extLst>
                    <a:ext uri="{9D8B030D-6E8A-4147-A177-3AD203B41FA5}">
                      <a16:colId xmlns:a16="http://schemas.microsoft.com/office/drawing/2014/main" val="2706231866"/>
                    </a:ext>
                  </a:extLst>
                </a:gridCol>
              </a:tblGrid>
              <a:tr h="310605">
                <a:tc>
                  <a:txBody>
                    <a:bodyPr/>
                    <a:lstStyle/>
                    <a:p>
                      <a:pPr marL="0" marR="0" algn="ctr">
                        <a:lnSpc>
                          <a:spcPct val="107000"/>
                        </a:lnSpc>
                        <a:spcBef>
                          <a:spcPts val="0"/>
                        </a:spcBef>
                        <a:spcAft>
                          <a:spcPts val="800"/>
                        </a:spcAft>
                      </a:pPr>
                      <a:r>
                        <a:rPr kumimoji="0" lang="en-US" sz="4200" b="1" i="0" u="none" strike="noStrike" kern="1200" cap="none" spc="0" normalizeH="0" baseline="0" noProof="0" dirty="0">
                          <a:ln>
                            <a:noFill/>
                          </a:ln>
                          <a:solidFill>
                            <a:srgbClr val="A5300F"/>
                          </a:solidFill>
                          <a:effectLst/>
                          <a:uLnTx/>
                          <a:uFillTx/>
                          <a:latin typeface="Georgia" panose="02040502050405020303"/>
                          <a:ea typeface="+mj-ea"/>
                          <a:cs typeface="+mj-cs"/>
                        </a:rPr>
                        <a:t>Jude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200" b="1" i="0" u="none" strike="noStrike" kern="1200" cap="none" spc="0" normalizeH="0" baseline="0" noProof="0" dirty="0">
                          <a:ln>
                            <a:noFill/>
                          </a:ln>
                          <a:solidFill>
                            <a:srgbClr val="A5300F"/>
                          </a:solidFill>
                          <a:effectLst/>
                          <a:uLnTx/>
                          <a:uFillTx/>
                          <a:latin typeface="Georgia" panose="02040502050405020303"/>
                          <a:ea typeface="+mn-ea"/>
                          <a:cs typeface="+mn-cs"/>
                        </a:rPr>
                        <a:t>Similarities</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200" b="1" i="0" u="none" strike="noStrike" kern="1200" cap="none" spc="0" normalizeH="0" baseline="0" noProof="0" dirty="0">
                          <a:ln>
                            <a:noFill/>
                          </a:ln>
                          <a:solidFill>
                            <a:srgbClr val="A5300F"/>
                          </a:solidFill>
                          <a:effectLst/>
                          <a:uLnTx/>
                          <a:uFillTx/>
                          <a:latin typeface="Georgia" panose="02040502050405020303"/>
                          <a:ea typeface="+mn-ea"/>
                          <a:cs typeface="+mn-cs"/>
                        </a:rPr>
                        <a:t>2 Peter</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2691602"/>
                  </a:ext>
                </a:extLst>
              </a:tr>
              <a:tr h="310605">
                <a:tc>
                  <a:txBody>
                    <a:bodyPr/>
                    <a:lstStyle/>
                    <a:p>
                      <a:pPr marL="0" marR="0" algn="ctr">
                        <a:lnSpc>
                          <a:spcPct val="107000"/>
                        </a:lnSpc>
                        <a:spcBef>
                          <a:spcPts val="0"/>
                        </a:spcBef>
                        <a:spcAft>
                          <a:spcPts val="80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Ungodly men, denying the Lord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9279432"/>
                  </a:ext>
                </a:extLst>
              </a:tr>
              <a:tr h="310605">
                <a:tc>
                  <a:txBody>
                    <a:bodyPr/>
                    <a:lstStyle/>
                    <a:p>
                      <a:pPr marL="0" marR="0" algn="ctr">
                        <a:lnSpc>
                          <a:spcPct val="107000"/>
                        </a:lnSpc>
                        <a:spcBef>
                          <a:spcPts val="0"/>
                        </a:spcBef>
                        <a:spcAft>
                          <a:spcPts val="800"/>
                        </a:spcAft>
                      </a:pPr>
                      <a:r>
                        <a:rPr lang="en-US" sz="1100" b="1" dirty="0">
                          <a:solidFill>
                            <a:srgbClr val="C00000"/>
                          </a:solidFill>
                          <a:effectLst/>
                        </a:rPr>
                        <a:t>6</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b="1" dirty="0">
                          <a:solidFill>
                            <a:srgbClr val="C00000"/>
                          </a:solidFill>
                          <a:effectLst/>
                        </a:rPr>
                        <a:t>Angels incarcerated until Judgment Day</a:t>
                      </a:r>
                      <a:endParaRPr lang="en-US"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b="1" dirty="0">
                          <a:solidFill>
                            <a:srgbClr val="C00000"/>
                          </a:solidFill>
                          <a:effectLst/>
                        </a:rPr>
                        <a:t>2:4</a:t>
                      </a: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9139134"/>
                  </a:ext>
                </a:extLst>
              </a:tr>
              <a:tr h="310605">
                <a:tc>
                  <a:txBody>
                    <a:bodyPr/>
                    <a:lstStyle/>
                    <a:p>
                      <a:pPr marL="0" marR="0" algn="ctr">
                        <a:lnSpc>
                          <a:spcPct val="107000"/>
                        </a:lnSpc>
                        <a:spcBef>
                          <a:spcPts val="0"/>
                        </a:spcBef>
                        <a:spcAft>
                          <a:spcPts val="80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Sodom &amp; Gomorrah judged by eternal fire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5871425"/>
                  </a:ext>
                </a:extLst>
              </a:tr>
              <a:tr h="637528">
                <a:tc>
                  <a:txBody>
                    <a:bodyPr/>
                    <a:lstStyle/>
                    <a:p>
                      <a:pPr marL="0" marR="0" algn="ctr">
                        <a:lnSpc>
                          <a:spcPct val="107000"/>
                        </a:lnSpc>
                        <a:spcBef>
                          <a:spcPts val="0"/>
                        </a:spcBef>
                        <a:spcAft>
                          <a:spcPts val="800"/>
                        </a:spcAft>
                      </a:pPr>
                      <a:r>
                        <a:rPr lang="en-US" sz="1100" dirty="0">
                          <a:effectLst/>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defiled, reject authority, and slander dignitaries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63264084"/>
                  </a:ext>
                </a:extLst>
              </a:tr>
              <a:tr h="310605">
                <a:tc>
                  <a:txBody>
                    <a:bodyPr/>
                    <a:lstStyle/>
                    <a:p>
                      <a:pPr marL="0" marR="0" algn="ctr">
                        <a:lnSpc>
                          <a:spcPct val="107000"/>
                        </a:lnSpc>
                        <a:spcBef>
                          <a:spcPts val="0"/>
                        </a:spcBef>
                        <a:spcAft>
                          <a:spcPts val="800"/>
                        </a:spcAft>
                      </a:pPr>
                      <a:r>
                        <a:rPr lang="en-US" sz="1100" dirty="0">
                          <a:effectLst/>
                        </a:rPr>
                        <a:t>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Michael did not slanderously accuse them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04019515"/>
                  </a:ext>
                </a:extLst>
              </a:tr>
              <a:tr h="310605">
                <a:tc>
                  <a:txBody>
                    <a:bodyPr/>
                    <a:lstStyle/>
                    <a:p>
                      <a:pPr marL="0" marR="0" algn="ctr">
                        <a:lnSpc>
                          <a:spcPct val="107000"/>
                        </a:lnSpc>
                        <a:spcBef>
                          <a:spcPts val="0"/>
                        </a:spcBef>
                        <a:spcAft>
                          <a:spcPts val="800"/>
                        </a:spcAft>
                      </a:pPr>
                      <a:r>
                        <a:rPr lang="en-US" sz="1100" dirty="0">
                          <a:effectLst/>
                        </a:rPr>
                        <a:t>10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brute beasts that speak evil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7425170"/>
                  </a:ext>
                </a:extLst>
              </a:tr>
              <a:tr h="310605">
                <a:tc>
                  <a:txBody>
                    <a:bodyPr/>
                    <a:lstStyle/>
                    <a:p>
                      <a:pPr marL="0" marR="0" algn="ctr">
                        <a:lnSpc>
                          <a:spcPct val="107000"/>
                        </a:lnSpc>
                        <a:spcBef>
                          <a:spcPts val="0"/>
                        </a:spcBef>
                        <a:spcAft>
                          <a:spcPts val="800"/>
                        </a:spcAft>
                      </a:pPr>
                      <a:r>
                        <a:rPr lang="en-US" sz="1100" dirty="0">
                          <a:effectLst/>
                        </a:rPr>
                        <a:t>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followed Balaam’s path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7822432"/>
                  </a:ext>
                </a:extLst>
              </a:tr>
              <a:tr h="637528">
                <a:tc>
                  <a:txBody>
                    <a:bodyPr/>
                    <a:lstStyle/>
                    <a:p>
                      <a:pPr marL="0" marR="0" algn="ctr">
                        <a:lnSpc>
                          <a:spcPct val="107000"/>
                        </a:lnSpc>
                        <a:spcBef>
                          <a:spcPts val="0"/>
                        </a:spcBef>
                        <a:spcAft>
                          <a:spcPts val="800"/>
                        </a:spcAft>
                      </a:pPr>
                      <a:r>
                        <a:rPr lang="en-US" sz="1100" dirty="0">
                          <a:effectLst/>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clouds without water, carried about by the winds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7119481"/>
                  </a:ext>
                </a:extLst>
              </a:tr>
              <a:tr h="637528">
                <a:tc>
                  <a:txBody>
                    <a:bodyPr/>
                    <a:lstStyle/>
                    <a:p>
                      <a:pPr marL="0" marR="0" algn="ctr">
                        <a:lnSpc>
                          <a:spcPct val="107000"/>
                        </a:lnSpc>
                        <a:spcBef>
                          <a:spcPts val="0"/>
                        </a:spcBef>
                        <a:spcAft>
                          <a:spcPts val="800"/>
                        </a:spcAft>
                      </a:pPr>
                      <a:r>
                        <a:rPr lang="en-US" sz="1100" dirty="0">
                          <a:effectLst/>
                        </a:rPr>
                        <a:t>12-13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are wandering stars reserved for eternal darkness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8769344"/>
                  </a:ext>
                </a:extLst>
              </a:tr>
              <a:tr h="310605">
                <a:tc>
                  <a:txBody>
                    <a:bodyPr/>
                    <a:lstStyle/>
                    <a:p>
                      <a:pPr marL="0" marR="0" algn="ctr">
                        <a:lnSpc>
                          <a:spcPct val="107000"/>
                        </a:lnSpc>
                        <a:spcBef>
                          <a:spcPts val="0"/>
                        </a:spcBef>
                        <a:spcAft>
                          <a:spcPts val="800"/>
                        </a:spcAft>
                      </a:pPr>
                      <a:r>
                        <a:rPr lang="en-US" sz="1100" dirty="0">
                          <a:effectLst/>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they grumble, complain, lust, and flatter people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2:18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1551000"/>
                  </a:ext>
                </a:extLst>
              </a:tr>
              <a:tr h="310605">
                <a:tc>
                  <a:txBody>
                    <a:bodyPr/>
                    <a:lstStyle/>
                    <a:p>
                      <a:pPr marL="0" marR="0" algn="ctr">
                        <a:lnSpc>
                          <a:spcPct val="107000"/>
                        </a:lnSpc>
                        <a:spcBef>
                          <a:spcPts val="0"/>
                        </a:spcBef>
                        <a:spcAft>
                          <a:spcPts val="800"/>
                        </a:spcAft>
                      </a:pPr>
                      <a:r>
                        <a:rPr lang="en-US" sz="11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this was predicted by the apostles of the Lord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3:2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9973064"/>
                  </a:ext>
                </a:extLst>
              </a:tr>
              <a:tr h="310605">
                <a:tc>
                  <a:txBody>
                    <a:bodyPr/>
                    <a:lstStyle/>
                    <a:p>
                      <a:pPr marL="0" marR="0" algn="ctr">
                        <a:lnSpc>
                          <a:spcPct val="107000"/>
                        </a:lnSpc>
                        <a:spcBef>
                          <a:spcPts val="0"/>
                        </a:spcBef>
                        <a:spcAft>
                          <a:spcPts val="800"/>
                        </a:spcAft>
                      </a:pPr>
                      <a:r>
                        <a:rPr lang="en-US" sz="1100" dirty="0">
                          <a:effectLst/>
                        </a:rPr>
                        <a:t>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400" dirty="0">
                          <a:effectLst/>
                        </a:rPr>
                        <a:t>in the last days scoffers are predicted to arrive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800"/>
                        </a:spcAft>
                      </a:pPr>
                      <a:r>
                        <a:rPr lang="en-US" sz="11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5514949"/>
                  </a:ext>
                </a:extLst>
              </a:tr>
            </a:tbl>
          </a:graphicData>
        </a:graphic>
      </p:graphicFrame>
      <p:sp>
        <p:nvSpPr>
          <p:cNvPr id="3" name="TextBox 2">
            <a:extLst>
              <a:ext uri="{FF2B5EF4-FFF2-40B4-BE49-F238E27FC236}">
                <a16:creationId xmlns:a16="http://schemas.microsoft.com/office/drawing/2014/main" id="{85497F55-3C6D-420A-8773-3E7226D1E240}"/>
              </a:ext>
            </a:extLst>
          </p:cNvPr>
          <p:cNvSpPr txBox="1"/>
          <p:nvPr/>
        </p:nvSpPr>
        <p:spPr>
          <a:xfrm>
            <a:off x="450056" y="6350794"/>
            <a:ext cx="8001000" cy="261610"/>
          </a:xfrm>
          <a:prstGeom prst="rect">
            <a:avLst/>
          </a:prstGeom>
          <a:noFill/>
        </p:spPr>
        <p:txBody>
          <a:bodyPr wrap="square" rtlCol="0">
            <a:spAutoFit/>
          </a:bodyPr>
          <a:lstStyle/>
          <a:p>
            <a:r>
              <a:rPr lang="en-US" sz="1050" dirty="0"/>
              <a:t>Chart adapted from article by Andy Woods, </a:t>
            </a:r>
            <a:r>
              <a:rPr lang="en-US" sz="1050" i="1" dirty="0"/>
              <a:t>Jude Argument</a:t>
            </a:r>
            <a:r>
              <a:rPr lang="en-US" sz="1050" dirty="0"/>
              <a:t>, 2007, 3-4. </a:t>
            </a:r>
          </a:p>
        </p:txBody>
      </p:sp>
    </p:spTree>
    <p:extLst>
      <p:ext uri="{BB962C8B-B14F-4D97-AF65-F5344CB8AC3E}">
        <p14:creationId xmlns:p14="http://schemas.microsoft.com/office/powerpoint/2010/main" val="2000289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5" name="TextBox 4">
            <a:extLst>
              <a:ext uri="{FF2B5EF4-FFF2-40B4-BE49-F238E27FC236}">
                <a16:creationId xmlns:a16="http://schemas.microsoft.com/office/drawing/2014/main" id="{A294D976-94C7-430A-A6F1-F8D0F026FC39}"/>
              </a:ext>
            </a:extLst>
          </p:cNvPr>
          <p:cNvSpPr txBox="1"/>
          <p:nvPr/>
        </p:nvSpPr>
        <p:spPr>
          <a:xfrm>
            <a:off x="0" y="242274"/>
            <a:ext cx="9065941" cy="2308324"/>
          </a:xfrm>
          <a:prstGeom prst="rect">
            <a:avLst/>
          </a:prstGeom>
          <a:noFill/>
        </p:spPr>
        <p:txBody>
          <a:bodyPr wrap="square" rtlCol="0">
            <a:spAutoFit/>
          </a:bodyPr>
          <a:lstStyle/>
          <a:p>
            <a:r>
              <a:rPr lang="en-US" sz="3600" dirty="0"/>
              <a:t>For if God did not spare angels when they sinned, but cast them into hell and committed them to pits of darkness, reserved for judgment... -</a:t>
            </a:r>
            <a:r>
              <a:rPr lang="en-US" sz="3600" b="1" dirty="0">
                <a:solidFill>
                  <a:srgbClr val="C00000"/>
                </a:solidFill>
              </a:rPr>
              <a:t>2 Peter 2:4</a:t>
            </a:r>
          </a:p>
        </p:txBody>
      </p:sp>
      <p:sp>
        <p:nvSpPr>
          <p:cNvPr id="6" name="TextBox 5">
            <a:extLst>
              <a:ext uri="{FF2B5EF4-FFF2-40B4-BE49-F238E27FC236}">
                <a16:creationId xmlns:a16="http://schemas.microsoft.com/office/drawing/2014/main" id="{27CD3FA9-B38B-4793-A99B-E2AF1CC3BC52}"/>
              </a:ext>
            </a:extLst>
          </p:cNvPr>
          <p:cNvSpPr txBox="1"/>
          <p:nvPr/>
        </p:nvSpPr>
        <p:spPr>
          <a:xfrm>
            <a:off x="78059" y="2792872"/>
            <a:ext cx="9065941" cy="2862322"/>
          </a:xfrm>
          <a:prstGeom prst="rect">
            <a:avLst/>
          </a:prstGeom>
          <a:noFill/>
        </p:spPr>
        <p:txBody>
          <a:bodyPr wrap="square" rtlCol="0">
            <a:spAutoFit/>
          </a:bodyPr>
          <a:lstStyle/>
          <a:p>
            <a:r>
              <a:rPr lang="en-US" sz="3600" dirty="0"/>
              <a:t>And angels who did not keep their own domain, but abandoned their proper abode, He has kept in eternal bonds under darkness for the judgment of the great day. – </a:t>
            </a:r>
            <a:r>
              <a:rPr lang="en-US" sz="3600" b="1" dirty="0">
                <a:solidFill>
                  <a:srgbClr val="C00000"/>
                </a:solidFill>
              </a:rPr>
              <a:t>Jude 6</a:t>
            </a:r>
          </a:p>
        </p:txBody>
      </p:sp>
    </p:spTree>
    <p:extLst>
      <p:ext uri="{BB962C8B-B14F-4D97-AF65-F5344CB8AC3E}">
        <p14:creationId xmlns:p14="http://schemas.microsoft.com/office/powerpoint/2010/main" val="282185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cloudy sky&#10;&#10;Description generated with high confidence">
            <a:extLst>
              <a:ext uri="{FF2B5EF4-FFF2-40B4-BE49-F238E27FC236}">
                <a16:creationId xmlns:a16="http://schemas.microsoft.com/office/drawing/2014/main" id="{B46F6171-3BD1-4D26-8D05-6BF9FA92965F}"/>
              </a:ext>
            </a:extLst>
          </p:cNvPr>
          <p:cNvPicPr>
            <a:picLocks noChangeAspect="1"/>
          </p:cNvPicPr>
          <p:nvPr/>
        </p:nvPicPr>
        <p:blipFill rotWithShape="1">
          <a:blip r:embed="rId2"/>
          <a:srcRect r="10999" b="-1"/>
          <a:stretch/>
        </p:blipFill>
        <p:spPr>
          <a:xfrm>
            <a:off x="20" y="10"/>
            <a:ext cx="9143980" cy="6857990"/>
          </a:xfrm>
          <a:prstGeom prst="rect">
            <a:avLst/>
          </a:prstGeom>
        </p:spPr>
      </p:pic>
    </p:spTree>
    <p:extLst>
      <p:ext uri="{BB962C8B-B14F-4D97-AF65-F5344CB8AC3E}">
        <p14:creationId xmlns:p14="http://schemas.microsoft.com/office/powerpoint/2010/main" val="1553092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Matthew 22:29-30</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4401205"/>
          </a:xfrm>
          <a:prstGeom prst="rect">
            <a:avLst/>
          </a:prstGeom>
          <a:noFill/>
        </p:spPr>
        <p:txBody>
          <a:bodyPr wrap="square" rtlCol="0">
            <a:spAutoFit/>
          </a:bodyPr>
          <a:lstStyle/>
          <a:p>
            <a:r>
              <a:rPr lang="en-US" sz="4000" dirty="0"/>
              <a:t>29 But Jesus answered and said to them, “You are mistaken, not understanding the Scriptures nor the power of God.</a:t>
            </a:r>
          </a:p>
          <a:p>
            <a:r>
              <a:rPr lang="en-US" sz="4000" dirty="0"/>
              <a:t>30 For in the resurrection they neither marry nor are given in marriage, </a:t>
            </a:r>
            <a:r>
              <a:rPr lang="en-US" sz="4000" b="1" dirty="0"/>
              <a:t>but are like angels in heaven.</a:t>
            </a:r>
            <a:endParaRPr lang="en-US" sz="4000" b="1" dirty="0">
              <a:solidFill>
                <a:srgbClr val="C00000"/>
              </a:solidFill>
            </a:endParaRPr>
          </a:p>
        </p:txBody>
      </p:sp>
    </p:spTree>
    <p:extLst>
      <p:ext uri="{BB962C8B-B14F-4D97-AF65-F5344CB8AC3E}">
        <p14:creationId xmlns:p14="http://schemas.microsoft.com/office/powerpoint/2010/main" val="2612738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standing in front of a cloudy sky&#10;&#10;Description generated with high confidence">
            <a:extLst>
              <a:ext uri="{FF2B5EF4-FFF2-40B4-BE49-F238E27FC236}">
                <a16:creationId xmlns:a16="http://schemas.microsoft.com/office/drawing/2014/main" id="{B46F6171-3BD1-4D26-8D05-6BF9FA92965F}"/>
              </a:ext>
            </a:extLst>
          </p:cNvPr>
          <p:cNvPicPr>
            <a:picLocks noChangeAspect="1"/>
          </p:cNvPicPr>
          <p:nvPr/>
        </p:nvPicPr>
        <p:blipFill rotWithShape="1">
          <a:blip r:embed="rId2"/>
          <a:srcRect r="10999" b="-1"/>
          <a:stretch/>
        </p:blipFill>
        <p:spPr>
          <a:xfrm>
            <a:off x="20" y="10"/>
            <a:ext cx="9143980" cy="6857990"/>
          </a:xfrm>
          <a:prstGeom prst="rect">
            <a:avLst/>
          </a:prstGeom>
        </p:spPr>
      </p:pic>
    </p:spTree>
    <p:extLst>
      <p:ext uri="{BB962C8B-B14F-4D97-AF65-F5344CB8AC3E}">
        <p14:creationId xmlns:p14="http://schemas.microsoft.com/office/powerpoint/2010/main" val="59146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b="1" dirty="0">
                <a:solidFill>
                  <a:srgbClr val="C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8259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6</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2862322"/>
          </a:xfrm>
          <a:prstGeom prst="rect">
            <a:avLst/>
          </a:prstGeom>
          <a:noFill/>
        </p:spPr>
        <p:txBody>
          <a:bodyPr wrap="square" rtlCol="0">
            <a:spAutoFit/>
          </a:bodyPr>
          <a:lstStyle/>
          <a:p>
            <a:r>
              <a:rPr lang="en-US" sz="3600" dirty="0"/>
              <a:t>And angels who did not keep their own domain, but abandoned their proper abode, He has kept in eternal bonds under darkness for the judgment of the great day.</a:t>
            </a:r>
          </a:p>
        </p:txBody>
      </p:sp>
    </p:spTree>
    <p:extLst>
      <p:ext uri="{BB962C8B-B14F-4D97-AF65-F5344CB8AC3E}">
        <p14:creationId xmlns:p14="http://schemas.microsoft.com/office/powerpoint/2010/main" val="4223261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6</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2862322"/>
          </a:xfrm>
          <a:prstGeom prst="rect">
            <a:avLst/>
          </a:prstGeom>
          <a:noFill/>
        </p:spPr>
        <p:txBody>
          <a:bodyPr wrap="square" rtlCol="0">
            <a:spAutoFit/>
          </a:bodyPr>
          <a:lstStyle/>
          <a:p>
            <a:r>
              <a:rPr lang="en-US" sz="3600" dirty="0"/>
              <a:t>And angels who did not keep their own domain, but abandoned </a:t>
            </a:r>
            <a:r>
              <a:rPr lang="en-US" sz="3600" i="1" dirty="0">
                <a:solidFill>
                  <a:srgbClr val="C00000"/>
                </a:solidFill>
              </a:rPr>
              <a:t>(</a:t>
            </a:r>
            <a:r>
              <a:rPr lang="en-US" sz="3600" i="1" dirty="0" err="1">
                <a:solidFill>
                  <a:srgbClr val="C00000"/>
                </a:solidFill>
              </a:rPr>
              <a:t>Gk-apolipontas</a:t>
            </a:r>
            <a:r>
              <a:rPr lang="en-US" sz="3600" i="1" dirty="0">
                <a:solidFill>
                  <a:srgbClr val="C00000"/>
                </a:solidFill>
              </a:rPr>
              <a:t>) </a:t>
            </a:r>
            <a:r>
              <a:rPr lang="en-US" sz="3600" dirty="0"/>
              <a:t>their proper abode, He has kept in eternal bonds under darkness for the judgment of the great day.</a:t>
            </a:r>
          </a:p>
        </p:txBody>
      </p:sp>
    </p:spTree>
    <p:extLst>
      <p:ext uri="{BB962C8B-B14F-4D97-AF65-F5344CB8AC3E}">
        <p14:creationId xmlns:p14="http://schemas.microsoft.com/office/powerpoint/2010/main" val="1100150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Ephesians 2:10</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2554545"/>
          </a:xfrm>
          <a:prstGeom prst="rect">
            <a:avLst/>
          </a:prstGeom>
          <a:noFill/>
        </p:spPr>
        <p:txBody>
          <a:bodyPr wrap="square" rtlCol="0">
            <a:spAutoFit/>
          </a:bodyPr>
          <a:lstStyle/>
          <a:p>
            <a:r>
              <a:rPr lang="en-US" sz="4000" dirty="0"/>
              <a:t>For we are His workmanship, created in Christ Jesus for good works, which God prepared beforehand so that we would walk in them. </a:t>
            </a:r>
          </a:p>
        </p:txBody>
      </p:sp>
    </p:spTree>
    <p:extLst>
      <p:ext uri="{BB962C8B-B14F-4D97-AF65-F5344CB8AC3E}">
        <p14:creationId xmlns:p14="http://schemas.microsoft.com/office/powerpoint/2010/main" val="18387526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social media post&#10;&#10;Description generated with very high confidence">
            <a:extLst>
              <a:ext uri="{FF2B5EF4-FFF2-40B4-BE49-F238E27FC236}">
                <a16:creationId xmlns:a16="http://schemas.microsoft.com/office/drawing/2014/main" id="{3B884CA9-770C-4DB0-BF36-345EAE017A79}"/>
              </a:ext>
            </a:extLst>
          </p:cNvPr>
          <p:cNvPicPr>
            <a:picLocks noChangeAspect="1"/>
          </p:cNvPicPr>
          <p:nvPr/>
        </p:nvPicPr>
        <p:blipFill>
          <a:blip r:embed="rId2"/>
          <a:stretch>
            <a:fillRect/>
          </a:stretch>
        </p:blipFill>
        <p:spPr>
          <a:xfrm>
            <a:off x="1026775" y="120953"/>
            <a:ext cx="7090449" cy="6097785"/>
          </a:xfrm>
          <a:prstGeom prst="rect">
            <a:avLst/>
          </a:prstGeom>
        </p:spPr>
      </p:pic>
      <p:sp>
        <p:nvSpPr>
          <p:cNvPr id="10" name="TextBox 9">
            <a:extLst>
              <a:ext uri="{FF2B5EF4-FFF2-40B4-BE49-F238E27FC236}">
                <a16:creationId xmlns:a16="http://schemas.microsoft.com/office/drawing/2014/main" id="{B050CA16-2B65-4F43-9539-A95D4B71C8E0}"/>
              </a:ext>
            </a:extLst>
          </p:cNvPr>
          <p:cNvSpPr txBox="1"/>
          <p:nvPr/>
        </p:nvSpPr>
        <p:spPr>
          <a:xfrm>
            <a:off x="587828" y="6436960"/>
            <a:ext cx="8869680" cy="338554"/>
          </a:xfrm>
          <a:prstGeom prst="rect">
            <a:avLst/>
          </a:prstGeom>
          <a:noFill/>
        </p:spPr>
        <p:txBody>
          <a:bodyPr wrap="square" rtlCol="0">
            <a:spAutoFit/>
          </a:bodyPr>
          <a:lstStyle/>
          <a:p>
            <a:r>
              <a:rPr lang="en-US" sz="1600" dirty="0"/>
              <a:t>Source: https://www.thecut.com/2018/04/theybies-gender-creative-parenting.html </a:t>
            </a:r>
          </a:p>
        </p:txBody>
      </p:sp>
    </p:spTree>
    <p:extLst>
      <p:ext uri="{BB962C8B-B14F-4D97-AF65-F5344CB8AC3E}">
        <p14:creationId xmlns:p14="http://schemas.microsoft.com/office/powerpoint/2010/main" val="37114593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6</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2862322"/>
          </a:xfrm>
          <a:prstGeom prst="rect">
            <a:avLst/>
          </a:prstGeom>
          <a:noFill/>
        </p:spPr>
        <p:txBody>
          <a:bodyPr wrap="square" rtlCol="0">
            <a:spAutoFit/>
          </a:bodyPr>
          <a:lstStyle/>
          <a:p>
            <a:r>
              <a:rPr lang="en-US" sz="3600" dirty="0"/>
              <a:t>And angels who did not keep their own domain, but abandoned their proper abode, </a:t>
            </a:r>
            <a:r>
              <a:rPr lang="en-US" sz="3600" b="1" dirty="0"/>
              <a:t>He has kept in eternal bonds under darkness for the judgment of the great day.</a:t>
            </a:r>
          </a:p>
        </p:txBody>
      </p:sp>
    </p:spTree>
    <p:extLst>
      <p:ext uri="{BB962C8B-B14F-4D97-AF65-F5344CB8AC3E}">
        <p14:creationId xmlns:p14="http://schemas.microsoft.com/office/powerpoint/2010/main" val="4077492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b="1" dirty="0">
                <a:solidFill>
                  <a:srgbClr val="C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707065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B63AA-97C2-4458-8DC5-BEA247132282}"/>
              </a:ext>
            </a:extLst>
          </p:cNvPr>
          <p:cNvPicPr>
            <a:picLocks noChangeAspect="1"/>
          </p:cNvPicPr>
          <p:nvPr/>
        </p:nvPicPr>
        <p:blipFill rotWithShape="1">
          <a:blip r:embed="rId2"/>
          <a:srcRect l="8443" r="16557"/>
          <a:stretch/>
        </p:blipFill>
        <p:spPr>
          <a:xfrm>
            <a:off x="20" y="10"/>
            <a:ext cx="9143980" cy="6857990"/>
          </a:xfrm>
          <a:prstGeom prst="rect">
            <a:avLst/>
          </a:prstGeom>
        </p:spPr>
      </p:pic>
    </p:spTree>
    <p:extLst>
      <p:ext uri="{BB962C8B-B14F-4D97-AF65-F5344CB8AC3E}">
        <p14:creationId xmlns:p14="http://schemas.microsoft.com/office/powerpoint/2010/main" val="1852466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416320"/>
          </a:xfrm>
          <a:prstGeom prst="rect">
            <a:avLst/>
          </a:prstGeom>
          <a:noFill/>
        </p:spPr>
        <p:txBody>
          <a:bodyPr wrap="square" rtlCol="0">
            <a:spAutoFit/>
          </a:bodyPr>
          <a:lstStyle/>
          <a:p>
            <a:r>
              <a:rPr lang="en-US" sz="3600" dirty="0"/>
              <a:t>just as Sodom and Gomorrah and the cities around them, since they in the same way as these indulged in gross immorality and </a:t>
            </a:r>
            <a:r>
              <a:rPr lang="en-US" sz="3600" b="1" dirty="0">
                <a:solidFill>
                  <a:srgbClr val="C00000"/>
                </a:solidFill>
              </a:rPr>
              <a:t>went after </a:t>
            </a:r>
            <a:r>
              <a:rPr lang="en-US" sz="3600" dirty="0"/>
              <a:t>strange flesh, are exhibited as an example in undergoing the punishment of eternal fire.</a:t>
            </a:r>
            <a:endParaRPr lang="en-US" sz="3600" b="1" dirty="0"/>
          </a:p>
        </p:txBody>
      </p:sp>
    </p:spTree>
    <p:extLst>
      <p:ext uri="{BB962C8B-B14F-4D97-AF65-F5344CB8AC3E}">
        <p14:creationId xmlns:p14="http://schemas.microsoft.com/office/powerpoint/2010/main" val="2444669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416320"/>
          </a:xfrm>
          <a:prstGeom prst="rect">
            <a:avLst/>
          </a:prstGeom>
          <a:noFill/>
        </p:spPr>
        <p:txBody>
          <a:bodyPr wrap="square" rtlCol="0">
            <a:spAutoFit/>
          </a:bodyPr>
          <a:lstStyle/>
          <a:p>
            <a:r>
              <a:rPr lang="en-US" sz="3600" dirty="0"/>
              <a:t>just as Sodom and Gomorrah and the cities around them, since they </a:t>
            </a:r>
            <a:r>
              <a:rPr lang="en-US" sz="3600" b="1" dirty="0">
                <a:solidFill>
                  <a:srgbClr val="C00000"/>
                </a:solidFill>
              </a:rPr>
              <a:t>in the same way as these</a:t>
            </a:r>
            <a:r>
              <a:rPr lang="en-US" sz="3600" dirty="0"/>
              <a:t> indulged in gross immorality and went after strange flesh, are exhibited as an example in undergoing the punishment of eternal fire.</a:t>
            </a:r>
            <a:endParaRPr lang="en-US" sz="3600" b="1" dirty="0"/>
          </a:p>
        </p:txBody>
      </p:sp>
    </p:spTree>
    <p:extLst>
      <p:ext uri="{BB962C8B-B14F-4D97-AF65-F5344CB8AC3E}">
        <p14:creationId xmlns:p14="http://schemas.microsoft.com/office/powerpoint/2010/main" val="962198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3416320"/>
          </a:xfrm>
          <a:prstGeom prst="rect">
            <a:avLst/>
          </a:prstGeom>
          <a:noFill/>
        </p:spPr>
        <p:txBody>
          <a:bodyPr wrap="square" rtlCol="0">
            <a:spAutoFit/>
          </a:bodyPr>
          <a:lstStyle/>
          <a:p>
            <a:r>
              <a:rPr lang="en-US" sz="3600" dirty="0"/>
              <a:t>just as Sodom and Gomorrah and the cities around them, since </a:t>
            </a:r>
            <a:r>
              <a:rPr lang="en-US" sz="3600" b="1" dirty="0">
                <a:solidFill>
                  <a:srgbClr val="C00000"/>
                </a:solidFill>
              </a:rPr>
              <a:t>they</a:t>
            </a:r>
            <a:r>
              <a:rPr lang="en-US" sz="3600" dirty="0">
                <a:solidFill>
                  <a:srgbClr val="C00000"/>
                </a:solidFill>
              </a:rPr>
              <a:t>(cities) </a:t>
            </a:r>
            <a:r>
              <a:rPr lang="en-US" sz="3600" dirty="0"/>
              <a:t>in the same way as </a:t>
            </a:r>
            <a:r>
              <a:rPr lang="en-US" sz="3600" b="1" dirty="0">
                <a:solidFill>
                  <a:srgbClr val="C00000"/>
                </a:solidFill>
              </a:rPr>
              <a:t>these</a:t>
            </a:r>
            <a:r>
              <a:rPr lang="en-US" sz="3600" dirty="0">
                <a:solidFill>
                  <a:srgbClr val="C00000"/>
                </a:solidFill>
              </a:rPr>
              <a:t>(angels)</a:t>
            </a:r>
            <a:r>
              <a:rPr lang="en-US" sz="3600" dirty="0"/>
              <a:t> indulged in gross immorality and went after strange flesh, are exhibited as an example in undergoing the punishment of eternal fire.</a:t>
            </a:r>
            <a:endParaRPr lang="en-US" sz="3600" b="1" dirty="0"/>
          </a:p>
        </p:txBody>
      </p:sp>
    </p:spTree>
    <p:extLst>
      <p:ext uri="{BB962C8B-B14F-4D97-AF65-F5344CB8AC3E}">
        <p14:creationId xmlns:p14="http://schemas.microsoft.com/office/powerpoint/2010/main" val="197478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b="1" dirty="0">
                <a:solidFill>
                  <a:srgbClr val="C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816739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4A7D22-FFBF-4FB5-A4C3-1B41C5EB6308}"/>
              </a:ext>
            </a:extLst>
          </p:cNvPr>
          <p:cNvPicPr>
            <a:picLocks noChangeAspect="1"/>
          </p:cNvPicPr>
          <p:nvPr/>
        </p:nvPicPr>
        <p:blipFill>
          <a:blip r:embed="rId2"/>
          <a:stretch>
            <a:fillRect/>
          </a:stretch>
        </p:blipFill>
        <p:spPr>
          <a:xfrm>
            <a:off x="0" y="0"/>
            <a:ext cx="9144000" cy="6857999"/>
          </a:xfrm>
          <a:prstGeom prst="rect">
            <a:avLst/>
          </a:prstGeom>
        </p:spPr>
      </p:pic>
      <p:sp>
        <p:nvSpPr>
          <p:cNvPr id="4" name="TextBox 3">
            <a:extLst>
              <a:ext uri="{FF2B5EF4-FFF2-40B4-BE49-F238E27FC236}">
                <a16:creationId xmlns:a16="http://schemas.microsoft.com/office/drawing/2014/main" id="{3F101DD2-8284-49E6-A1F4-2420F4D03267}"/>
              </a:ext>
            </a:extLst>
          </p:cNvPr>
          <p:cNvSpPr txBox="1"/>
          <p:nvPr/>
        </p:nvSpPr>
        <p:spPr>
          <a:xfrm>
            <a:off x="0" y="0"/>
            <a:ext cx="9144000" cy="830997"/>
          </a:xfrm>
          <a:prstGeom prst="rect">
            <a:avLst/>
          </a:prstGeom>
          <a:solidFill>
            <a:schemeClr val="tx2"/>
          </a:solidFill>
        </p:spPr>
        <p:txBody>
          <a:bodyPr wrap="square" rtlCol="0">
            <a:spAutoFit/>
          </a:bodyPr>
          <a:lstStyle/>
          <a:p>
            <a:r>
              <a:rPr lang="en-US" sz="4800" dirty="0">
                <a:solidFill>
                  <a:schemeClr val="bg1">
                    <a:lumMod val="95000"/>
                  </a:schemeClr>
                </a:solidFill>
              </a:rPr>
              <a:t>Jude 5-7</a:t>
            </a:r>
          </a:p>
        </p:txBody>
      </p:sp>
      <p:sp>
        <p:nvSpPr>
          <p:cNvPr id="5" name="TextBox 4">
            <a:extLst>
              <a:ext uri="{FF2B5EF4-FFF2-40B4-BE49-F238E27FC236}">
                <a16:creationId xmlns:a16="http://schemas.microsoft.com/office/drawing/2014/main" id="{A294D976-94C7-430A-A6F1-F8D0F026FC39}"/>
              </a:ext>
            </a:extLst>
          </p:cNvPr>
          <p:cNvSpPr txBox="1"/>
          <p:nvPr/>
        </p:nvSpPr>
        <p:spPr>
          <a:xfrm>
            <a:off x="0" y="830997"/>
            <a:ext cx="9065941" cy="5693866"/>
          </a:xfrm>
          <a:prstGeom prst="rect">
            <a:avLst/>
          </a:prstGeom>
          <a:noFill/>
        </p:spPr>
        <p:txBody>
          <a:bodyPr wrap="square" rtlCol="0">
            <a:spAutoFit/>
          </a:bodyPr>
          <a:lstStyle/>
          <a:p>
            <a:r>
              <a:rPr lang="en-US" sz="2800" dirty="0"/>
              <a:t> </a:t>
            </a:r>
            <a:r>
              <a:rPr lang="en-US" sz="2800" dirty="0">
                <a:solidFill>
                  <a:srgbClr val="C00000"/>
                </a:solidFill>
              </a:rPr>
              <a:t>5</a:t>
            </a:r>
            <a:r>
              <a:rPr lang="en-US" sz="2800" dirty="0"/>
              <a:t>Now I desire to remind you, though you know all things once for all, that the Lord, after saving a people out of the land of Egypt, subsequently </a:t>
            </a:r>
            <a:r>
              <a:rPr lang="en-US" sz="2800" dirty="0">
                <a:solidFill>
                  <a:srgbClr val="C00000"/>
                </a:solidFill>
              </a:rPr>
              <a:t>destroyed</a:t>
            </a:r>
            <a:r>
              <a:rPr lang="en-US" sz="2800" dirty="0"/>
              <a:t> those who did not believe.</a:t>
            </a:r>
          </a:p>
          <a:p>
            <a:r>
              <a:rPr lang="en-US" sz="2800" dirty="0">
                <a:solidFill>
                  <a:srgbClr val="C00000"/>
                </a:solidFill>
              </a:rPr>
              <a:t>6</a:t>
            </a:r>
            <a:r>
              <a:rPr lang="en-US" sz="2800" dirty="0"/>
              <a:t>And angels who did not keep their own domain, but abandoned their proper abode, He has </a:t>
            </a:r>
            <a:r>
              <a:rPr lang="en-US" sz="2800" dirty="0">
                <a:solidFill>
                  <a:srgbClr val="C00000"/>
                </a:solidFill>
              </a:rPr>
              <a:t>kept in eternal bonds</a:t>
            </a:r>
            <a:r>
              <a:rPr lang="en-US" sz="2800" dirty="0"/>
              <a:t> under darkness for the judgment of the great day,</a:t>
            </a:r>
          </a:p>
          <a:p>
            <a:r>
              <a:rPr lang="en-US" sz="2800" dirty="0">
                <a:solidFill>
                  <a:srgbClr val="C00000"/>
                </a:solidFill>
              </a:rPr>
              <a:t>7</a:t>
            </a:r>
            <a:r>
              <a:rPr lang="en-US" sz="2800" dirty="0"/>
              <a:t>just as Sodom and Gomorrah and the cities around them, since they in the same way as these indulged in gross immorality and went after strange flesh, are exhibited as an example in </a:t>
            </a:r>
            <a:r>
              <a:rPr lang="en-US" sz="2800" dirty="0">
                <a:solidFill>
                  <a:srgbClr val="C00000"/>
                </a:solidFill>
              </a:rPr>
              <a:t>undergoing the punishment of eternal fire.</a:t>
            </a:r>
          </a:p>
        </p:txBody>
      </p:sp>
    </p:spTree>
    <p:extLst>
      <p:ext uri="{BB962C8B-B14F-4D97-AF65-F5344CB8AC3E}">
        <p14:creationId xmlns:p14="http://schemas.microsoft.com/office/powerpoint/2010/main" val="1693527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007448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F0797-C631-4EE3-87DF-D5659200FDDC}"/>
              </a:ext>
            </a:extLst>
          </p:cNvPr>
          <p:cNvSpPr>
            <a:spLocks noGrp="1"/>
          </p:cNvSpPr>
          <p:nvPr>
            <p:ph type="ctrTitle"/>
          </p:nvPr>
        </p:nvSpPr>
        <p:spPr/>
        <p:txBody>
          <a:bodyPr/>
          <a:lstStyle/>
          <a:p>
            <a:r>
              <a:rPr lang="en-US" sz="6000" dirty="0"/>
              <a:t>The book of Jude</a:t>
            </a:r>
          </a:p>
        </p:txBody>
      </p:sp>
      <p:sp>
        <p:nvSpPr>
          <p:cNvPr id="3" name="Subtitle 2">
            <a:extLst>
              <a:ext uri="{FF2B5EF4-FFF2-40B4-BE49-F238E27FC236}">
                <a16:creationId xmlns:a16="http://schemas.microsoft.com/office/drawing/2014/main" id="{E361F5BD-9877-48FE-AEA4-BB5486D3041E}"/>
              </a:ext>
            </a:extLst>
          </p:cNvPr>
          <p:cNvSpPr>
            <a:spLocks noGrp="1"/>
          </p:cNvSpPr>
          <p:nvPr>
            <p:ph type="subTitle" idx="1"/>
          </p:nvPr>
        </p:nvSpPr>
        <p:spPr>
          <a:xfrm>
            <a:off x="788670" y="4468031"/>
            <a:ext cx="7475219" cy="1069848"/>
          </a:xfrm>
        </p:spPr>
        <p:txBody>
          <a:bodyPr>
            <a:normAutofit/>
          </a:bodyPr>
          <a:lstStyle/>
          <a:p>
            <a:r>
              <a:rPr lang="en-US" sz="3200" dirty="0"/>
              <a:t>Lessons in Apostasy</a:t>
            </a:r>
          </a:p>
        </p:txBody>
      </p:sp>
    </p:spTree>
    <p:extLst>
      <p:ext uri="{BB962C8B-B14F-4D97-AF65-F5344CB8AC3E}">
        <p14:creationId xmlns:p14="http://schemas.microsoft.com/office/powerpoint/2010/main" val="109621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b="1" dirty="0">
                <a:solidFill>
                  <a:srgbClr val="C00000"/>
                </a:solidFill>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0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344127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solidFill>
                  <a:srgbClr val="C00000"/>
                </a:solidFill>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solidFill>
                  <a:srgbClr val="C00000"/>
                </a:solidFill>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88023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3041-27C7-45C0-A715-CC00FA2C0B84}"/>
              </a:ext>
            </a:extLst>
          </p:cNvPr>
          <p:cNvSpPr>
            <a:spLocks noGrp="1"/>
          </p:cNvSpPr>
          <p:nvPr>
            <p:ph type="title"/>
          </p:nvPr>
        </p:nvSpPr>
        <p:spPr>
          <a:xfrm>
            <a:off x="685800" y="93782"/>
            <a:ext cx="7772400" cy="922137"/>
          </a:xfrm>
        </p:spPr>
        <p:txBody>
          <a:bodyPr/>
          <a:lstStyle/>
          <a:p>
            <a:r>
              <a:rPr lang="en-US" dirty="0"/>
              <a:t>Jude’s Triads</a:t>
            </a:r>
          </a:p>
        </p:txBody>
      </p:sp>
      <p:graphicFrame>
        <p:nvGraphicFramePr>
          <p:cNvPr id="3" name="Table 2">
            <a:extLst>
              <a:ext uri="{FF2B5EF4-FFF2-40B4-BE49-F238E27FC236}">
                <a16:creationId xmlns:a16="http://schemas.microsoft.com/office/drawing/2014/main" id="{3A00E509-6788-407C-9F95-F9F74E820968}"/>
              </a:ext>
            </a:extLst>
          </p:cNvPr>
          <p:cNvGraphicFramePr>
            <a:graphicFrameLocks noGrp="1"/>
          </p:cNvGraphicFramePr>
          <p:nvPr>
            <p:extLst>
              <p:ext uri="{D42A27DB-BD31-4B8C-83A1-F6EECF244321}">
                <p14:modId xmlns:p14="http://schemas.microsoft.com/office/powerpoint/2010/main" val="2706384797"/>
              </p:ext>
            </p:extLst>
          </p:nvPr>
        </p:nvGraphicFramePr>
        <p:xfrm>
          <a:off x="140676" y="904630"/>
          <a:ext cx="8862647" cy="5859585"/>
        </p:xfrm>
        <a:graphic>
          <a:graphicData uri="http://schemas.openxmlformats.org/drawingml/2006/table">
            <a:tbl>
              <a:tblPr firstRow="1" bandRow="1">
                <a:tableStyleId>{5C22544A-7EE6-4342-B048-85BDC9FD1C3A}</a:tableStyleId>
              </a:tblPr>
              <a:tblGrid>
                <a:gridCol w="1523577">
                  <a:extLst>
                    <a:ext uri="{9D8B030D-6E8A-4147-A177-3AD203B41FA5}">
                      <a16:colId xmlns:a16="http://schemas.microsoft.com/office/drawing/2014/main" val="2685533480"/>
                    </a:ext>
                  </a:extLst>
                </a:gridCol>
                <a:gridCol w="2446357">
                  <a:extLst>
                    <a:ext uri="{9D8B030D-6E8A-4147-A177-3AD203B41FA5}">
                      <a16:colId xmlns:a16="http://schemas.microsoft.com/office/drawing/2014/main" val="1695104151"/>
                    </a:ext>
                  </a:extLst>
                </a:gridCol>
                <a:gridCol w="2446356">
                  <a:extLst>
                    <a:ext uri="{9D8B030D-6E8A-4147-A177-3AD203B41FA5}">
                      <a16:colId xmlns:a16="http://schemas.microsoft.com/office/drawing/2014/main" val="2249028495"/>
                    </a:ext>
                  </a:extLst>
                </a:gridCol>
                <a:gridCol w="2446357">
                  <a:extLst>
                    <a:ext uri="{9D8B030D-6E8A-4147-A177-3AD203B41FA5}">
                      <a16:colId xmlns:a16="http://schemas.microsoft.com/office/drawing/2014/main" val="3243762934"/>
                    </a:ext>
                  </a:extLst>
                </a:gridCol>
              </a:tblGrid>
              <a:tr h="651065">
                <a:tc>
                  <a:txBody>
                    <a:bodyPr/>
                    <a:lstStyle/>
                    <a:p>
                      <a:pPr algn="ctr"/>
                      <a:r>
                        <a:rPr lang="en-US" dirty="0"/>
                        <a:t>JUDE</a:t>
                      </a:r>
                    </a:p>
                  </a:txBody>
                  <a:tcPr/>
                </a:tc>
                <a:tc gridSpan="3">
                  <a:txBody>
                    <a:bodyPr/>
                    <a:lstStyle/>
                    <a:p>
                      <a:pPr algn="ctr"/>
                      <a:r>
                        <a:rPr lang="en-US" dirty="0"/>
                        <a:t>TRIAD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0969455"/>
                  </a:ext>
                </a:extLst>
              </a:tr>
              <a:tr h="651065">
                <a:tc>
                  <a:txBody>
                    <a:bodyPr/>
                    <a:lstStyle/>
                    <a:p>
                      <a:r>
                        <a:rPr lang="en-US" sz="2000" dirty="0"/>
                        <a:t>v. 1</a:t>
                      </a:r>
                    </a:p>
                  </a:txBody>
                  <a:tcPr/>
                </a:tc>
                <a:tc>
                  <a:txBody>
                    <a:bodyPr/>
                    <a:lstStyle/>
                    <a:p>
                      <a:r>
                        <a:rPr lang="en-US" sz="2000" dirty="0"/>
                        <a:t>Jude</a:t>
                      </a:r>
                    </a:p>
                  </a:txBody>
                  <a:tcPr/>
                </a:tc>
                <a:tc>
                  <a:txBody>
                    <a:bodyPr/>
                    <a:lstStyle/>
                    <a:p>
                      <a:r>
                        <a:rPr lang="en-US" sz="2000" dirty="0"/>
                        <a:t>Servant</a:t>
                      </a:r>
                    </a:p>
                  </a:txBody>
                  <a:tcPr/>
                </a:tc>
                <a:tc>
                  <a:txBody>
                    <a:bodyPr/>
                    <a:lstStyle/>
                    <a:p>
                      <a:r>
                        <a:rPr lang="en-US" sz="2000" dirty="0"/>
                        <a:t>Brother</a:t>
                      </a:r>
                    </a:p>
                  </a:txBody>
                  <a:tcPr/>
                </a:tc>
                <a:extLst>
                  <a:ext uri="{0D108BD9-81ED-4DB2-BD59-A6C34878D82A}">
                    <a16:rowId xmlns:a16="http://schemas.microsoft.com/office/drawing/2014/main" val="3265531834"/>
                  </a:ext>
                </a:extLst>
              </a:tr>
              <a:tr h="651065">
                <a:tc>
                  <a:txBody>
                    <a:bodyPr/>
                    <a:lstStyle/>
                    <a:p>
                      <a:r>
                        <a:rPr lang="en-US" sz="2000" dirty="0"/>
                        <a:t>v. 1</a:t>
                      </a:r>
                    </a:p>
                  </a:txBody>
                  <a:tcPr/>
                </a:tc>
                <a:tc>
                  <a:txBody>
                    <a:bodyPr/>
                    <a:lstStyle/>
                    <a:p>
                      <a:r>
                        <a:rPr lang="en-US" sz="2000" dirty="0"/>
                        <a:t>Called </a:t>
                      </a:r>
                    </a:p>
                  </a:txBody>
                  <a:tcPr/>
                </a:tc>
                <a:tc>
                  <a:txBody>
                    <a:bodyPr/>
                    <a:lstStyle/>
                    <a:p>
                      <a:r>
                        <a:rPr lang="en-US" sz="2000" dirty="0"/>
                        <a:t>Loved</a:t>
                      </a:r>
                    </a:p>
                  </a:txBody>
                  <a:tcPr/>
                </a:tc>
                <a:tc>
                  <a:txBody>
                    <a:bodyPr/>
                    <a:lstStyle/>
                    <a:p>
                      <a:r>
                        <a:rPr lang="en-US" sz="2000" dirty="0"/>
                        <a:t>Kept </a:t>
                      </a:r>
                    </a:p>
                  </a:txBody>
                  <a:tcPr/>
                </a:tc>
                <a:extLst>
                  <a:ext uri="{0D108BD9-81ED-4DB2-BD59-A6C34878D82A}">
                    <a16:rowId xmlns:a16="http://schemas.microsoft.com/office/drawing/2014/main" val="735485387"/>
                  </a:ext>
                </a:extLst>
              </a:tr>
              <a:tr h="651065">
                <a:tc>
                  <a:txBody>
                    <a:bodyPr/>
                    <a:lstStyle/>
                    <a:p>
                      <a:r>
                        <a:rPr lang="en-US" sz="2000" dirty="0"/>
                        <a:t>v. 2</a:t>
                      </a:r>
                    </a:p>
                  </a:txBody>
                  <a:tcPr/>
                </a:tc>
                <a:tc>
                  <a:txBody>
                    <a:bodyPr/>
                    <a:lstStyle/>
                    <a:p>
                      <a:r>
                        <a:rPr lang="en-US" sz="2000" dirty="0"/>
                        <a:t>Mercy</a:t>
                      </a:r>
                    </a:p>
                  </a:txBody>
                  <a:tcPr/>
                </a:tc>
                <a:tc>
                  <a:txBody>
                    <a:bodyPr/>
                    <a:lstStyle/>
                    <a:p>
                      <a:r>
                        <a:rPr lang="en-US" sz="2000" dirty="0"/>
                        <a:t>Peace </a:t>
                      </a:r>
                    </a:p>
                  </a:txBody>
                  <a:tcPr/>
                </a:tc>
                <a:tc>
                  <a:txBody>
                    <a:bodyPr/>
                    <a:lstStyle/>
                    <a:p>
                      <a:r>
                        <a:rPr lang="en-US" sz="2000" dirty="0"/>
                        <a:t>Love</a:t>
                      </a:r>
                    </a:p>
                  </a:txBody>
                  <a:tcPr/>
                </a:tc>
                <a:extLst>
                  <a:ext uri="{0D108BD9-81ED-4DB2-BD59-A6C34878D82A}">
                    <a16:rowId xmlns:a16="http://schemas.microsoft.com/office/drawing/2014/main" val="3361637857"/>
                  </a:ext>
                </a:extLst>
              </a:tr>
              <a:tr h="651065">
                <a:tc>
                  <a:txBody>
                    <a:bodyPr/>
                    <a:lstStyle/>
                    <a:p>
                      <a:r>
                        <a:rPr lang="en-US" sz="2000" dirty="0"/>
                        <a:t>v. 4</a:t>
                      </a:r>
                    </a:p>
                  </a:txBody>
                  <a:tcPr/>
                </a:tc>
                <a:tc>
                  <a:txBody>
                    <a:bodyPr/>
                    <a:lstStyle/>
                    <a:p>
                      <a:r>
                        <a:rPr lang="en-US" sz="2000" dirty="0"/>
                        <a:t>Godless</a:t>
                      </a:r>
                    </a:p>
                  </a:txBody>
                  <a:tcPr/>
                </a:tc>
                <a:tc>
                  <a:txBody>
                    <a:bodyPr/>
                    <a:lstStyle/>
                    <a:p>
                      <a:r>
                        <a:rPr lang="en-US" sz="2000" dirty="0"/>
                        <a:t>Change the Grace</a:t>
                      </a:r>
                    </a:p>
                  </a:txBody>
                  <a:tcPr/>
                </a:tc>
                <a:tc>
                  <a:txBody>
                    <a:bodyPr/>
                    <a:lstStyle/>
                    <a:p>
                      <a:r>
                        <a:rPr lang="en-US" sz="2000" dirty="0"/>
                        <a:t>Deny</a:t>
                      </a:r>
                    </a:p>
                  </a:txBody>
                  <a:tcPr/>
                </a:tc>
                <a:extLst>
                  <a:ext uri="{0D108BD9-81ED-4DB2-BD59-A6C34878D82A}">
                    <a16:rowId xmlns:a16="http://schemas.microsoft.com/office/drawing/2014/main" val="1280096446"/>
                  </a:ext>
                </a:extLst>
              </a:tr>
              <a:tr h="651065">
                <a:tc>
                  <a:txBody>
                    <a:bodyPr/>
                    <a:lstStyle/>
                    <a:p>
                      <a:r>
                        <a:rPr lang="en-US" sz="2000" dirty="0">
                          <a:solidFill>
                            <a:srgbClr val="C00000"/>
                          </a:solidFill>
                        </a:rPr>
                        <a:t>v. 5-7</a:t>
                      </a:r>
                    </a:p>
                  </a:txBody>
                  <a:tcPr/>
                </a:tc>
                <a:tc>
                  <a:txBody>
                    <a:bodyPr/>
                    <a:lstStyle/>
                    <a:p>
                      <a:r>
                        <a:rPr lang="en-US" sz="2000" dirty="0">
                          <a:solidFill>
                            <a:srgbClr val="C00000"/>
                          </a:solidFill>
                        </a:rPr>
                        <a:t>Israelites</a:t>
                      </a:r>
                    </a:p>
                  </a:txBody>
                  <a:tcPr/>
                </a:tc>
                <a:tc>
                  <a:txBody>
                    <a:bodyPr/>
                    <a:lstStyle/>
                    <a:p>
                      <a:r>
                        <a:rPr lang="en-US" sz="2000" dirty="0">
                          <a:solidFill>
                            <a:srgbClr val="C00000"/>
                          </a:solidFill>
                        </a:rPr>
                        <a:t>Angels</a:t>
                      </a:r>
                    </a:p>
                  </a:txBody>
                  <a:tcPr/>
                </a:tc>
                <a:tc>
                  <a:txBody>
                    <a:bodyPr/>
                    <a:lstStyle/>
                    <a:p>
                      <a:r>
                        <a:rPr lang="en-US" sz="2000" dirty="0">
                          <a:solidFill>
                            <a:srgbClr val="C00000"/>
                          </a:solidFill>
                        </a:rPr>
                        <a:t>Sodom &amp; Gomorrah</a:t>
                      </a:r>
                    </a:p>
                  </a:txBody>
                  <a:tcPr/>
                </a:tc>
                <a:extLst>
                  <a:ext uri="{0D108BD9-81ED-4DB2-BD59-A6C34878D82A}">
                    <a16:rowId xmlns:a16="http://schemas.microsoft.com/office/drawing/2014/main" val="1469537069"/>
                  </a:ext>
                </a:extLst>
              </a:tr>
              <a:tr h="651065">
                <a:tc>
                  <a:txBody>
                    <a:bodyPr/>
                    <a:lstStyle/>
                    <a:p>
                      <a:r>
                        <a:rPr lang="en-US" sz="2000" dirty="0"/>
                        <a:t>v. 6</a:t>
                      </a:r>
                    </a:p>
                  </a:txBody>
                  <a:tcPr/>
                </a:tc>
                <a:tc>
                  <a:txBody>
                    <a:bodyPr/>
                    <a:lstStyle/>
                    <a:p>
                      <a:r>
                        <a:rPr lang="en-US" sz="2000" dirty="0"/>
                        <a:t>Did not keep</a:t>
                      </a:r>
                    </a:p>
                  </a:txBody>
                  <a:tcPr/>
                </a:tc>
                <a:tc>
                  <a:txBody>
                    <a:bodyPr/>
                    <a:lstStyle/>
                    <a:p>
                      <a:r>
                        <a:rPr lang="en-US" sz="2000" dirty="0"/>
                        <a:t>He has kept</a:t>
                      </a:r>
                    </a:p>
                  </a:txBody>
                  <a:tcPr/>
                </a:tc>
                <a:tc>
                  <a:txBody>
                    <a:bodyPr/>
                    <a:lstStyle/>
                    <a:p>
                      <a:r>
                        <a:rPr lang="en-US" sz="2000" dirty="0"/>
                        <a:t>Bound</a:t>
                      </a:r>
                    </a:p>
                  </a:txBody>
                  <a:tcPr/>
                </a:tc>
                <a:extLst>
                  <a:ext uri="{0D108BD9-81ED-4DB2-BD59-A6C34878D82A}">
                    <a16:rowId xmlns:a16="http://schemas.microsoft.com/office/drawing/2014/main" val="2072547516"/>
                  </a:ext>
                </a:extLst>
              </a:tr>
              <a:tr h="651065">
                <a:tc>
                  <a:txBody>
                    <a:bodyPr/>
                    <a:lstStyle/>
                    <a:p>
                      <a:r>
                        <a:rPr lang="en-US" sz="2000" dirty="0"/>
                        <a:t>v. 8</a:t>
                      </a:r>
                    </a:p>
                  </a:txBody>
                  <a:tcPr/>
                </a:tc>
                <a:tc>
                  <a:txBody>
                    <a:bodyPr/>
                    <a:lstStyle/>
                    <a:p>
                      <a:r>
                        <a:rPr lang="en-US" sz="2000" dirty="0"/>
                        <a:t>Pollute</a:t>
                      </a:r>
                    </a:p>
                  </a:txBody>
                  <a:tcPr/>
                </a:tc>
                <a:tc>
                  <a:txBody>
                    <a:bodyPr/>
                    <a:lstStyle/>
                    <a:p>
                      <a:r>
                        <a:rPr lang="en-US" sz="2000" dirty="0"/>
                        <a:t>Reject</a:t>
                      </a:r>
                    </a:p>
                  </a:txBody>
                  <a:tcPr/>
                </a:tc>
                <a:tc>
                  <a:txBody>
                    <a:bodyPr/>
                    <a:lstStyle/>
                    <a:p>
                      <a:r>
                        <a:rPr lang="en-US" sz="2000" dirty="0"/>
                        <a:t>Slander</a:t>
                      </a:r>
                    </a:p>
                  </a:txBody>
                  <a:tcPr/>
                </a:tc>
                <a:extLst>
                  <a:ext uri="{0D108BD9-81ED-4DB2-BD59-A6C34878D82A}">
                    <a16:rowId xmlns:a16="http://schemas.microsoft.com/office/drawing/2014/main" val="2640426694"/>
                  </a:ext>
                </a:extLst>
              </a:tr>
              <a:tr h="651065">
                <a:tc>
                  <a:txBody>
                    <a:bodyPr/>
                    <a:lstStyle/>
                    <a:p>
                      <a:r>
                        <a:rPr lang="en-US" sz="2000" dirty="0"/>
                        <a:t>v. 11</a:t>
                      </a:r>
                    </a:p>
                  </a:txBody>
                  <a:tcPr/>
                </a:tc>
                <a:tc>
                  <a:txBody>
                    <a:bodyPr/>
                    <a:lstStyle/>
                    <a:p>
                      <a:r>
                        <a:rPr lang="en-US" sz="2000" dirty="0"/>
                        <a:t>Cain</a:t>
                      </a:r>
                    </a:p>
                  </a:txBody>
                  <a:tcPr/>
                </a:tc>
                <a:tc>
                  <a:txBody>
                    <a:bodyPr/>
                    <a:lstStyle/>
                    <a:p>
                      <a:r>
                        <a:rPr lang="en-US" sz="2000" dirty="0"/>
                        <a:t>Balaam</a:t>
                      </a:r>
                    </a:p>
                  </a:txBody>
                  <a:tcPr/>
                </a:tc>
                <a:tc>
                  <a:txBody>
                    <a:bodyPr/>
                    <a:lstStyle/>
                    <a:p>
                      <a:r>
                        <a:rPr lang="en-US" sz="2000" dirty="0" err="1"/>
                        <a:t>Korah</a:t>
                      </a:r>
                      <a:endParaRPr lang="en-US" sz="2000" dirty="0"/>
                    </a:p>
                  </a:txBody>
                  <a:tcPr/>
                </a:tc>
                <a:extLst>
                  <a:ext uri="{0D108BD9-81ED-4DB2-BD59-A6C34878D82A}">
                    <a16:rowId xmlns:a16="http://schemas.microsoft.com/office/drawing/2014/main" val="3186256392"/>
                  </a:ext>
                </a:extLst>
              </a:tr>
            </a:tbl>
          </a:graphicData>
        </a:graphic>
      </p:graphicFrame>
    </p:spTree>
    <p:extLst>
      <p:ext uri="{BB962C8B-B14F-4D97-AF65-F5344CB8AC3E}">
        <p14:creationId xmlns:p14="http://schemas.microsoft.com/office/powerpoint/2010/main" val="353305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63041-27C7-45C0-A715-CC00FA2C0B84}"/>
              </a:ext>
            </a:extLst>
          </p:cNvPr>
          <p:cNvSpPr>
            <a:spLocks noGrp="1"/>
          </p:cNvSpPr>
          <p:nvPr>
            <p:ph type="title"/>
          </p:nvPr>
        </p:nvSpPr>
        <p:spPr>
          <a:xfrm>
            <a:off x="685800" y="93782"/>
            <a:ext cx="7772400" cy="922137"/>
          </a:xfrm>
        </p:spPr>
        <p:txBody>
          <a:bodyPr/>
          <a:lstStyle/>
          <a:p>
            <a:r>
              <a:rPr lang="en-US" dirty="0"/>
              <a:t>Jude’s Triads</a:t>
            </a:r>
          </a:p>
        </p:txBody>
      </p:sp>
      <p:graphicFrame>
        <p:nvGraphicFramePr>
          <p:cNvPr id="3" name="Table 2">
            <a:extLst>
              <a:ext uri="{FF2B5EF4-FFF2-40B4-BE49-F238E27FC236}">
                <a16:creationId xmlns:a16="http://schemas.microsoft.com/office/drawing/2014/main" id="{3A00E509-6788-407C-9F95-F9F74E820968}"/>
              </a:ext>
            </a:extLst>
          </p:cNvPr>
          <p:cNvGraphicFramePr>
            <a:graphicFrameLocks noGrp="1"/>
          </p:cNvGraphicFramePr>
          <p:nvPr>
            <p:extLst>
              <p:ext uri="{D42A27DB-BD31-4B8C-83A1-F6EECF244321}">
                <p14:modId xmlns:p14="http://schemas.microsoft.com/office/powerpoint/2010/main" val="1454245303"/>
              </p:ext>
            </p:extLst>
          </p:nvPr>
        </p:nvGraphicFramePr>
        <p:xfrm>
          <a:off x="140676" y="904630"/>
          <a:ext cx="8862647" cy="5909560"/>
        </p:xfrm>
        <a:graphic>
          <a:graphicData uri="http://schemas.openxmlformats.org/drawingml/2006/table">
            <a:tbl>
              <a:tblPr firstRow="1" bandRow="1">
                <a:tableStyleId>{5C22544A-7EE6-4342-B048-85BDC9FD1C3A}</a:tableStyleId>
              </a:tblPr>
              <a:tblGrid>
                <a:gridCol w="1523577">
                  <a:extLst>
                    <a:ext uri="{9D8B030D-6E8A-4147-A177-3AD203B41FA5}">
                      <a16:colId xmlns:a16="http://schemas.microsoft.com/office/drawing/2014/main" val="2685533480"/>
                    </a:ext>
                  </a:extLst>
                </a:gridCol>
                <a:gridCol w="2446357">
                  <a:extLst>
                    <a:ext uri="{9D8B030D-6E8A-4147-A177-3AD203B41FA5}">
                      <a16:colId xmlns:a16="http://schemas.microsoft.com/office/drawing/2014/main" val="1695104151"/>
                    </a:ext>
                  </a:extLst>
                </a:gridCol>
                <a:gridCol w="2446356">
                  <a:extLst>
                    <a:ext uri="{9D8B030D-6E8A-4147-A177-3AD203B41FA5}">
                      <a16:colId xmlns:a16="http://schemas.microsoft.com/office/drawing/2014/main" val="2249028495"/>
                    </a:ext>
                  </a:extLst>
                </a:gridCol>
                <a:gridCol w="2446357">
                  <a:extLst>
                    <a:ext uri="{9D8B030D-6E8A-4147-A177-3AD203B41FA5}">
                      <a16:colId xmlns:a16="http://schemas.microsoft.com/office/drawing/2014/main" val="3243762934"/>
                    </a:ext>
                  </a:extLst>
                </a:gridCol>
              </a:tblGrid>
              <a:tr h="651065">
                <a:tc>
                  <a:txBody>
                    <a:bodyPr/>
                    <a:lstStyle/>
                    <a:p>
                      <a:pPr algn="ctr"/>
                      <a:r>
                        <a:rPr lang="en-US" dirty="0"/>
                        <a:t>JUDE</a:t>
                      </a:r>
                    </a:p>
                  </a:txBody>
                  <a:tcPr/>
                </a:tc>
                <a:tc gridSpan="3">
                  <a:txBody>
                    <a:bodyPr/>
                    <a:lstStyle/>
                    <a:p>
                      <a:pPr algn="ctr"/>
                      <a:r>
                        <a:rPr lang="en-US" dirty="0"/>
                        <a:t>TRIAD</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0969455"/>
                  </a:ext>
                </a:extLst>
              </a:tr>
              <a:tr h="651065">
                <a:tc>
                  <a:txBody>
                    <a:bodyPr/>
                    <a:lstStyle/>
                    <a:p>
                      <a:r>
                        <a:rPr lang="en-US" sz="2000" dirty="0"/>
                        <a:t>v. 12</a:t>
                      </a:r>
                    </a:p>
                  </a:txBody>
                  <a:tcPr/>
                </a:tc>
                <a:tc>
                  <a:txBody>
                    <a:bodyPr/>
                    <a:lstStyle/>
                    <a:p>
                      <a:r>
                        <a:rPr lang="en-US" sz="2000" dirty="0"/>
                        <a:t>Without fruit</a:t>
                      </a:r>
                    </a:p>
                  </a:txBody>
                  <a:tcPr/>
                </a:tc>
                <a:tc>
                  <a:txBody>
                    <a:bodyPr/>
                    <a:lstStyle/>
                    <a:p>
                      <a:r>
                        <a:rPr lang="en-US" sz="2000" dirty="0"/>
                        <a:t>Uprooted</a:t>
                      </a:r>
                    </a:p>
                  </a:txBody>
                  <a:tcPr/>
                </a:tc>
                <a:tc>
                  <a:txBody>
                    <a:bodyPr/>
                    <a:lstStyle/>
                    <a:p>
                      <a:r>
                        <a:rPr lang="en-US" sz="2000" dirty="0"/>
                        <a:t>Twice dead</a:t>
                      </a:r>
                    </a:p>
                  </a:txBody>
                  <a:tcPr/>
                </a:tc>
                <a:extLst>
                  <a:ext uri="{0D108BD9-81ED-4DB2-BD59-A6C34878D82A}">
                    <a16:rowId xmlns:a16="http://schemas.microsoft.com/office/drawing/2014/main" val="1280096446"/>
                  </a:ext>
                </a:extLst>
              </a:tr>
              <a:tr h="651065">
                <a:tc>
                  <a:txBody>
                    <a:bodyPr/>
                    <a:lstStyle/>
                    <a:p>
                      <a:r>
                        <a:rPr lang="en-US" sz="2000" dirty="0"/>
                        <a:t>v. 15</a:t>
                      </a:r>
                    </a:p>
                  </a:txBody>
                  <a:tcPr/>
                </a:tc>
                <a:tc>
                  <a:txBody>
                    <a:bodyPr/>
                    <a:lstStyle/>
                    <a:p>
                      <a:r>
                        <a:rPr lang="en-US" sz="2000" dirty="0"/>
                        <a:t>Ungodly</a:t>
                      </a:r>
                    </a:p>
                  </a:txBody>
                  <a:tcPr/>
                </a:tc>
                <a:tc>
                  <a:txBody>
                    <a:bodyPr/>
                    <a:lstStyle/>
                    <a:p>
                      <a:r>
                        <a:rPr lang="en-US" sz="2000" dirty="0"/>
                        <a:t>Ungodly acts</a:t>
                      </a:r>
                    </a:p>
                  </a:txBody>
                  <a:tcPr/>
                </a:tc>
                <a:tc>
                  <a:txBody>
                    <a:bodyPr/>
                    <a:lstStyle/>
                    <a:p>
                      <a:r>
                        <a:rPr lang="en-US" sz="2000" dirty="0"/>
                        <a:t>Ungodly way</a:t>
                      </a:r>
                    </a:p>
                  </a:txBody>
                  <a:tcPr/>
                </a:tc>
                <a:extLst>
                  <a:ext uri="{0D108BD9-81ED-4DB2-BD59-A6C34878D82A}">
                    <a16:rowId xmlns:a16="http://schemas.microsoft.com/office/drawing/2014/main" val="1469537069"/>
                  </a:ext>
                </a:extLst>
              </a:tr>
              <a:tr h="651065">
                <a:tc>
                  <a:txBody>
                    <a:bodyPr/>
                    <a:lstStyle/>
                    <a:p>
                      <a:r>
                        <a:rPr lang="en-US" sz="2000" dirty="0"/>
                        <a:t>v. 16</a:t>
                      </a:r>
                    </a:p>
                  </a:txBody>
                  <a:tcPr/>
                </a:tc>
                <a:tc>
                  <a:txBody>
                    <a:bodyPr/>
                    <a:lstStyle/>
                    <a:p>
                      <a:r>
                        <a:rPr lang="en-US" sz="2000" dirty="0"/>
                        <a:t>Grumblers</a:t>
                      </a:r>
                    </a:p>
                  </a:txBody>
                  <a:tcPr/>
                </a:tc>
                <a:tc>
                  <a:txBody>
                    <a:bodyPr/>
                    <a:lstStyle/>
                    <a:p>
                      <a:r>
                        <a:rPr lang="en-US" sz="2000" dirty="0"/>
                        <a:t>Faultfinders</a:t>
                      </a:r>
                    </a:p>
                  </a:txBody>
                  <a:tcPr/>
                </a:tc>
                <a:tc>
                  <a:txBody>
                    <a:bodyPr/>
                    <a:lstStyle/>
                    <a:p>
                      <a:r>
                        <a:rPr lang="en-US" sz="2000" dirty="0"/>
                        <a:t>Following evil desires</a:t>
                      </a:r>
                    </a:p>
                  </a:txBody>
                  <a:tcPr/>
                </a:tc>
                <a:extLst>
                  <a:ext uri="{0D108BD9-81ED-4DB2-BD59-A6C34878D82A}">
                    <a16:rowId xmlns:a16="http://schemas.microsoft.com/office/drawing/2014/main" val="2072547516"/>
                  </a:ext>
                </a:extLst>
              </a:tr>
              <a:tr h="651065">
                <a:tc>
                  <a:txBody>
                    <a:bodyPr/>
                    <a:lstStyle/>
                    <a:p>
                      <a:r>
                        <a:rPr lang="en-US" sz="2000" dirty="0"/>
                        <a:t>v. 19</a:t>
                      </a:r>
                    </a:p>
                  </a:txBody>
                  <a:tcPr/>
                </a:tc>
                <a:tc>
                  <a:txBody>
                    <a:bodyPr/>
                    <a:lstStyle/>
                    <a:p>
                      <a:r>
                        <a:rPr lang="en-US" sz="2000" dirty="0"/>
                        <a:t>Divide you</a:t>
                      </a:r>
                    </a:p>
                  </a:txBody>
                  <a:tcPr/>
                </a:tc>
                <a:tc>
                  <a:txBody>
                    <a:bodyPr/>
                    <a:lstStyle/>
                    <a:p>
                      <a:r>
                        <a:rPr lang="en-US" sz="2000" dirty="0"/>
                        <a:t>Follow…instincts</a:t>
                      </a:r>
                    </a:p>
                  </a:txBody>
                  <a:tcPr/>
                </a:tc>
                <a:tc>
                  <a:txBody>
                    <a:bodyPr/>
                    <a:lstStyle/>
                    <a:p>
                      <a:r>
                        <a:rPr lang="en-US" sz="2000" dirty="0"/>
                        <a:t>Don’t have Spirit</a:t>
                      </a:r>
                    </a:p>
                  </a:txBody>
                  <a:tcPr/>
                </a:tc>
                <a:extLst>
                  <a:ext uri="{0D108BD9-81ED-4DB2-BD59-A6C34878D82A}">
                    <a16:rowId xmlns:a16="http://schemas.microsoft.com/office/drawing/2014/main" val="2640426694"/>
                  </a:ext>
                </a:extLst>
              </a:tr>
              <a:tr h="651065">
                <a:tc>
                  <a:txBody>
                    <a:bodyPr/>
                    <a:lstStyle/>
                    <a:p>
                      <a:r>
                        <a:rPr lang="en-US" sz="2000" dirty="0"/>
                        <a:t>v. 20-21</a:t>
                      </a:r>
                    </a:p>
                  </a:txBody>
                  <a:tcPr/>
                </a:tc>
                <a:tc>
                  <a:txBody>
                    <a:bodyPr/>
                    <a:lstStyle/>
                    <a:p>
                      <a:r>
                        <a:rPr lang="en-US" sz="2000" dirty="0"/>
                        <a:t>Holy Spirit</a:t>
                      </a:r>
                    </a:p>
                  </a:txBody>
                  <a:tcPr/>
                </a:tc>
                <a:tc>
                  <a:txBody>
                    <a:bodyPr/>
                    <a:lstStyle/>
                    <a:p>
                      <a:r>
                        <a:rPr lang="en-US" sz="2000" dirty="0"/>
                        <a:t>God (the Father)</a:t>
                      </a:r>
                    </a:p>
                  </a:txBody>
                  <a:tcPr/>
                </a:tc>
                <a:tc>
                  <a:txBody>
                    <a:bodyPr/>
                    <a:lstStyle/>
                    <a:p>
                      <a:r>
                        <a:rPr lang="en-US" sz="2000" dirty="0"/>
                        <a:t>Lord Jesus Christ</a:t>
                      </a:r>
                    </a:p>
                  </a:txBody>
                  <a:tcPr/>
                </a:tc>
                <a:extLst>
                  <a:ext uri="{0D108BD9-81ED-4DB2-BD59-A6C34878D82A}">
                    <a16:rowId xmlns:a16="http://schemas.microsoft.com/office/drawing/2014/main" val="3186256392"/>
                  </a:ext>
                </a:extLst>
              </a:tr>
              <a:tr h="651065">
                <a:tc>
                  <a:txBody>
                    <a:bodyPr/>
                    <a:lstStyle/>
                    <a:p>
                      <a:r>
                        <a:rPr lang="en-US" sz="2000" dirty="0"/>
                        <a:t>v. 22-23</a:t>
                      </a:r>
                    </a:p>
                  </a:txBody>
                  <a:tcPr/>
                </a:tc>
                <a:tc>
                  <a:txBody>
                    <a:bodyPr/>
                    <a:lstStyle/>
                    <a:p>
                      <a:r>
                        <a:rPr lang="en-US" sz="2000" dirty="0"/>
                        <a:t>Be merciful</a:t>
                      </a:r>
                    </a:p>
                  </a:txBody>
                  <a:tcPr/>
                </a:tc>
                <a:tc>
                  <a:txBody>
                    <a:bodyPr/>
                    <a:lstStyle/>
                    <a:p>
                      <a:r>
                        <a:rPr lang="en-US" sz="2000" dirty="0"/>
                        <a:t>Snatch others</a:t>
                      </a:r>
                    </a:p>
                  </a:txBody>
                  <a:tcPr/>
                </a:tc>
                <a:tc>
                  <a:txBody>
                    <a:bodyPr/>
                    <a:lstStyle/>
                    <a:p>
                      <a:r>
                        <a:rPr lang="en-US" sz="2000" dirty="0"/>
                        <a:t>Show mercy</a:t>
                      </a:r>
                    </a:p>
                  </a:txBody>
                  <a:tcPr/>
                </a:tc>
                <a:extLst>
                  <a:ext uri="{0D108BD9-81ED-4DB2-BD59-A6C34878D82A}">
                    <a16:rowId xmlns:a16="http://schemas.microsoft.com/office/drawing/2014/main" val="169780451"/>
                  </a:ext>
                </a:extLst>
              </a:tr>
              <a:tr h="651065">
                <a:tc>
                  <a:txBody>
                    <a:bodyPr/>
                    <a:lstStyle/>
                    <a:p>
                      <a:r>
                        <a:rPr lang="en-US" sz="2000" dirty="0"/>
                        <a:t>v. 25</a:t>
                      </a:r>
                    </a:p>
                  </a:txBody>
                  <a:tcPr/>
                </a:tc>
                <a:tc>
                  <a:txBody>
                    <a:bodyPr/>
                    <a:lstStyle/>
                    <a:p>
                      <a:r>
                        <a:rPr lang="en-US" sz="2000" dirty="0"/>
                        <a:t>God </a:t>
                      </a:r>
                    </a:p>
                  </a:txBody>
                  <a:tcPr/>
                </a:tc>
                <a:tc>
                  <a:txBody>
                    <a:bodyPr/>
                    <a:lstStyle/>
                    <a:p>
                      <a:r>
                        <a:rPr lang="en-US" sz="2000" dirty="0"/>
                        <a:t>Savior</a:t>
                      </a:r>
                    </a:p>
                  </a:txBody>
                  <a:tcPr/>
                </a:tc>
                <a:tc>
                  <a:txBody>
                    <a:bodyPr/>
                    <a:lstStyle/>
                    <a:p>
                      <a:r>
                        <a:rPr lang="en-US" sz="2000" dirty="0"/>
                        <a:t>Lord</a:t>
                      </a:r>
                    </a:p>
                  </a:txBody>
                  <a:tcPr/>
                </a:tc>
                <a:extLst>
                  <a:ext uri="{0D108BD9-81ED-4DB2-BD59-A6C34878D82A}">
                    <a16:rowId xmlns:a16="http://schemas.microsoft.com/office/drawing/2014/main" val="2100923785"/>
                  </a:ext>
                </a:extLst>
              </a:tr>
              <a:tr h="651065">
                <a:tc>
                  <a:txBody>
                    <a:bodyPr/>
                    <a:lstStyle/>
                    <a:p>
                      <a:r>
                        <a:rPr lang="en-US" sz="2000" dirty="0"/>
                        <a:t>v. 25 </a:t>
                      </a:r>
                    </a:p>
                  </a:txBody>
                  <a:tcPr/>
                </a:tc>
                <a:tc>
                  <a:txBody>
                    <a:bodyPr/>
                    <a:lstStyle/>
                    <a:p>
                      <a:r>
                        <a:rPr lang="en-US" sz="2000" dirty="0"/>
                        <a:t>Before all ages</a:t>
                      </a:r>
                    </a:p>
                  </a:txBody>
                  <a:tcPr/>
                </a:tc>
                <a:tc>
                  <a:txBody>
                    <a:bodyPr/>
                    <a:lstStyle/>
                    <a:p>
                      <a:r>
                        <a:rPr lang="en-US" sz="2000" dirty="0"/>
                        <a:t>Now</a:t>
                      </a:r>
                    </a:p>
                  </a:txBody>
                  <a:tcPr/>
                </a:tc>
                <a:tc>
                  <a:txBody>
                    <a:bodyPr/>
                    <a:lstStyle/>
                    <a:p>
                      <a:r>
                        <a:rPr lang="en-US" sz="2000" dirty="0"/>
                        <a:t>Forevermore</a:t>
                      </a:r>
                    </a:p>
                  </a:txBody>
                  <a:tcPr/>
                </a:tc>
                <a:extLst>
                  <a:ext uri="{0D108BD9-81ED-4DB2-BD59-A6C34878D82A}">
                    <a16:rowId xmlns:a16="http://schemas.microsoft.com/office/drawing/2014/main" val="2740452920"/>
                  </a:ext>
                </a:extLst>
              </a:tr>
            </a:tbl>
          </a:graphicData>
        </a:graphic>
      </p:graphicFrame>
    </p:spTree>
    <p:extLst>
      <p:ext uri="{BB962C8B-B14F-4D97-AF65-F5344CB8AC3E}">
        <p14:creationId xmlns:p14="http://schemas.microsoft.com/office/powerpoint/2010/main" val="2631461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60CB-9D78-4EBC-8529-E11CE0CD5533}"/>
              </a:ext>
            </a:extLst>
          </p:cNvPr>
          <p:cNvSpPr>
            <a:spLocks noGrp="1"/>
          </p:cNvSpPr>
          <p:nvPr>
            <p:ph type="title"/>
          </p:nvPr>
        </p:nvSpPr>
        <p:spPr>
          <a:xfrm>
            <a:off x="685800" y="0"/>
            <a:ext cx="7772400" cy="1609344"/>
          </a:xfrm>
        </p:spPr>
        <p:txBody>
          <a:bodyPr>
            <a:normAutofit/>
          </a:bodyPr>
          <a:lstStyle/>
          <a:p>
            <a:r>
              <a:rPr lang="en-US" sz="3200" dirty="0"/>
              <a:t>Outline of Jude</a:t>
            </a:r>
          </a:p>
        </p:txBody>
      </p:sp>
      <p:cxnSp>
        <p:nvCxnSpPr>
          <p:cNvPr id="5" name="Straight Connector 4">
            <a:extLst>
              <a:ext uri="{FF2B5EF4-FFF2-40B4-BE49-F238E27FC236}">
                <a16:creationId xmlns:a16="http://schemas.microsoft.com/office/drawing/2014/main" id="{990EFBD6-BAD2-45CB-B669-F99F3308DE1E}"/>
              </a:ext>
            </a:extLst>
          </p:cNvPr>
          <p:cNvCxnSpPr>
            <a:cxnSpLocks/>
          </p:cNvCxnSpPr>
          <p:nvPr/>
        </p:nvCxnSpPr>
        <p:spPr>
          <a:xfrm>
            <a:off x="685800" y="1148482"/>
            <a:ext cx="76608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D6C11E0-B6F0-499D-9633-833E263A7DC7}"/>
              </a:ext>
            </a:extLst>
          </p:cNvPr>
          <p:cNvSpPr txBox="1"/>
          <p:nvPr/>
        </p:nvSpPr>
        <p:spPr>
          <a:xfrm>
            <a:off x="440741" y="6251677"/>
            <a:ext cx="8017459" cy="461665"/>
          </a:xfrm>
          <a:prstGeom prst="rect">
            <a:avLst/>
          </a:prstGeom>
          <a:noFill/>
        </p:spPr>
        <p:txBody>
          <a:bodyPr wrap="square" rtlCol="0">
            <a:spAutoFit/>
          </a:bodyPr>
          <a:lstStyle/>
          <a:p>
            <a:pPr algn="ctr"/>
            <a:r>
              <a:rPr lang="en-US" sz="1200" dirty="0"/>
              <a:t>Outline adapted from Thomas Constable, </a:t>
            </a:r>
            <a:r>
              <a:rPr lang="en-US" sz="1200" i="1" dirty="0"/>
              <a:t>Dr. Constable’s Expository Notes, Jude, </a:t>
            </a:r>
            <a:r>
              <a:rPr lang="en-US" sz="1200" dirty="0"/>
              <a:t>(http://www.planobiblechapel.org/tcon/notes/html/nt/jude/jude.htm)</a:t>
            </a:r>
          </a:p>
        </p:txBody>
      </p:sp>
      <p:sp>
        <p:nvSpPr>
          <p:cNvPr id="9" name="Content Placeholder 2">
            <a:extLst>
              <a:ext uri="{FF2B5EF4-FFF2-40B4-BE49-F238E27FC236}">
                <a16:creationId xmlns:a16="http://schemas.microsoft.com/office/drawing/2014/main" id="{2DE76483-C962-425E-9447-7746605E5C17}"/>
              </a:ext>
            </a:extLst>
          </p:cNvPr>
          <p:cNvSpPr>
            <a:spLocks noGrp="1"/>
          </p:cNvSpPr>
          <p:nvPr>
            <p:ph idx="1"/>
          </p:nvPr>
        </p:nvSpPr>
        <p:spPr>
          <a:xfrm>
            <a:off x="685800" y="1317075"/>
            <a:ext cx="8281219" cy="4842321"/>
          </a:xfrm>
        </p:spPr>
        <p:txBody>
          <a:bodyPr>
            <a:normAutofit/>
          </a:bodyPr>
          <a:lstStyle/>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Salutation – vv. 1-2</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Purpose Statement – vv. 3-4</a:t>
            </a:r>
          </a:p>
          <a:p>
            <a:pPr marL="514350" marR="0" indent="-514350" algn="just">
              <a:spcBef>
                <a:spcPts val="0"/>
              </a:spcBef>
              <a:spcAft>
                <a:spcPts val="300"/>
              </a:spcAft>
              <a:buFont typeface="+mj-lt"/>
              <a:buAutoNum type="romanUcPeriod"/>
            </a:pPr>
            <a:r>
              <a:rPr lang="en-US" sz="3200" dirty="0">
                <a:latin typeface="Times New Roman" panose="02020603050405020304" pitchFamily="18" charset="0"/>
              </a:rPr>
              <a:t>Beware of Apostates– vv. 5-16</a:t>
            </a:r>
          </a:p>
          <a:p>
            <a:pPr marL="788670" lvl="1" indent="-514350" algn="just">
              <a:spcBef>
                <a:spcPts val="0"/>
              </a:spcBef>
              <a:spcAft>
                <a:spcPts val="300"/>
              </a:spcAft>
              <a:buClr>
                <a:srgbClr val="A5300F"/>
              </a:buClr>
              <a:buFont typeface="+mj-lt"/>
              <a:buAutoNum type="alphaUcPeriod"/>
            </a:pPr>
            <a:r>
              <a:rPr lang="en-US" sz="2800" b="1" dirty="0">
                <a:latin typeface="Times New Roman" panose="02020603050405020304" pitchFamily="18" charset="0"/>
              </a:rPr>
              <a:t>Previous Failures – vv. 5-7</a:t>
            </a:r>
          </a:p>
          <a:p>
            <a:pPr marL="1337310" lvl="3" indent="-514350" algn="just">
              <a:spcBef>
                <a:spcPts val="0"/>
              </a:spcBef>
              <a:spcAft>
                <a:spcPts val="300"/>
              </a:spcAft>
              <a:buClr>
                <a:srgbClr val="A5300F"/>
              </a:buClr>
              <a:buFont typeface="+mj-lt"/>
              <a:buAutoNum type="arabicPeriod"/>
            </a:pPr>
            <a:r>
              <a:rPr lang="en-US" sz="2800" b="1" dirty="0">
                <a:solidFill>
                  <a:srgbClr val="C00000"/>
                </a:solidFill>
                <a:latin typeface="Times New Roman" panose="02020603050405020304" pitchFamily="18" charset="0"/>
              </a:rPr>
              <a:t>Examples of Certain Israelites – v. 5</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Angels – v. 6</a:t>
            </a:r>
          </a:p>
          <a:p>
            <a:pPr marL="1337310" lvl="3" indent="-514350" algn="just">
              <a:spcBef>
                <a:spcPts val="0"/>
              </a:spcBef>
              <a:spcAft>
                <a:spcPts val="300"/>
              </a:spcAft>
              <a:buClr>
                <a:srgbClr val="A5300F"/>
              </a:buClr>
              <a:buFont typeface="+mj-lt"/>
              <a:buAutoNum type="arabicPeriod"/>
            </a:pPr>
            <a:r>
              <a:rPr lang="en-US" sz="2800" dirty="0">
                <a:latin typeface="Times New Roman" panose="02020603050405020304" pitchFamily="18" charset="0"/>
              </a:rPr>
              <a:t>Examples of Certain Pagans – v. 7</a:t>
            </a:r>
          </a:p>
          <a:p>
            <a:pPr marL="788670" lvl="1" indent="-514350" algn="just">
              <a:spcBef>
                <a:spcPts val="0"/>
              </a:spcBef>
              <a:spcAft>
                <a:spcPts val="300"/>
              </a:spcAft>
              <a:buClr>
                <a:srgbClr val="A5300F"/>
              </a:buClr>
              <a:buFont typeface="+mj-lt"/>
              <a:buAutoNum type="alphaUcPeriod"/>
            </a:pPr>
            <a:r>
              <a:rPr lang="en-US" sz="2800" dirty="0">
                <a:solidFill>
                  <a:srgbClr val="000000"/>
                </a:solidFill>
                <a:latin typeface="Times New Roman" panose="02020603050405020304" pitchFamily="18" charset="0"/>
              </a:rPr>
              <a:t>Present Failures – vv. 8-16</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Exhortation to the Faithful – vv.17-23</a:t>
            </a:r>
          </a:p>
          <a:p>
            <a:pPr marL="514350" marR="0" indent="-514350" algn="just">
              <a:spcBef>
                <a:spcPts val="0"/>
              </a:spcBef>
              <a:spcAft>
                <a:spcPts val="300"/>
              </a:spcAft>
              <a:buFont typeface="+mj-lt"/>
              <a:buAutoNum type="romanUcPeriod"/>
            </a:pPr>
            <a:r>
              <a:rPr lang="en-US" sz="3200" dirty="0">
                <a:solidFill>
                  <a:srgbClr val="000000"/>
                </a:solidFill>
                <a:latin typeface="Times New Roman" panose="02020603050405020304" pitchFamily="18" charset="0"/>
              </a:rPr>
              <a:t>Benediction – vv. 24-25</a:t>
            </a:r>
            <a:endParaRPr lang="en-US" sz="2800" dirty="0">
              <a:solidFill>
                <a:srgbClr val="000000"/>
              </a:solidFill>
              <a:latin typeface="Times New Roman" panose="02020603050405020304" pitchFamily="18" charset="0"/>
            </a:endParaRPr>
          </a:p>
          <a:p>
            <a:pPr marL="788670" lvl="1" indent="-514350" algn="just">
              <a:spcBef>
                <a:spcPts val="0"/>
              </a:spcBef>
              <a:spcAft>
                <a:spcPts val="300"/>
              </a:spcAft>
              <a:buFont typeface="+mj-lt"/>
              <a:buAutoNum type="alphaUcPeriod"/>
            </a:pPr>
            <a:endParaRPr lang="en-US" sz="28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344956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otalTime>79</TotalTime>
  <Words>3032</Words>
  <Application>Microsoft Office PowerPoint</Application>
  <PresentationFormat>On-screen Show (4:3)</PresentationFormat>
  <Paragraphs>369</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Calibri</vt:lpstr>
      <vt:lpstr>Georgia</vt:lpstr>
      <vt:lpstr>Times New Roman</vt:lpstr>
      <vt:lpstr>Trebuchet MS</vt:lpstr>
      <vt:lpstr>Wingdings</vt:lpstr>
      <vt:lpstr>Wood Type</vt:lpstr>
      <vt:lpstr>The book of Jude</vt:lpstr>
      <vt:lpstr>Outline of Jude</vt:lpstr>
      <vt:lpstr>Outline of Jude</vt:lpstr>
      <vt:lpstr>Outline of Jude</vt:lpstr>
      <vt:lpstr>Outline of Jude</vt:lpstr>
      <vt:lpstr>Outline of Jude</vt:lpstr>
      <vt:lpstr>Jude’s Triads</vt:lpstr>
      <vt:lpstr>Jude’s Triads</vt:lpstr>
      <vt:lpstr>Outline of Jude</vt:lpstr>
      <vt:lpstr>PowerPoint Presentation</vt:lpstr>
      <vt:lpstr>The Ten Plagues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of Jude</vt:lpstr>
      <vt:lpstr>D. Edmond Hiebert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 of Jude</vt:lpstr>
      <vt:lpstr>PowerPoint Presentation</vt:lpstr>
      <vt:lpstr>PowerPoint Presentation</vt:lpstr>
      <vt:lpstr>PowerPoint Presentation</vt:lpstr>
      <vt:lpstr>PowerPoint Presentation</vt:lpstr>
      <vt:lpstr>PowerPoint Presentation</vt:lpstr>
      <vt:lpstr>Outline of Jude</vt:lpstr>
      <vt:lpstr>The book of Jude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Jude</dc:title>
  <dc:creator>Gabriel Morris</dc:creator>
  <cp:lastModifiedBy>Gabriel Morris</cp:lastModifiedBy>
  <cp:revision>1</cp:revision>
  <dcterms:created xsi:type="dcterms:W3CDTF">2018-08-05T04:42:41Z</dcterms:created>
  <dcterms:modified xsi:type="dcterms:W3CDTF">2018-08-05T06:02:24Z</dcterms:modified>
</cp:coreProperties>
</file>