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067" r:id="rId2"/>
    <p:sldId id="963" r:id="rId3"/>
    <p:sldId id="3944" r:id="rId4"/>
    <p:sldId id="3860" r:id="rId5"/>
    <p:sldId id="3871" r:id="rId6"/>
    <p:sldId id="3960" r:id="rId7"/>
    <p:sldId id="3961" r:id="rId8"/>
    <p:sldId id="3962" r:id="rId9"/>
    <p:sldId id="3984" r:id="rId10"/>
    <p:sldId id="4170" r:id="rId11"/>
    <p:sldId id="4152" r:id="rId12"/>
    <p:sldId id="3978" r:id="rId13"/>
    <p:sldId id="3977" r:id="rId14"/>
    <p:sldId id="4179" r:id="rId15"/>
    <p:sldId id="3973" r:id="rId16"/>
    <p:sldId id="4180" r:id="rId17"/>
    <p:sldId id="4181" r:id="rId18"/>
    <p:sldId id="4163" r:id="rId19"/>
    <p:sldId id="4185" r:id="rId20"/>
    <p:sldId id="4186" r:id="rId21"/>
    <p:sldId id="4187" r:id="rId22"/>
    <p:sldId id="4188" r:id="rId23"/>
    <p:sldId id="4189" r:id="rId24"/>
    <p:sldId id="1309" r:id="rId25"/>
    <p:sldId id="4191" r:id="rId26"/>
    <p:sldId id="4182" r:id="rId27"/>
    <p:sldId id="3862" r:id="rId28"/>
    <p:sldId id="4159" r:id="rId29"/>
    <p:sldId id="4160" r:id="rId30"/>
    <p:sldId id="3861" r:id="rId31"/>
    <p:sldId id="439" r:id="rId32"/>
    <p:sldId id="453" r:id="rId33"/>
    <p:sldId id="452" r:id="rId34"/>
    <p:sldId id="4190" r:id="rId35"/>
    <p:sldId id="4183" r:id="rId36"/>
    <p:sldId id="4161" r:id="rId37"/>
    <p:sldId id="2248" r:id="rId38"/>
    <p:sldId id="4184" r:id="rId39"/>
    <p:sldId id="3488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33CC33"/>
    <a:srgbClr val="FF00FF"/>
    <a:srgbClr val="CCCCFF"/>
    <a:srgbClr val="0000FF"/>
    <a:srgbClr val="0099FF"/>
    <a:srgbClr val="FFFF99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1654" autoAdjust="0"/>
  </p:normalViewPr>
  <p:slideViewPr>
    <p:cSldViewPr>
      <p:cViewPr varScale="1">
        <p:scale>
          <a:sx n="67" d="100"/>
          <a:sy n="67" d="100"/>
        </p:scale>
        <p:origin x="15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23AE1EC-DC16-4C04-913F-B6D679805B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AE71195-D2CF-4686-8C53-22B8FE71B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3A9FD15-97A0-4213-A3F9-7B126EA4B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8794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8794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8794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8794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431645-F3B0-4269-A78C-02D4BFD16CAE}" type="slidenum">
              <a:rPr lang="en-US" altLang="en-US" sz="1300" smtClean="0"/>
              <a:pPr/>
              <a:t>24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814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23AE1EC-DC16-4C04-913F-B6D679805B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AE71195-D2CF-4686-8C53-22B8FE71B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3A9FD15-97A0-4213-A3F9-7B126EA4B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8794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8794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8794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8794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431645-F3B0-4269-A78C-02D4BFD16CAE}" type="slidenum">
              <a:rPr lang="en-US" altLang="en-US" sz="1300" smtClean="0"/>
              <a:pPr/>
              <a:t>25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1784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838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382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Circumstances of the vision (1:9-11)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 of the vision (1:12-16)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Communication from Christ to John (1:17-20)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F17462B-F229-435B-80C8-01FAA722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28600"/>
            <a:ext cx="647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Things Which You Have Seen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703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rist among the seven lampstands">
            <a:extLst>
              <a:ext uri="{FF2B5EF4-FFF2-40B4-BE49-F238E27FC236}">
                <a16:creationId xmlns:a16="http://schemas.microsoft.com/office/drawing/2014/main" id="{81543E2E-3294-4C3C-88A7-581DCB31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181600" cy="64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177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Clothing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1:13b-c)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38286"/>
            <a:ext cx="3505200" cy="1814513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robe (13b)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sash (13c)</a:t>
            </a:r>
          </a:p>
        </p:txBody>
      </p:sp>
      <p:pic>
        <p:nvPicPr>
          <p:cNvPr id="1026" name="Picture 2" descr="Image result for jesus among the churches">
            <a:extLst>
              <a:ext uri="{FF2B5EF4-FFF2-40B4-BE49-F238E27FC236}">
                <a16:creationId xmlns:a16="http://schemas.microsoft.com/office/drawing/2014/main" id="{055597D1-CCBF-46A4-B767-756A58B8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965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058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62300" y="228600"/>
            <a:ext cx="28194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His Body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1:14-16)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4648200" cy="50292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hair (14a)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eyes (14b)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feet (15a)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voice (15b)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right hand (16a)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mouth (16b)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face (16c)</a:t>
            </a:r>
          </a:p>
        </p:txBody>
      </p:sp>
      <p:pic>
        <p:nvPicPr>
          <p:cNvPr id="5" name="Picture 1026">
            <a:extLst>
              <a:ext uri="{FF2B5EF4-FFF2-40B4-BE49-F238E27FC236}">
                <a16:creationId xmlns:a16="http://schemas.microsoft.com/office/drawing/2014/main" id="{ED53BF7E-3355-4A47-AB34-A11FBD8E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7337"/>
            <a:ext cx="3458703" cy="4849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26517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6868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Circumstances of the vision (1:9-11)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 of the vision (1:12-16)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Communication from Christ to John (1:17-20)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F17462B-F229-435B-80C8-01FAA722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28600"/>
            <a:ext cx="647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Things Which You Have Seen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650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Communication from Christ to John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1524000"/>
            <a:ext cx="67818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John’s reaction to Jesus (1:17a)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comfort of John (1:17b-18)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command to John (1:19-20)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6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Communication from Christ to John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1524000"/>
            <a:ext cx="67818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John’s reaction to Jesus (1:17a)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comfort of John (1:17b-18)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command to John (1:19-20)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100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Communication from Christ to John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1524000"/>
            <a:ext cx="67818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John’s reaction to Jesus (1:17a)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comfort of John (1:17b-18)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command to John (1:19-20)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35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Jesus’s Comfort to John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1:17b-18)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3243262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Right hand (17b)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 not be afraid (1:17c)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am the first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prōtos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and the last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eschatos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(1:17d)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conquered the grave (1:18a)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the keys of death and hades (1:18b)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29200"/>
            <a:ext cx="1656723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374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Jesus’s Comfort to John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1:17b-18)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3243262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Right hand (17b)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 not be afraid (1:17c)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am the first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prōtos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and the last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eschatos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(1:17d)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conquered the grave (1:18a)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the keys of death and hades (1:18b)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29200"/>
            <a:ext cx="1656723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83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140643"/>
            <a:ext cx="8458200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title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of Jesus Christ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Patmos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Seven Churches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95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was it delivered</a:t>
            </a: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Seven steps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Why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Encouragement and holiness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 final victory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OT relationship</a:t>
            </a:r>
          </a:p>
        </p:txBody>
      </p:sp>
      <p:pic>
        <p:nvPicPr>
          <p:cNvPr id="20484" name="Picture 2" descr="http://iconreader.files.wordpress.com/2010/08/12_johntheologian.jpg">
            <a:extLst>
              <a:ext uri="{FF2B5EF4-FFF2-40B4-BE49-F238E27FC236}">
                <a16:creationId xmlns:a16="http://schemas.microsoft.com/office/drawing/2014/main" id="{0547C1CB-0812-4713-970D-1CF9DCC9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78552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Jesus’s Comfort to John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1:17b-18)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3243262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Right hand (17b)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 not be afraid (1:17c)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am the first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prōtos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and the last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eschatos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(1:17d)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conquered the grave (1:18a)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the keys of death and hades (1:18b)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29200"/>
            <a:ext cx="1656723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596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Jesus’s Comfort to John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1:17b-18)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3243262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Right hand (17b)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 not be afraid (1:17c)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am the first (</a:t>
            </a:r>
            <a:r>
              <a:rPr lang="en-US" sz="30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prōtos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&amp; the last (</a:t>
            </a:r>
            <a:r>
              <a:rPr lang="en-US" sz="30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eschatos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(1:17d)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conquered the grave (1:18a)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the keys of death and hades (1:18b)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29200"/>
            <a:ext cx="1656723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0558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Jesus’s Comfort to John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1:17b-18)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3243262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Right hand (17b)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 not be afraid (1:17c)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am the first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prōtos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and the last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eschatos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(1:17d)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conquered the grave (1:18a)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the keys of death and hades (1:18b)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29200"/>
            <a:ext cx="1656723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9446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Jesus’s Comfort to John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1:17b-18)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3243262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Right hand (17b)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 not be afraid (1:17c)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am the first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prōtos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and the last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eschatos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(1:17d)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conquered the grave (1:18a)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the keys of death and hades (1:18b)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148262"/>
            <a:ext cx="1656723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822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453EFCD-F5DE-4635-A698-FF8C15AA2D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19500" y="228599"/>
            <a:ext cx="1905000" cy="1176335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Preview</a:t>
            </a:r>
          </a:p>
        </p:txBody>
      </p:sp>
      <p:pic>
        <p:nvPicPr>
          <p:cNvPr id="21508" name="Picture 4" descr="C:\Documents and Settings\Owner\Application Data\Microsoft\Media Catalog\Downloaded Clips\cl79\j0304869.wmf">
            <a:extLst>
              <a:ext uri="{FF2B5EF4-FFF2-40B4-BE49-F238E27FC236}">
                <a16:creationId xmlns:a16="http://schemas.microsoft.com/office/drawing/2014/main" id="{4A5733E1-1C4F-4247-ACEA-9B7EFAC3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352" y="42863"/>
            <a:ext cx="127044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89C46E-DBE5-4EC6-B362-9DF6C1264D88}"/>
              </a:ext>
            </a:extLst>
          </p:cNvPr>
          <p:cNvSpPr txBox="1"/>
          <p:nvPr/>
        </p:nvSpPr>
        <p:spPr>
          <a:xfrm>
            <a:off x="609600" y="6324600"/>
            <a:ext cx="7924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Adapted from J. Dwight Pentecost,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Faith that Endures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 (Grand Rapids, MI: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Kregel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, 2000), 60-71.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9CE431-4B86-45B4-BBB9-45DB2021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447799"/>
            <a:ext cx="8648700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restore God’s original purpose for man (5-8)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taste death for every man (9)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bring many to glory (10-13)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break Satan’s rule over humanity (14)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remove the fear of death (15)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become our merciful high priest (16-17a)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make a complete purification for sin (17b)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sympathize with those tested (18)</a:t>
            </a:r>
          </a:p>
        </p:txBody>
      </p:sp>
    </p:spTree>
    <p:extLst>
      <p:ext uri="{BB962C8B-B14F-4D97-AF65-F5344CB8AC3E}">
        <p14:creationId xmlns:p14="http://schemas.microsoft.com/office/powerpoint/2010/main" val="22966425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453EFCD-F5DE-4635-A698-FF8C15AA2D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19500" y="228599"/>
            <a:ext cx="1905000" cy="1176335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Preview</a:t>
            </a:r>
          </a:p>
        </p:txBody>
      </p:sp>
      <p:pic>
        <p:nvPicPr>
          <p:cNvPr id="21508" name="Picture 4" descr="C:\Documents and Settings\Owner\Application Data\Microsoft\Media Catalog\Downloaded Clips\cl79\j0304869.wmf">
            <a:extLst>
              <a:ext uri="{FF2B5EF4-FFF2-40B4-BE49-F238E27FC236}">
                <a16:creationId xmlns:a16="http://schemas.microsoft.com/office/drawing/2014/main" id="{4A5733E1-1C4F-4247-ACEA-9B7EFAC3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352" y="42863"/>
            <a:ext cx="127044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89C46E-DBE5-4EC6-B362-9DF6C1264D88}"/>
              </a:ext>
            </a:extLst>
          </p:cNvPr>
          <p:cNvSpPr txBox="1"/>
          <p:nvPr/>
        </p:nvSpPr>
        <p:spPr>
          <a:xfrm>
            <a:off x="609600" y="6324600"/>
            <a:ext cx="7924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Adapted from J. Dwight Pentecost,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Faith that Endures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 (Grand Rapids, MI: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Kregel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, 2000), 60-71.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9CE431-4B86-45B4-BBB9-45DB2021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447799"/>
            <a:ext cx="8648700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restore God’s original purpose for man (5-8)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taste death for every man (9)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bring many to glory (10-13)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break Satan’s rule over humanity (14)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remove the fear of death (15)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become our merciful high priest (16-17a)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make a complete purification for sin (17b)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sympathize with those tested (18)</a:t>
            </a:r>
          </a:p>
        </p:txBody>
      </p:sp>
    </p:spTree>
    <p:extLst>
      <p:ext uri="{BB962C8B-B14F-4D97-AF65-F5344CB8AC3E}">
        <p14:creationId xmlns:p14="http://schemas.microsoft.com/office/powerpoint/2010/main" val="1115504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Communication from Christ to John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524000"/>
            <a:ext cx="6858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John’s reaction to Jesus (1:17a)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comfort of John (1:17b-18)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command to John (1:19-20)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996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1:8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“but you will receive power when the Holy Spirit has come upon you; and you shall be My witnesses both in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Jerusalem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in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 Judea and Samaria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even to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remotest part of the earth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993D9-EDDA-4CE1-A960-FCC92CE6DB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41" y="2819400"/>
            <a:ext cx="2275518" cy="228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46228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 write the things which 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will take place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29C2-27CE-4FCF-830E-BE1C62CF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4533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155414"/>
            <a:ext cx="645795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941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cs typeface="Calibri" panose="020F0502020204030204" pitchFamily="34" charset="0"/>
              </a:rPr>
              <a:t>Prologue (Rev. 1:1-8)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6324600" cy="51816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Title (1a)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Chain of Communication (1b-2)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Blessing (3)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Author (4a)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Audience (4b)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Greeting (4c)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Source (4d-5a)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Subject (5b-8)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71A7B-F434-422D-9091-80388EEB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98" y="2514600"/>
            <a:ext cx="35453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02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4:1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“After these things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looked, and behold, a door standing open in heaven, and the first voice which I had heard, like the sound of a trumpet speaking with me, said, ‘Come up here, and I will show you what must take place after these things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69889-E8E5-4A45-A188-711C20D6B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317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“Mystery” Defined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the N.T, it [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mystērion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denotes, not the mysterious (as with the Eng. word), but 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which, being outside the range of unassisted natural apprehension, can be made known only by Divine revelation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is made known in a manner and at a time appointed by God, and to those who are illumined by His Spirit.”</a:t>
            </a: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48" name="TextBox 3"/>
          <p:cNvSpPr txBox="1">
            <a:spLocks noChangeArrowheads="1"/>
          </p:cNvSpPr>
          <p:nvPr/>
        </p:nvSpPr>
        <p:spPr bwMode="auto">
          <a:xfrm>
            <a:off x="800100" y="60960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W. E. Vine, Merrill F. Unger, and William White, </a:t>
            </a:r>
            <a:r>
              <a:rPr lang="en-US" alt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Vine's Complete Expository Dictionary of the Old and New Testament Words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(Nashville: Nelson, 1996), 424.</a:t>
            </a:r>
          </a:p>
        </p:txBody>
      </p:sp>
    </p:spTree>
    <p:extLst>
      <p:ext uri="{BB962C8B-B14F-4D97-AF65-F5344CB8AC3E}">
        <p14:creationId xmlns:p14="http://schemas.microsoft.com/office/powerpoint/2010/main" val="155923283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5FD1C-8B91-445F-8B3C-E4C9C22DB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3:3-6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“that by revelation there was made known to me the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mystery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 I wrote before in brief.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 referring to this, when you read you can understand my insight into the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mystery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Christ,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 in other generations was not made known to the sons of men, as it has now been revealed to His holy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apostles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prophets in the Spirit;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to be specific, that the Gentiles are fellow heirs and fellow members of the body, and fellow partakers of the promise in Christ Jesus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through the gospel”.</a:t>
            </a:r>
            <a:endParaRPr lang="en-US" alt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437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518CA1-EC45-4CC7-9DFD-5D90E9658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3:9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to bring to light what is the administration of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mystery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which for ages has been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hidden in God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created all things.”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AB11C-0C5C-47DE-9AE9-947CBCEA31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04" y="2819399"/>
            <a:ext cx="276999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20019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rist among the seven lampstands">
            <a:extLst>
              <a:ext uri="{FF2B5EF4-FFF2-40B4-BE49-F238E27FC236}">
                <a16:creationId xmlns:a16="http://schemas.microsoft.com/office/drawing/2014/main" id="{81543E2E-3294-4C3C-88A7-581DCB31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181600" cy="64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654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581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Rules of Interpretation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371600"/>
            <a:ext cx="60960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buClr>
                <a:srgbClr val="00FFFF"/>
              </a:buClr>
              <a:defRPr/>
            </a:pPr>
            <a:r>
              <a:rPr lang="en-US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the immediate context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Walvoord: 26X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buClr>
                <a:srgbClr val="00FFFF"/>
              </a:buClr>
              <a:defRPr/>
            </a:pPr>
            <a:r>
              <a:rPr lang="en-US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the remote context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Thomas: 278 / 404 verses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" y="1981199"/>
            <a:ext cx="1982986" cy="233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1377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7683-4DF2-488F-AB2D-2778918C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55414"/>
            <a:ext cx="6629400" cy="53215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Father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Christ the Son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an angel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John 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 book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to a reader or preacher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 listener or the seven churches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B62F4C-289E-46B5-ABC8-FCEE7E2004FE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9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Method of Communication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AAA06-A73B-4FB0-BC7B-E18313F643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70" y="1752600"/>
            <a:ext cx="273197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9804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6868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Circumstances of the vision (1:9-11)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 of the vision (1:12-16)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Communication from Christ to John (1:17-20)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F17462B-F229-435B-80C8-01FAA722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28600"/>
            <a:ext cx="647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Things Which You Have Seen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6306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 write the things which 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will take place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29C2-27CE-4FCF-830E-BE1C62CF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37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45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85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3500" y="228600"/>
            <a:ext cx="64770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Things Which You Have Seen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382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Circumstances of the vision (1:9-11)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 of the vision (1:12-16)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Communication from Christ to John (1:17-20)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259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382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Circumstances of the vision (1:9-11)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 of the vision (1:12-16)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Communication from Christ to John (1:17-20)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F17462B-F229-435B-80C8-01FAA722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28600"/>
            <a:ext cx="647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Things Which You Have Seen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550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John Got Exiled on Patmos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52638" y="1600200"/>
            <a:ext cx="5038725" cy="17526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Word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logos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Testimony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martyria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732D2-C67A-4755-8989-758410D9C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66" y="3429000"/>
            <a:ext cx="414626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421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13805</TotalTime>
  <Words>1281</Words>
  <Application>Microsoft Office PowerPoint</Application>
  <PresentationFormat>On-screen Show (4:3)</PresentationFormat>
  <Paragraphs>194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Azure</vt:lpstr>
      <vt:lpstr>PowerPoint Presentation</vt:lpstr>
      <vt:lpstr>Answering Ten Questions</vt:lpstr>
      <vt:lpstr>Prologue (Rev. 1:1-8)</vt:lpstr>
      <vt:lpstr>PowerPoint Presentation</vt:lpstr>
      <vt:lpstr>Revelation 1:19</vt:lpstr>
      <vt:lpstr>Revelation 1:19</vt:lpstr>
      <vt:lpstr>The Things Which You Have Seen  (Rev. 1:9-20)</vt:lpstr>
      <vt:lpstr>PowerPoint Presentation</vt:lpstr>
      <vt:lpstr>How John Got Exiled on Patmos (Rev. 1:9)</vt:lpstr>
      <vt:lpstr>PowerPoint Presentation</vt:lpstr>
      <vt:lpstr>PowerPoint Presentation</vt:lpstr>
      <vt:lpstr>B. His Clothing  (Rev. 1:13b-c)</vt:lpstr>
      <vt:lpstr>C. His Body  (Rev. 1:14-16)</vt:lpstr>
      <vt:lpstr>PowerPoint Presentation</vt:lpstr>
      <vt:lpstr>III. Communication from Christ to John  (Rev. 1:17-20)</vt:lpstr>
      <vt:lpstr>III. Communication from Christ to John  (Rev. 1:17-20)</vt:lpstr>
      <vt:lpstr>III. Communication from Christ to John  (Rev. 1:17-20)</vt:lpstr>
      <vt:lpstr>B. Jesus’s Comfort to John (Rev. 1:17b-18)</vt:lpstr>
      <vt:lpstr>B. Jesus’s Comfort to John (Rev. 1:17b-18)</vt:lpstr>
      <vt:lpstr>B. Jesus’s Comfort to John (Rev. 1:17b-18)</vt:lpstr>
      <vt:lpstr>B. Jesus’s Comfort to John (Rev. 1:17b-18)</vt:lpstr>
      <vt:lpstr>B. Jesus’s Comfort to John (Rev. 1:17b-18)</vt:lpstr>
      <vt:lpstr>B. Jesus’s Comfort to John (Rev. 1:17b-18)</vt:lpstr>
      <vt:lpstr>Preview</vt:lpstr>
      <vt:lpstr>Preview</vt:lpstr>
      <vt:lpstr>III. Communication from Christ to John  (Rev. 1:17-20)</vt:lpstr>
      <vt:lpstr>PowerPoint Presentation</vt:lpstr>
      <vt:lpstr>PowerPoint Presentation</vt:lpstr>
      <vt:lpstr>Revelation 1:19</vt:lpstr>
      <vt:lpstr>PowerPoint Presentation</vt:lpstr>
      <vt:lpstr>“Mystery” Defined</vt:lpstr>
      <vt:lpstr>PowerPoint Presentation</vt:lpstr>
      <vt:lpstr>PowerPoint Presentation</vt:lpstr>
      <vt:lpstr>PowerPoint Presentation</vt:lpstr>
      <vt:lpstr>Two Rules of Interpretation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 Revelation 1v9-20</dc:title>
  <dc:subject>Revelation</dc:subject>
  <dc:creator>A. Woods</dc:creator>
  <dc:description>Modified by Jim McGowan</dc:description>
  <cp:lastModifiedBy>anne woods</cp:lastModifiedBy>
  <cp:revision>1479</cp:revision>
  <cp:lastPrinted>2016-09-13T15:21:19Z</cp:lastPrinted>
  <dcterms:created xsi:type="dcterms:W3CDTF">2009-03-17T12:21:13Z</dcterms:created>
  <dcterms:modified xsi:type="dcterms:W3CDTF">2018-07-01T00:03:01Z</dcterms:modified>
</cp:coreProperties>
</file>