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 id="2147483697" r:id="rId3"/>
  </p:sldMasterIdLst>
  <p:notesMasterIdLst>
    <p:notesMasterId r:id="rId78"/>
  </p:notesMasterIdLst>
  <p:handoutMasterIdLst>
    <p:handoutMasterId r:id="rId79"/>
  </p:handoutMasterIdLst>
  <p:sldIdLst>
    <p:sldId id="368" r:id="rId4"/>
    <p:sldId id="369" r:id="rId5"/>
    <p:sldId id="328" r:id="rId6"/>
    <p:sldId id="370" r:id="rId7"/>
    <p:sldId id="371" r:id="rId8"/>
    <p:sldId id="391" r:id="rId9"/>
    <p:sldId id="393" r:id="rId10"/>
    <p:sldId id="396" r:id="rId11"/>
    <p:sldId id="392" r:id="rId12"/>
    <p:sldId id="397" r:id="rId13"/>
    <p:sldId id="398" r:id="rId14"/>
    <p:sldId id="399" r:id="rId15"/>
    <p:sldId id="400" r:id="rId16"/>
    <p:sldId id="401" r:id="rId17"/>
    <p:sldId id="402" r:id="rId18"/>
    <p:sldId id="348" r:id="rId19"/>
    <p:sldId id="394" r:id="rId20"/>
    <p:sldId id="411" r:id="rId21"/>
    <p:sldId id="334" r:id="rId22"/>
    <p:sldId id="395" r:id="rId23"/>
    <p:sldId id="274" r:id="rId24"/>
    <p:sldId id="275" r:id="rId25"/>
    <p:sldId id="403" r:id="rId26"/>
    <p:sldId id="404" r:id="rId27"/>
    <p:sldId id="405" r:id="rId28"/>
    <p:sldId id="407" r:id="rId29"/>
    <p:sldId id="408" r:id="rId30"/>
    <p:sldId id="409" r:id="rId31"/>
    <p:sldId id="346" r:id="rId32"/>
    <p:sldId id="423" r:id="rId33"/>
    <p:sldId id="410" r:id="rId34"/>
    <p:sldId id="257" r:id="rId35"/>
    <p:sldId id="271" r:id="rId36"/>
    <p:sldId id="272" r:id="rId37"/>
    <p:sldId id="433" r:id="rId38"/>
    <p:sldId id="347" r:id="rId39"/>
    <p:sldId id="263" r:id="rId40"/>
    <p:sldId id="365" r:id="rId41"/>
    <p:sldId id="288" r:id="rId42"/>
    <p:sldId id="434" r:id="rId43"/>
    <p:sldId id="435" r:id="rId44"/>
    <p:sldId id="437" r:id="rId45"/>
    <p:sldId id="436" r:id="rId46"/>
    <p:sldId id="266" r:id="rId47"/>
    <p:sldId id="267" r:id="rId48"/>
    <p:sldId id="350" r:id="rId49"/>
    <p:sldId id="412" r:id="rId50"/>
    <p:sldId id="330" r:id="rId51"/>
    <p:sldId id="351" r:id="rId52"/>
    <p:sldId id="413" r:id="rId53"/>
    <p:sldId id="431" r:id="rId54"/>
    <p:sldId id="416" r:id="rId55"/>
    <p:sldId id="417" r:id="rId56"/>
    <p:sldId id="419" r:id="rId57"/>
    <p:sldId id="420" r:id="rId58"/>
    <p:sldId id="340" r:id="rId59"/>
    <p:sldId id="309" r:id="rId60"/>
    <p:sldId id="352" r:id="rId61"/>
    <p:sldId id="424" r:id="rId62"/>
    <p:sldId id="310" r:id="rId63"/>
    <p:sldId id="354" r:id="rId64"/>
    <p:sldId id="311" r:id="rId65"/>
    <p:sldId id="421" r:id="rId66"/>
    <p:sldId id="432" r:id="rId67"/>
    <p:sldId id="367" r:id="rId68"/>
    <p:sldId id="341" r:id="rId69"/>
    <p:sldId id="342" r:id="rId70"/>
    <p:sldId id="425" r:id="rId71"/>
    <p:sldId id="327" r:id="rId72"/>
    <p:sldId id="426" r:id="rId73"/>
    <p:sldId id="427" r:id="rId74"/>
    <p:sldId id="430" r:id="rId75"/>
    <p:sldId id="428" r:id="rId76"/>
    <p:sldId id="429" r:id="rId77"/>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663300"/>
    <a:srgbClr val="003300"/>
    <a:srgbClr val="FF0000"/>
    <a:srgbClr val="FFFFC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CD03E1-9C45-447E-B4A0-5E9E339993DE}" v="129" dt="2018-06-24T17:13:14.0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3" d="100"/>
          <a:sy n="83" d="100"/>
        </p:scale>
        <p:origin x="957" y="4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94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microsoft.com/office/2016/11/relationships/changesInfo" Target="changesInfos/changesInfo1.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handoutMaster" Target="handoutMasters/handoutMaster1.xml"/><Relationship Id="rId5" Type="http://schemas.openxmlformats.org/officeDocument/2006/relationships/slide" Target="slides/slide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presProps" Target="presProps.xml"/><Relationship Id="rId85"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61" Type="http://schemas.openxmlformats.org/officeDocument/2006/relationships/slide" Target="slides/slide58.xml"/><Relationship Id="rId8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5D912D71-00A0-4B41-AB88-38AEEC830423}"/>
    <pc:docChg chg="modSld">
      <pc:chgData name="Jim McGowan" userId="e2c7446dd3aca506" providerId="LiveId" clId="{5D912D71-00A0-4B41-AB88-38AEEC830423}" dt="2018-06-14T18:02:19.365" v="1" actId="108"/>
      <pc:docMkLst>
        <pc:docMk/>
      </pc:docMkLst>
      <pc:sldChg chg="modSp">
        <pc:chgData name="Jim McGowan" userId="e2c7446dd3aca506" providerId="LiveId" clId="{5D912D71-00A0-4B41-AB88-38AEEC830423}" dt="2018-06-14T18:02:19.365" v="1" actId="108"/>
        <pc:sldMkLst>
          <pc:docMk/>
          <pc:sldMk cId="1735646934" sldId="391"/>
        </pc:sldMkLst>
        <pc:spChg chg="mod">
          <ac:chgData name="Jim McGowan" userId="e2c7446dd3aca506" providerId="LiveId" clId="{5D912D71-00A0-4B41-AB88-38AEEC830423}" dt="2018-06-14T18:02:19.365" v="1" actId="108"/>
          <ac:spMkLst>
            <pc:docMk/>
            <pc:sldMk cId="1735646934" sldId="391"/>
            <ac:spMk id="2" creationId="{A634B74D-66F4-476B-A1C7-9EEF14FD73AD}"/>
          </ac:spMkLst>
        </pc:spChg>
      </pc:sldChg>
    </pc:docChg>
  </pc:docChgLst>
  <pc:docChgLst>
    <pc:chgData name="Jim McGowan" userId="e2c7446dd3aca506" providerId="LiveId" clId="{5BCD03E1-9C45-447E-B4A0-5E9E339993DE}"/>
    <pc:docChg chg="addSld modSld">
      <pc:chgData name="Jim McGowan" userId="e2c7446dd3aca506" providerId="LiveId" clId="{5BCD03E1-9C45-447E-B4A0-5E9E339993DE}" dt="2018-06-24T17:13:14.018" v="126" actId="108"/>
      <pc:docMkLst>
        <pc:docMk/>
      </pc:docMkLst>
      <pc:sldChg chg="modSp">
        <pc:chgData name="Jim McGowan" userId="e2c7446dd3aca506" providerId="LiveId" clId="{5BCD03E1-9C45-447E-B4A0-5E9E339993DE}" dt="2018-06-24T17:07:31.935" v="91" actId="20577"/>
        <pc:sldMkLst>
          <pc:docMk/>
          <pc:sldMk cId="3818911307" sldId="434"/>
        </pc:sldMkLst>
        <pc:spChg chg="mod">
          <ac:chgData name="Jim McGowan" userId="e2c7446dd3aca506" providerId="LiveId" clId="{5BCD03E1-9C45-447E-B4A0-5E9E339993DE}" dt="2018-06-24T17:07:31.935" v="91" actId="20577"/>
          <ac:spMkLst>
            <pc:docMk/>
            <pc:sldMk cId="3818911307" sldId="434"/>
            <ac:spMk id="11" creationId="{155371D8-F16A-4CE7-AB33-8138B162941D}"/>
          </ac:spMkLst>
        </pc:spChg>
      </pc:sldChg>
      <pc:sldChg chg="modSp">
        <pc:chgData name="Jim McGowan" userId="e2c7446dd3aca506" providerId="LiveId" clId="{5BCD03E1-9C45-447E-B4A0-5E9E339993DE}" dt="2018-06-24T17:07:44.723" v="92"/>
        <pc:sldMkLst>
          <pc:docMk/>
          <pc:sldMk cId="2102132047" sldId="435"/>
        </pc:sldMkLst>
        <pc:spChg chg="mod">
          <ac:chgData name="Jim McGowan" userId="e2c7446dd3aca506" providerId="LiveId" clId="{5BCD03E1-9C45-447E-B4A0-5E9E339993DE}" dt="2018-06-24T17:07:44.723" v="92"/>
          <ac:spMkLst>
            <pc:docMk/>
            <pc:sldMk cId="2102132047" sldId="435"/>
            <ac:spMk id="11" creationId="{155371D8-F16A-4CE7-AB33-8138B162941D}"/>
          </ac:spMkLst>
        </pc:spChg>
      </pc:sldChg>
      <pc:sldChg chg="modSp add">
        <pc:chgData name="Jim McGowan" userId="e2c7446dd3aca506" providerId="LiveId" clId="{5BCD03E1-9C45-447E-B4A0-5E9E339993DE}" dt="2018-06-24T17:13:14.018" v="126" actId="108"/>
        <pc:sldMkLst>
          <pc:docMk/>
          <pc:sldMk cId="3911909671" sldId="437"/>
        </pc:sldMkLst>
        <pc:spChg chg="mod">
          <ac:chgData name="Jim McGowan" userId="e2c7446dd3aca506" providerId="LiveId" clId="{5BCD03E1-9C45-447E-B4A0-5E9E339993DE}" dt="2018-06-24T17:07:58.058" v="93"/>
          <ac:spMkLst>
            <pc:docMk/>
            <pc:sldMk cId="3911909671" sldId="437"/>
            <ac:spMk id="11" creationId="{155371D8-F16A-4CE7-AB33-8138B162941D}"/>
          </ac:spMkLst>
        </pc:spChg>
        <pc:spChg chg="mod">
          <ac:chgData name="Jim McGowan" userId="e2c7446dd3aca506" providerId="LiveId" clId="{5BCD03E1-9C45-447E-B4A0-5E9E339993DE}" dt="2018-06-24T17:13:14.018" v="126" actId="108"/>
          <ac:spMkLst>
            <pc:docMk/>
            <pc:sldMk cId="3911909671" sldId="437"/>
            <ac:spMk id="23555" creationId="{5A3A1C1D-0449-4635-9761-44E010904A5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50B37-A534-4213-AD02-BE3A9617025A}"/>
              </a:ext>
            </a:extLst>
          </p:cNvPr>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r>
              <a:rPr lang="en-US"/>
              <a:t>Dr. Jim McGowan - Law &amp; Grace Session 9</a:t>
            </a:r>
          </a:p>
        </p:txBody>
      </p:sp>
      <p:sp>
        <p:nvSpPr>
          <p:cNvPr id="3" name="Date Placeholder 2">
            <a:extLst>
              <a:ext uri="{FF2B5EF4-FFF2-40B4-BE49-F238E27FC236}">
                <a16:creationId xmlns:a16="http://schemas.microsoft.com/office/drawing/2014/main" id="{7E53328F-B2A0-4F93-9690-3A9B71CA1DC9}"/>
              </a:ext>
            </a:extLst>
          </p:cNvPr>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r>
              <a:rPr lang="en-US"/>
              <a:t>6/24/2018</a:t>
            </a:r>
          </a:p>
        </p:txBody>
      </p:sp>
      <p:sp>
        <p:nvSpPr>
          <p:cNvPr id="4" name="Footer Placeholder 3">
            <a:extLst>
              <a:ext uri="{FF2B5EF4-FFF2-40B4-BE49-F238E27FC236}">
                <a16:creationId xmlns:a16="http://schemas.microsoft.com/office/drawing/2014/main" id="{511E38BB-9D54-40A8-B65B-86AE192B13AA}"/>
              </a:ext>
            </a:extLst>
          </p:cNvPr>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r>
              <a:rPr lang="en-US"/>
              <a:t>Sugar Land Bible Church</a:t>
            </a:r>
          </a:p>
        </p:txBody>
      </p:sp>
      <p:sp>
        <p:nvSpPr>
          <p:cNvPr id="5" name="Slide Number Placeholder 4">
            <a:extLst>
              <a:ext uri="{FF2B5EF4-FFF2-40B4-BE49-F238E27FC236}">
                <a16:creationId xmlns:a16="http://schemas.microsoft.com/office/drawing/2014/main" id="{B0F223C8-04C2-436E-AEBF-CE61A2D54CE5}"/>
              </a:ext>
            </a:extLst>
          </p:cNvPr>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DA4E1189-1DEE-4817-A4F9-67A9F7B719D8}" type="slidenum">
              <a:rPr lang="en-US" smtClean="0"/>
              <a:t>‹#›</a:t>
            </a:fld>
            <a:endParaRPr lang="en-US"/>
          </a:p>
        </p:txBody>
      </p:sp>
    </p:spTree>
    <p:extLst>
      <p:ext uri="{BB962C8B-B14F-4D97-AF65-F5344CB8AC3E}">
        <p14:creationId xmlns:p14="http://schemas.microsoft.com/office/powerpoint/2010/main" val="1000464436"/>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EF19E594-2957-4E02-B592-9B89183ECE4A}"/>
              </a:ext>
            </a:extLst>
          </p:cNvPr>
          <p:cNvSpPr>
            <a:spLocks noGrp="1" noChangeArrowheads="1"/>
          </p:cNvSpPr>
          <p:nvPr>
            <p:ph type="hdr" sz="quarter"/>
          </p:nvPr>
        </p:nvSpPr>
        <p:spPr bwMode="auto">
          <a:xfrm>
            <a:off x="0" y="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defRPr sz="1300">
                <a:latin typeface="Calibri" panose="020F0502020204030204" pitchFamily="34" charset="0"/>
                <a:cs typeface="Calibri" panose="020F0502020204030204" pitchFamily="34" charset="0"/>
              </a:defRPr>
            </a:lvl1pPr>
          </a:lstStyle>
          <a:p>
            <a:r>
              <a:rPr lang="en-US" altLang="en-US"/>
              <a:t>Dr. Jim McGowan - Law &amp; Grace Session 9</a:t>
            </a:r>
            <a:endParaRPr lang="en-US" altLang="en-US" dirty="0"/>
          </a:p>
        </p:txBody>
      </p:sp>
      <p:sp>
        <p:nvSpPr>
          <p:cNvPr id="5123" name="Rectangle 3">
            <a:extLst>
              <a:ext uri="{FF2B5EF4-FFF2-40B4-BE49-F238E27FC236}">
                <a16:creationId xmlns:a16="http://schemas.microsoft.com/office/drawing/2014/main" id="{65702CFB-75FA-41FA-BD74-1FB322CE00DF}"/>
              </a:ext>
            </a:extLst>
          </p:cNvPr>
          <p:cNvSpPr>
            <a:spLocks noGrp="1" noChangeArrowheads="1"/>
          </p:cNvSpPr>
          <p:nvPr>
            <p:ph type="dt" idx="1"/>
          </p:nvPr>
        </p:nvSpPr>
        <p:spPr bwMode="auto">
          <a:xfrm>
            <a:off x="4143587" y="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r">
              <a:defRPr sz="1300">
                <a:latin typeface="Calibri" panose="020F0502020204030204" pitchFamily="34" charset="0"/>
                <a:cs typeface="Calibri" panose="020F0502020204030204" pitchFamily="34" charset="0"/>
              </a:defRPr>
            </a:lvl1pPr>
          </a:lstStyle>
          <a:p>
            <a:r>
              <a:rPr lang="en-US" altLang="en-US"/>
              <a:t>6/24/2018</a:t>
            </a:r>
            <a:endParaRPr lang="en-US" altLang="en-US" dirty="0"/>
          </a:p>
        </p:txBody>
      </p:sp>
      <p:sp>
        <p:nvSpPr>
          <p:cNvPr id="5124" name="Rectangle 4">
            <a:extLst>
              <a:ext uri="{FF2B5EF4-FFF2-40B4-BE49-F238E27FC236}">
                <a16:creationId xmlns:a16="http://schemas.microsoft.com/office/drawing/2014/main" id="{45BB4B1F-88B2-4FEE-A387-AD0D3F50CE32}"/>
              </a:ext>
            </a:extLst>
          </p:cNvPr>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a:extLst>
              <a:ext uri="{FF2B5EF4-FFF2-40B4-BE49-F238E27FC236}">
                <a16:creationId xmlns:a16="http://schemas.microsoft.com/office/drawing/2014/main" id="{684A5243-5834-44D8-8F80-868811628E9E}"/>
              </a:ext>
            </a:extLst>
          </p:cNvPr>
          <p:cNvSpPr>
            <a:spLocks noGrp="1" noChangeArrowheads="1"/>
          </p:cNvSpPr>
          <p:nvPr>
            <p:ph type="body" sz="quarter" idx="3"/>
          </p:nvPr>
        </p:nvSpPr>
        <p:spPr bwMode="auto">
          <a:xfrm>
            <a:off x="731520" y="4560570"/>
            <a:ext cx="5852160" cy="4320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5126" name="Rectangle 6">
            <a:extLst>
              <a:ext uri="{FF2B5EF4-FFF2-40B4-BE49-F238E27FC236}">
                <a16:creationId xmlns:a16="http://schemas.microsoft.com/office/drawing/2014/main" id="{30880BA9-E091-4197-8773-EBF54B39B527}"/>
              </a:ext>
            </a:extLst>
          </p:cNvPr>
          <p:cNvSpPr>
            <a:spLocks noGrp="1" noChangeArrowheads="1"/>
          </p:cNvSpPr>
          <p:nvPr>
            <p:ph type="ftr" sz="quarter" idx="4"/>
          </p:nvPr>
        </p:nvSpPr>
        <p:spPr bwMode="auto">
          <a:xfrm>
            <a:off x="0" y="9119474"/>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defRPr sz="1300">
                <a:latin typeface="Calibri" panose="020F0502020204030204" pitchFamily="34" charset="0"/>
                <a:cs typeface="Calibri" panose="020F0502020204030204" pitchFamily="34" charset="0"/>
              </a:defRPr>
            </a:lvl1pPr>
          </a:lstStyle>
          <a:p>
            <a:r>
              <a:rPr lang="en-US" altLang="en-US"/>
              <a:t>Sugar Land Bible Church</a:t>
            </a:r>
            <a:endParaRPr lang="en-US" altLang="en-US" dirty="0"/>
          </a:p>
        </p:txBody>
      </p:sp>
      <p:sp>
        <p:nvSpPr>
          <p:cNvPr id="5127" name="Rectangle 7">
            <a:extLst>
              <a:ext uri="{FF2B5EF4-FFF2-40B4-BE49-F238E27FC236}">
                <a16:creationId xmlns:a16="http://schemas.microsoft.com/office/drawing/2014/main" id="{42959512-79A1-454E-BBFD-3B72DEEB1F8C}"/>
              </a:ext>
            </a:extLst>
          </p:cNvPr>
          <p:cNvSpPr>
            <a:spLocks noGrp="1" noChangeArrowheads="1"/>
          </p:cNvSpPr>
          <p:nvPr>
            <p:ph type="sldNum" sz="quarter" idx="5"/>
          </p:nvPr>
        </p:nvSpPr>
        <p:spPr bwMode="auto">
          <a:xfrm>
            <a:off x="4143587" y="9119474"/>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r">
              <a:defRPr sz="1300">
                <a:latin typeface="Calibri" panose="020F0502020204030204" pitchFamily="34" charset="0"/>
                <a:cs typeface="Calibri" panose="020F0502020204030204" pitchFamily="34" charset="0"/>
              </a:defRPr>
            </a:lvl1pPr>
          </a:lstStyle>
          <a:p>
            <a:fld id="{73FF4182-58E6-4A70-9742-0B8CA1C49C42}"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hf/>
  <p:notesStyle>
    <a:lvl1pPr algn="l" rtl="0" fontAlgn="base">
      <a:spcBef>
        <a:spcPct val="30000"/>
      </a:spcBef>
      <a:spcAft>
        <a:spcPct val="0"/>
      </a:spcAft>
      <a:defRPr sz="1200" kern="1200">
        <a:solidFill>
          <a:schemeClr val="tx1"/>
        </a:solidFill>
        <a:latin typeface="Calibri" panose="020F0502020204030204" pitchFamily="34" charset="0"/>
        <a:ea typeface="+mn-ea"/>
        <a:cs typeface="Calibri" panose="020F0502020204030204" pitchFamily="34" charset="0"/>
      </a:defRPr>
    </a:lvl1pPr>
    <a:lvl2pPr marL="457200" algn="l" rtl="0" fontAlgn="base">
      <a:spcBef>
        <a:spcPct val="30000"/>
      </a:spcBef>
      <a:spcAft>
        <a:spcPct val="0"/>
      </a:spcAft>
      <a:defRPr sz="1200" kern="1200">
        <a:solidFill>
          <a:schemeClr val="tx1"/>
        </a:solidFill>
        <a:latin typeface="Calibri" panose="020F0502020204030204" pitchFamily="34" charset="0"/>
        <a:ea typeface="+mn-ea"/>
        <a:cs typeface="Calibri" panose="020F0502020204030204" pitchFamily="34" charset="0"/>
      </a:defRPr>
    </a:lvl2pPr>
    <a:lvl3pPr marL="914400" algn="l" rtl="0" fontAlgn="base">
      <a:spcBef>
        <a:spcPct val="30000"/>
      </a:spcBef>
      <a:spcAft>
        <a:spcPct val="0"/>
      </a:spcAft>
      <a:defRPr sz="1200" kern="1200">
        <a:solidFill>
          <a:schemeClr val="tx1"/>
        </a:solidFill>
        <a:latin typeface="Calibri" panose="020F0502020204030204" pitchFamily="34" charset="0"/>
        <a:ea typeface="+mn-ea"/>
        <a:cs typeface="Calibri" panose="020F0502020204030204" pitchFamily="34" charset="0"/>
      </a:defRPr>
    </a:lvl3pPr>
    <a:lvl4pPr marL="1371600" algn="l" rtl="0" fontAlgn="base">
      <a:spcBef>
        <a:spcPct val="30000"/>
      </a:spcBef>
      <a:spcAft>
        <a:spcPct val="0"/>
      </a:spcAft>
      <a:defRPr sz="1200" kern="1200">
        <a:solidFill>
          <a:schemeClr val="tx1"/>
        </a:solidFill>
        <a:latin typeface="Calibri" panose="020F0502020204030204" pitchFamily="34" charset="0"/>
        <a:ea typeface="+mn-ea"/>
        <a:cs typeface="Calibri" panose="020F0502020204030204" pitchFamily="34" charset="0"/>
      </a:defRPr>
    </a:lvl4pPr>
    <a:lvl5pPr marL="1828800" algn="l" rtl="0" fontAlgn="base">
      <a:spcBef>
        <a:spcPct val="30000"/>
      </a:spcBef>
      <a:spcAft>
        <a:spcPct val="0"/>
      </a:spcAft>
      <a:defRPr sz="1200" kern="1200">
        <a:solidFill>
          <a:schemeClr val="tx1"/>
        </a:solidFill>
        <a:latin typeface="Calibri" panose="020F0502020204030204" pitchFamily="34" charset="0"/>
        <a:ea typeface="+mn-ea"/>
        <a:cs typeface="Calibri" panose="020F050202020403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p:spPr>
        <p:txBody>
          <a:bodyPr/>
          <a:lstStyle/>
          <a:p>
            <a:pPr eaLnBrk="1" hangingPunct="1"/>
            <a:endParaRPr lang="en-US" altLang="en-US" dirty="0"/>
          </a:p>
        </p:txBody>
      </p:sp>
      <p:sp>
        <p:nvSpPr>
          <p:cNvPr id="9220" name="Slide Number Placeholder 3"/>
          <p:cNvSpPr>
            <a:spLocks noGrp="1"/>
          </p:cNvSpPr>
          <p:nvPr>
            <p:ph type="sldNum" sz="quarter" idx="5"/>
          </p:nvPr>
        </p:nvSpPr>
        <p:spPr>
          <a:noFill/>
        </p:spPr>
        <p:txBody>
          <a:bodyPr/>
          <a:lstStyle>
            <a:lvl1pPr>
              <a:spcBef>
                <a:spcPct val="30000"/>
              </a:spcBef>
              <a:defRPr sz="1600">
                <a:solidFill>
                  <a:schemeClr val="tx1"/>
                </a:solidFill>
                <a:latin typeface="Arial" panose="020B0604020202020204" pitchFamily="34" charset="0"/>
                <a:cs typeface="Arial" panose="020B0604020202020204" pitchFamily="34" charset="0"/>
              </a:defRPr>
            </a:lvl1pPr>
            <a:lvl2pPr marL="927734" indent="-356821">
              <a:spcBef>
                <a:spcPct val="30000"/>
              </a:spcBef>
              <a:defRPr sz="1600">
                <a:solidFill>
                  <a:schemeClr val="tx1"/>
                </a:solidFill>
                <a:latin typeface="Arial" panose="020B0604020202020204" pitchFamily="34" charset="0"/>
                <a:cs typeface="Arial" panose="020B0604020202020204" pitchFamily="34" charset="0"/>
              </a:defRPr>
            </a:lvl2pPr>
            <a:lvl3pPr marL="1427284" indent="-285456">
              <a:spcBef>
                <a:spcPct val="30000"/>
              </a:spcBef>
              <a:defRPr sz="1600">
                <a:solidFill>
                  <a:schemeClr val="tx1"/>
                </a:solidFill>
                <a:latin typeface="Arial" panose="020B0604020202020204" pitchFamily="34" charset="0"/>
                <a:cs typeface="Arial" panose="020B0604020202020204" pitchFamily="34" charset="0"/>
              </a:defRPr>
            </a:lvl3pPr>
            <a:lvl4pPr marL="1998198" indent="-285456">
              <a:spcBef>
                <a:spcPct val="30000"/>
              </a:spcBef>
              <a:defRPr sz="1600">
                <a:solidFill>
                  <a:schemeClr val="tx1"/>
                </a:solidFill>
                <a:latin typeface="Arial" panose="020B0604020202020204" pitchFamily="34" charset="0"/>
                <a:cs typeface="Arial" panose="020B0604020202020204" pitchFamily="34" charset="0"/>
              </a:defRPr>
            </a:lvl4pPr>
            <a:lvl5pPr marL="2569113" indent="-285456">
              <a:spcBef>
                <a:spcPct val="30000"/>
              </a:spcBef>
              <a:defRPr sz="1600">
                <a:solidFill>
                  <a:schemeClr val="tx1"/>
                </a:solidFill>
                <a:latin typeface="Arial" panose="020B0604020202020204" pitchFamily="34" charset="0"/>
                <a:cs typeface="Arial" panose="020B0604020202020204" pitchFamily="34" charset="0"/>
              </a:defRPr>
            </a:lvl5pPr>
            <a:lvl6pPr marL="3140026" indent="-285456"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6pPr>
            <a:lvl7pPr marL="3710940" indent="-285456"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7pPr>
            <a:lvl8pPr marL="4281853" indent="-285456"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8pPr>
            <a:lvl9pPr marL="4852768" indent="-285456"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9pPr>
          </a:lstStyle>
          <a:p>
            <a:pPr defTabSz="966612">
              <a:spcBef>
                <a:spcPct val="0"/>
              </a:spcBef>
              <a:defRPr/>
            </a:pPr>
            <a:fld id="{4CF7E0F7-3E79-4AAC-BA6A-B0E1B9752462}" type="slidenum">
              <a:rPr lang="en-US" altLang="en-US">
                <a:solidFill>
                  <a:srgbClr val="000000"/>
                </a:solidFill>
                <a:latin typeface="Calibri" panose="020F0502020204030204" pitchFamily="34" charset="0"/>
                <a:cs typeface="Calibri" panose="020F0502020204030204" pitchFamily="34" charset="0"/>
              </a:rPr>
              <a:pPr defTabSz="966612">
                <a:spcBef>
                  <a:spcPct val="0"/>
                </a:spcBef>
                <a:defRPr/>
              </a:pPr>
              <a:t>1</a:t>
            </a:fld>
            <a:endParaRPr lang="en-US" altLang="en-US" dirty="0">
              <a:solidFill>
                <a:srgbClr val="000000"/>
              </a:solidFill>
              <a:latin typeface="Calibri" panose="020F0502020204030204" pitchFamily="34" charset="0"/>
              <a:cs typeface="Calibri" panose="020F0502020204030204" pitchFamily="34" charset="0"/>
            </a:endParaRPr>
          </a:p>
        </p:txBody>
      </p:sp>
      <p:sp>
        <p:nvSpPr>
          <p:cNvPr id="9221" name="Footer Placeholder 4"/>
          <p:cNvSpPr>
            <a:spLocks noGrp="1"/>
          </p:cNvSpPr>
          <p:nvPr>
            <p:ph type="ftr" sz="quarter" idx="4"/>
          </p:nvPr>
        </p:nvSpPr>
        <p:spPr>
          <a:noFill/>
        </p:spPr>
        <p:txBody>
          <a:bodyPr/>
          <a:lstStyle>
            <a:lvl1pPr>
              <a:spcBef>
                <a:spcPct val="30000"/>
              </a:spcBef>
              <a:defRPr sz="1600">
                <a:solidFill>
                  <a:schemeClr val="tx1"/>
                </a:solidFill>
                <a:latin typeface="Arial" panose="020B0604020202020204" pitchFamily="34" charset="0"/>
                <a:cs typeface="Arial" panose="020B0604020202020204" pitchFamily="34" charset="0"/>
              </a:defRPr>
            </a:lvl1pPr>
            <a:lvl2pPr marL="927734" indent="-356821">
              <a:spcBef>
                <a:spcPct val="30000"/>
              </a:spcBef>
              <a:defRPr sz="1600">
                <a:solidFill>
                  <a:schemeClr val="tx1"/>
                </a:solidFill>
                <a:latin typeface="Arial" panose="020B0604020202020204" pitchFamily="34" charset="0"/>
                <a:cs typeface="Arial" panose="020B0604020202020204" pitchFamily="34" charset="0"/>
              </a:defRPr>
            </a:lvl2pPr>
            <a:lvl3pPr marL="1427284" indent="-285456">
              <a:spcBef>
                <a:spcPct val="30000"/>
              </a:spcBef>
              <a:defRPr sz="1600">
                <a:solidFill>
                  <a:schemeClr val="tx1"/>
                </a:solidFill>
                <a:latin typeface="Arial" panose="020B0604020202020204" pitchFamily="34" charset="0"/>
                <a:cs typeface="Arial" panose="020B0604020202020204" pitchFamily="34" charset="0"/>
              </a:defRPr>
            </a:lvl3pPr>
            <a:lvl4pPr marL="1998198" indent="-285456">
              <a:spcBef>
                <a:spcPct val="30000"/>
              </a:spcBef>
              <a:defRPr sz="1600">
                <a:solidFill>
                  <a:schemeClr val="tx1"/>
                </a:solidFill>
                <a:latin typeface="Arial" panose="020B0604020202020204" pitchFamily="34" charset="0"/>
                <a:cs typeface="Arial" panose="020B0604020202020204" pitchFamily="34" charset="0"/>
              </a:defRPr>
            </a:lvl4pPr>
            <a:lvl5pPr marL="2569113" indent="-285456">
              <a:spcBef>
                <a:spcPct val="30000"/>
              </a:spcBef>
              <a:defRPr sz="1600">
                <a:solidFill>
                  <a:schemeClr val="tx1"/>
                </a:solidFill>
                <a:latin typeface="Arial" panose="020B0604020202020204" pitchFamily="34" charset="0"/>
                <a:cs typeface="Arial" panose="020B0604020202020204" pitchFamily="34" charset="0"/>
              </a:defRPr>
            </a:lvl5pPr>
            <a:lvl6pPr marL="3140026" indent="-285456"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6pPr>
            <a:lvl7pPr marL="3710940" indent="-285456"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7pPr>
            <a:lvl8pPr marL="4281853" indent="-285456"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8pPr>
            <a:lvl9pPr marL="4852768" indent="-285456"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9pPr>
          </a:lstStyle>
          <a:p>
            <a:pPr defTabSz="966612">
              <a:spcBef>
                <a:spcPct val="0"/>
              </a:spcBef>
              <a:defRPr/>
            </a:pPr>
            <a:r>
              <a:rPr lang="en-US" altLang="en-US">
                <a:solidFill>
                  <a:srgbClr val="000000"/>
                </a:solidFill>
                <a:latin typeface="Calibri" panose="020F0502020204030204" pitchFamily="34" charset="0"/>
                <a:cs typeface="Calibri" panose="020F0502020204030204" pitchFamily="34" charset="0"/>
              </a:rPr>
              <a:t>Sugar Land Bible Church</a:t>
            </a:r>
            <a:endParaRPr lang="en-US" altLang="en-US" dirty="0">
              <a:solidFill>
                <a:srgbClr val="000000"/>
              </a:solidFill>
              <a:latin typeface="Calibri" panose="020F0502020204030204" pitchFamily="34" charset="0"/>
              <a:cs typeface="Calibri" panose="020F0502020204030204" pitchFamily="34" charset="0"/>
            </a:endParaRPr>
          </a:p>
        </p:txBody>
      </p:sp>
      <p:sp>
        <p:nvSpPr>
          <p:cNvPr id="9222" name="Header Placeholder 5"/>
          <p:cNvSpPr>
            <a:spLocks noGrp="1"/>
          </p:cNvSpPr>
          <p:nvPr>
            <p:ph type="hdr" sz="quarter"/>
          </p:nvPr>
        </p:nvSpPr>
        <p:spPr>
          <a:noFill/>
        </p:spPr>
        <p:txBody>
          <a:bodyPr/>
          <a:lstStyle>
            <a:lvl1pPr>
              <a:spcBef>
                <a:spcPct val="30000"/>
              </a:spcBef>
              <a:defRPr sz="1600">
                <a:solidFill>
                  <a:schemeClr val="tx1"/>
                </a:solidFill>
                <a:latin typeface="Arial" panose="020B0604020202020204" pitchFamily="34" charset="0"/>
                <a:cs typeface="Arial" panose="020B0604020202020204" pitchFamily="34" charset="0"/>
              </a:defRPr>
            </a:lvl1pPr>
            <a:lvl2pPr marL="927734" indent="-356821">
              <a:spcBef>
                <a:spcPct val="30000"/>
              </a:spcBef>
              <a:defRPr sz="1600">
                <a:solidFill>
                  <a:schemeClr val="tx1"/>
                </a:solidFill>
                <a:latin typeface="Arial" panose="020B0604020202020204" pitchFamily="34" charset="0"/>
                <a:cs typeface="Arial" panose="020B0604020202020204" pitchFamily="34" charset="0"/>
              </a:defRPr>
            </a:lvl2pPr>
            <a:lvl3pPr marL="1427284" indent="-285456">
              <a:spcBef>
                <a:spcPct val="30000"/>
              </a:spcBef>
              <a:defRPr sz="1600">
                <a:solidFill>
                  <a:schemeClr val="tx1"/>
                </a:solidFill>
                <a:latin typeface="Arial" panose="020B0604020202020204" pitchFamily="34" charset="0"/>
                <a:cs typeface="Arial" panose="020B0604020202020204" pitchFamily="34" charset="0"/>
              </a:defRPr>
            </a:lvl3pPr>
            <a:lvl4pPr marL="1998198" indent="-285456">
              <a:spcBef>
                <a:spcPct val="30000"/>
              </a:spcBef>
              <a:defRPr sz="1600">
                <a:solidFill>
                  <a:schemeClr val="tx1"/>
                </a:solidFill>
                <a:latin typeface="Arial" panose="020B0604020202020204" pitchFamily="34" charset="0"/>
                <a:cs typeface="Arial" panose="020B0604020202020204" pitchFamily="34" charset="0"/>
              </a:defRPr>
            </a:lvl4pPr>
            <a:lvl5pPr marL="2569113" indent="-285456">
              <a:spcBef>
                <a:spcPct val="30000"/>
              </a:spcBef>
              <a:defRPr sz="1600">
                <a:solidFill>
                  <a:schemeClr val="tx1"/>
                </a:solidFill>
                <a:latin typeface="Arial" panose="020B0604020202020204" pitchFamily="34" charset="0"/>
                <a:cs typeface="Arial" panose="020B0604020202020204" pitchFamily="34" charset="0"/>
              </a:defRPr>
            </a:lvl5pPr>
            <a:lvl6pPr marL="3140026" indent="-285456"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6pPr>
            <a:lvl7pPr marL="3710940" indent="-285456"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7pPr>
            <a:lvl8pPr marL="4281853" indent="-285456"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8pPr>
            <a:lvl9pPr marL="4852768" indent="-285456"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9pPr>
          </a:lstStyle>
          <a:p>
            <a:pPr defTabSz="966612">
              <a:spcBef>
                <a:spcPct val="0"/>
              </a:spcBef>
              <a:defRPr/>
            </a:pPr>
            <a:r>
              <a:rPr lang="en-US" altLang="en-US">
                <a:solidFill>
                  <a:srgbClr val="000000"/>
                </a:solidFill>
                <a:latin typeface="Calibri" panose="020F0502020204030204" pitchFamily="34" charset="0"/>
                <a:cs typeface="Calibri" panose="020F0502020204030204" pitchFamily="34" charset="0"/>
              </a:rPr>
              <a:t>Dr. Jim McGowan - Law &amp; Grace Session 9</a:t>
            </a:r>
            <a:endParaRPr lang="en-US" altLang="en-US" dirty="0">
              <a:solidFill>
                <a:srgbClr val="000000"/>
              </a:solidFill>
              <a:latin typeface="Calibri" panose="020F0502020204030204" pitchFamily="34" charset="0"/>
              <a:cs typeface="Calibri" panose="020F0502020204030204" pitchFamily="34" charset="0"/>
            </a:endParaRPr>
          </a:p>
        </p:txBody>
      </p:sp>
      <p:sp>
        <p:nvSpPr>
          <p:cNvPr id="2" name="Date Placeholder 1">
            <a:extLst>
              <a:ext uri="{FF2B5EF4-FFF2-40B4-BE49-F238E27FC236}">
                <a16:creationId xmlns:a16="http://schemas.microsoft.com/office/drawing/2014/main" id="{3146346D-0302-40F7-974B-D0FCB2701F65}"/>
              </a:ext>
            </a:extLst>
          </p:cNvPr>
          <p:cNvSpPr>
            <a:spLocks noGrp="1"/>
          </p:cNvSpPr>
          <p:nvPr>
            <p:ph type="dt" idx="10"/>
          </p:nvPr>
        </p:nvSpPr>
        <p:spPr/>
        <p:txBody>
          <a:bodyPr/>
          <a:lstStyle/>
          <a:p>
            <a:pPr defTabSz="966612">
              <a:defRPr/>
            </a:pPr>
            <a:r>
              <a:rPr lang="en-US" sz="1400">
                <a:solidFill>
                  <a:srgbClr val="000000"/>
                </a:solidFill>
              </a:rPr>
              <a:t>6/24/2018</a:t>
            </a:r>
            <a:endParaRPr lang="en-US" sz="1400" dirty="0">
              <a:solidFill>
                <a:srgbClr val="000000"/>
              </a:solidFill>
            </a:endParaRPr>
          </a:p>
        </p:txBody>
      </p:sp>
    </p:spTree>
    <p:extLst>
      <p:ext uri="{BB962C8B-B14F-4D97-AF65-F5344CB8AC3E}">
        <p14:creationId xmlns:p14="http://schemas.microsoft.com/office/powerpoint/2010/main" val="33119260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140D05F-A990-4C04-8C8A-2C372F62F9FF}"/>
              </a:ext>
            </a:extLst>
          </p:cNvPr>
          <p:cNvSpPr>
            <a:spLocks noGrp="1" noChangeArrowheads="1"/>
          </p:cNvSpPr>
          <p:nvPr>
            <p:ph type="sldNum" sz="quarter" idx="5"/>
          </p:nvPr>
        </p:nvSpPr>
        <p:spPr>
          <a:ln/>
        </p:spPr>
        <p:txBody>
          <a:bodyPr/>
          <a:lstStyle/>
          <a:p>
            <a:fld id="{F841FEEE-7F45-4A1A-BFA4-A72176871C06}" type="slidenum">
              <a:rPr lang="en-US" altLang="en-US"/>
              <a:pPr/>
              <a:t>21</a:t>
            </a:fld>
            <a:endParaRPr lang="en-US" altLang="en-US"/>
          </a:p>
        </p:txBody>
      </p:sp>
      <p:sp>
        <p:nvSpPr>
          <p:cNvPr id="38914" name="Rectangle 2">
            <a:extLst>
              <a:ext uri="{FF2B5EF4-FFF2-40B4-BE49-F238E27FC236}">
                <a16:creationId xmlns:a16="http://schemas.microsoft.com/office/drawing/2014/main" id="{4DB0B20C-A008-4AE5-A50B-DEE927EBD55D}"/>
              </a:ext>
            </a:extLst>
          </p:cNvPr>
          <p:cNvSpPr>
            <a:spLocks noGrp="1" noRot="1" noChangeAspect="1" noChangeArrowheads="1" noTextEdit="1"/>
          </p:cNvSpPr>
          <p:nvPr>
            <p:ph type="sldImg"/>
          </p:nvPr>
        </p:nvSpPr>
        <p:spPr>
          <a:ln/>
        </p:spPr>
      </p:sp>
      <p:sp>
        <p:nvSpPr>
          <p:cNvPr id="38915" name="Rectangle 3">
            <a:extLst>
              <a:ext uri="{FF2B5EF4-FFF2-40B4-BE49-F238E27FC236}">
                <a16:creationId xmlns:a16="http://schemas.microsoft.com/office/drawing/2014/main" id="{311C9B22-7EA7-47AC-930B-D8B831BA20E9}"/>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E9DCEBAA-A797-4956-B5BE-8ADB45154C4D}"/>
              </a:ext>
            </a:extLst>
          </p:cNvPr>
          <p:cNvSpPr>
            <a:spLocks noGrp="1"/>
          </p:cNvSpPr>
          <p:nvPr>
            <p:ph type="dt" idx="10"/>
          </p:nvPr>
        </p:nvSpPr>
        <p:spPr/>
        <p:txBody>
          <a:bodyPr/>
          <a:lstStyle/>
          <a:p>
            <a:r>
              <a:rPr lang="en-US" altLang="en-US"/>
              <a:t>6/24/2018</a:t>
            </a:r>
            <a:endParaRPr lang="en-US" altLang="en-US" dirty="0"/>
          </a:p>
        </p:txBody>
      </p:sp>
      <p:sp>
        <p:nvSpPr>
          <p:cNvPr id="3" name="Footer Placeholder 2">
            <a:extLst>
              <a:ext uri="{FF2B5EF4-FFF2-40B4-BE49-F238E27FC236}">
                <a16:creationId xmlns:a16="http://schemas.microsoft.com/office/drawing/2014/main" id="{3E1215B9-3EA6-42FD-B934-C0E8B43D4D8E}"/>
              </a:ext>
            </a:extLst>
          </p:cNvPr>
          <p:cNvSpPr>
            <a:spLocks noGrp="1"/>
          </p:cNvSpPr>
          <p:nvPr>
            <p:ph type="ftr" sz="quarter" idx="11"/>
          </p:nvPr>
        </p:nvSpPr>
        <p:spPr/>
        <p:txBody>
          <a:bodyPr/>
          <a:lstStyle/>
          <a:p>
            <a:r>
              <a:rPr lang="en-US" altLang="en-US"/>
              <a:t>Sugar Land Bible Church</a:t>
            </a:r>
            <a:endParaRPr lang="en-US" altLang="en-US" dirty="0"/>
          </a:p>
        </p:txBody>
      </p:sp>
      <p:sp>
        <p:nvSpPr>
          <p:cNvPr id="4" name="Header Placeholder 3">
            <a:extLst>
              <a:ext uri="{FF2B5EF4-FFF2-40B4-BE49-F238E27FC236}">
                <a16:creationId xmlns:a16="http://schemas.microsoft.com/office/drawing/2014/main" id="{DCAAB88F-6565-4A8D-820B-6FAE6EF51DFE}"/>
              </a:ext>
            </a:extLst>
          </p:cNvPr>
          <p:cNvSpPr>
            <a:spLocks noGrp="1"/>
          </p:cNvSpPr>
          <p:nvPr>
            <p:ph type="hdr" sz="quarter" idx="12"/>
          </p:nvPr>
        </p:nvSpPr>
        <p:spPr/>
        <p:txBody>
          <a:bodyPr/>
          <a:lstStyle/>
          <a:p>
            <a:r>
              <a:rPr lang="en-US" altLang="en-US"/>
              <a:t>Dr. Jim McGowan - Law &amp; Grace Session 9</a:t>
            </a:r>
            <a:endParaRPr lang="en-US"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6A4182C-E34E-44E3-859B-F381B73E7D86}"/>
              </a:ext>
            </a:extLst>
          </p:cNvPr>
          <p:cNvSpPr>
            <a:spLocks noGrp="1" noChangeArrowheads="1"/>
          </p:cNvSpPr>
          <p:nvPr>
            <p:ph type="sldNum" sz="quarter" idx="5"/>
          </p:nvPr>
        </p:nvSpPr>
        <p:spPr>
          <a:ln/>
        </p:spPr>
        <p:txBody>
          <a:bodyPr/>
          <a:lstStyle/>
          <a:p>
            <a:fld id="{0FBD7CD3-75FD-41CE-8C92-D4D3CFC595C1}" type="slidenum">
              <a:rPr lang="en-US" altLang="en-US"/>
              <a:pPr/>
              <a:t>22</a:t>
            </a:fld>
            <a:endParaRPr lang="en-US" altLang="en-US"/>
          </a:p>
        </p:txBody>
      </p:sp>
      <p:sp>
        <p:nvSpPr>
          <p:cNvPr id="40962" name="Rectangle 2">
            <a:extLst>
              <a:ext uri="{FF2B5EF4-FFF2-40B4-BE49-F238E27FC236}">
                <a16:creationId xmlns:a16="http://schemas.microsoft.com/office/drawing/2014/main" id="{6053530A-7E7B-4892-8622-49260537727C}"/>
              </a:ext>
            </a:extLst>
          </p:cNvPr>
          <p:cNvSpPr>
            <a:spLocks noGrp="1" noRot="1" noChangeAspect="1" noChangeArrowheads="1" noTextEdit="1"/>
          </p:cNvSpPr>
          <p:nvPr>
            <p:ph type="sldImg"/>
          </p:nvPr>
        </p:nvSpPr>
        <p:spPr>
          <a:ln/>
        </p:spPr>
      </p:sp>
      <p:sp>
        <p:nvSpPr>
          <p:cNvPr id="40963" name="Rectangle 3">
            <a:extLst>
              <a:ext uri="{FF2B5EF4-FFF2-40B4-BE49-F238E27FC236}">
                <a16:creationId xmlns:a16="http://schemas.microsoft.com/office/drawing/2014/main" id="{92FF780A-65C1-48B0-B191-FBC0460DD352}"/>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9E3D5453-F832-4844-B080-6CCBD34743DB}"/>
              </a:ext>
            </a:extLst>
          </p:cNvPr>
          <p:cNvSpPr>
            <a:spLocks noGrp="1"/>
          </p:cNvSpPr>
          <p:nvPr>
            <p:ph type="dt" idx="10"/>
          </p:nvPr>
        </p:nvSpPr>
        <p:spPr/>
        <p:txBody>
          <a:bodyPr/>
          <a:lstStyle/>
          <a:p>
            <a:r>
              <a:rPr lang="en-US" altLang="en-US"/>
              <a:t>6/24/2018</a:t>
            </a:r>
            <a:endParaRPr lang="en-US" altLang="en-US" dirty="0"/>
          </a:p>
        </p:txBody>
      </p:sp>
      <p:sp>
        <p:nvSpPr>
          <p:cNvPr id="3" name="Footer Placeholder 2">
            <a:extLst>
              <a:ext uri="{FF2B5EF4-FFF2-40B4-BE49-F238E27FC236}">
                <a16:creationId xmlns:a16="http://schemas.microsoft.com/office/drawing/2014/main" id="{29FEC39D-1EA8-46DD-BC47-1332872CAC26}"/>
              </a:ext>
            </a:extLst>
          </p:cNvPr>
          <p:cNvSpPr>
            <a:spLocks noGrp="1"/>
          </p:cNvSpPr>
          <p:nvPr>
            <p:ph type="ftr" sz="quarter" idx="11"/>
          </p:nvPr>
        </p:nvSpPr>
        <p:spPr/>
        <p:txBody>
          <a:bodyPr/>
          <a:lstStyle/>
          <a:p>
            <a:r>
              <a:rPr lang="en-US" altLang="en-US"/>
              <a:t>Sugar Land Bible Church</a:t>
            </a:r>
            <a:endParaRPr lang="en-US" altLang="en-US" dirty="0"/>
          </a:p>
        </p:txBody>
      </p:sp>
      <p:sp>
        <p:nvSpPr>
          <p:cNvPr id="4" name="Header Placeholder 3">
            <a:extLst>
              <a:ext uri="{FF2B5EF4-FFF2-40B4-BE49-F238E27FC236}">
                <a16:creationId xmlns:a16="http://schemas.microsoft.com/office/drawing/2014/main" id="{4AC26F35-329A-421B-85C9-A4B3F45A9974}"/>
              </a:ext>
            </a:extLst>
          </p:cNvPr>
          <p:cNvSpPr>
            <a:spLocks noGrp="1"/>
          </p:cNvSpPr>
          <p:nvPr>
            <p:ph type="hdr" sz="quarter" idx="12"/>
          </p:nvPr>
        </p:nvSpPr>
        <p:spPr/>
        <p:txBody>
          <a:bodyPr/>
          <a:lstStyle/>
          <a:p>
            <a:r>
              <a:rPr lang="en-US" altLang="en-US"/>
              <a:t>Dr. Jim McGowan - Law &amp; Grace Session 9</a:t>
            </a:r>
            <a:endParaRPr lang="en-US"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23F0E19-2D2B-41AC-AB11-2116782138EB}"/>
              </a:ext>
            </a:extLst>
          </p:cNvPr>
          <p:cNvSpPr>
            <a:spLocks noGrp="1" noChangeArrowheads="1"/>
          </p:cNvSpPr>
          <p:nvPr>
            <p:ph type="sldNum" sz="quarter" idx="5"/>
          </p:nvPr>
        </p:nvSpPr>
        <p:spPr>
          <a:ln/>
        </p:spPr>
        <p:txBody>
          <a:bodyPr/>
          <a:lstStyle/>
          <a:p>
            <a:fld id="{E632ED5A-E8C2-4E18-8337-E276535196F8}" type="slidenum">
              <a:rPr lang="en-US" altLang="en-US"/>
              <a:pPr/>
              <a:t>24</a:t>
            </a:fld>
            <a:endParaRPr lang="en-US" altLang="en-US"/>
          </a:p>
        </p:txBody>
      </p:sp>
      <p:sp>
        <p:nvSpPr>
          <p:cNvPr id="45058" name="Rectangle 2">
            <a:extLst>
              <a:ext uri="{FF2B5EF4-FFF2-40B4-BE49-F238E27FC236}">
                <a16:creationId xmlns:a16="http://schemas.microsoft.com/office/drawing/2014/main" id="{92D94DAF-57A5-408D-A459-4CB4BC1C9A16}"/>
              </a:ext>
            </a:extLst>
          </p:cNvPr>
          <p:cNvSpPr>
            <a:spLocks noGrp="1" noRot="1" noChangeAspect="1" noChangeArrowheads="1" noTextEdit="1"/>
          </p:cNvSpPr>
          <p:nvPr>
            <p:ph type="sldImg"/>
          </p:nvPr>
        </p:nvSpPr>
        <p:spPr>
          <a:ln/>
        </p:spPr>
      </p:sp>
      <p:sp>
        <p:nvSpPr>
          <p:cNvPr id="45059" name="Rectangle 3">
            <a:extLst>
              <a:ext uri="{FF2B5EF4-FFF2-40B4-BE49-F238E27FC236}">
                <a16:creationId xmlns:a16="http://schemas.microsoft.com/office/drawing/2014/main" id="{4733D915-F582-412A-BAB2-1174B850162C}"/>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D0268C3E-5B05-4AB9-90E2-CC4C278C9AAD}"/>
              </a:ext>
            </a:extLst>
          </p:cNvPr>
          <p:cNvSpPr>
            <a:spLocks noGrp="1"/>
          </p:cNvSpPr>
          <p:nvPr>
            <p:ph type="dt" idx="10"/>
          </p:nvPr>
        </p:nvSpPr>
        <p:spPr/>
        <p:txBody>
          <a:bodyPr/>
          <a:lstStyle/>
          <a:p>
            <a:r>
              <a:rPr lang="en-US" altLang="en-US"/>
              <a:t>6/24/2018</a:t>
            </a:r>
            <a:endParaRPr lang="en-US" altLang="en-US" dirty="0"/>
          </a:p>
        </p:txBody>
      </p:sp>
      <p:sp>
        <p:nvSpPr>
          <p:cNvPr id="3" name="Footer Placeholder 2">
            <a:extLst>
              <a:ext uri="{FF2B5EF4-FFF2-40B4-BE49-F238E27FC236}">
                <a16:creationId xmlns:a16="http://schemas.microsoft.com/office/drawing/2014/main" id="{E61FE573-C1BB-43B3-8ED4-188F31D8DFB0}"/>
              </a:ext>
            </a:extLst>
          </p:cNvPr>
          <p:cNvSpPr>
            <a:spLocks noGrp="1"/>
          </p:cNvSpPr>
          <p:nvPr>
            <p:ph type="ftr" sz="quarter" idx="11"/>
          </p:nvPr>
        </p:nvSpPr>
        <p:spPr/>
        <p:txBody>
          <a:bodyPr/>
          <a:lstStyle/>
          <a:p>
            <a:r>
              <a:rPr lang="en-US" altLang="en-US"/>
              <a:t>Sugar Land Bible Church</a:t>
            </a:r>
            <a:endParaRPr lang="en-US" altLang="en-US" dirty="0"/>
          </a:p>
        </p:txBody>
      </p:sp>
      <p:sp>
        <p:nvSpPr>
          <p:cNvPr id="4" name="Header Placeholder 3">
            <a:extLst>
              <a:ext uri="{FF2B5EF4-FFF2-40B4-BE49-F238E27FC236}">
                <a16:creationId xmlns:a16="http://schemas.microsoft.com/office/drawing/2014/main" id="{F01F0488-2E6E-47C9-BFD9-6D9B39E48A00}"/>
              </a:ext>
            </a:extLst>
          </p:cNvPr>
          <p:cNvSpPr>
            <a:spLocks noGrp="1"/>
          </p:cNvSpPr>
          <p:nvPr>
            <p:ph type="hdr" sz="quarter" idx="12"/>
          </p:nvPr>
        </p:nvSpPr>
        <p:spPr/>
        <p:txBody>
          <a:bodyPr/>
          <a:lstStyle/>
          <a:p>
            <a:r>
              <a:rPr lang="en-US" altLang="en-US"/>
              <a:t>Dr. Jim McGowan - Law &amp; Grace Session 9</a:t>
            </a:r>
            <a:endParaRPr lang="en-US" altLang="en-US" dirty="0"/>
          </a:p>
        </p:txBody>
      </p:sp>
    </p:spTree>
    <p:extLst>
      <p:ext uri="{BB962C8B-B14F-4D97-AF65-F5344CB8AC3E}">
        <p14:creationId xmlns:p14="http://schemas.microsoft.com/office/powerpoint/2010/main" val="5154081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23F0E19-2D2B-41AC-AB11-2116782138EB}"/>
              </a:ext>
            </a:extLst>
          </p:cNvPr>
          <p:cNvSpPr>
            <a:spLocks noGrp="1" noChangeArrowheads="1"/>
          </p:cNvSpPr>
          <p:nvPr>
            <p:ph type="sldNum" sz="quarter" idx="5"/>
          </p:nvPr>
        </p:nvSpPr>
        <p:spPr>
          <a:ln/>
        </p:spPr>
        <p:txBody>
          <a:bodyPr/>
          <a:lstStyle/>
          <a:p>
            <a:fld id="{E632ED5A-E8C2-4E18-8337-E276535196F8}" type="slidenum">
              <a:rPr lang="en-US" altLang="en-US"/>
              <a:pPr/>
              <a:t>25</a:t>
            </a:fld>
            <a:endParaRPr lang="en-US" altLang="en-US"/>
          </a:p>
        </p:txBody>
      </p:sp>
      <p:sp>
        <p:nvSpPr>
          <p:cNvPr id="45058" name="Rectangle 2">
            <a:extLst>
              <a:ext uri="{FF2B5EF4-FFF2-40B4-BE49-F238E27FC236}">
                <a16:creationId xmlns:a16="http://schemas.microsoft.com/office/drawing/2014/main" id="{92D94DAF-57A5-408D-A459-4CB4BC1C9A16}"/>
              </a:ext>
            </a:extLst>
          </p:cNvPr>
          <p:cNvSpPr>
            <a:spLocks noGrp="1" noRot="1" noChangeAspect="1" noChangeArrowheads="1" noTextEdit="1"/>
          </p:cNvSpPr>
          <p:nvPr>
            <p:ph type="sldImg"/>
          </p:nvPr>
        </p:nvSpPr>
        <p:spPr>
          <a:ln/>
        </p:spPr>
      </p:sp>
      <p:sp>
        <p:nvSpPr>
          <p:cNvPr id="45059" name="Rectangle 3">
            <a:extLst>
              <a:ext uri="{FF2B5EF4-FFF2-40B4-BE49-F238E27FC236}">
                <a16:creationId xmlns:a16="http://schemas.microsoft.com/office/drawing/2014/main" id="{4733D915-F582-412A-BAB2-1174B850162C}"/>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EB86C111-8376-4F5E-9169-2CE42C202EF4}"/>
              </a:ext>
            </a:extLst>
          </p:cNvPr>
          <p:cNvSpPr>
            <a:spLocks noGrp="1"/>
          </p:cNvSpPr>
          <p:nvPr>
            <p:ph type="dt" idx="10"/>
          </p:nvPr>
        </p:nvSpPr>
        <p:spPr/>
        <p:txBody>
          <a:bodyPr/>
          <a:lstStyle/>
          <a:p>
            <a:r>
              <a:rPr lang="en-US" altLang="en-US"/>
              <a:t>6/24/2018</a:t>
            </a:r>
            <a:endParaRPr lang="en-US" altLang="en-US" dirty="0"/>
          </a:p>
        </p:txBody>
      </p:sp>
      <p:sp>
        <p:nvSpPr>
          <p:cNvPr id="3" name="Footer Placeholder 2">
            <a:extLst>
              <a:ext uri="{FF2B5EF4-FFF2-40B4-BE49-F238E27FC236}">
                <a16:creationId xmlns:a16="http://schemas.microsoft.com/office/drawing/2014/main" id="{43804A72-67CD-47E7-8B1F-4C4C67FE2EAC}"/>
              </a:ext>
            </a:extLst>
          </p:cNvPr>
          <p:cNvSpPr>
            <a:spLocks noGrp="1"/>
          </p:cNvSpPr>
          <p:nvPr>
            <p:ph type="ftr" sz="quarter" idx="11"/>
          </p:nvPr>
        </p:nvSpPr>
        <p:spPr/>
        <p:txBody>
          <a:bodyPr/>
          <a:lstStyle/>
          <a:p>
            <a:r>
              <a:rPr lang="en-US" altLang="en-US"/>
              <a:t>Sugar Land Bible Church</a:t>
            </a:r>
            <a:endParaRPr lang="en-US" altLang="en-US" dirty="0"/>
          </a:p>
        </p:txBody>
      </p:sp>
      <p:sp>
        <p:nvSpPr>
          <p:cNvPr id="4" name="Header Placeholder 3">
            <a:extLst>
              <a:ext uri="{FF2B5EF4-FFF2-40B4-BE49-F238E27FC236}">
                <a16:creationId xmlns:a16="http://schemas.microsoft.com/office/drawing/2014/main" id="{1B950F5E-EE3F-4BC2-A850-7E8EE1903B3A}"/>
              </a:ext>
            </a:extLst>
          </p:cNvPr>
          <p:cNvSpPr>
            <a:spLocks noGrp="1"/>
          </p:cNvSpPr>
          <p:nvPr>
            <p:ph type="hdr" sz="quarter" idx="12"/>
          </p:nvPr>
        </p:nvSpPr>
        <p:spPr/>
        <p:txBody>
          <a:bodyPr/>
          <a:lstStyle/>
          <a:p>
            <a:r>
              <a:rPr lang="en-US" altLang="en-US"/>
              <a:t>Dr. Jim McGowan - Law &amp; Grace Session 9</a:t>
            </a:r>
            <a:endParaRPr lang="en-US" altLang="en-US" dirty="0"/>
          </a:p>
        </p:txBody>
      </p:sp>
    </p:spTree>
    <p:extLst>
      <p:ext uri="{BB962C8B-B14F-4D97-AF65-F5344CB8AC3E}">
        <p14:creationId xmlns:p14="http://schemas.microsoft.com/office/powerpoint/2010/main" val="41857296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23F0E19-2D2B-41AC-AB11-2116782138EB}"/>
              </a:ext>
            </a:extLst>
          </p:cNvPr>
          <p:cNvSpPr>
            <a:spLocks noGrp="1" noChangeArrowheads="1"/>
          </p:cNvSpPr>
          <p:nvPr>
            <p:ph type="sldNum" sz="quarter" idx="5"/>
          </p:nvPr>
        </p:nvSpPr>
        <p:spPr>
          <a:ln/>
        </p:spPr>
        <p:txBody>
          <a:bodyPr/>
          <a:lstStyle/>
          <a:p>
            <a:fld id="{E632ED5A-E8C2-4E18-8337-E276535196F8}" type="slidenum">
              <a:rPr lang="en-US" altLang="en-US"/>
              <a:pPr/>
              <a:t>26</a:t>
            </a:fld>
            <a:endParaRPr lang="en-US" altLang="en-US"/>
          </a:p>
        </p:txBody>
      </p:sp>
      <p:sp>
        <p:nvSpPr>
          <p:cNvPr id="45058" name="Rectangle 2">
            <a:extLst>
              <a:ext uri="{FF2B5EF4-FFF2-40B4-BE49-F238E27FC236}">
                <a16:creationId xmlns:a16="http://schemas.microsoft.com/office/drawing/2014/main" id="{92D94DAF-57A5-408D-A459-4CB4BC1C9A16}"/>
              </a:ext>
            </a:extLst>
          </p:cNvPr>
          <p:cNvSpPr>
            <a:spLocks noGrp="1" noRot="1" noChangeAspect="1" noChangeArrowheads="1" noTextEdit="1"/>
          </p:cNvSpPr>
          <p:nvPr>
            <p:ph type="sldImg"/>
          </p:nvPr>
        </p:nvSpPr>
        <p:spPr>
          <a:ln/>
        </p:spPr>
      </p:sp>
      <p:sp>
        <p:nvSpPr>
          <p:cNvPr id="45059" name="Rectangle 3">
            <a:extLst>
              <a:ext uri="{FF2B5EF4-FFF2-40B4-BE49-F238E27FC236}">
                <a16:creationId xmlns:a16="http://schemas.microsoft.com/office/drawing/2014/main" id="{4733D915-F582-412A-BAB2-1174B850162C}"/>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886748C4-01E4-4CAB-964B-B20EE7B177BA}"/>
              </a:ext>
            </a:extLst>
          </p:cNvPr>
          <p:cNvSpPr>
            <a:spLocks noGrp="1"/>
          </p:cNvSpPr>
          <p:nvPr>
            <p:ph type="dt" idx="10"/>
          </p:nvPr>
        </p:nvSpPr>
        <p:spPr/>
        <p:txBody>
          <a:bodyPr/>
          <a:lstStyle/>
          <a:p>
            <a:r>
              <a:rPr lang="en-US" altLang="en-US"/>
              <a:t>6/24/2018</a:t>
            </a:r>
            <a:endParaRPr lang="en-US" altLang="en-US" dirty="0"/>
          </a:p>
        </p:txBody>
      </p:sp>
      <p:sp>
        <p:nvSpPr>
          <p:cNvPr id="3" name="Footer Placeholder 2">
            <a:extLst>
              <a:ext uri="{FF2B5EF4-FFF2-40B4-BE49-F238E27FC236}">
                <a16:creationId xmlns:a16="http://schemas.microsoft.com/office/drawing/2014/main" id="{C39EB5A9-B853-401E-BA65-7B04F491CE24}"/>
              </a:ext>
            </a:extLst>
          </p:cNvPr>
          <p:cNvSpPr>
            <a:spLocks noGrp="1"/>
          </p:cNvSpPr>
          <p:nvPr>
            <p:ph type="ftr" sz="quarter" idx="11"/>
          </p:nvPr>
        </p:nvSpPr>
        <p:spPr/>
        <p:txBody>
          <a:bodyPr/>
          <a:lstStyle/>
          <a:p>
            <a:r>
              <a:rPr lang="en-US" altLang="en-US"/>
              <a:t>Sugar Land Bible Church</a:t>
            </a:r>
            <a:endParaRPr lang="en-US" altLang="en-US" dirty="0"/>
          </a:p>
        </p:txBody>
      </p:sp>
      <p:sp>
        <p:nvSpPr>
          <p:cNvPr id="4" name="Header Placeholder 3">
            <a:extLst>
              <a:ext uri="{FF2B5EF4-FFF2-40B4-BE49-F238E27FC236}">
                <a16:creationId xmlns:a16="http://schemas.microsoft.com/office/drawing/2014/main" id="{A9EB068A-E8C4-43CC-957C-4B4BF5EE054C}"/>
              </a:ext>
            </a:extLst>
          </p:cNvPr>
          <p:cNvSpPr>
            <a:spLocks noGrp="1"/>
          </p:cNvSpPr>
          <p:nvPr>
            <p:ph type="hdr" sz="quarter" idx="12"/>
          </p:nvPr>
        </p:nvSpPr>
        <p:spPr/>
        <p:txBody>
          <a:bodyPr/>
          <a:lstStyle/>
          <a:p>
            <a:r>
              <a:rPr lang="en-US" altLang="en-US"/>
              <a:t>Dr. Jim McGowan - Law &amp; Grace Session 9</a:t>
            </a:r>
            <a:endParaRPr lang="en-US" altLang="en-US" dirty="0"/>
          </a:p>
        </p:txBody>
      </p:sp>
    </p:spTree>
    <p:extLst>
      <p:ext uri="{BB962C8B-B14F-4D97-AF65-F5344CB8AC3E}">
        <p14:creationId xmlns:p14="http://schemas.microsoft.com/office/powerpoint/2010/main" val="39558716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23F0E19-2D2B-41AC-AB11-2116782138EB}"/>
              </a:ext>
            </a:extLst>
          </p:cNvPr>
          <p:cNvSpPr>
            <a:spLocks noGrp="1" noChangeArrowheads="1"/>
          </p:cNvSpPr>
          <p:nvPr>
            <p:ph type="sldNum" sz="quarter" idx="5"/>
          </p:nvPr>
        </p:nvSpPr>
        <p:spPr>
          <a:ln/>
        </p:spPr>
        <p:txBody>
          <a:bodyPr/>
          <a:lstStyle/>
          <a:p>
            <a:fld id="{E632ED5A-E8C2-4E18-8337-E276535196F8}" type="slidenum">
              <a:rPr lang="en-US" altLang="en-US"/>
              <a:pPr/>
              <a:t>27</a:t>
            </a:fld>
            <a:endParaRPr lang="en-US" altLang="en-US"/>
          </a:p>
        </p:txBody>
      </p:sp>
      <p:sp>
        <p:nvSpPr>
          <p:cNvPr id="45058" name="Rectangle 2">
            <a:extLst>
              <a:ext uri="{FF2B5EF4-FFF2-40B4-BE49-F238E27FC236}">
                <a16:creationId xmlns:a16="http://schemas.microsoft.com/office/drawing/2014/main" id="{92D94DAF-57A5-408D-A459-4CB4BC1C9A16}"/>
              </a:ext>
            </a:extLst>
          </p:cNvPr>
          <p:cNvSpPr>
            <a:spLocks noGrp="1" noRot="1" noChangeAspect="1" noChangeArrowheads="1" noTextEdit="1"/>
          </p:cNvSpPr>
          <p:nvPr>
            <p:ph type="sldImg"/>
          </p:nvPr>
        </p:nvSpPr>
        <p:spPr>
          <a:ln/>
        </p:spPr>
      </p:sp>
      <p:sp>
        <p:nvSpPr>
          <p:cNvPr id="45059" name="Rectangle 3">
            <a:extLst>
              <a:ext uri="{FF2B5EF4-FFF2-40B4-BE49-F238E27FC236}">
                <a16:creationId xmlns:a16="http://schemas.microsoft.com/office/drawing/2014/main" id="{4733D915-F582-412A-BAB2-1174B850162C}"/>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79A075E0-ED22-41F6-A354-721EBEE8D6E0}"/>
              </a:ext>
            </a:extLst>
          </p:cNvPr>
          <p:cNvSpPr>
            <a:spLocks noGrp="1"/>
          </p:cNvSpPr>
          <p:nvPr>
            <p:ph type="dt" idx="10"/>
          </p:nvPr>
        </p:nvSpPr>
        <p:spPr/>
        <p:txBody>
          <a:bodyPr/>
          <a:lstStyle/>
          <a:p>
            <a:r>
              <a:rPr lang="en-US" altLang="en-US"/>
              <a:t>6/24/2018</a:t>
            </a:r>
            <a:endParaRPr lang="en-US" altLang="en-US" dirty="0"/>
          </a:p>
        </p:txBody>
      </p:sp>
      <p:sp>
        <p:nvSpPr>
          <p:cNvPr id="3" name="Footer Placeholder 2">
            <a:extLst>
              <a:ext uri="{FF2B5EF4-FFF2-40B4-BE49-F238E27FC236}">
                <a16:creationId xmlns:a16="http://schemas.microsoft.com/office/drawing/2014/main" id="{F3F48399-6C1D-45B3-B258-C3D987DCCCCF}"/>
              </a:ext>
            </a:extLst>
          </p:cNvPr>
          <p:cNvSpPr>
            <a:spLocks noGrp="1"/>
          </p:cNvSpPr>
          <p:nvPr>
            <p:ph type="ftr" sz="quarter" idx="11"/>
          </p:nvPr>
        </p:nvSpPr>
        <p:spPr/>
        <p:txBody>
          <a:bodyPr/>
          <a:lstStyle/>
          <a:p>
            <a:r>
              <a:rPr lang="en-US" altLang="en-US"/>
              <a:t>Sugar Land Bible Church</a:t>
            </a:r>
            <a:endParaRPr lang="en-US" altLang="en-US" dirty="0"/>
          </a:p>
        </p:txBody>
      </p:sp>
      <p:sp>
        <p:nvSpPr>
          <p:cNvPr id="4" name="Header Placeholder 3">
            <a:extLst>
              <a:ext uri="{FF2B5EF4-FFF2-40B4-BE49-F238E27FC236}">
                <a16:creationId xmlns:a16="http://schemas.microsoft.com/office/drawing/2014/main" id="{019CCC08-166B-4A9E-A72B-7A7848BD4B6C}"/>
              </a:ext>
            </a:extLst>
          </p:cNvPr>
          <p:cNvSpPr>
            <a:spLocks noGrp="1"/>
          </p:cNvSpPr>
          <p:nvPr>
            <p:ph type="hdr" sz="quarter" idx="12"/>
          </p:nvPr>
        </p:nvSpPr>
        <p:spPr/>
        <p:txBody>
          <a:bodyPr/>
          <a:lstStyle/>
          <a:p>
            <a:r>
              <a:rPr lang="en-US" altLang="en-US"/>
              <a:t>Dr. Jim McGowan - Law &amp; Grace Session 9</a:t>
            </a:r>
            <a:endParaRPr lang="en-US" altLang="en-US" dirty="0"/>
          </a:p>
        </p:txBody>
      </p:sp>
    </p:spTree>
    <p:extLst>
      <p:ext uri="{BB962C8B-B14F-4D97-AF65-F5344CB8AC3E}">
        <p14:creationId xmlns:p14="http://schemas.microsoft.com/office/powerpoint/2010/main" val="2160870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23F0E19-2D2B-41AC-AB11-2116782138EB}"/>
              </a:ext>
            </a:extLst>
          </p:cNvPr>
          <p:cNvSpPr>
            <a:spLocks noGrp="1" noChangeArrowheads="1"/>
          </p:cNvSpPr>
          <p:nvPr>
            <p:ph type="sldNum" sz="quarter" idx="5"/>
          </p:nvPr>
        </p:nvSpPr>
        <p:spPr>
          <a:ln/>
        </p:spPr>
        <p:txBody>
          <a:bodyPr/>
          <a:lstStyle/>
          <a:p>
            <a:fld id="{E632ED5A-E8C2-4E18-8337-E276535196F8}" type="slidenum">
              <a:rPr lang="en-US" altLang="en-US"/>
              <a:pPr/>
              <a:t>28</a:t>
            </a:fld>
            <a:endParaRPr lang="en-US" altLang="en-US"/>
          </a:p>
        </p:txBody>
      </p:sp>
      <p:sp>
        <p:nvSpPr>
          <p:cNvPr id="45058" name="Rectangle 2">
            <a:extLst>
              <a:ext uri="{FF2B5EF4-FFF2-40B4-BE49-F238E27FC236}">
                <a16:creationId xmlns:a16="http://schemas.microsoft.com/office/drawing/2014/main" id="{92D94DAF-57A5-408D-A459-4CB4BC1C9A16}"/>
              </a:ext>
            </a:extLst>
          </p:cNvPr>
          <p:cNvSpPr>
            <a:spLocks noGrp="1" noRot="1" noChangeAspect="1" noChangeArrowheads="1" noTextEdit="1"/>
          </p:cNvSpPr>
          <p:nvPr>
            <p:ph type="sldImg"/>
          </p:nvPr>
        </p:nvSpPr>
        <p:spPr>
          <a:ln/>
        </p:spPr>
      </p:sp>
      <p:sp>
        <p:nvSpPr>
          <p:cNvPr id="45059" name="Rectangle 3">
            <a:extLst>
              <a:ext uri="{FF2B5EF4-FFF2-40B4-BE49-F238E27FC236}">
                <a16:creationId xmlns:a16="http://schemas.microsoft.com/office/drawing/2014/main" id="{4733D915-F582-412A-BAB2-1174B850162C}"/>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F5E97B9D-4BC9-438F-8FC8-15DA5437F840}"/>
              </a:ext>
            </a:extLst>
          </p:cNvPr>
          <p:cNvSpPr>
            <a:spLocks noGrp="1"/>
          </p:cNvSpPr>
          <p:nvPr>
            <p:ph type="dt" idx="10"/>
          </p:nvPr>
        </p:nvSpPr>
        <p:spPr/>
        <p:txBody>
          <a:bodyPr/>
          <a:lstStyle/>
          <a:p>
            <a:r>
              <a:rPr lang="en-US" altLang="en-US"/>
              <a:t>6/24/2018</a:t>
            </a:r>
            <a:endParaRPr lang="en-US" altLang="en-US" dirty="0"/>
          </a:p>
        </p:txBody>
      </p:sp>
      <p:sp>
        <p:nvSpPr>
          <p:cNvPr id="3" name="Footer Placeholder 2">
            <a:extLst>
              <a:ext uri="{FF2B5EF4-FFF2-40B4-BE49-F238E27FC236}">
                <a16:creationId xmlns:a16="http://schemas.microsoft.com/office/drawing/2014/main" id="{7B3BDF20-03B1-4D5F-9449-3327E04C6905}"/>
              </a:ext>
            </a:extLst>
          </p:cNvPr>
          <p:cNvSpPr>
            <a:spLocks noGrp="1"/>
          </p:cNvSpPr>
          <p:nvPr>
            <p:ph type="ftr" sz="quarter" idx="11"/>
          </p:nvPr>
        </p:nvSpPr>
        <p:spPr/>
        <p:txBody>
          <a:bodyPr/>
          <a:lstStyle/>
          <a:p>
            <a:r>
              <a:rPr lang="en-US" altLang="en-US"/>
              <a:t>Sugar Land Bible Church</a:t>
            </a:r>
            <a:endParaRPr lang="en-US" altLang="en-US" dirty="0"/>
          </a:p>
        </p:txBody>
      </p:sp>
      <p:sp>
        <p:nvSpPr>
          <p:cNvPr id="4" name="Header Placeholder 3">
            <a:extLst>
              <a:ext uri="{FF2B5EF4-FFF2-40B4-BE49-F238E27FC236}">
                <a16:creationId xmlns:a16="http://schemas.microsoft.com/office/drawing/2014/main" id="{61D8F3C7-8BEB-45EF-BA4C-64AED9126503}"/>
              </a:ext>
            </a:extLst>
          </p:cNvPr>
          <p:cNvSpPr>
            <a:spLocks noGrp="1"/>
          </p:cNvSpPr>
          <p:nvPr>
            <p:ph type="hdr" sz="quarter" idx="12"/>
          </p:nvPr>
        </p:nvSpPr>
        <p:spPr/>
        <p:txBody>
          <a:bodyPr/>
          <a:lstStyle/>
          <a:p>
            <a:r>
              <a:rPr lang="en-US" altLang="en-US"/>
              <a:t>Dr. Jim McGowan - Law &amp; Grace Session 9</a:t>
            </a:r>
            <a:endParaRPr lang="en-US" altLang="en-US" dirty="0"/>
          </a:p>
        </p:txBody>
      </p:sp>
    </p:spTree>
    <p:extLst>
      <p:ext uri="{BB962C8B-B14F-4D97-AF65-F5344CB8AC3E}">
        <p14:creationId xmlns:p14="http://schemas.microsoft.com/office/powerpoint/2010/main" val="8015870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4672BD5-555B-4070-AB46-7540AEDF8D4A}"/>
              </a:ext>
            </a:extLst>
          </p:cNvPr>
          <p:cNvSpPr>
            <a:spLocks noGrp="1" noChangeArrowheads="1"/>
          </p:cNvSpPr>
          <p:nvPr>
            <p:ph type="sldNum" sz="quarter" idx="5"/>
          </p:nvPr>
        </p:nvSpPr>
        <p:spPr>
          <a:ln/>
        </p:spPr>
        <p:txBody>
          <a:bodyPr/>
          <a:lstStyle/>
          <a:p>
            <a:fld id="{EEA9A8A1-0596-4F31-836F-DBF207AAA49F}" type="slidenum">
              <a:rPr lang="en-US" altLang="en-US"/>
              <a:pPr/>
              <a:t>29</a:t>
            </a:fld>
            <a:endParaRPr lang="en-US" altLang="en-US"/>
          </a:p>
        </p:txBody>
      </p:sp>
      <p:sp>
        <p:nvSpPr>
          <p:cNvPr id="161794" name="Rectangle 2">
            <a:extLst>
              <a:ext uri="{FF2B5EF4-FFF2-40B4-BE49-F238E27FC236}">
                <a16:creationId xmlns:a16="http://schemas.microsoft.com/office/drawing/2014/main" id="{29F899DD-2AF3-42D9-9D6A-2CCEC31824C3}"/>
              </a:ext>
            </a:extLst>
          </p:cNvPr>
          <p:cNvSpPr>
            <a:spLocks noGrp="1" noRot="1" noChangeAspect="1" noChangeArrowheads="1" noTextEdit="1"/>
          </p:cNvSpPr>
          <p:nvPr>
            <p:ph type="sldImg"/>
          </p:nvPr>
        </p:nvSpPr>
        <p:spPr>
          <a:ln/>
        </p:spPr>
      </p:sp>
      <p:sp>
        <p:nvSpPr>
          <p:cNvPr id="161795" name="Rectangle 3">
            <a:extLst>
              <a:ext uri="{FF2B5EF4-FFF2-40B4-BE49-F238E27FC236}">
                <a16:creationId xmlns:a16="http://schemas.microsoft.com/office/drawing/2014/main" id="{142B8BD3-B85C-4BEE-9424-E3956832AAAF}"/>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E70AC27A-B004-4236-A6B5-336DC4F66C31}"/>
              </a:ext>
            </a:extLst>
          </p:cNvPr>
          <p:cNvSpPr>
            <a:spLocks noGrp="1"/>
          </p:cNvSpPr>
          <p:nvPr>
            <p:ph type="dt" idx="10"/>
          </p:nvPr>
        </p:nvSpPr>
        <p:spPr/>
        <p:txBody>
          <a:bodyPr/>
          <a:lstStyle/>
          <a:p>
            <a:r>
              <a:rPr lang="en-US" altLang="en-US"/>
              <a:t>6/24/2018</a:t>
            </a:r>
            <a:endParaRPr lang="en-US" altLang="en-US" dirty="0"/>
          </a:p>
        </p:txBody>
      </p:sp>
      <p:sp>
        <p:nvSpPr>
          <p:cNvPr id="3" name="Footer Placeholder 2">
            <a:extLst>
              <a:ext uri="{FF2B5EF4-FFF2-40B4-BE49-F238E27FC236}">
                <a16:creationId xmlns:a16="http://schemas.microsoft.com/office/drawing/2014/main" id="{3FA4FF61-C240-468C-AD44-77CD369FF3D4}"/>
              </a:ext>
            </a:extLst>
          </p:cNvPr>
          <p:cNvSpPr>
            <a:spLocks noGrp="1"/>
          </p:cNvSpPr>
          <p:nvPr>
            <p:ph type="ftr" sz="quarter" idx="11"/>
          </p:nvPr>
        </p:nvSpPr>
        <p:spPr/>
        <p:txBody>
          <a:bodyPr/>
          <a:lstStyle/>
          <a:p>
            <a:r>
              <a:rPr lang="en-US" altLang="en-US"/>
              <a:t>Sugar Land Bible Church</a:t>
            </a:r>
            <a:endParaRPr lang="en-US" altLang="en-US" dirty="0"/>
          </a:p>
        </p:txBody>
      </p:sp>
      <p:sp>
        <p:nvSpPr>
          <p:cNvPr id="4" name="Header Placeholder 3">
            <a:extLst>
              <a:ext uri="{FF2B5EF4-FFF2-40B4-BE49-F238E27FC236}">
                <a16:creationId xmlns:a16="http://schemas.microsoft.com/office/drawing/2014/main" id="{6031707B-FE33-4C2C-8CEB-87D1D8F9D5F4}"/>
              </a:ext>
            </a:extLst>
          </p:cNvPr>
          <p:cNvSpPr>
            <a:spLocks noGrp="1"/>
          </p:cNvSpPr>
          <p:nvPr>
            <p:ph type="hdr" sz="quarter" idx="12"/>
          </p:nvPr>
        </p:nvSpPr>
        <p:spPr/>
        <p:txBody>
          <a:bodyPr/>
          <a:lstStyle/>
          <a:p>
            <a:r>
              <a:rPr lang="en-US" altLang="en-US"/>
              <a:t>Dr. Jim McGowan - Law &amp; Grace Session 9</a:t>
            </a:r>
            <a:endParaRPr lang="en-US"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BE69677-E5E0-4FE6-A9D6-5C6A129007F4}" type="slidenum">
              <a:rPr lang="en-US" smtClean="0"/>
              <a:pPr>
                <a:defRPr/>
              </a:pPr>
              <a:t>30</a:t>
            </a:fld>
            <a:endParaRPr lang="en-US"/>
          </a:p>
        </p:txBody>
      </p:sp>
      <p:sp>
        <p:nvSpPr>
          <p:cNvPr id="5" name="Date Placeholder 4"/>
          <p:cNvSpPr>
            <a:spLocks noGrp="1"/>
          </p:cNvSpPr>
          <p:nvPr>
            <p:ph type="dt" idx="11"/>
          </p:nvPr>
        </p:nvSpPr>
        <p:spPr/>
        <p:txBody>
          <a:bodyPr/>
          <a:lstStyle/>
          <a:p>
            <a:pPr>
              <a:defRPr/>
            </a:pPr>
            <a:r>
              <a:rPr lang="en-US"/>
              <a:t>6/24/2018</a:t>
            </a:r>
          </a:p>
        </p:txBody>
      </p:sp>
      <p:sp>
        <p:nvSpPr>
          <p:cNvPr id="6" name="Header Placeholder 5"/>
          <p:cNvSpPr>
            <a:spLocks noGrp="1"/>
          </p:cNvSpPr>
          <p:nvPr>
            <p:ph type="hdr" sz="quarter" idx="12"/>
          </p:nvPr>
        </p:nvSpPr>
        <p:spPr/>
        <p:txBody>
          <a:bodyPr/>
          <a:lstStyle/>
          <a:p>
            <a:pPr>
              <a:defRPr/>
            </a:pPr>
            <a:r>
              <a:rPr lang="en-US"/>
              <a:t>Dr. Jim McGowan - Law &amp; Grace Session 9</a:t>
            </a:r>
            <a:endParaRPr lang="en-US" dirty="0"/>
          </a:p>
        </p:txBody>
      </p:sp>
      <p:sp>
        <p:nvSpPr>
          <p:cNvPr id="7" name="Footer Placeholder 6"/>
          <p:cNvSpPr>
            <a:spLocks noGrp="1"/>
          </p:cNvSpPr>
          <p:nvPr>
            <p:ph type="ftr" sz="quarter" idx="13"/>
          </p:nvPr>
        </p:nvSpPr>
        <p:spPr/>
        <p:txBody>
          <a:bodyPr/>
          <a:lstStyle/>
          <a:p>
            <a:pPr>
              <a:defRPr/>
            </a:pPr>
            <a:r>
              <a:rPr lang="en-US"/>
              <a:t>Sugar Land Bible Church</a:t>
            </a:r>
          </a:p>
        </p:txBody>
      </p:sp>
    </p:spTree>
    <p:extLst>
      <p:ext uri="{BB962C8B-B14F-4D97-AF65-F5344CB8AC3E}">
        <p14:creationId xmlns:p14="http://schemas.microsoft.com/office/powerpoint/2010/main" val="12810943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565D605-35F1-47B5-B4F8-4DD60A9CC4A9}"/>
              </a:ext>
            </a:extLst>
          </p:cNvPr>
          <p:cNvSpPr>
            <a:spLocks noGrp="1" noChangeArrowheads="1"/>
          </p:cNvSpPr>
          <p:nvPr>
            <p:ph type="sldNum" sz="quarter" idx="5"/>
          </p:nvPr>
        </p:nvSpPr>
        <p:spPr>
          <a:ln/>
        </p:spPr>
        <p:txBody>
          <a:bodyPr/>
          <a:lstStyle/>
          <a:p>
            <a:fld id="{420B3FCD-691F-4A1F-8F8F-726F82E28C61}" type="slidenum">
              <a:rPr lang="en-US" altLang="en-US"/>
              <a:pPr/>
              <a:t>32</a:t>
            </a:fld>
            <a:endParaRPr lang="en-US" altLang="en-US"/>
          </a:p>
        </p:txBody>
      </p:sp>
      <p:sp>
        <p:nvSpPr>
          <p:cNvPr id="8194" name="Rectangle 2">
            <a:extLst>
              <a:ext uri="{FF2B5EF4-FFF2-40B4-BE49-F238E27FC236}">
                <a16:creationId xmlns:a16="http://schemas.microsoft.com/office/drawing/2014/main" id="{33E5A39A-B3C8-4447-AE0C-4CD2DF27B752}"/>
              </a:ext>
            </a:extLst>
          </p:cNvPr>
          <p:cNvSpPr>
            <a:spLocks noGrp="1" noRot="1" noChangeAspect="1" noChangeArrowheads="1" noTextEdit="1"/>
          </p:cNvSpPr>
          <p:nvPr>
            <p:ph type="sldImg"/>
          </p:nvPr>
        </p:nvSpPr>
        <p:spPr>
          <a:ln/>
        </p:spPr>
      </p:sp>
      <p:sp>
        <p:nvSpPr>
          <p:cNvPr id="8195" name="Rectangle 3">
            <a:extLst>
              <a:ext uri="{FF2B5EF4-FFF2-40B4-BE49-F238E27FC236}">
                <a16:creationId xmlns:a16="http://schemas.microsoft.com/office/drawing/2014/main" id="{3670D657-013C-47D3-944C-6975E88BBCC9}"/>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80ECC86D-14A9-42A9-AC00-7C7FF3EB987C}"/>
              </a:ext>
            </a:extLst>
          </p:cNvPr>
          <p:cNvSpPr>
            <a:spLocks noGrp="1"/>
          </p:cNvSpPr>
          <p:nvPr>
            <p:ph type="dt" idx="10"/>
          </p:nvPr>
        </p:nvSpPr>
        <p:spPr/>
        <p:txBody>
          <a:bodyPr/>
          <a:lstStyle/>
          <a:p>
            <a:r>
              <a:rPr lang="en-US" altLang="en-US"/>
              <a:t>6/24/2018</a:t>
            </a:r>
            <a:endParaRPr lang="en-US" altLang="en-US" dirty="0"/>
          </a:p>
        </p:txBody>
      </p:sp>
      <p:sp>
        <p:nvSpPr>
          <p:cNvPr id="3" name="Footer Placeholder 2">
            <a:extLst>
              <a:ext uri="{FF2B5EF4-FFF2-40B4-BE49-F238E27FC236}">
                <a16:creationId xmlns:a16="http://schemas.microsoft.com/office/drawing/2014/main" id="{21EE05C9-213A-4C2C-A556-832159A55DF7}"/>
              </a:ext>
            </a:extLst>
          </p:cNvPr>
          <p:cNvSpPr>
            <a:spLocks noGrp="1"/>
          </p:cNvSpPr>
          <p:nvPr>
            <p:ph type="ftr" sz="quarter" idx="11"/>
          </p:nvPr>
        </p:nvSpPr>
        <p:spPr/>
        <p:txBody>
          <a:bodyPr/>
          <a:lstStyle/>
          <a:p>
            <a:r>
              <a:rPr lang="en-US" altLang="en-US"/>
              <a:t>Sugar Land Bible Church</a:t>
            </a:r>
            <a:endParaRPr lang="en-US" altLang="en-US" dirty="0"/>
          </a:p>
        </p:txBody>
      </p:sp>
      <p:sp>
        <p:nvSpPr>
          <p:cNvPr id="4" name="Header Placeholder 3">
            <a:extLst>
              <a:ext uri="{FF2B5EF4-FFF2-40B4-BE49-F238E27FC236}">
                <a16:creationId xmlns:a16="http://schemas.microsoft.com/office/drawing/2014/main" id="{A0078BC9-D3B0-41F2-840F-14322A73BBAF}"/>
              </a:ext>
            </a:extLst>
          </p:cNvPr>
          <p:cNvSpPr>
            <a:spLocks noGrp="1"/>
          </p:cNvSpPr>
          <p:nvPr>
            <p:ph type="hdr" sz="quarter" idx="12"/>
          </p:nvPr>
        </p:nvSpPr>
        <p:spPr/>
        <p:txBody>
          <a:bodyPr/>
          <a:lstStyle/>
          <a:p>
            <a:r>
              <a:rPr lang="en-US" altLang="en-US"/>
              <a:t>Dr. Jim McGowan - Law &amp; Grace Session 9</a:t>
            </a:r>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BE69677-E5E0-4FE6-A9D6-5C6A129007F4}" type="slidenum">
              <a:rPr lang="en-US" smtClean="0"/>
              <a:pPr>
                <a:defRPr/>
              </a:pPr>
              <a:t>2</a:t>
            </a:fld>
            <a:endParaRPr lang="en-US"/>
          </a:p>
        </p:txBody>
      </p:sp>
      <p:sp>
        <p:nvSpPr>
          <p:cNvPr id="5" name="Date Placeholder 4"/>
          <p:cNvSpPr>
            <a:spLocks noGrp="1"/>
          </p:cNvSpPr>
          <p:nvPr>
            <p:ph type="dt" idx="11"/>
          </p:nvPr>
        </p:nvSpPr>
        <p:spPr/>
        <p:txBody>
          <a:bodyPr/>
          <a:lstStyle/>
          <a:p>
            <a:pPr>
              <a:defRPr/>
            </a:pPr>
            <a:r>
              <a:rPr lang="en-US"/>
              <a:t>6/24/2018</a:t>
            </a:r>
          </a:p>
        </p:txBody>
      </p:sp>
      <p:sp>
        <p:nvSpPr>
          <p:cNvPr id="6" name="Header Placeholder 5"/>
          <p:cNvSpPr>
            <a:spLocks noGrp="1"/>
          </p:cNvSpPr>
          <p:nvPr>
            <p:ph type="hdr" sz="quarter" idx="12"/>
          </p:nvPr>
        </p:nvSpPr>
        <p:spPr/>
        <p:txBody>
          <a:bodyPr/>
          <a:lstStyle/>
          <a:p>
            <a:pPr>
              <a:defRPr/>
            </a:pPr>
            <a:r>
              <a:rPr lang="en-US"/>
              <a:t>Dr. Jim McGowan - Law &amp; Grace Session 9</a:t>
            </a:r>
            <a:endParaRPr lang="en-US" dirty="0"/>
          </a:p>
        </p:txBody>
      </p:sp>
      <p:sp>
        <p:nvSpPr>
          <p:cNvPr id="7" name="Footer Placeholder 6"/>
          <p:cNvSpPr>
            <a:spLocks noGrp="1"/>
          </p:cNvSpPr>
          <p:nvPr>
            <p:ph type="ftr" sz="quarter" idx="13"/>
          </p:nvPr>
        </p:nvSpPr>
        <p:spPr/>
        <p:txBody>
          <a:bodyPr/>
          <a:lstStyle/>
          <a:p>
            <a:pPr>
              <a:defRPr/>
            </a:pPr>
            <a:r>
              <a:rPr lang="en-US"/>
              <a:t>Sugar Land Bible Church</a:t>
            </a:r>
          </a:p>
        </p:txBody>
      </p:sp>
    </p:spTree>
    <p:extLst>
      <p:ext uri="{BB962C8B-B14F-4D97-AF65-F5344CB8AC3E}">
        <p14:creationId xmlns:p14="http://schemas.microsoft.com/office/powerpoint/2010/main" val="17608300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C2453A6-28AB-4CC9-BC86-D30C73102E03}"/>
              </a:ext>
            </a:extLst>
          </p:cNvPr>
          <p:cNvSpPr>
            <a:spLocks noGrp="1" noChangeArrowheads="1"/>
          </p:cNvSpPr>
          <p:nvPr>
            <p:ph type="sldNum" sz="quarter" idx="5"/>
          </p:nvPr>
        </p:nvSpPr>
        <p:spPr>
          <a:ln/>
        </p:spPr>
        <p:txBody>
          <a:bodyPr/>
          <a:lstStyle/>
          <a:p>
            <a:fld id="{C591F38A-4113-4012-B591-05560D9B481F}" type="slidenum">
              <a:rPr lang="en-US" altLang="en-US"/>
              <a:pPr/>
              <a:t>34</a:t>
            </a:fld>
            <a:endParaRPr lang="en-US" altLang="en-US"/>
          </a:p>
        </p:txBody>
      </p:sp>
      <p:sp>
        <p:nvSpPr>
          <p:cNvPr id="34818" name="Rectangle 2">
            <a:extLst>
              <a:ext uri="{FF2B5EF4-FFF2-40B4-BE49-F238E27FC236}">
                <a16:creationId xmlns:a16="http://schemas.microsoft.com/office/drawing/2014/main" id="{57944C68-D3C4-43BC-B9B1-77BA43E968A3}"/>
              </a:ext>
            </a:extLst>
          </p:cNvPr>
          <p:cNvSpPr>
            <a:spLocks noGrp="1" noRot="1" noChangeAspect="1" noChangeArrowheads="1" noTextEdit="1"/>
          </p:cNvSpPr>
          <p:nvPr>
            <p:ph type="sldImg"/>
          </p:nvPr>
        </p:nvSpPr>
        <p:spPr>
          <a:ln/>
        </p:spPr>
      </p:sp>
      <p:sp>
        <p:nvSpPr>
          <p:cNvPr id="34819" name="Rectangle 3">
            <a:extLst>
              <a:ext uri="{FF2B5EF4-FFF2-40B4-BE49-F238E27FC236}">
                <a16:creationId xmlns:a16="http://schemas.microsoft.com/office/drawing/2014/main" id="{324CEEAB-CBB7-4A70-A532-318ED51B032D}"/>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B4C1E293-7216-46A2-93F7-9C2204243CFE}"/>
              </a:ext>
            </a:extLst>
          </p:cNvPr>
          <p:cNvSpPr>
            <a:spLocks noGrp="1"/>
          </p:cNvSpPr>
          <p:nvPr>
            <p:ph type="dt" idx="10"/>
          </p:nvPr>
        </p:nvSpPr>
        <p:spPr/>
        <p:txBody>
          <a:bodyPr/>
          <a:lstStyle/>
          <a:p>
            <a:r>
              <a:rPr lang="en-US" altLang="en-US"/>
              <a:t>6/24/2018</a:t>
            </a:r>
            <a:endParaRPr lang="en-US" altLang="en-US" dirty="0"/>
          </a:p>
        </p:txBody>
      </p:sp>
      <p:sp>
        <p:nvSpPr>
          <p:cNvPr id="3" name="Footer Placeholder 2">
            <a:extLst>
              <a:ext uri="{FF2B5EF4-FFF2-40B4-BE49-F238E27FC236}">
                <a16:creationId xmlns:a16="http://schemas.microsoft.com/office/drawing/2014/main" id="{08A05D0B-E51D-437C-BDEA-88C3E6E0A5B8}"/>
              </a:ext>
            </a:extLst>
          </p:cNvPr>
          <p:cNvSpPr>
            <a:spLocks noGrp="1"/>
          </p:cNvSpPr>
          <p:nvPr>
            <p:ph type="ftr" sz="quarter" idx="11"/>
          </p:nvPr>
        </p:nvSpPr>
        <p:spPr/>
        <p:txBody>
          <a:bodyPr/>
          <a:lstStyle/>
          <a:p>
            <a:r>
              <a:rPr lang="en-US" altLang="en-US"/>
              <a:t>Sugar Land Bible Church</a:t>
            </a:r>
            <a:endParaRPr lang="en-US" altLang="en-US" dirty="0"/>
          </a:p>
        </p:txBody>
      </p:sp>
      <p:sp>
        <p:nvSpPr>
          <p:cNvPr id="4" name="Header Placeholder 3">
            <a:extLst>
              <a:ext uri="{FF2B5EF4-FFF2-40B4-BE49-F238E27FC236}">
                <a16:creationId xmlns:a16="http://schemas.microsoft.com/office/drawing/2014/main" id="{66CBCADD-A30A-4CCE-88D2-4E42FE5319B3}"/>
              </a:ext>
            </a:extLst>
          </p:cNvPr>
          <p:cNvSpPr>
            <a:spLocks noGrp="1"/>
          </p:cNvSpPr>
          <p:nvPr>
            <p:ph type="hdr" sz="quarter" idx="12"/>
          </p:nvPr>
        </p:nvSpPr>
        <p:spPr/>
        <p:txBody>
          <a:bodyPr/>
          <a:lstStyle/>
          <a:p>
            <a:r>
              <a:rPr lang="en-US" altLang="en-US"/>
              <a:t>Dr. Jim McGowan - Law &amp; Grace Session 9</a:t>
            </a:r>
            <a:endParaRPr lang="en-US" alt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AF2421C-3279-46B1-899A-617D916E501A}"/>
              </a:ext>
            </a:extLst>
          </p:cNvPr>
          <p:cNvSpPr>
            <a:spLocks noGrp="1" noChangeArrowheads="1"/>
          </p:cNvSpPr>
          <p:nvPr>
            <p:ph type="sldNum" sz="quarter" idx="5"/>
          </p:nvPr>
        </p:nvSpPr>
        <p:spPr>
          <a:ln/>
        </p:spPr>
        <p:txBody>
          <a:bodyPr/>
          <a:lstStyle/>
          <a:p>
            <a:fld id="{A6515A92-41F1-4E2B-9032-474207C9C091}" type="slidenum">
              <a:rPr lang="en-US" altLang="en-US"/>
              <a:pPr/>
              <a:t>36</a:t>
            </a:fld>
            <a:endParaRPr lang="en-US" altLang="en-US"/>
          </a:p>
        </p:txBody>
      </p:sp>
      <p:sp>
        <p:nvSpPr>
          <p:cNvPr id="163842" name="Rectangle 2">
            <a:extLst>
              <a:ext uri="{FF2B5EF4-FFF2-40B4-BE49-F238E27FC236}">
                <a16:creationId xmlns:a16="http://schemas.microsoft.com/office/drawing/2014/main" id="{7B9ABD20-62AC-476E-BCA3-2A807B93069B}"/>
              </a:ext>
            </a:extLst>
          </p:cNvPr>
          <p:cNvSpPr>
            <a:spLocks noGrp="1" noRot="1" noChangeAspect="1" noChangeArrowheads="1" noTextEdit="1"/>
          </p:cNvSpPr>
          <p:nvPr>
            <p:ph type="sldImg"/>
          </p:nvPr>
        </p:nvSpPr>
        <p:spPr>
          <a:ln/>
        </p:spPr>
      </p:sp>
      <p:sp>
        <p:nvSpPr>
          <p:cNvPr id="163843" name="Rectangle 3">
            <a:extLst>
              <a:ext uri="{FF2B5EF4-FFF2-40B4-BE49-F238E27FC236}">
                <a16:creationId xmlns:a16="http://schemas.microsoft.com/office/drawing/2014/main" id="{1C1E8955-A462-449D-84AB-9763352253F8}"/>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5D0D49F7-B10B-4E3F-8952-EA6CF7AEE0BA}"/>
              </a:ext>
            </a:extLst>
          </p:cNvPr>
          <p:cNvSpPr>
            <a:spLocks noGrp="1"/>
          </p:cNvSpPr>
          <p:nvPr>
            <p:ph type="dt" idx="10"/>
          </p:nvPr>
        </p:nvSpPr>
        <p:spPr/>
        <p:txBody>
          <a:bodyPr/>
          <a:lstStyle/>
          <a:p>
            <a:r>
              <a:rPr lang="en-US" altLang="en-US"/>
              <a:t>6/24/2018</a:t>
            </a:r>
            <a:endParaRPr lang="en-US" altLang="en-US" dirty="0"/>
          </a:p>
        </p:txBody>
      </p:sp>
      <p:sp>
        <p:nvSpPr>
          <p:cNvPr id="3" name="Footer Placeholder 2">
            <a:extLst>
              <a:ext uri="{FF2B5EF4-FFF2-40B4-BE49-F238E27FC236}">
                <a16:creationId xmlns:a16="http://schemas.microsoft.com/office/drawing/2014/main" id="{C1B0C2DD-B92A-4D8A-A82E-1FBFC89F96EA}"/>
              </a:ext>
            </a:extLst>
          </p:cNvPr>
          <p:cNvSpPr>
            <a:spLocks noGrp="1"/>
          </p:cNvSpPr>
          <p:nvPr>
            <p:ph type="ftr" sz="quarter" idx="11"/>
          </p:nvPr>
        </p:nvSpPr>
        <p:spPr/>
        <p:txBody>
          <a:bodyPr/>
          <a:lstStyle/>
          <a:p>
            <a:r>
              <a:rPr lang="en-US" altLang="en-US"/>
              <a:t>Sugar Land Bible Church</a:t>
            </a:r>
            <a:endParaRPr lang="en-US" altLang="en-US" dirty="0"/>
          </a:p>
        </p:txBody>
      </p:sp>
      <p:sp>
        <p:nvSpPr>
          <p:cNvPr id="4" name="Header Placeholder 3">
            <a:extLst>
              <a:ext uri="{FF2B5EF4-FFF2-40B4-BE49-F238E27FC236}">
                <a16:creationId xmlns:a16="http://schemas.microsoft.com/office/drawing/2014/main" id="{B728A48C-0D3C-4DB9-961A-D2647D3A5AF1}"/>
              </a:ext>
            </a:extLst>
          </p:cNvPr>
          <p:cNvSpPr>
            <a:spLocks noGrp="1"/>
          </p:cNvSpPr>
          <p:nvPr>
            <p:ph type="hdr" sz="quarter" idx="12"/>
          </p:nvPr>
        </p:nvSpPr>
        <p:spPr/>
        <p:txBody>
          <a:bodyPr/>
          <a:lstStyle/>
          <a:p>
            <a:r>
              <a:rPr lang="en-US" altLang="en-US"/>
              <a:t>Dr. Jim McGowan - Law &amp; Grace Session 9</a:t>
            </a:r>
            <a:endParaRPr lang="en-US" alt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7FD237E-E110-455A-83A5-8BEC0974B98F}"/>
              </a:ext>
            </a:extLst>
          </p:cNvPr>
          <p:cNvSpPr>
            <a:spLocks noGrp="1" noChangeArrowheads="1"/>
          </p:cNvSpPr>
          <p:nvPr>
            <p:ph type="sldNum" sz="quarter" idx="5"/>
          </p:nvPr>
        </p:nvSpPr>
        <p:spPr>
          <a:ln/>
        </p:spPr>
        <p:txBody>
          <a:bodyPr/>
          <a:lstStyle/>
          <a:p>
            <a:fld id="{3E44DDC5-6514-4D83-AC4E-6E5885DE4FFA}" type="slidenum">
              <a:rPr lang="en-US" altLang="en-US"/>
              <a:pPr/>
              <a:t>37</a:t>
            </a:fld>
            <a:endParaRPr lang="en-US" altLang="en-US"/>
          </a:p>
        </p:txBody>
      </p:sp>
      <p:sp>
        <p:nvSpPr>
          <p:cNvPr id="18434" name="Rectangle 2">
            <a:extLst>
              <a:ext uri="{FF2B5EF4-FFF2-40B4-BE49-F238E27FC236}">
                <a16:creationId xmlns:a16="http://schemas.microsoft.com/office/drawing/2014/main" id="{D8437315-BDC4-4F2B-B5C7-2D019C6DA257}"/>
              </a:ext>
            </a:extLst>
          </p:cNvPr>
          <p:cNvSpPr>
            <a:spLocks noGrp="1" noRot="1" noChangeAspect="1" noChangeArrowheads="1" noTextEdit="1"/>
          </p:cNvSpPr>
          <p:nvPr>
            <p:ph type="sldImg"/>
          </p:nvPr>
        </p:nvSpPr>
        <p:spPr>
          <a:ln/>
        </p:spPr>
      </p:sp>
      <p:sp>
        <p:nvSpPr>
          <p:cNvPr id="18435" name="Rectangle 3">
            <a:extLst>
              <a:ext uri="{FF2B5EF4-FFF2-40B4-BE49-F238E27FC236}">
                <a16:creationId xmlns:a16="http://schemas.microsoft.com/office/drawing/2014/main" id="{97A7E9AC-4476-4F99-BB54-1BFF83EA501E}"/>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E9620975-A869-4E68-A49F-F61E8F241076}"/>
              </a:ext>
            </a:extLst>
          </p:cNvPr>
          <p:cNvSpPr>
            <a:spLocks noGrp="1"/>
          </p:cNvSpPr>
          <p:nvPr>
            <p:ph type="dt" idx="10"/>
          </p:nvPr>
        </p:nvSpPr>
        <p:spPr/>
        <p:txBody>
          <a:bodyPr/>
          <a:lstStyle/>
          <a:p>
            <a:r>
              <a:rPr lang="en-US" altLang="en-US"/>
              <a:t>6/24/2018</a:t>
            </a:r>
            <a:endParaRPr lang="en-US" altLang="en-US" dirty="0"/>
          </a:p>
        </p:txBody>
      </p:sp>
      <p:sp>
        <p:nvSpPr>
          <p:cNvPr id="3" name="Footer Placeholder 2">
            <a:extLst>
              <a:ext uri="{FF2B5EF4-FFF2-40B4-BE49-F238E27FC236}">
                <a16:creationId xmlns:a16="http://schemas.microsoft.com/office/drawing/2014/main" id="{767BB083-E0CD-47A4-9A2F-D78804C8F41E}"/>
              </a:ext>
            </a:extLst>
          </p:cNvPr>
          <p:cNvSpPr>
            <a:spLocks noGrp="1"/>
          </p:cNvSpPr>
          <p:nvPr>
            <p:ph type="ftr" sz="quarter" idx="11"/>
          </p:nvPr>
        </p:nvSpPr>
        <p:spPr/>
        <p:txBody>
          <a:bodyPr/>
          <a:lstStyle/>
          <a:p>
            <a:r>
              <a:rPr lang="en-US" altLang="en-US"/>
              <a:t>Sugar Land Bible Church</a:t>
            </a:r>
            <a:endParaRPr lang="en-US" altLang="en-US" dirty="0"/>
          </a:p>
        </p:txBody>
      </p:sp>
      <p:sp>
        <p:nvSpPr>
          <p:cNvPr id="4" name="Header Placeholder 3">
            <a:extLst>
              <a:ext uri="{FF2B5EF4-FFF2-40B4-BE49-F238E27FC236}">
                <a16:creationId xmlns:a16="http://schemas.microsoft.com/office/drawing/2014/main" id="{DB35D8F2-1C15-42AA-ACD3-1EF33E175D7A}"/>
              </a:ext>
            </a:extLst>
          </p:cNvPr>
          <p:cNvSpPr>
            <a:spLocks noGrp="1"/>
          </p:cNvSpPr>
          <p:nvPr>
            <p:ph type="hdr" sz="quarter" idx="12"/>
          </p:nvPr>
        </p:nvSpPr>
        <p:spPr/>
        <p:txBody>
          <a:bodyPr/>
          <a:lstStyle/>
          <a:p>
            <a:r>
              <a:rPr lang="en-US" altLang="en-US"/>
              <a:t>Dr. Jim McGowan - Law &amp; Grace Session 9</a:t>
            </a:r>
            <a:endParaRPr lang="en-US"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1288857-25BF-4DEE-948E-ED02B04A69EB}"/>
              </a:ext>
            </a:extLst>
          </p:cNvPr>
          <p:cNvSpPr>
            <a:spLocks noGrp="1" noChangeArrowheads="1"/>
          </p:cNvSpPr>
          <p:nvPr>
            <p:ph type="sldNum" sz="quarter" idx="5"/>
          </p:nvPr>
        </p:nvSpPr>
        <p:spPr>
          <a:ln/>
        </p:spPr>
        <p:txBody>
          <a:bodyPr/>
          <a:lstStyle/>
          <a:p>
            <a:fld id="{C5CD89CC-7633-4CDA-AA75-7C9B2E29933C}" type="slidenum">
              <a:rPr lang="en-US" altLang="en-US"/>
              <a:pPr/>
              <a:t>38</a:t>
            </a:fld>
            <a:endParaRPr lang="en-US" altLang="en-US"/>
          </a:p>
        </p:txBody>
      </p:sp>
      <p:sp>
        <p:nvSpPr>
          <p:cNvPr id="190466" name="Rectangle 2">
            <a:extLst>
              <a:ext uri="{FF2B5EF4-FFF2-40B4-BE49-F238E27FC236}">
                <a16:creationId xmlns:a16="http://schemas.microsoft.com/office/drawing/2014/main" id="{500B1E2A-EA47-4F7A-93C1-FC540C176099}"/>
              </a:ext>
            </a:extLst>
          </p:cNvPr>
          <p:cNvSpPr>
            <a:spLocks noGrp="1" noRot="1" noChangeAspect="1" noChangeArrowheads="1" noTextEdit="1"/>
          </p:cNvSpPr>
          <p:nvPr>
            <p:ph type="sldImg"/>
          </p:nvPr>
        </p:nvSpPr>
        <p:spPr>
          <a:ln/>
        </p:spPr>
      </p:sp>
      <p:sp>
        <p:nvSpPr>
          <p:cNvPr id="190467" name="Rectangle 3">
            <a:extLst>
              <a:ext uri="{FF2B5EF4-FFF2-40B4-BE49-F238E27FC236}">
                <a16:creationId xmlns:a16="http://schemas.microsoft.com/office/drawing/2014/main" id="{4BE0D8AF-D5B5-4A89-8D86-ACFCF1514907}"/>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0A61AF8C-F3A6-4EBA-856F-709C2562DD52}"/>
              </a:ext>
            </a:extLst>
          </p:cNvPr>
          <p:cNvSpPr>
            <a:spLocks noGrp="1"/>
          </p:cNvSpPr>
          <p:nvPr>
            <p:ph type="dt" idx="10"/>
          </p:nvPr>
        </p:nvSpPr>
        <p:spPr/>
        <p:txBody>
          <a:bodyPr/>
          <a:lstStyle/>
          <a:p>
            <a:r>
              <a:rPr lang="en-US" altLang="en-US"/>
              <a:t>6/24/2018</a:t>
            </a:r>
            <a:endParaRPr lang="en-US" altLang="en-US" dirty="0"/>
          </a:p>
        </p:txBody>
      </p:sp>
      <p:sp>
        <p:nvSpPr>
          <p:cNvPr id="3" name="Footer Placeholder 2">
            <a:extLst>
              <a:ext uri="{FF2B5EF4-FFF2-40B4-BE49-F238E27FC236}">
                <a16:creationId xmlns:a16="http://schemas.microsoft.com/office/drawing/2014/main" id="{451A1110-15F9-4BB0-90EB-B54370940C33}"/>
              </a:ext>
            </a:extLst>
          </p:cNvPr>
          <p:cNvSpPr>
            <a:spLocks noGrp="1"/>
          </p:cNvSpPr>
          <p:nvPr>
            <p:ph type="ftr" sz="quarter" idx="11"/>
          </p:nvPr>
        </p:nvSpPr>
        <p:spPr/>
        <p:txBody>
          <a:bodyPr/>
          <a:lstStyle/>
          <a:p>
            <a:r>
              <a:rPr lang="en-US" altLang="en-US"/>
              <a:t>Sugar Land Bible Church</a:t>
            </a:r>
            <a:endParaRPr lang="en-US" altLang="en-US" dirty="0"/>
          </a:p>
        </p:txBody>
      </p:sp>
      <p:sp>
        <p:nvSpPr>
          <p:cNvPr id="4" name="Header Placeholder 3">
            <a:extLst>
              <a:ext uri="{FF2B5EF4-FFF2-40B4-BE49-F238E27FC236}">
                <a16:creationId xmlns:a16="http://schemas.microsoft.com/office/drawing/2014/main" id="{5955905C-B1ED-4FF0-9AE1-2B1A1D35B9CA}"/>
              </a:ext>
            </a:extLst>
          </p:cNvPr>
          <p:cNvSpPr>
            <a:spLocks noGrp="1"/>
          </p:cNvSpPr>
          <p:nvPr>
            <p:ph type="hdr" sz="quarter" idx="12"/>
          </p:nvPr>
        </p:nvSpPr>
        <p:spPr/>
        <p:txBody>
          <a:bodyPr/>
          <a:lstStyle/>
          <a:p>
            <a:r>
              <a:rPr lang="en-US" altLang="en-US"/>
              <a:t>Dr. Jim McGowan - Law &amp; Grace Session 9</a:t>
            </a:r>
            <a:endParaRPr lang="en-US"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E1F5A62-1315-4A67-8312-BC0DAA4EB5CE}"/>
              </a:ext>
            </a:extLst>
          </p:cNvPr>
          <p:cNvSpPr>
            <a:spLocks noGrp="1" noChangeArrowheads="1"/>
          </p:cNvSpPr>
          <p:nvPr>
            <p:ph type="sldNum" sz="quarter" idx="5"/>
          </p:nvPr>
        </p:nvSpPr>
        <p:spPr>
          <a:ln/>
        </p:spPr>
        <p:txBody>
          <a:bodyPr/>
          <a:lstStyle/>
          <a:p>
            <a:fld id="{01FA24EB-692B-442A-A02E-C00378A719E1}" type="slidenum">
              <a:rPr lang="en-US" altLang="en-US"/>
              <a:pPr/>
              <a:t>39</a:t>
            </a:fld>
            <a:endParaRPr lang="en-US" altLang="en-US"/>
          </a:p>
        </p:txBody>
      </p:sp>
      <p:sp>
        <p:nvSpPr>
          <p:cNvPr id="67586" name="Rectangle 2">
            <a:extLst>
              <a:ext uri="{FF2B5EF4-FFF2-40B4-BE49-F238E27FC236}">
                <a16:creationId xmlns:a16="http://schemas.microsoft.com/office/drawing/2014/main" id="{B249C3DC-EFFC-46A6-A5E8-807F22D7D415}"/>
              </a:ext>
            </a:extLst>
          </p:cNvPr>
          <p:cNvSpPr>
            <a:spLocks noGrp="1" noRot="1" noChangeAspect="1" noChangeArrowheads="1" noTextEdit="1"/>
          </p:cNvSpPr>
          <p:nvPr>
            <p:ph type="sldImg"/>
          </p:nvPr>
        </p:nvSpPr>
        <p:spPr>
          <a:ln/>
        </p:spPr>
      </p:sp>
      <p:sp>
        <p:nvSpPr>
          <p:cNvPr id="67587" name="Rectangle 3">
            <a:extLst>
              <a:ext uri="{FF2B5EF4-FFF2-40B4-BE49-F238E27FC236}">
                <a16:creationId xmlns:a16="http://schemas.microsoft.com/office/drawing/2014/main" id="{EB0A1879-6CBC-441A-903B-5E58F9B583A3}"/>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1957D8C8-26EB-48AD-B40C-73AFFD970439}"/>
              </a:ext>
            </a:extLst>
          </p:cNvPr>
          <p:cNvSpPr>
            <a:spLocks noGrp="1"/>
          </p:cNvSpPr>
          <p:nvPr>
            <p:ph type="dt" idx="10"/>
          </p:nvPr>
        </p:nvSpPr>
        <p:spPr/>
        <p:txBody>
          <a:bodyPr/>
          <a:lstStyle/>
          <a:p>
            <a:r>
              <a:rPr lang="en-US" altLang="en-US"/>
              <a:t>6/24/2018</a:t>
            </a:r>
            <a:endParaRPr lang="en-US" altLang="en-US" dirty="0"/>
          </a:p>
        </p:txBody>
      </p:sp>
      <p:sp>
        <p:nvSpPr>
          <p:cNvPr id="3" name="Footer Placeholder 2">
            <a:extLst>
              <a:ext uri="{FF2B5EF4-FFF2-40B4-BE49-F238E27FC236}">
                <a16:creationId xmlns:a16="http://schemas.microsoft.com/office/drawing/2014/main" id="{F53492AA-CC56-4E2C-8722-B97A2B2A6F36}"/>
              </a:ext>
            </a:extLst>
          </p:cNvPr>
          <p:cNvSpPr>
            <a:spLocks noGrp="1"/>
          </p:cNvSpPr>
          <p:nvPr>
            <p:ph type="ftr" sz="quarter" idx="11"/>
          </p:nvPr>
        </p:nvSpPr>
        <p:spPr/>
        <p:txBody>
          <a:bodyPr/>
          <a:lstStyle/>
          <a:p>
            <a:r>
              <a:rPr lang="en-US" altLang="en-US"/>
              <a:t>Sugar Land Bible Church</a:t>
            </a:r>
            <a:endParaRPr lang="en-US" altLang="en-US" dirty="0"/>
          </a:p>
        </p:txBody>
      </p:sp>
      <p:sp>
        <p:nvSpPr>
          <p:cNvPr id="4" name="Header Placeholder 3">
            <a:extLst>
              <a:ext uri="{FF2B5EF4-FFF2-40B4-BE49-F238E27FC236}">
                <a16:creationId xmlns:a16="http://schemas.microsoft.com/office/drawing/2014/main" id="{EA6331E6-AE7E-4286-9140-9FE787F7C1C8}"/>
              </a:ext>
            </a:extLst>
          </p:cNvPr>
          <p:cNvSpPr>
            <a:spLocks noGrp="1"/>
          </p:cNvSpPr>
          <p:nvPr>
            <p:ph type="hdr" sz="quarter" idx="12"/>
          </p:nvPr>
        </p:nvSpPr>
        <p:spPr/>
        <p:txBody>
          <a:bodyPr/>
          <a:lstStyle/>
          <a:p>
            <a:r>
              <a:rPr lang="en-US" altLang="en-US"/>
              <a:t>Dr. Jim McGowan - Law &amp; Grace Session 9</a:t>
            </a:r>
            <a:endParaRPr lang="en-US" alt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2C23580-F06A-4B8E-BE03-F8951EE8BEB8}"/>
              </a:ext>
            </a:extLst>
          </p:cNvPr>
          <p:cNvSpPr>
            <a:spLocks noGrp="1" noChangeArrowheads="1"/>
          </p:cNvSpPr>
          <p:nvPr>
            <p:ph type="sldNum" sz="quarter" idx="5"/>
          </p:nvPr>
        </p:nvSpPr>
        <p:spPr>
          <a:ln/>
        </p:spPr>
        <p:txBody>
          <a:bodyPr/>
          <a:lstStyle/>
          <a:p>
            <a:fld id="{DC236ABF-CB09-488D-A74B-9D0C7C54BEA2}" type="slidenum">
              <a:rPr lang="en-US" altLang="en-US"/>
              <a:pPr/>
              <a:t>40</a:t>
            </a:fld>
            <a:endParaRPr lang="en-US" altLang="en-US"/>
          </a:p>
        </p:txBody>
      </p:sp>
      <p:sp>
        <p:nvSpPr>
          <p:cNvPr id="24578" name="Rectangle 2">
            <a:extLst>
              <a:ext uri="{FF2B5EF4-FFF2-40B4-BE49-F238E27FC236}">
                <a16:creationId xmlns:a16="http://schemas.microsoft.com/office/drawing/2014/main" id="{1CCBDC96-83B2-4EBA-9C93-F9B6EB6B081B}"/>
              </a:ext>
            </a:extLst>
          </p:cNvPr>
          <p:cNvSpPr>
            <a:spLocks noGrp="1" noRot="1" noChangeAspect="1" noChangeArrowheads="1" noTextEdit="1"/>
          </p:cNvSpPr>
          <p:nvPr>
            <p:ph type="sldImg"/>
          </p:nvPr>
        </p:nvSpPr>
        <p:spPr>
          <a:ln/>
        </p:spPr>
      </p:sp>
      <p:sp>
        <p:nvSpPr>
          <p:cNvPr id="24579" name="Rectangle 3">
            <a:extLst>
              <a:ext uri="{FF2B5EF4-FFF2-40B4-BE49-F238E27FC236}">
                <a16:creationId xmlns:a16="http://schemas.microsoft.com/office/drawing/2014/main" id="{C88B5025-90BF-4E8E-B5F3-0B0E1863DAFF}"/>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A85CCAE8-14AB-4D05-8D01-2F578B3043E9}"/>
              </a:ext>
            </a:extLst>
          </p:cNvPr>
          <p:cNvSpPr>
            <a:spLocks noGrp="1"/>
          </p:cNvSpPr>
          <p:nvPr>
            <p:ph type="dt" idx="10"/>
          </p:nvPr>
        </p:nvSpPr>
        <p:spPr/>
        <p:txBody>
          <a:bodyPr/>
          <a:lstStyle/>
          <a:p>
            <a:r>
              <a:rPr lang="en-US" altLang="en-US"/>
              <a:t>6/24/2018</a:t>
            </a:r>
            <a:endParaRPr lang="en-US" altLang="en-US" dirty="0"/>
          </a:p>
        </p:txBody>
      </p:sp>
      <p:sp>
        <p:nvSpPr>
          <p:cNvPr id="3" name="Footer Placeholder 2">
            <a:extLst>
              <a:ext uri="{FF2B5EF4-FFF2-40B4-BE49-F238E27FC236}">
                <a16:creationId xmlns:a16="http://schemas.microsoft.com/office/drawing/2014/main" id="{15480515-E8AD-4FF5-BC19-191753CB39A6}"/>
              </a:ext>
            </a:extLst>
          </p:cNvPr>
          <p:cNvSpPr>
            <a:spLocks noGrp="1"/>
          </p:cNvSpPr>
          <p:nvPr>
            <p:ph type="ftr" sz="quarter" idx="11"/>
          </p:nvPr>
        </p:nvSpPr>
        <p:spPr/>
        <p:txBody>
          <a:bodyPr/>
          <a:lstStyle/>
          <a:p>
            <a:r>
              <a:rPr lang="en-US" altLang="en-US"/>
              <a:t>Sugar Land Bible Church</a:t>
            </a:r>
            <a:endParaRPr lang="en-US" altLang="en-US" dirty="0"/>
          </a:p>
        </p:txBody>
      </p:sp>
      <p:sp>
        <p:nvSpPr>
          <p:cNvPr id="4" name="Header Placeholder 3">
            <a:extLst>
              <a:ext uri="{FF2B5EF4-FFF2-40B4-BE49-F238E27FC236}">
                <a16:creationId xmlns:a16="http://schemas.microsoft.com/office/drawing/2014/main" id="{25BB84B2-F877-4DBD-87A7-D255E2472E10}"/>
              </a:ext>
            </a:extLst>
          </p:cNvPr>
          <p:cNvSpPr>
            <a:spLocks noGrp="1"/>
          </p:cNvSpPr>
          <p:nvPr>
            <p:ph type="hdr" sz="quarter" idx="12"/>
          </p:nvPr>
        </p:nvSpPr>
        <p:spPr/>
        <p:txBody>
          <a:bodyPr/>
          <a:lstStyle/>
          <a:p>
            <a:r>
              <a:rPr lang="en-US" altLang="en-US"/>
              <a:t>Dr. Jim McGowan - Law &amp; Grace Session 9</a:t>
            </a:r>
            <a:endParaRPr lang="en-US" altLang="en-US" dirty="0"/>
          </a:p>
        </p:txBody>
      </p:sp>
    </p:spTree>
    <p:extLst>
      <p:ext uri="{BB962C8B-B14F-4D97-AF65-F5344CB8AC3E}">
        <p14:creationId xmlns:p14="http://schemas.microsoft.com/office/powerpoint/2010/main" val="38665273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2C23580-F06A-4B8E-BE03-F8951EE8BEB8}"/>
              </a:ext>
            </a:extLst>
          </p:cNvPr>
          <p:cNvSpPr>
            <a:spLocks noGrp="1" noChangeArrowheads="1"/>
          </p:cNvSpPr>
          <p:nvPr>
            <p:ph type="sldNum" sz="quarter" idx="5"/>
          </p:nvPr>
        </p:nvSpPr>
        <p:spPr>
          <a:ln/>
        </p:spPr>
        <p:txBody>
          <a:bodyPr/>
          <a:lstStyle/>
          <a:p>
            <a:fld id="{DC236ABF-CB09-488D-A74B-9D0C7C54BEA2}" type="slidenum">
              <a:rPr lang="en-US" altLang="en-US"/>
              <a:pPr/>
              <a:t>41</a:t>
            </a:fld>
            <a:endParaRPr lang="en-US" altLang="en-US"/>
          </a:p>
        </p:txBody>
      </p:sp>
      <p:sp>
        <p:nvSpPr>
          <p:cNvPr id="24578" name="Rectangle 2">
            <a:extLst>
              <a:ext uri="{FF2B5EF4-FFF2-40B4-BE49-F238E27FC236}">
                <a16:creationId xmlns:a16="http://schemas.microsoft.com/office/drawing/2014/main" id="{1CCBDC96-83B2-4EBA-9C93-F9B6EB6B081B}"/>
              </a:ext>
            </a:extLst>
          </p:cNvPr>
          <p:cNvSpPr>
            <a:spLocks noGrp="1" noRot="1" noChangeAspect="1" noChangeArrowheads="1" noTextEdit="1"/>
          </p:cNvSpPr>
          <p:nvPr>
            <p:ph type="sldImg"/>
          </p:nvPr>
        </p:nvSpPr>
        <p:spPr>
          <a:ln/>
        </p:spPr>
      </p:sp>
      <p:sp>
        <p:nvSpPr>
          <p:cNvPr id="24579" name="Rectangle 3">
            <a:extLst>
              <a:ext uri="{FF2B5EF4-FFF2-40B4-BE49-F238E27FC236}">
                <a16:creationId xmlns:a16="http://schemas.microsoft.com/office/drawing/2014/main" id="{C88B5025-90BF-4E8E-B5F3-0B0E1863DAFF}"/>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EDA0CC77-ECCD-4B14-AFFC-668991E182B9}"/>
              </a:ext>
            </a:extLst>
          </p:cNvPr>
          <p:cNvSpPr>
            <a:spLocks noGrp="1"/>
          </p:cNvSpPr>
          <p:nvPr>
            <p:ph type="dt" idx="10"/>
          </p:nvPr>
        </p:nvSpPr>
        <p:spPr/>
        <p:txBody>
          <a:bodyPr/>
          <a:lstStyle/>
          <a:p>
            <a:r>
              <a:rPr lang="en-US" altLang="en-US"/>
              <a:t>6/24/2018</a:t>
            </a:r>
            <a:endParaRPr lang="en-US" altLang="en-US" dirty="0"/>
          </a:p>
        </p:txBody>
      </p:sp>
      <p:sp>
        <p:nvSpPr>
          <p:cNvPr id="3" name="Footer Placeholder 2">
            <a:extLst>
              <a:ext uri="{FF2B5EF4-FFF2-40B4-BE49-F238E27FC236}">
                <a16:creationId xmlns:a16="http://schemas.microsoft.com/office/drawing/2014/main" id="{B41A27B5-7E6B-49DA-AF5A-ED95E8BD0650}"/>
              </a:ext>
            </a:extLst>
          </p:cNvPr>
          <p:cNvSpPr>
            <a:spLocks noGrp="1"/>
          </p:cNvSpPr>
          <p:nvPr>
            <p:ph type="ftr" sz="quarter" idx="11"/>
          </p:nvPr>
        </p:nvSpPr>
        <p:spPr/>
        <p:txBody>
          <a:bodyPr/>
          <a:lstStyle/>
          <a:p>
            <a:r>
              <a:rPr lang="en-US" altLang="en-US"/>
              <a:t>Sugar Land Bible Church</a:t>
            </a:r>
            <a:endParaRPr lang="en-US" altLang="en-US" dirty="0"/>
          </a:p>
        </p:txBody>
      </p:sp>
      <p:sp>
        <p:nvSpPr>
          <p:cNvPr id="4" name="Header Placeholder 3">
            <a:extLst>
              <a:ext uri="{FF2B5EF4-FFF2-40B4-BE49-F238E27FC236}">
                <a16:creationId xmlns:a16="http://schemas.microsoft.com/office/drawing/2014/main" id="{0F9FD9D7-6B85-4DB3-A179-181C170A524B}"/>
              </a:ext>
            </a:extLst>
          </p:cNvPr>
          <p:cNvSpPr>
            <a:spLocks noGrp="1"/>
          </p:cNvSpPr>
          <p:nvPr>
            <p:ph type="hdr" sz="quarter" idx="12"/>
          </p:nvPr>
        </p:nvSpPr>
        <p:spPr/>
        <p:txBody>
          <a:bodyPr/>
          <a:lstStyle/>
          <a:p>
            <a:r>
              <a:rPr lang="en-US" altLang="en-US"/>
              <a:t>Dr. Jim McGowan - Law &amp; Grace Session 9</a:t>
            </a:r>
            <a:endParaRPr lang="en-US" altLang="en-US" dirty="0"/>
          </a:p>
        </p:txBody>
      </p:sp>
    </p:spTree>
    <p:extLst>
      <p:ext uri="{BB962C8B-B14F-4D97-AF65-F5344CB8AC3E}">
        <p14:creationId xmlns:p14="http://schemas.microsoft.com/office/powerpoint/2010/main" val="12170403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2C23580-F06A-4B8E-BE03-F8951EE8BEB8}"/>
              </a:ext>
            </a:extLst>
          </p:cNvPr>
          <p:cNvSpPr>
            <a:spLocks noGrp="1" noChangeArrowheads="1"/>
          </p:cNvSpPr>
          <p:nvPr>
            <p:ph type="sldNum" sz="quarter" idx="5"/>
          </p:nvPr>
        </p:nvSpPr>
        <p:spPr>
          <a:ln/>
        </p:spPr>
        <p:txBody>
          <a:bodyPr/>
          <a:lstStyle/>
          <a:p>
            <a:fld id="{DC236ABF-CB09-488D-A74B-9D0C7C54BEA2}" type="slidenum">
              <a:rPr lang="en-US" altLang="en-US"/>
              <a:pPr/>
              <a:t>42</a:t>
            </a:fld>
            <a:endParaRPr lang="en-US" altLang="en-US"/>
          </a:p>
        </p:txBody>
      </p:sp>
      <p:sp>
        <p:nvSpPr>
          <p:cNvPr id="24578" name="Rectangle 2">
            <a:extLst>
              <a:ext uri="{FF2B5EF4-FFF2-40B4-BE49-F238E27FC236}">
                <a16:creationId xmlns:a16="http://schemas.microsoft.com/office/drawing/2014/main" id="{1CCBDC96-83B2-4EBA-9C93-F9B6EB6B081B}"/>
              </a:ext>
            </a:extLst>
          </p:cNvPr>
          <p:cNvSpPr>
            <a:spLocks noGrp="1" noRot="1" noChangeAspect="1" noChangeArrowheads="1" noTextEdit="1"/>
          </p:cNvSpPr>
          <p:nvPr>
            <p:ph type="sldImg"/>
          </p:nvPr>
        </p:nvSpPr>
        <p:spPr>
          <a:ln/>
        </p:spPr>
      </p:sp>
      <p:sp>
        <p:nvSpPr>
          <p:cNvPr id="24579" name="Rectangle 3">
            <a:extLst>
              <a:ext uri="{FF2B5EF4-FFF2-40B4-BE49-F238E27FC236}">
                <a16:creationId xmlns:a16="http://schemas.microsoft.com/office/drawing/2014/main" id="{C88B5025-90BF-4E8E-B5F3-0B0E1863DAFF}"/>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EDA0CC77-ECCD-4B14-AFFC-668991E182B9}"/>
              </a:ext>
            </a:extLst>
          </p:cNvPr>
          <p:cNvSpPr>
            <a:spLocks noGrp="1"/>
          </p:cNvSpPr>
          <p:nvPr>
            <p:ph type="dt" idx="10"/>
          </p:nvPr>
        </p:nvSpPr>
        <p:spPr/>
        <p:txBody>
          <a:bodyPr/>
          <a:lstStyle/>
          <a:p>
            <a:r>
              <a:rPr lang="en-US" altLang="en-US"/>
              <a:t>6/24/2018</a:t>
            </a:r>
            <a:endParaRPr lang="en-US" altLang="en-US" dirty="0"/>
          </a:p>
        </p:txBody>
      </p:sp>
      <p:sp>
        <p:nvSpPr>
          <p:cNvPr id="3" name="Footer Placeholder 2">
            <a:extLst>
              <a:ext uri="{FF2B5EF4-FFF2-40B4-BE49-F238E27FC236}">
                <a16:creationId xmlns:a16="http://schemas.microsoft.com/office/drawing/2014/main" id="{B41A27B5-7E6B-49DA-AF5A-ED95E8BD0650}"/>
              </a:ext>
            </a:extLst>
          </p:cNvPr>
          <p:cNvSpPr>
            <a:spLocks noGrp="1"/>
          </p:cNvSpPr>
          <p:nvPr>
            <p:ph type="ftr" sz="quarter" idx="11"/>
          </p:nvPr>
        </p:nvSpPr>
        <p:spPr/>
        <p:txBody>
          <a:bodyPr/>
          <a:lstStyle/>
          <a:p>
            <a:r>
              <a:rPr lang="en-US" altLang="en-US"/>
              <a:t>Sugar Land Bible Church</a:t>
            </a:r>
            <a:endParaRPr lang="en-US" altLang="en-US" dirty="0"/>
          </a:p>
        </p:txBody>
      </p:sp>
      <p:sp>
        <p:nvSpPr>
          <p:cNvPr id="4" name="Header Placeholder 3">
            <a:extLst>
              <a:ext uri="{FF2B5EF4-FFF2-40B4-BE49-F238E27FC236}">
                <a16:creationId xmlns:a16="http://schemas.microsoft.com/office/drawing/2014/main" id="{0F9FD9D7-6B85-4DB3-A179-181C170A524B}"/>
              </a:ext>
            </a:extLst>
          </p:cNvPr>
          <p:cNvSpPr>
            <a:spLocks noGrp="1"/>
          </p:cNvSpPr>
          <p:nvPr>
            <p:ph type="hdr" sz="quarter" idx="12"/>
          </p:nvPr>
        </p:nvSpPr>
        <p:spPr/>
        <p:txBody>
          <a:bodyPr/>
          <a:lstStyle/>
          <a:p>
            <a:r>
              <a:rPr lang="en-US" altLang="en-US"/>
              <a:t>Dr. Jim McGowan - Law &amp; Grace Session 9</a:t>
            </a:r>
            <a:endParaRPr lang="en-US" altLang="en-US" dirty="0"/>
          </a:p>
        </p:txBody>
      </p:sp>
    </p:spTree>
    <p:extLst>
      <p:ext uri="{BB962C8B-B14F-4D97-AF65-F5344CB8AC3E}">
        <p14:creationId xmlns:p14="http://schemas.microsoft.com/office/powerpoint/2010/main" val="23700801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2C23580-F06A-4B8E-BE03-F8951EE8BEB8}"/>
              </a:ext>
            </a:extLst>
          </p:cNvPr>
          <p:cNvSpPr>
            <a:spLocks noGrp="1" noChangeArrowheads="1"/>
          </p:cNvSpPr>
          <p:nvPr>
            <p:ph type="sldNum" sz="quarter" idx="5"/>
          </p:nvPr>
        </p:nvSpPr>
        <p:spPr>
          <a:ln/>
        </p:spPr>
        <p:txBody>
          <a:bodyPr/>
          <a:lstStyle/>
          <a:p>
            <a:fld id="{DC236ABF-CB09-488D-A74B-9D0C7C54BEA2}" type="slidenum">
              <a:rPr lang="en-US" altLang="en-US"/>
              <a:pPr/>
              <a:t>44</a:t>
            </a:fld>
            <a:endParaRPr lang="en-US" altLang="en-US"/>
          </a:p>
        </p:txBody>
      </p:sp>
      <p:sp>
        <p:nvSpPr>
          <p:cNvPr id="24578" name="Rectangle 2">
            <a:extLst>
              <a:ext uri="{FF2B5EF4-FFF2-40B4-BE49-F238E27FC236}">
                <a16:creationId xmlns:a16="http://schemas.microsoft.com/office/drawing/2014/main" id="{1CCBDC96-83B2-4EBA-9C93-F9B6EB6B081B}"/>
              </a:ext>
            </a:extLst>
          </p:cNvPr>
          <p:cNvSpPr>
            <a:spLocks noGrp="1" noRot="1" noChangeAspect="1" noChangeArrowheads="1" noTextEdit="1"/>
          </p:cNvSpPr>
          <p:nvPr>
            <p:ph type="sldImg"/>
          </p:nvPr>
        </p:nvSpPr>
        <p:spPr>
          <a:ln/>
        </p:spPr>
      </p:sp>
      <p:sp>
        <p:nvSpPr>
          <p:cNvPr id="24579" name="Rectangle 3">
            <a:extLst>
              <a:ext uri="{FF2B5EF4-FFF2-40B4-BE49-F238E27FC236}">
                <a16:creationId xmlns:a16="http://schemas.microsoft.com/office/drawing/2014/main" id="{C88B5025-90BF-4E8E-B5F3-0B0E1863DAFF}"/>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A1250B55-06E5-4223-957F-848D7C06343E}"/>
              </a:ext>
            </a:extLst>
          </p:cNvPr>
          <p:cNvSpPr>
            <a:spLocks noGrp="1"/>
          </p:cNvSpPr>
          <p:nvPr>
            <p:ph type="dt" idx="10"/>
          </p:nvPr>
        </p:nvSpPr>
        <p:spPr/>
        <p:txBody>
          <a:bodyPr/>
          <a:lstStyle/>
          <a:p>
            <a:r>
              <a:rPr lang="en-US" altLang="en-US"/>
              <a:t>6/24/2018</a:t>
            </a:r>
            <a:endParaRPr lang="en-US" altLang="en-US" dirty="0"/>
          </a:p>
        </p:txBody>
      </p:sp>
      <p:sp>
        <p:nvSpPr>
          <p:cNvPr id="3" name="Footer Placeholder 2">
            <a:extLst>
              <a:ext uri="{FF2B5EF4-FFF2-40B4-BE49-F238E27FC236}">
                <a16:creationId xmlns:a16="http://schemas.microsoft.com/office/drawing/2014/main" id="{7274921C-1CA4-4087-8F67-7EC6A1FC8302}"/>
              </a:ext>
            </a:extLst>
          </p:cNvPr>
          <p:cNvSpPr>
            <a:spLocks noGrp="1"/>
          </p:cNvSpPr>
          <p:nvPr>
            <p:ph type="ftr" sz="quarter" idx="11"/>
          </p:nvPr>
        </p:nvSpPr>
        <p:spPr/>
        <p:txBody>
          <a:bodyPr/>
          <a:lstStyle/>
          <a:p>
            <a:r>
              <a:rPr lang="en-US" altLang="en-US"/>
              <a:t>Sugar Land Bible Church</a:t>
            </a:r>
            <a:endParaRPr lang="en-US" altLang="en-US" dirty="0"/>
          </a:p>
        </p:txBody>
      </p:sp>
      <p:sp>
        <p:nvSpPr>
          <p:cNvPr id="4" name="Header Placeholder 3">
            <a:extLst>
              <a:ext uri="{FF2B5EF4-FFF2-40B4-BE49-F238E27FC236}">
                <a16:creationId xmlns:a16="http://schemas.microsoft.com/office/drawing/2014/main" id="{D5AD2140-CFD3-4D2B-8C60-B9D3A307E98E}"/>
              </a:ext>
            </a:extLst>
          </p:cNvPr>
          <p:cNvSpPr>
            <a:spLocks noGrp="1"/>
          </p:cNvSpPr>
          <p:nvPr>
            <p:ph type="hdr" sz="quarter" idx="12"/>
          </p:nvPr>
        </p:nvSpPr>
        <p:spPr/>
        <p:txBody>
          <a:bodyPr/>
          <a:lstStyle/>
          <a:p>
            <a:r>
              <a:rPr lang="en-US" altLang="en-US"/>
              <a:t>Dr. Jim McGowan - Law &amp; Grace Session 9</a:t>
            </a:r>
            <a:endParaRPr lang="en-US" alt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5CE8CEE-295E-4F50-8C2F-F451A9C2526A}"/>
              </a:ext>
            </a:extLst>
          </p:cNvPr>
          <p:cNvSpPr>
            <a:spLocks noGrp="1" noChangeArrowheads="1"/>
          </p:cNvSpPr>
          <p:nvPr>
            <p:ph type="sldNum" sz="quarter" idx="5"/>
          </p:nvPr>
        </p:nvSpPr>
        <p:spPr>
          <a:ln/>
        </p:spPr>
        <p:txBody>
          <a:bodyPr/>
          <a:lstStyle/>
          <a:p>
            <a:fld id="{469FEAFB-0730-4855-83B2-67F1921CAE33}" type="slidenum">
              <a:rPr lang="en-US" altLang="en-US"/>
              <a:pPr/>
              <a:t>45</a:t>
            </a:fld>
            <a:endParaRPr lang="en-US" altLang="en-US"/>
          </a:p>
        </p:txBody>
      </p:sp>
      <p:sp>
        <p:nvSpPr>
          <p:cNvPr id="26626" name="Rectangle 2">
            <a:extLst>
              <a:ext uri="{FF2B5EF4-FFF2-40B4-BE49-F238E27FC236}">
                <a16:creationId xmlns:a16="http://schemas.microsoft.com/office/drawing/2014/main" id="{863B7186-ECC7-47C0-952E-D8D6D9414362}"/>
              </a:ext>
            </a:extLst>
          </p:cNvPr>
          <p:cNvSpPr>
            <a:spLocks noGrp="1" noRot="1" noChangeAspect="1" noChangeArrowheads="1" noTextEdit="1"/>
          </p:cNvSpPr>
          <p:nvPr>
            <p:ph type="sldImg"/>
          </p:nvPr>
        </p:nvSpPr>
        <p:spPr>
          <a:ln/>
        </p:spPr>
      </p:sp>
      <p:sp>
        <p:nvSpPr>
          <p:cNvPr id="26627" name="Rectangle 3">
            <a:extLst>
              <a:ext uri="{FF2B5EF4-FFF2-40B4-BE49-F238E27FC236}">
                <a16:creationId xmlns:a16="http://schemas.microsoft.com/office/drawing/2014/main" id="{2878D9B1-DE9D-4EFD-9BB0-17A60C3AEC70}"/>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E8A782A2-0B8A-41CE-A18C-ACC99842FFAF}"/>
              </a:ext>
            </a:extLst>
          </p:cNvPr>
          <p:cNvSpPr>
            <a:spLocks noGrp="1"/>
          </p:cNvSpPr>
          <p:nvPr>
            <p:ph type="dt" idx="10"/>
          </p:nvPr>
        </p:nvSpPr>
        <p:spPr/>
        <p:txBody>
          <a:bodyPr/>
          <a:lstStyle/>
          <a:p>
            <a:r>
              <a:rPr lang="en-US" altLang="en-US"/>
              <a:t>6/24/2018</a:t>
            </a:r>
            <a:endParaRPr lang="en-US" altLang="en-US" dirty="0"/>
          </a:p>
        </p:txBody>
      </p:sp>
      <p:sp>
        <p:nvSpPr>
          <p:cNvPr id="3" name="Footer Placeholder 2">
            <a:extLst>
              <a:ext uri="{FF2B5EF4-FFF2-40B4-BE49-F238E27FC236}">
                <a16:creationId xmlns:a16="http://schemas.microsoft.com/office/drawing/2014/main" id="{7B480DE0-0F66-4251-B98D-60086B4B5A04}"/>
              </a:ext>
            </a:extLst>
          </p:cNvPr>
          <p:cNvSpPr>
            <a:spLocks noGrp="1"/>
          </p:cNvSpPr>
          <p:nvPr>
            <p:ph type="ftr" sz="quarter" idx="11"/>
          </p:nvPr>
        </p:nvSpPr>
        <p:spPr/>
        <p:txBody>
          <a:bodyPr/>
          <a:lstStyle/>
          <a:p>
            <a:r>
              <a:rPr lang="en-US" altLang="en-US"/>
              <a:t>Sugar Land Bible Church</a:t>
            </a:r>
            <a:endParaRPr lang="en-US" altLang="en-US" dirty="0"/>
          </a:p>
        </p:txBody>
      </p:sp>
      <p:sp>
        <p:nvSpPr>
          <p:cNvPr id="4" name="Header Placeholder 3">
            <a:extLst>
              <a:ext uri="{FF2B5EF4-FFF2-40B4-BE49-F238E27FC236}">
                <a16:creationId xmlns:a16="http://schemas.microsoft.com/office/drawing/2014/main" id="{DD03F16C-AA3A-4E25-A4C3-98DC43D127D9}"/>
              </a:ext>
            </a:extLst>
          </p:cNvPr>
          <p:cNvSpPr>
            <a:spLocks noGrp="1"/>
          </p:cNvSpPr>
          <p:nvPr>
            <p:ph type="hdr" sz="quarter" idx="12"/>
          </p:nvPr>
        </p:nvSpPr>
        <p:spPr/>
        <p:txBody>
          <a:bodyPr/>
          <a:lstStyle/>
          <a:p>
            <a:r>
              <a:rPr lang="en-US" altLang="en-US"/>
              <a:t>Dr. Jim McGowan - Law &amp; Grace Session 9</a:t>
            </a:r>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BE69677-E5E0-4FE6-A9D6-5C6A129007F4}" type="slidenum">
              <a:rPr lang="en-US" smtClean="0"/>
              <a:pPr>
                <a:defRPr/>
              </a:pPr>
              <a:t>3</a:t>
            </a:fld>
            <a:endParaRPr lang="en-US"/>
          </a:p>
        </p:txBody>
      </p:sp>
      <p:sp>
        <p:nvSpPr>
          <p:cNvPr id="5" name="Date Placeholder 4"/>
          <p:cNvSpPr>
            <a:spLocks noGrp="1"/>
          </p:cNvSpPr>
          <p:nvPr>
            <p:ph type="dt" idx="11"/>
          </p:nvPr>
        </p:nvSpPr>
        <p:spPr/>
        <p:txBody>
          <a:bodyPr/>
          <a:lstStyle/>
          <a:p>
            <a:pPr>
              <a:defRPr/>
            </a:pPr>
            <a:r>
              <a:rPr lang="en-US"/>
              <a:t>6/24/2018</a:t>
            </a:r>
          </a:p>
        </p:txBody>
      </p:sp>
      <p:sp>
        <p:nvSpPr>
          <p:cNvPr id="6" name="Header Placeholder 5"/>
          <p:cNvSpPr>
            <a:spLocks noGrp="1"/>
          </p:cNvSpPr>
          <p:nvPr>
            <p:ph type="hdr" sz="quarter" idx="12"/>
          </p:nvPr>
        </p:nvSpPr>
        <p:spPr/>
        <p:txBody>
          <a:bodyPr/>
          <a:lstStyle/>
          <a:p>
            <a:pPr>
              <a:defRPr/>
            </a:pPr>
            <a:r>
              <a:rPr lang="en-US"/>
              <a:t>Dr. Jim McGowan - Law &amp; Grace Session 9</a:t>
            </a:r>
            <a:endParaRPr lang="en-US" dirty="0"/>
          </a:p>
        </p:txBody>
      </p:sp>
      <p:sp>
        <p:nvSpPr>
          <p:cNvPr id="7" name="Footer Placeholder 6"/>
          <p:cNvSpPr>
            <a:spLocks noGrp="1"/>
          </p:cNvSpPr>
          <p:nvPr>
            <p:ph type="ftr" sz="quarter" idx="13"/>
          </p:nvPr>
        </p:nvSpPr>
        <p:spPr/>
        <p:txBody>
          <a:bodyPr/>
          <a:lstStyle/>
          <a:p>
            <a:pPr>
              <a:defRPr/>
            </a:pPr>
            <a:r>
              <a:rPr lang="en-US"/>
              <a:t>Sugar Land Bible Church</a:t>
            </a:r>
          </a:p>
        </p:txBody>
      </p:sp>
    </p:spTree>
    <p:extLst>
      <p:ext uri="{BB962C8B-B14F-4D97-AF65-F5344CB8AC3E}">
        <p14:creationId xmlns:p14="http://schemas.microsoft.com/office/powerpoint/2010/main" val="35991017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351F40D-DF40-4DA3-B286-7CAAF9078328}"/>
              </a:ext>
            </a:extLst>
          </p:cNvPr>
          <p:cNvSpPr>
            <a:spLocks noGrp="1" noChangeArrowheads="1"/>
          </p:cNvSpPr>
          <p:nvPr>
            <p:ph type="sldNum" sz="quarter" idx="5"/>
          </p:nvPr>
        </p:nvSpPr>
        <p:spPr>
          <a:ln/>
        </p:spPr>
        <p:txBody>
          <a:bodyPr/>
          <a:lstStyle/>
          <a:p>
            <a:fld id="{68C9B8F3-84D2-4D05-926D-56C871902E48}" type="slidenum">
              <a:rPr lang="en-US" altLang="en-US"/>
              <a:pPr/>
              <a:t>46</a:t>
            </a:fld>
            <a:endParaRPr lang="en-US" altLang="en-US"/>
          </a:p>
        </p:txBody>
      </p:sp>
      <p:sp>
        <p:nvSpPr>
          <p:cNvPr id="169986" name="Rectangle 2">
            <a:extLst>
              <a:ext uri="{FF2B5EF4-FFF2-40B4-BE49-F238E27FC236}">
                <a16:creationId xmlns:a16="http://schemas.microsoft.com/office/drawing/2014/main" id="{BB716EB1-D899-4B06-A354-6F66C39D1A0F}"/>
              </a:ext>
            </a:extLst>
          </p:cNvPr>
          <p:cNvSpPr>
            <a:spLocks noGrp="1" noRot="1" noChangeAspect="1" noChangeArrowheads="1" noTextEdit="1"/>
          </p:cNvSpPr>
          <p:nvPr>
            <p:ph type="sldImg"/>
          </p:nvPr>
        </p:nvSpPr>
        <p:spPr>
          <a:ln/>
        </p:spPr>
      </p:sp>
      <p:sp>
        <p:nvSpPr>
          <p:cNvPr id="169987" name="Rectangle 3">
            <a:extLst>
              <a:ext uri="{FF2B5EF4-FFF2-40B4-BE49-F238E27FC236}">
                <a16:creationId xmlns:a16="http://schemas.microsoft.com/office/drawing/2014/main" id="{C9E13B04-E848-4150-9AA4-14292625176B}"/>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1788BDDF-0A23-42C2-B679-DF464C406343}"/>
              </a:ext>
            </a:extLst>
          </p:cNvPr>
          <p:cNvSpPr>
            <a:spLocks noGrp="1"/>
          </p:cNvSpPr>
          <p:nvPr>
            <p:ph type="dt" idx="10"/>
          </p:nvPr>
        </p:nvSpPr>
        <p:spPr/>
        <p:txBody>
          <a:bodyPr/>
          <a:lstStyle/>
          <a:p>
            <a:r>
              <a:rPr lang="en-US" altLang="en-US"/>
              <a:t>6/24/2018</a:t>
            </a:r>
            <a:endParaRPr lang="en-US" altLang="en-US" dirty="0"/>
          </a:p>
        </p:txBody>
      </p:sp>
      <p:sp>
        <p:nvSpPr>
          <p:cNvPr id="3" name="Footer Placeholder 2">
            <a:extLst>
              <a:ext uri="{FF2B5EF4-FFF2-40B4-BE49-F238E27FC236}">
                <a16:creationId xmlns:a16="http://schemas.microsoft.com/office/drawing/2014/main" id="{552ADEA0-65C3-425F-988E-95960B80CE94}"/>
              </a:ext>
            </a:extLst>
          </p:cNvPr>
          <p:cNvSpPr>
            <a:spLocks noGrp="1"/>
          </p:cNvSpPr>
          <p:nvPr>
            <p:ph type="ftr" sz="quarter" idx="11"/>
          </p:nvPr>
        </p:nvSpPr>
        <p:spPr/>
        <p:txBody>
          <a:bodyPr/>
          <a:lstStyle/>
          <a:p>
            <a:r>
              <a:rPr lang="en-US" altLang="en-US"/>
              <a:t>Sugar Land Bible Church</a:t>
            </a:r>
            <a:endParaRPr lang="en-US" altLang="en-US" dirty="0"/>
          </a:p>
        </p:txBody>
      </p:sp>
      <p:sp>
        <p:nvSpPr>
          <p:cNvPr id="4" name="Header Placeholder 3">
            <a:extLst>
              <a:ext uri="{FF2B5EF4-FFF2-40B4-BE49-F238E27FC236}">
                <a16:creationId xmlns:a16="http://schemas.microsoft.com/office/drawing/2014/main" id="{B9E9B8D7-660A-4329-933F-C561F5BBFF46}"/>
              </a:ext>
            </a:extLst>
          </p:cNvPr>
          <p:cNvSpPr>
            <a:spLocks noGrp="1"/>
          </p:cNvSpPr>
          <p:nvPr>
            <p:ph type="hdr" sz="quarter" idx="12"/>
          </p:nvPr>
        </p:nvSpPr>
        <p:spPr/>
        <p:txBody>
          <a:bodyPr/>
          <a:lstStyle/>
          <a:p>
            <a:r>
              <a:rPr lang="en-US" altLang="en-US"/>
              <a:t>Dr. Jim McGowan - Law &amp; Grace Session 9</a:t>
            </a:r>
            <a:endParaRPr lang="en-US" alt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C408ED3-5015-446B-880C-691F2F389BE1}"/>
              </a:ext>
            </a:extLst>
          </p:cNvPr>
          <p:cNvSpPr>
            <a:spLocks noGrp="1" noChangeArrowheads="1"/>
          </p:cNvSpPr>
          <p:nvPr>
            <p:ph type="sldNum" sz="quarter" idx="5"/>
          </p:nvPr>
        </p:nvSpPr>
        <p:spPr>
          <a:ln/>
        </p:spPr>
        <p:txBody>
          <a:bodyPr/>
          <a:lstStyle/>
          <a:p>
            <a:fld id="{B5DEBEFA-269E-4896-B0D4-26778781DE4D}" type="slidenum">
              <a:rPr lang="en-US" altLang="en-US"/>
              <a:pPr/>
              <a:t>48</a:t>
            </a:fld>
            <a:endParaRPr lang="en-US" altLang="en-US"/>
          </a:p>
        </p:txBody>
      </p:sp>
      <p:sp>
        <p:nvSpPr>
          <p:cNvPr id="133122" name="Rectangle 2">
            <a:extLst>
              <a:ext uri="{FF2B5EF4-FFF2-40B4-BE49-F238E27FC236}">
                <a16:creationId xmlns:a16="http://schemas.microsoft.com/office/drawing/2014/main" id="{E5315416-5820-4FC9-8DED-E68F63C96F0E}"/>
              </a:ext>
            </a:extLst>
          </p:cNvPr>
          <p:cNvSpPr>
            <a:spLocks noGrp="1" noRot="1" noChangeAspect="1" noChangeArrowheads="1" noTextEdit="1"/>
          </p:cNvSpPr>
          <p:nvPr>
            <p:ph type="sldImg"/>
          </p:nvPr>
        </p:nvSpPr>
        <p:spPr>
          <a:ln/>
        </p:spPr>
      </p:sp>
      <p:sp>
        <p:nvSpPr>
          <p:cNvPr id="133123" name="Rectangle 3">
            <a:extLst>
              <a:ext uri="{FF2B5EF4-FFF2-40B4-BE49-F238E27FC236}">
                <a16:creationId xmlns:a16="http://schemas.microsoft.com/office/drawing/2014/main" id="{D8358251-0E13-4860-851C-BC0240B3875E}"/>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B58596EE-E69D-42BF-830D-7A615C1075BD}"/>
              </a:ext>
            </a:extLst>
          </p:cNvPr>
          <p:cNvSpPr>
            <a:spLocks noGrp="1"/>
          </p:cNvSpPr>
          <p:nvPr>
            <p:ph type="dt" idx="10"/>
          </p:nvPr>
        </p:nvSpPr>
        <p:spPr/>
        <p:txBody>
          <a:bodyPr/>
          <a:lstStyle/>
          <a:p>
            <a:r>
              <a:rPr lang="en-US" altLang="en-US"/>
              <a:t>6/24/2018</a:t>
            </a:r>
            <a:endParaRPr lang="en-US" altLang="en-US" dirty="0"/>
          </a:p>
        </p:txBody>
      </p:sp>
      <p:sp>
        <p:nvSpPr>
          <p:cNvPr id="3" name="Footer Placeholder 2">
            <a:extLst>
              <a:ext uri="{FF2B5EF4-FFF2-40B4-BE49-F238E27FC236}">
                <a16:creationId xmlns:a16="http://schemas.microsoft.com/office/drawing/2014/main" id="{F05A015D-DDD3-4811-B50E-17F28734A7C8}"/>
              </a:ext>
            </a:extLst>
          </p:cNvPr>
          <p:cNvSpPr>
            <a:spLocks noGrp="1"/>
          </p:cNvSpPr>
          <p:nvPr>
            <p:ph type="ftr" sz="quarter" idx="11"/>
          </p:nvPr>
        </p:nvSpPr>
        <p:spPr/>
        <p:txBody>
          <a:bodyPr/>
          <a:lstStyle/>
          <a:p>
            <a:r>
              <a:rPr lang="en-US" altLang="en-US"/>
              <a:t>Sugar Land Bible Church</a:t>
            </a:r>
            <a:endParaRPr lang="en-US" altLang="en-US" dirty="0"/>
          </a:p>
        </p:txBody>
      </p:sp>
      <p:sp>
        <p:nvSpPr>
          <p:cNvPr id="4" name="Header Placeholder 3">
            <a:extLst>
              <a:ext uri="{FF2B5EF4-FFF2-40B4-BE49-F238E27FC236}">
                <a16:creationId xmlns:a16="http://schemas.microsoft.com/office/drawing/2014/main" id="{6A129BAD-EDD2-4C98-954D-5DB3F0DCB0CD}"/>
              </a:ext>
            </a:extLst>
          </p:cNvPr>
          <p:cNvSpPr>
            <a:spLocks noGrp="1"/>
          </p:cNvSpPr>
          <p:nvPr>
            <p:ph type="hdr" sz="quarter" idx="12"/>
          </p:nvPr>
        </p:nvSpPr>
        <p:spPr/>
        <p:txBody>
          <a:bodyPr/>
          <a:lstStyle/>
          <a:p>
            <a:r>
              <a:rPr lang="en-US" altLang="en-US"/>
              <a:t>Dr. Jim McGowan - Law &amp; Grace Session 9</a:t>
            </a:r>
            <a:endParaRPr lang="en-US" alt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13D36CC-4A4A-4D63-975C-E92B6A05A279}"/>
              </a:ext>
            </a:extLst>
          </p:cNvPr>
          <p:cNvSpPr>
            <a:spLocks noGrp="1" noChangeArrowheads="1"/>
          </p:cNvSpPr>
          <p:nvPr>
            <p:ph type="sldNum" sz="quarter" idx="5"/>
          </p:nvPr>
        </p:nvSpPr>
        <p:spPr>
          <a:ln/>
        </p:spPr>
        <p:txBody>
          <a:bodyPr/>
          <a:lstStyle/>
          <a:p>
            <a:fld id="{C4D58DEF-7258-43B8-A9A4-7FBD30877EB3}" type="slidenum">
              <a:rPr lang="en-US" altLang="en-US"/>
              <a:pPr/>
              <a:t>49</a:t>
            </a:fld>
            <a:endParaRPr lang="en-US" altLang="en-US"/>
          </a:p>
        </p:txBody>
      </p:sp>
      <p:sp>
        <p:nvSpPr>
          <p:cNvPr id="172034" name="Rectangle 2">
            <a:extLst>
              <a:ext uri="{FF2B5EF4-FFF2-40B4-BE49-F238E27FC236}">
                <a16:creationId xmlns:a16="http://schemas.microsoft.com/office/drawing/2014/main" id="{DF43D685-5563-4385-9AD9-DAB793B0FC3A}"/>
              </a:ext>
            </a:extLst>
          </p:cNvPr>
          <p:cNvSpPr>
            <a:spLocks noGrp="1" noRot="1" noChangeAspect="1" noChangeArrowheads="1" noTextEdit="1"/>
          </p:cNvSpPr>
          <p:nvPr>
            <p:ph type="sldImg"/>
          </p:nvPr>
        </p:nvSpPr>
        <p:spPr>
          <a:ln/>
        </p:spPr>
      </p:sp>
      <p:sp>
        <p:nvSpPr>
          <p:cNvPr id="172035" name="Rectangle 3">
            <a:extLst>
              <a:ext uri="{FF2B5EF4-FFF2-40B4-BE49-F238E27FC236}">
                <a16:creationId xmlns:a16="http://schemas.microsoft.com/office/drawing/2014/main" id="{DD9AF183-9769-4E48-9B08-C55ACA43B250}"/>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B5C18F32-7BBA-4615-9DF8-5A5DB5ED8C1F}"/>
              </a:ext>
            </a:extLst>
          </p:cNvPr>
          <p:cNvSpPr>
            <a:spLocks noGrp="1"/>
          </p:cNvSpPr>
          <p:nvPr>
            <p:ph type="dt" idx="10"/>
          </p:nvPr>
        </p:nvSpPr>
        <p:spPr/>
        <p:txBody>
          <a:bodyPr/>
          <a:lstStyle/>
          <a:p>
            <a:r>
              <a:rPr lang="en-US" altLang="en-US"/>
              <a:t>6/24/2018</a:t>
            </a:r>
            <a:endParaRPr lang="en-US" altLang="en-US" dirty="0"/>
          </a:p>
        </p:txBody>
      </p:sp>
      <p:sp>
        <p:nvSpPr>
          <p:cNvPr id="3" name="Footer Placeholder 2">
            <a:extLst>
              <a:ext uri="{FF2B5EF4-FFF2-40B4-BE49-F238E27FC236}">
                <a16:creationId xmlns:a16="http://schemas.microsoft.com/office/drawing/2014/main" id="{1ED0BFA8-895D-4EEA-9E27-597CA5FB18D2}"/>
              </a:ext>
            </a:extLst>
          </p:cNvPr>
          <p:cNvSpPr>
            <a:spLocks noGrp="1"/>
          </p:cNvSpPr>
          <p:nvPr>
            <p:ph type="ftr" sz="quarter" idx="11"/>
          </p:nvPr>
        </p:nvSpPr>
        <p:spPr/>
        <p:txBody>
          <a:bodyPr/>
          <a:lstStyle/>
          <a:p>
            <a:r>
              <a:rPr lang="en-US" altLang="en-US"/>
              <a:t>Sugar Land Bible Church</a:t>
            </a:r>
            <a:endParaRPr lang="en-US" altLang="en-US" dirty="0"/>
          </a:p>
        </p:txBody>
      </p:sp>
      <p:sp>
        <p:nvSpPr>
          <p:cNvPr id="4" name="Header Placeholder 3">
            <a:extLst>
              <a:ext uri="{FF2B5EF4-FFF2-40B4-BE49-F238E27FC236}">
                <a16:creationId xmlns:a16="http://schemas.microsoft.com/office/drawing/2014/main" id="{8F59F404-E509-4DA0-BF16-685A88C04095}"/>
              </a:ext>
            </a:extLst>
          </p:cNvPr>
          <p:cNvSpPr>
            <a:spLocks noGrp="1"/>
          </p:cNvSpPr>
          <p:nvPr>
            <p:ph type="hdr" sz="quarter" idx="12"/>
          </p:nvPr>
        </p:nvSpPr>
        <p:spPr/>
        <p:txBody>
          <a:bodyPr/>
          <a:lstStyle/>
          <a:p>
            <a:r>
              <a:rPr lang="en-US" altLang="en-US"/>
              <a:t>Dr. Jim McGowan - Law &amp; Grace Session 9</a:t>
            </a:r>
            <a:endParaRPr lang="en-US" alt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13D36CC-4A4A-4D63-975C-E92B6A05A279}"/>
              </a:ext>
            </a:extLst>
          </p:cNvPr>
          <p:cNvSpPr>
            <a:spLocks noGrp="1" noChangeArrowheads="1"/>
          </p:cNvSpPr>
          <p:nvPr>
            <p:ph type="sldNum" sz="quarter" idx="5"/>
          </p:nvPr>
        </p:nvSpPr>
        <p:spPr>
          <a:ln/>
        </p:spPr>
        <p:txBody>
          <a:bodyPr/>
          <a:lstStyle/>
          <a:p>
            <a:fld id="{C4D58DEF-7258-43B8-A9A4-7FBD30877EB3}" type="slidenum">
              <a:rPr lang="en-US" altLang="en-US"/>
              <a:pPr/>
              <a:t>51</a:t>
            </a:fld>
            <a:endParaRPr lang="en-US" altLang="en-US"/>
          </a:p>
        </p:txBody>
      </p:sp>
      <p:sp>
        <p:nvSpPr>
          <p:cNvPr id="172034" name="Rectangle 2">
            <a:extLst>
              <a:ext uri="{FF2B5EF4-FFF2-40B4-BE49-F238E27FC236}">
                <a16:creationId xmlns:a16="http://schemas.microsoft.com/office/drawing/2014/main" id="{DF43D685-5563-4385-9AD9-DAB793B0FC3A}"/>
              </a:ext>
            </a:extLst>
          </p:cNvPr>
          <p:cNvSpPr>
            <a:spLocks noGrp="1" noRot="1" noChangeAspect="1" noChangeArrowheads="1" noTextEdit="1"/>
          </p:cNvSpPr>
          <p:nvPr>
            <p:ph type="sldImg"/>
          </p:nvPr>
        </p:nvSpPr>
        <p:spPr>
          <a:ln/>
        </p:spPr>
      </p:sp>
      <p:sp>
        <p:nvSpPr>
          <p:cNvPr id="172035" name="Rectangle 3">
            <a:extLst>
              <a:ext uri="{FF2B5EF4-FFF2-40B4-BE49-F238E27FC236}">
                <a16:creationId xmlns:a16="http://schemas.microsoft.com/office/drawing/2014/main" id="{DD9AF183-9769-4E48-9B08-C55ACA43B250}"/>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A004C2BF-FD54-4FCA-9936-84CBE7FE74A7}"/>
              </a:ext>
            </a:extLst>
          </p:cNvPr>
          <p:cNvSpPr>
            <a:spLocks noGrp="1"/>
          </p:cNvSpPr>
          <p:nvPr>
            <p:ph type="dt" idx="10"/>
          </p:nvPr>
        </p:nvSpPr>
        <p:spPr/>
        <p:txBody>
          <a:bodyPr/>
          <a:lstStyle/>
          <a:p>
            <a:r>
              <a:rPr lang="en-US" altLang="en-US"/>
              <a:t>6/24/2018</a:t>
            </a:r>
            <a:endParaRPr lang="en-US" altLang="en-US" dirty="0"/>
          </a:p>
        </p:txBody>
      </p:sp>
      <p:sp>
        <p:nvSpPr>
          <p:cNvPr id="3" name="Footer Placeholder 2">
            <a:extLst>
              <a:ext uri="{FF2B5EF4-FFF2-40B4-BE49-F238E27FC236}">
                <a16:creationId xmlns:a16="http://schemas.microsoft.com/office/drawing/2014/main" id="{6978340E-98FE-4BCB-AFFD-B62077EC5C7D}"/>
              </a:ext>
            </a:extLst>
          </p:cNvPr>
          <p:cNvSpPr>
            <a:spLocks noGrp="1"/>
          </p:cNvSpPr>
          <p:nvPr>
            <p:ph type="ftr" sz="quarter" idx="11"/>
          </p:nvPr>
        </p:nvSpPr>
        <p:spPr/>
        <p:txBody>
          <a:bodyPr/>
          <a:lstStyle/>
          <a:p>
            <a:r>
              <a:rPr lang="en-US" altLang="en-US"/>
              <a:t>Sugar Land Bible Church</a:t>
            </a:r>
            <a:endParaRPr lang="en-US" altLang="en-US" dirty="0"/>
          </a:p>
        </p:txBody>
      </p:sp>
      <p:sp>
        <p:nvSpPr>
          <p:cNvPr id="4" name="Header Placeholder 3">
            <a:extLst>
              <a:ext uri="{FF2B5EF4-FFF2-40B4-BE49-F238E27FC236}">
                <a16:creationId xmlns:a16="http://schemas.microsoft.com/office/drawing/2014/main" id="{9784D092-3FC5-45E2-B6D8-C2E44248C492}"/>
              </a:ext>
            </a:extLst>
          </p:cNvPr>
          <p:cNvSpPr>
            <a:spLocks noGrp="1"/>
          </p:cNvSpPr>
          <p:nvPr>
            <p:ph type="hdr" sz="quarter" idx="12"/>
          </p:nvPr>
        </p:nvSpPr>
        <p:spPr/>
        <p:txBody>
          <a:bodyPr/>
          <a:lstStyle/>
          <a:p>
            <a:r>
              <a:rPr lang="en-US" altLang="en-US"/>
              <a:t>Dr. Jim McGowan - Law &amp; Grace Session 9</a:t>
            </a:r>
            <a:endParaRPr lang="en-US" altLang="en-US" dirty="0"/>
          </a:p>
        </p:txBody>
      </p:sp>
    </p:spTree>
    <p:extLst>
      <p:ext uri="{BB962C8B-B14F-4D97-AF65-F5344CB8AC3E}">
        <p14:creationId xmlns:p14="http://schemas.microsoft.com/office/powerpoint/2010/main" val="5946756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F6DD255-EA46-4D51-B492-385CA027F207}"/>
              </a:ext>
            </a:extLst>
          </p:cNvPr>
          <p:cNvSpPr>
            <a:spLocks noGrp="1" noChangeArrowheads="1"/>
          </p:cNvSpPr>
          <p:nvPr>
            <p:ph type="sldNum" sz="quarter" idx="5"/>
          </p:nvPr>
        </p:nvSpPr>
        <p:spPr>
          <a:ln/>
        </p:spPr>
        <p:txBody>
          <a:bodyPr/>
          <a:lstStyle/>
          <a:p>
            <a:fld id="{3FD0A072-50C2-4FCB-91B9-6FEF15AF7188}" type="slidenum">
              <a:rPr lang="en-US" altLang="en-US"/>
              <a:pPr/>
              <a:t>56</a:t>
            </a:fld>
            <a:endParaRPr lang="en-US" altLang="en-US"/>
          </a:p>
        </p:txBody>
      </p:sp>
      <p:sp>
        <p:nvSpPr>
          <p:cNvPr id="152578" name="Rectangle 2">
            <a:extLst>
              <a:ext uri="{FF2B5EF4-FFF2-40B4-BE49-F238E27FC236}">
                <a16:creationId xmlns:a16="http://schemas.microsoft.com/office/drawing/2014/main" id="{D39399C7-8790-437C-BB53-E9BECB553EA4}"/>
              </a:ext>
            </a:extLst>
          </p:cNvPr>
          <p:cNvSpPr>
            <a:spLocks noGrp="1" noRot="1" noChangeAspect="1" noChangeArrowheads="1" noTextEdit="1"/>
          </p:cNvSpPr>
          <p:nvPr>
            <p:ph type="sldImg"/>
          </p:nvPr>
        </p:nvSpPr>
        <p:spPr>
          <a:ln/>
        </p:spPr>
      </p:sp>
      <p:sp>
        <p:nvSpPr>
          <p:cNvPr id="152579" name="Rectangle 3">
            <a:extLst>
              <a:ext uri="{FF2B5EF4-FFF2-40B4-BE49-F238E27FC236}">
                <a16:creationId xmlns:a16="http://schemas.microsoft.com/office/drawing/2014/main" id="{B8195379-83B9-4757-8A2B-A10B8B6F6106}"/>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3AFD0F59-454C-46E9-B2A9-9CE9668F0B1C}"/>
              </a:ext>
            </a:extLst>
          </p:cNvPr>
          <p:cNvSpPr>
            <a:spLocks noGrp="1"/>
          </p:cNvSpPr>
          <p:nvPr>
            <p:ph type="dt" idx="10"/>
          </p:nvPr>
        </p:nvSpPr>
        <p:spPr/>
        <p:txBody>
          <a:bodyPr/>
          <a:lstStyle/>
          <a:p>
            <a:r>
              <a:rPr lang="en-US" altLang="en-US"/>
              <a:t>6/24/2018</a:t>
            </a:r>
            <a:endParaRPr lang="en-US" altLang="en-US" dirty="0"/>
          </a:p>
        </p:txBody>
      </p:sp>
      <p:sp>
        <p:nvSpPr>
          <p:cNvPr id="3" name="Footer Placeholder 2">
            <a:extLst>
              <a:ext uri="{FF2B5EF4-FFF2-40B4-BE49-F238E27FC236}">
                <a16:creationId xmlns:a16="http://schemas.microsoft.com/office/drawing/2014/main" id="{0990765F-A51B-49A7-9CD5-B5C820B02F82}"/>
              </a:ext>
            </a:extLst>
          </p:cNvPr>
          <p:cNvSpPr>
            <a:spLocks noGrp="1"/>
          </p:cNvSpPr>
          <p:nvPr>
            <p:ph type="ftr" sz="quarter" idx="11"/>
          </p:nvPr>
        </p:nvSpPr>
        <p:spPr/>
        <p:txBody>
          <a:bodyPr/>
          <a:lstStyle/>
          <a:p>
            <a:r>
              <a:rPr lang="en-US" altLang="en-US"/>
              <a:t>Sugar Land Bible Church</a:t>
            </a:r>
            <a:endParaRPr lang="en-US" altLang="en-US" dirty="0"/>
          </a:p>
        </p:txBody>
      </p:sp>
      <p:sp>
        <p:nvSpPr>
          <p:cNvPr id="4" name="Header Placeholder 3">
            <a:extLst>
              <a:ext uri="{FF2B5EF4-FFF2-40B4-BE49-F238E27FC236}">
                <a16:creationId xmlns:a16="http://schemas.microsoft.com/office/drawing/2014/main" id="{E9EFFFDF-4D70-46AD-9316-739404049487}"/>
              </a:ext>
            </a:extLst>
          </p:cNvPr>
          <p:cNvSpPr>
            <a:spLocks noGrp="1"/>
          </p:cNvSpPr>
          <p:nvPr>
            <p:ph type="hdr" sz="quarter" idx="12"/>
          </p:nvPr>
        </p:nvSpPr>
        <p:spPr/>
        <p:txBody>
          <a:bodyPr/>
          <a:lstStyle/>
          <a:p>
            <a:r>
              <a:rPr lang="en-US" altLang="en-US"/>
              <a:t>Dr. Jim McGowan - Law &amp; Grace Session 9</a:t>
            </a:r>
            <a:endParaRPr lang="en-US" alt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04A9DB4-F48F-457B-B728-87DEF2E28532}"/>
              </a:ext>
            </a:extLst>
          </p:cNvPr>
          <p:cNvSpPr>
            <a:spLocks noGrp="1" noChangeArrowheads="1"/>
          </p:cNvSpPr>
          <p:nvPr>
            <p:ph type="sldNum" sz="quarter" idx="5"/>
          </p:nvPr>
        </p:nvSpPr>
        <p:spPr>
          <a:ln/>
        </p:spPr>
        <p:txBody>
          <a:bodyPr/>
          <a:lstStyle/>
          <a:p>
            <a:fld id="{72F6F2C0-74ED-49B0-BEF2-8E57FAAC84D5}" type="slidenum">
              <a:rPr lang="en-US" altLang="en-US"/>
              <a:pPr/>
              <a:t>57</a:t>
            </a:fld>
            <a:endParaRPr lang="en-US" altLang="en-US"/>
          </a:p>
        </p:txBody>
      </p:sp>
      <p:sp>
        <p:nvSpPr>
          <p:cNvPr id="105474" name="Rectangle 2">
            <a:extLst>
              <a:ext uri="{FF2B5EF4-FFF2-40B4-BE49-F238E27FC236}">
                <a16:creationId xmlns:a16="http://schemas.microsoft.com/office/drawing/2014/main" id="{9F5511E5-5A45-41FE-872A-B6FF540D9E70}"/>
              </a:ext>
            </a:extLst>
          </p:cNvPr>
          <p:cNvSpPr>
            <a:spLocks noGrp="1" noRot="1" noChangeAspect="1" noChangeArrowheads="1" noTextEdit="1"/>
          </p:cNvSpPr>
          <p:nvPr>
            <p:ph type="sldImg"/>
          </p:nvPr>
        </p:nvSpPr>
        <p:spPr>
          <a:ln/>
        </p:spPr>
      </p:sp>
      <p:sp>
        <p:nvSpPr>
          <p:cNvPr id="105475" name="Rectangle 3">
            <a:extLst>
              <a:ext uri="{FF2B5EF4-FFF2-40B4-BE49-F238E27FC236}">
                <a16:creationId xmlns:a16="http://schemas.microsoft.com/office/drawing/2014/main" id="{7F650CC1-5A4E-48CB-825B-A0C4BEB8EB48}"/>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81109493-CE41-443D-89CF-1DFE3E00D24B}"/>
              </a:ext>
            </a:extLst>
          </p:cNvPr>
          <p:cNvSpPr>
            <a:spLocks noGrp="1"/>
          </p:cNvSpPr>
          <p:nvPr>
            <p:ph type="dt" idx="10"/>
          </p:nvPr>
        </p:nvSpPr>
        <p:spPr/>
        <p:txBody>
          <a:bodyPr/>
          <a:lstStyle/>
          <a:p>
            <a:r>
              <a:rPr lang="en-US" altLang="en-US"/>
              <a:t>6/24/2018</a:t>
            </a:r>
            <a:endParaRPr lang="en-US" altLang="en-US" dirty="0"/>
          </a:p>
        </p:txBody>
      </p:sp>
      <p:sp>
        <p:nvSpPr>
          <p:cNvPr id="3" name="Footer Placeholder 2">
            <a:extLst>
              <a:ext uri="{FF2B5EF4-FFF2-40B4-BE49-F238E27FC236}">
                <a16:creationId xmlns:a16="http://schemas.microsoft.com/office/drawing/2014/main" id="{2918B066-B527-451D-82B0-9DB5DF38F86E}"/>
              </a:ext>
            </a:extLst>
          </p:cNvPr>
          <p:cNvSpPr>
            <a:spLocks noGrp="1"/>
          </p:cNvSpPr>
          <p:nvPr>
            <p:ph type="ftr" sz="quarter" idx="11"/>
          </p:nvPr>
        </p:nvSpPr>
        <p:spPr/>
        <p:txBody>
          <a:bodyPr/>
          <a:lstStyle/>
          <a:p>
            <a:r>
              <a:rPr lang="en-US" altLang="en-US"/>
              <a:t>Sugar Land Bible Church</a:t>
            </a:r>
            <a:endParaRPr lang="en-US" altLang="en-US" dirty="0"/>
          </a:p>
        </p:txBody>
      </p:sp>
      <p:sp>
        <p:nvSpPr>
          <p:cNvPr id="4" name="Header Placeholder 3">
            <a:extLst>
              <a:ext uri="{FF2B5EF4-FFF2-40B4-BE49-F238E27FC236}">
                <a16:creationId xmlns:a16="http://schemas.microsoft.com/office/drawing/2014/main" id="{92C5C383-9FB3-494E-961A-F3971D844B68}"/>
              </a:ext>
            </a:extLst>
          </p:cNvPr>
          <p:cNvSpPr>
            <a:spLocks noGrp="1"/>
          </p:cNvSpPr>
          <p:nvPr>
            <p:ph type="hdr" sz="quarter" idx="12"/>
          </p:nvPr>
        </p:nvSpPr>
        <p:spPr/>
        <p:txBody>
          <a:bodyPr/>
          <a:lstStyle/>
          <a:p>
            <a:r>
              <a:rPr lang="en-US" altLang="en-US"/>
              <a:t>Dr. Jim McGowan - Law &amp; Grace Session 9</a:t>
            </a:r>
            <a:endParaRPr lang="en-US" alt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B425787-269C-48F0-A919-0F2810D7C240}"/>
              </a:ext>
            </a:extLst>
          </p:cNvPr>
          <p:cNvSpPr>
            <a:spLocks noGrp="1" noChangeArrowheads="1"/>
          </p:cNvSpPr>
          <p:nvPr>
            <p:ph type="sldNum" sz="quarter" idx="5"/>
          </p:nvPr>
        </p:nvSpPr>
        <p:spPr>
          <a:ln/>
        </p:spPr>
        <p:txBody>
          <a:bodyPr/>
          <a:lstStyle/>
          <a:p>
            <a:fld id="{1930B1B0-97AA-4DE1-90EF-423E51ECD96F}" type="slidenum">
              <a:rPr lang="en-US" altLang="en-US"/>
              <a:pPr/>
              <a:t>58</a:t>
            </a:fld>
            <a:endParaRPr lang="en-US" altLang="en-US"/>
          </a:p>
        </p:txBody>
      </p:sp>
      <p:sp>
        <p:nvSpPr>
          <p:cNvPr id="174082" name="Rectangle 2">
            <a:extLst>
              <a:ext uri="{FF2B5EF4-FFF2-40B4-BE49-F238E27FC236}">
                <a16:creationId xmlns:a16="http://schemas.microsoft.com/office/drawing/2014/main" id="{32B0909F-BA07-4591-8B6B-21C666D73FE6}"/>
              </a:ext>
            </a:extLst>
          </p:cNvPr>
          <p:cNvSpPr>
            <a:spLocks noGrp="1" noRot="1" noChangeAspect="1" noChangeArrowheads="1" noTextEdit="1"/>
          </p:cNvSpPr>
          <p:nvPr>
            <p:ph type="sldImg"/>
          </p:nvPr>
        </p:nvSpPr>
        <p:spPr>
          <a:ln/>
        </p:spPr>
      </p:sp>
      <p:sp>
        <p:nvSpPr>
          <p:cNvPr id="174083" name="Rectangle 3">
            <a:extLst>
              <a:ext uri="{FF2B5EF4-FFF2-40B4-BE49-F238E27FC236}">
                <a16:creationId xmlns:a16="http://schemas.microsoft.com/office/drawing/2014/main" id="{4BE1A101-59B8-4A7F-B1D3-927DFF371F14}"/>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DE8023A1-52BF-46E9-9144-1F620847C8D3}"/>
              </a:ext>
            </a:extLst>
          </p:cNvPr>
          <p:cNvSpPr>
            <a:spLocks noGrp="1"/>
          </p:cNvSpPr>
          <p:nvPr>
            <p:ph type="dt" idx="10"/>
          </p:nvPr>
        </p:nvSpPr>
        <p:spPr/>
        <p:txBody>
          <a:bodyPr/>
          <a:lstStyle/>
          <a:p>
            <a:r>
              <a:rPr lang="en-US" altLang="en-US"/>
              <a:t>6/24/2018</a:t>
            </a:r>
            <a:endParaRPr lang="en-US" altLang="en-US" dirty="0"/>
          </a:p>
        </p:txBody>
      </p:sp>
      <p:sp>
        <p:nvSpPr>
          <p:cNvPr id="3" name="Footer Placeholder 2">
            <a:extLst>
              <a:ext uri="{FF2B5EF4-FFF2-40B4-BE49-F238E27FC236}">
                <a16:creationId xmlns:a16="http://schemas.microsoft.com/office/drawing/2014/main" id="{96E89172-C933-4DDE-A0BB-B946AB6C296B}"/>
              </a:ext>
            </a:extLst>
          </p:cNvPr>
          <p:cNvSpPr>
            <a:spLocks noGrp="1"/>
          </p:cNvSpPr>
          <p:nvPr>
            <p:ph type="ftr" sz="quarter" idx="11"/>
          </p:nvPr>
        </p:nvSpPr>
        <p:spPr/>
        <p:txBody>
          <a:bodyPr/>
          <a:lstStyle/>
          <a:p>
            <a:r>
              <a:rPr lang="en-US" altLang="en-US"/>
              <a:t>Sugar Land Bible Church</a:t>
            </a:r>
            <a:endParaRPr lang="en-US" altLang="en-US" dirty="0"/>
          </a:p>
        </p:txBody>
      </p:sp>
      <p:sp>
        <p:nvSpPr>
          <p:cNvPr id="4" name="Header Placeholder 3">
            <a:extLst>
              <a:ext uri="{FF2B5EF4-FFF2-40B4-BE49-F238E27FC236}">
                <a16:creationId xmlns:a16="http://schemas.microsoft.com/office/drawing/2014/main" id="{6876CF7F-1F72-4CE1-9C9E-1C0F85344782}"/>
              </a:ext>
            </a:extLst>
          </p:cNvPr>
          <p:cNvSpPr>
            <a:spLocks noGrp="1"/>
          </p:cNvSpPr>
          <p:nvPr>
            <p:ph type="hdr" sz="quarter" idx="12"/>
          </p:nvPr>
        </p:nvSpPr>
        <p:spPr/>
        <p:txBody>
          <a:bodyPr/>
          <a:lstStyle/>
          <a:p>
            <a:r>
              <a:rPr lang="en-US" altLang="en-US"/>
              <a:t>Dr. Jim McGowan - Law &amp; Grace Session 9</a:t>
            </a:r>
            <a:endParaRPr lang="en-US" alt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BE69677-E5E0-4FE6-A9D6-5C6A129007F4}" type="slidenum">
              <a:rPr lang="en-US" smtClean="0"/>
              <a:pPr>
                <a:defRPr/>
              </a:pPr>
              <a:t>59</a:t>
            </a:fld>
            <a:endParaRPr lang="en-US"/>
          </a:p>
        </p:txBody>
      </p:sp>
      <p:sp>
        <p:nvSpPr>
          <p:cNvPr id="5" name="Date Placeholder 4"/>
          <p:cNvSpPr>
            <a:spLocks noGrp="1"/>
          </p:cNvSpPr>
          <p:nvPr>
            <p:ph type="dt" idx="11"/>
          </p:nvPr>
        </p:nvSpPr>
        <p:spPr/>
        <p:txBody>
          <a:bodyPr/>
          <a:lstStyle/>
          <a:p>
            <a:pPr>
              <a:defRPr/>
            </a:pPr>
            <a:r>
              <a:rPr lang="en-US"/>
              <a:t>6/24/2018</a:t>
            </a:r>
          </a:p>
        </p:txBody>
      </p:sp>
      <p:sp>
        <p:nvSpPr>
          <p:cNvPr id="6" name="Header Placeholder 5"/>
          <p:cNvSpPr>
            <a:spLocks noGrp="1"/>
          </p:cNvSpPr>
          <p:nvPr>
            <p:ph type="hdr" sz="quarter" idx="12"/>
          </p:nvPr>
        </p:nvSpPr>
        <p:spPr/>
        <p:txBody>
          <a:bodyPr/>
          <a:lstStyle/>
          <a:p>
            <a:pPr>
              <a:defRPr/>
            </a:pPr>
            <a:r>
              <a:rPr lang="en-US"/>
              <a:t>Dr. Jim McGowan - Law &amp; Grace Session 9</a:t>
            </a:r>
            <a:endParaRPr lang="en-US" dirty="0"/>
          </a:p>
        </p:txBody>
      </p:sp>
      <p:sp>
        <p:nvSpPr>
          <p:cNvPr id="7" name="Footer Placeholder 6"/>
          <p:cNvSpPr>
            <a:spLocks noGrp="1"/>
          </p:cNvSpPr>
          <p:nvPr>
            <p:ph type="ftr" sz="quarter" idx="13"/>
          </p:nvPr>
        </p:nvSpPr>
        <p:spPr/>
        <p:txBody>
          <a:bodyPr/>
          <a:lstStyle/>
          <a:p>
            <a:pPr>
              <a:defRPr/>
            </a:pPr>
            <a:r>
              <a:rPr lang="en-US"/>
              <a:t>Sugar Land Bible Church</a:t>
            </a:r>
          </a:p>
        </p:txBody>
      </p:sp>
    </p:spTree>
    <p:extLst>
      <p:ext uri="{BB962C8B-B14F-4D97-AF65-F5344CB8AC3E}">
        <p14:creationId xmlns:p14="http://schemas.microsoft.com/office/powerpoint/2010/main" val="40638344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AB9C3C9-C2D1-4380-8867-ACB39DD59415}"/>
              </a:ext>
            </a:extLst>
          </p:cNvPr>
          <p:cNvSpPr>
            <a:spLocks noGrp="1" noChangeArrowheads="1"/>
          </p:cNvSpPr>
          <p:nvPr>
            <p:ph type="sldNum" sz="quarter" idx="5"/>
          </p:nvPr>
        </p:nvSpPr>
        <p:spPr>
          <a:ln/>
        </p:spPr>
        <p:txBody>
          <a:bodyPr/>
          <a:lstStyle/>
          <a:p>
            <a:fld id="{B1A045DF-0380-4DB0-8E7D-CE2EEB3DDFE0}" type="slidenum">
              <a:rPr lang="en-US" altLang="en-US"/>
              <a:pPr/>
              <a:t>60</a:t>
            </a:fld>
            <a:endParaRPr lang="en-US" altLang="en-US"/>
          </a:p>
        </p:txBody>
      </p:sp>
      <p:sp>
        <p:nvSpPr>
          <p:cNvPr id="107522" name="Rectangle 2">
            <a:extLst>
              <a:ext uri="{FF2B5EF4-FFF2-40B4-BE49-F238E27FC236}">
                <a16:creationId xmlns:a16="http://schemas.microsoft.com/office/drawing/2014/main" id="{01C6BC7E-89BF-45DF-8B7E-4D4A14F64555}"/>
              </a:ext>
            </a:extLst>
          </p:cNvPr>
          <p:cNvSpPr>
            <a:spLocks noGrp="1" noRot="1" noChangeAspect="1" noChangeArrowheads="1" noTextEdit="1"/>
          </p:cNvSpPr>
          <p:nvPr>
            <p:ph type="sldImg"/>
          </p:nvPr>
        </p:nvSpPr>
        <p:spPr>
          <a:ln/>
        </p:spPr>
      </p:sp>
      <p:sp>
        <p:nvSpPr>
          <p:cNvPr id="107523" name="Rectangle 3">
            <a:extLst>
              <a:ext uri="{FF2B5EF4-FFF2-40B4-BE49-F238E27FC236}">
                <a16:creationId xmlns:a16="http://schemas.microsoft.com/office/drawing/2014/main" id="{E4DBF362-1781-490C-8B79-99BFE66FA312}"/>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0F84961E-55BD-4798-B374-D2F96FB1879B}"/>
              </a:ext>
            </a:extLst>
          </p:cNvPr>
          <p:cNvSpPr>
            <a:spLocks noGrp="1"/>
          </p:cNvSpPr>
          <p:nvPr>
            <p:ph type="dt" idx="10"/>
          </p:nvPr>
        </p:nvSpPr>
        <p:spPr/>
        <p:txBody>
          <a:bodyPr/>
          <a:lstStyle/>
          <a:p>
            <a:r>
              <a:rPr lang="en-US" altLang="en-US"/>
              <a:t>6/24/2018</a:t>
            </a:r>
            <a:endParaRPr lang="en-US" altLang="en-US" dirty="0"/>
          </a:p>
        </p:txBody>
      </p:sp>
      <p:sp>
        <p:nvSpPr>
          <p:cNvPr id="3" name="Footer Placeholder 2">
            <a:extLst>
              <a:ext uri="{FF2B5EF4-FFF2-40B4-BE49-F238E27FC236}">
                <a16:creationId xmlns:a16="http://schemas.microsoft.com/office/drawing/2014/main" id="{A732AB2C-7C3F-406F-923C-DCEEA7D52123}"/>
              </a:ext>
            </a:extLst>
          </p:cNvPr>
          <p:cNvSpPr>
            <a:spLocks noGrp="1"/>
          </p:cNvSpPr>
          <p:nvPr>
            <p:ph type="ftr" sz="quarter" idx="11"/>
          </p:nvPr>
        </p:nvSpPr>
        <p:spPr/>
        <p:txBody>
          <a:bodyPr/>
          <a:lstStyle/>
          <a:p>
            <a:r>
              <a:rPr lang="en-US" altLang="en-US"/>
              <a:t>Sugar Land Bible Church</a:t>
            </a:r>
            <a:endParaRPr lang="en-US" altLang="en-US" dirty="0"/>
          </a:p>
        </p:txBody>
      </p:sp>
      <p:sp>
        <p:nvSpPr>
          <p:cNvPr id="4" name="Header Placeholder 3">
            <a:extLst>
              <a:ext uri="{FF2B5EF4-FFF2-40B4-BE49-F238E27FC236}">
                <a16:creationId xmlns:a16="http://schemas.microsoft.com/office/drawing/2014/main" id="{56493259-574E-4CB6-B7B4-9DBC28E49489}"/>
              </a:ext>
            </a:extLst>
          </p:cNvPr>
          <p:cNvSpPr>
            <a:spLocks noGrp="1"/>
          </p:cNvSpPr>
          <p:nvPr>
            <p:ph type="hdr" sz="quarter" idx="12"/>
          </p:nvPr>
        </p:nvSpPr>
        <p:spPr/>
        <p:txBody>
          <a:bodyPr/>
          <a:lstStyle/>
          <a:p>
            <a:r>
              <a:rPr lang="en-US" altLang="en-US"/>
              <a:t>Dr. Jim McGowan - Law &amp; Grace Session 9</a:t>
            </a:r>
            <a:endParaRPr lang="en-US" alt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DF12BCF-84A5-4A51-8E06-C59E09EB1770}"/>
              </a:ext>
            </a:extLst>
          </p:cNvPr>
          <p:cNvSpPr>
            <a:spLocks noGrp="1" noChangeArrowheads="1"/>
          </p:cNvSpPr>
          <p:nvPr>
            <p:ph type="sldNum" sz="quarter" idx="5"/>
          </p:nvPr>
        </p:nvSpPr>
        <p:spPr>
          <a:ln/>
        </p:spPr>
        <p:txBody>
          <a:bodyPr/>
          <a:lstStyle/>
          <a:p>
            <a:fld id="{A3D25FCC-D63F-42E2-BD85-51C2CD4EEFA4}" type="slidenum">
              <a:rPr lang="en-US" altLang="en-US"/>
              <a:pPr/>
              <a:t>61</a:t>
            </a:fld>
            <a:endParaRPr lang="en-US" altLang="en-US"/>
          </a:p>
        </p:txBody>
      </p:sp>
      <p:sp>
        <p:nvSpPr>
          <p:cNvPr id="178178" name="Rectangle 2">
            <a:extLst>
              <a:ext uri="{FF2B5EF4-FFF2-40B4-BE49-F238E27FC236}">
                <a16:creationId xmlns:a16="http://schemas.microsoft.com/office/drawing/2014/main" id="{E3BAB5AB-0773-4713-9883-B4609BF3D4F3}"/>
              </a:ext>
            </a:extLst>
          </p:cNvPr>
          <p:cNvSpPr>
            <a:spLocks noGrp="1" noRot="1" noChangeAspect="1" noChangeArrowheads="1" noTextEdit="1"/>
          </p:cNvSpPr>
          <p:nvPr>
            <p:ph type="sldImg"/>
          </p:nvPr>
        </p:nvSpPr>
        <p:spPr>
          <a:ln/>
        </p:spPr>
      </p:sp>
      <p:sp>
        <p:nvSpPr>
          <p:cNvPr id="178179" name="Rectangle 3">
            <a:extLst>
              <a:ext uri="{FF2B5EF4-FFF2-40B4-BE49-F238E27FC236}">
                <a16:creationId xmlns:a16="http://schemas.microsoft.com/office/drawing/2014/main" id="{35B370E1-3390-42BF-A0C7-F1DAE59A162A}"/>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B8DF922D-BE25-47D0-990C-195D5F2D7C72}"/>
              </a:ext>
            </a:extLst>
          </p:cNvPr>
          <p:cNvSpPr>
            <a:spLocks noGrp="1"/>
          </p:cNvSpPr>
          <p:nvPr>
            <p:ph type="dt" idx="10"/>
          </p:nvPr>
        </p:nvSpPr>
        <p:spPr/>
        <p:txBody>
          <a:bodyPr/>
          <a:lstStyle/>
          <a:p>
            <a:r>
              <a:rPr lang="en-US" altLang="en-US"/>
              <a:t>6/24/2018</a:t>
            </a:r>
            <a:endParaRPr lang="en-US" altLang="en-US" dirty="0"/>
          </a:p>
        </p:txBody>
      </p:sp>
      <p:sp>
        <p:nvSpPr>
          <p:cNvPr id="3" name="Footer Placeholder 2">
            <a:extLst>
              <a:ext uri="{FF2B5EF4-FFF2-40B4-BE49-F238E27FC236}">
                <a16:creationId xmlns:a16="http://schemas.microsoft.com/office/drawing/2014/main" id="{CDA79A51-13C3-4CD2-9ED4-36B6C880CC0B}"/>
              </a:ext>
            </a:extLst>
          </p:cNvPr>
          <p:cNvSpPr>
            <a:spLocks noGrp="1"/>
          </p:cNvSpPr>
          <p:nvPr>
            <p:ph type="ftr" sz="quarter" idx="11"/>
          </p:nvPr>
        </p:nvSpPr>
        <p:spPr/>
        <p:txBody>
          <a:bodyPr/>
          <a:lstStyle/>
          <a:p>
            <a:r>
              <a:rPr lang="en-US" altLang="en-US"/>
              <a:t>Sugar Land Bible Church</a:t>
            </a:r>
            <a:endParaRPr lang="en-US" altLang="en-US" dirty="0"/>
          </a:p>
        </p:txBody>
      </p:sp>
      <p:sp>
        <p:nvSpPr>
          <p:cNvPr id="4" name="Header Placeholder 3">
            <a:extLst>
              <a:ext uri="{FF2B5EF4-FFF2-40B4-BE49-F238E27FC236}">
                <a16:creationId xmlns:a16="http://schemas.microsoft.com/office/drawing/2014/main" id="{79665A28-B983-4598-8E6C-90CFB6624B7B}"/>
              </a:ext>
            </a:extLst>
          </p:cNvPr>
          <p:cNvSpPr>
            <a:spLocks noGrp="1"/>
          </p:cNvSpPr>
          <p:nvPr>
            <p:ph type="hdr" sz="quarter" idx="12"/>
          </p:nvPr>
        </p:nvSpPr>
        <p:spPr/>
        <p:txBody>
          <a:bodyPr/>
          <a:lstStyle/>
          <a:p>
            <a:r>
              <a:rPr lang="en-US" altLang="en-US"/>
              <a:t>Dr. Jim McGowan - Law &amp; Grace Session 9</a:t>
            </a:r>
            <a:endParaRPr lang="en-US"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ln/>
        </p:spPr>
      </p:sp>
      <p:sp>
        <p:nvSpPr>
          <p:cNvPr id="11267" name="Notes Placeholder 2"/>
          <p:cNvSpPr>
            <a:spLocks noGrp="1"/>
          </p:cNvSpPr>
          <p:nvPr>
            <p:ph type="body" idx="1"/>
          </p:nvPr>
        </p:nvSpPr>
        <p:spPr>
          <a:noFill/>
        </p:spPr>
        <p:txBody>
          <a:bodyPr/>
          <a:lstStyle/>
          <a:p>
            <a:pPr eaLnBrk="1" hangingPunct="1">
              <a:spcBef>
                <a:spcPct val="0"/>
              </a:spcBef>
            </a:pPr>
            <a:endParaRPr lang="en-US" altLang="en-US" dirty="0"/>
          </a:p>
        </p:txBody>
      </p:sp>
      <p:sp>
        <p:nvSpPr>
          <p:cNvPr id="11268" name="Slide Number Placeholder 3"/>
          <p:cNvSpPr>
            <a:spLocks noGrp="1"/>
          </p:cNvSpPr>
          <p:nvPr>
            <p:ph type="sldNum" sz="quarter" idx="5"/>
          </p:nvPr>
        </p:nvSpPr>
        <p:spPr>
          <a:noFill/>
        </p:spPr>
        <p:txBody>
          <a:bodyPr/>
          <a:lstStyle>
            <a:lvl1pPr>
              <a:spcBef>
                <a:spcPct val="30000"/>
              </a:spcBef>
              <a:defRPr sz="1600">
                <a:solidFill>
                  <a:schemeClr val="tx1"/>
                </a:solidFill>
                <a:latin typeface="Arial" panose="020B0604020202020204" pitchFamily="34" charset="0"/>
                <a:cs typeface="Arial" panose="020B0604020202020204" pitchFamily="34" charset="0"/>
              </a:defRPr>
            </a:lvl1pPr>
            <a:lvl2pPr marL="927734" indent="-356821">
              <a:spcBef>
                <a:spcPct val="30000"/>
              </a:spcBef>
              <a:defRPr sz="1600">
                <a:solidFill>
                  <a:schemeClr val="tx1"/>
                </a:solidFill>
                <a:latin typeface="Arial" panose="020B0604020202020204" pitchFamily="34" charset="0"/>
                <a:cs typeface="Arial" panose="020B0604020202020204" pitchFamily="34" charset="0"/>
              </a:defRPr>
            </a:lvl2pPr>
            <a:lvl3pPr marL="1427284" indent="-285456">
              <a:spcBef>
                <a:spcPct val="30000"/>
              </a:spcBef>
              <a:defRPr sz="1600">
                <a:solidFill>
                  <a:schemeClr val="tx1"/>
                </a:solidFill>
                <a:latin typeface="Arial" panose="020B0604020202020204" pitchFamily="34" charset="0"/>
                <a:cs typeface="Arial" panose="020B0604020202020204" pitchFamily="34" charset="0"/>
              </a:defRPr>
            </a:lvl3pPr>
            <a:lvl4pPr marL="1998198" indent="-285456">
              <a:spcBef>
                <a:spcPct val="30000"/>
              </a:spcBef>
              <a:defRPr sz="1600">
                <a:solidFill>
                  <a:schemeClr val="tx1"/>
                </a:solidFill>
                <a:latin typeface="Arial" panose="020B0604020202020204" pitchFamily="34" charset="0"/>
                <a:cs typeface="Arial" panose="020B0604020202020204" pitchFamily="34" charset="0"/>
              </a:defRPr>
            </a:lvl4pPr>
            <a:lvl5pPr marL="2569113" indent="-285456">
              <a:spcBef>
                <a:spcPct val="30000"/>
              </a:spcBef>
              <a:defRPr sz="1600">
                <a:solidFill>
                  <a:schemeClr val="tx1"/>
                </a:solidFill>
                <a:latin typeface="Arial" panose="020B0604020202020204" pitchFamily="34" charset="0"/>
                <a:cs typeface="Arial" panose="020B0604020202020204" pitchFamily="34" charset="0"/>
              </a:defRPr>
            </a:lvl5pPr>
            <a:lvl6pPr marL="3140026" indent="-285456"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6pPr>
            <a:lvl7pPr marL="3710940" indent="-285456"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7pPr>
            <a:lvl8pPr marL="4281853" indent="-285456"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8pPr>
            <a:lvl9pPr marL="4852768" indent="-285456"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9pPr>
          </a:lstStyle>
          <a:p>
            <a:pPr>
              <a:spcBef>
                <a:spcPct val="0"/>
              </a:spcBef>
            </a:pPr>
            <a:fld id="{7C1CD5D1-B74C-498D-9E1E-07C88E9286BF}" type="slidenum">
              <a:rPr lang="en-US" altLang="en-US">
                <a:solidFill>
                  <a:srgbClr val="000000"/>
                </a:solidFill>
                <a:latin typeface="Calibri" panose="020F0502020204030204" pitchFamily="34" charset="0"/>
                <a:cs typeface="Calibri" panose="020F0502020204030204" pitchFamily="34" charset="0"/>
              </a:rPr>
              <a:pPr>
                <a:spcBef>
                  <a:spcPct val="0"/>
                </a:spcBef>
              </a:pPr>
              <a:t>4</a:t>
            </a:fld>
            <a:endParaRPr lang="en-US" altLang="en-US" dirty="0">
              <a:solidFill>
                <a:srgbClr val="000000"/>
              </a:solidFill>
              <a:latin typeface="Calibri" panose="020F0502020204030204" pitchFamily="34" charset="0"/>
              <a:cs typeface="Calibri" panose="020F0502020204030204" pitchFamily="34" charset="0"/>
            </a:endParaRPr>
          </a:p>
        </p:txBody>
      </p:sp>
      <p:sp>
        <p:nvSpPr>
          <p:cNvPr id="11269" name="Footer Placeholder 4"/>
          <p:cNvSpPr>
            <a:spLocks noGrp="1"/>
          </p:cNvSpPr>
          <p:nvPr>
            <p:ph type="ftr" sz="quarter" idx="4"/>
          </p:nvPr>
        </p:nvSpPr>
        <p:spPr>
          <a:noFill/>
        </p:spPr>
        <p:txBody>
          <a:bodyPr/>
          <a:lstStyle>
            <a:lvl1pPr>
              <a:spcBef>
                <a:spcPct val="30000"/>
              </a:spcBef>
              <a:defRPr sz="1600">
                <a:solidFill>
                  <a:schemeClr val="tx1"/>
                </a:solidFill>
                <a:latin typeface="Arial" panose="020B0604020202020204" pitchFamily="34" charset="0"/>
                <a:cs typeface="Arial" panose="020B0604020202020204" pitchFamily="34" charset="0"/>
              </a:defRPr>
            </a:lvl1pPr>
            <a:lvl2pPr marL="927734" indent="-356821">
              <a:spcBef>
                <a:spcPct val="30000"/>
              </a:spcBef>
              <a:defRPr sz="1600">
                <a:solidFill>
                  <a:schemeClr val="tx1"/>
                </a:solidFill>
                <a:latin typeface="Arial" panose="020B0604020202020204" pitchFamily="34" charset="0"/>
                <a:cs typeface="Arial" panose="020B0604020202020204" pitchFamily="34" charset="0"/>
              </a:defRPr>
            </a:lvl2pPr>
            <a:lvl3pPr marL="1427284" indent="-285456">
              <a:spcBef>
                <a:spcPct val="30000"/>
              </a:spcBef>
              <a:defRPr sz="1600">
                <a:solidFill>
                  <a:schemeClr val="tx1"/>
                </a:solidFill>
                <a:latin typeface="Arial" panose="020B0604020202020204" pitchFamily="34" charset="0"/>
                <a:cs typeface="Arial" panose="020B0604020202020204" pitchFamily="34" charset="0"/>
              </a:defRPr>
            </a:lvl3pPr>
            <a:lvl4pPr marL="1998198" indent="-285456">
              <a:spcBef>
                <a:spcPct val="30000"/>
              </a:spcBef>
              <a:defRPr sz="1600">
                <a:solidFill>
                  <a:schemeClr val="tx1"/>
                </a:solidFill>
                <a:latin typeface="Arial" panose="020B0604020202020204" pitchFamily="34" charset="0"/>
                <a:cs typeface="Arial" panose="020B0604020202020204" pitchFamily="34" charset="0"/>
              </a:defRPr>
            </a:lvl4pPr>
            <a:lvl5pPr marL="2569113" indent="-285456">
              <a:spcBef>
                <a:spcPct val="30000"/>
              </a:spcBef>
              <a:defRPr sz="1600">
                <a:solidFill>
                  <a:schemeClr val="tx1"/>
                </a:solidFill>
                <a:latin typeface="Arial" panose="020B0604020202020204" pitchFamily="34" charset="0"/>
                <a:cs typeface="Arial" panose="020B0604020202020204" pitchFamily="34" charset="0"/>
              </a:defRPr>
            </a:lvl5pPr>
            <a:lvl6pPr marL="3140026" indent="-285456"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6pPr>
            <a:lvl7pPr marL="3710940" indent="-285456"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7pPr>
            <a:lvl8pPr marL="4281853" indent="-285456"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8pPr>
            <a:lvl9pPr marL="4852768" indent="-285456"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a:solidFill>
                  <a:srgbClr val="000000"/>
                </a:solidFill>
                <a:latin typeface="Calibri" panose="020F0502020204030204" pitchFamily="34" charset="0"/>
                <a:cs typeface="Calibri" panose="020F0502020204030204" pitchFamily="34" charset="0"/>
              </a:rPr>
              <a:t>Sugar Land Bible Church</a:t>
            </a:r>
            <a:endParaRPr lang="en-US" altLang="en-US" dirty="0">
              <a:solidFill>
                <a:srgbClr val="000000"/>
              </a:solidFill>
              <a:latin typeface="Calibri" panose="020F0502020204030204" pitchFamily="34" charset="0"/>
              <a:cs typeface="Calibri" panose="020F0502020204030204" pitchFamily="34" charset="0"/>
            </a:endParaRPr>
          </a:p>
        </p:txBody>
      </p:sp>
      <p:sp>
        <p:nvSpPr>
          <p:cNvPr id="11270" name="Header Placeholder 1"/>
          <p:cNvSpPr>
            <a:spLocks noGrp="1"/>
          </p:cNvSpPr>
          <p:nvPr>
            <p:ph type="hdr" sz="quarter"/>
          </p:nvPr>
        </p:nvSpPr>
        <p:spPr>
          <a:noFill/>
        </p:spPr>
        <p:txBody>
          <a:bodyPr/>
          <a:lstStyle>
            <a:lvl1pPr>
              <a:spcBef>
                <a:spcPct val="30000"/>
              </a:spcBef>
              <a:defRPr sz="1600">
                <a:solidFill>
                  <a:schemeClr val="tx1"/>
                </a:solidFill>
                <a:latin typeface="Arial" panose="020B0604020202020204" pitchFamily="34" charset="0"/>
                <a:cs typeface="Arial" panose="020B0604020202020204" pitchFamily="34" charset="0"/>
              </a:defRPr>
            </a:lvl1pPr>
            <a:lvl2pPr marL="927734" indent="-356821">
              <a:spcBef>
                <a:spcPct val="30000"/>
              </a:spcBef>
              <a:defRPr sz="1600">
                <a:solidFill>
                  <a:schemeClr val="tx1"/>
                </a:solidFill>
                <a:latin typeface="Arial" panose="020B0604020202020204" pitchFamily="34" charset="0"/>
                <a:cs typeface="Arial" panose="020B0604020202020204" pitchFamily="34" charset="0"/>
              </a:defRPr>
            </a:lvl2pPr>
            <a:lvl3pPr marL="1427284" indent="-285456">
              <a:spcBef>
                <a:spcPct val="30000"/>
              </a:spcBef>
              <a:defRPr sz="1600">
                <a:solidFill>
                  <a:schemeClr val="tx1"/>
                </a:solidFill>
                <a:latin typeface="Arial" panose="020B0604020202020204" pitchFamily="34" charset="0"/>
                <a:cs typeface="Arial" panose="020B0604020202020204" pitchFamily="34" charset="0"/>
              </a:defRPr>
            </a:lvl3pPr>
            <a:lvl4pPr marL="1998198" indent="-285456">
              <a:spcBef>
                <a:spcPct val="30000"/>
              </a:spcBef>
              <a:defRPr sz="1600">
                <a:solidFill>
                  <a:schemeClr val="tx1"/>
                </a:solidFill>
                <a:latin typeface="Arial" panose="020B0604020202020204" pitchFamily="34" charset="0"/>
                <a:cs typeface="Arial" panose="020B0604020202020204" pitchFamily="34" charset="0"/>
              </a:defRPr>
            </a:lvl4pPr>
            <a:lvl5pPr marL="2569113" indent="-285456">
              <a:spcBef>
                <a:spcPct val="30000"/>
              </a:spcBef>
              <a:defRPr sz="1600">
                <a:solidFill>
                  <a:schemeClr val="tx1"/>
                </a:solidFill>
                <a:latin typeface="Arial" panose="020B0604020202020204" pitchFamily="34" charset="0"/>
                <a:cs typeface="Arial" panose="020B0604020202020204" pitchFamily="34" charset="0"/>
              </a:defRPr>
            </a:lvl5pPr>
            <a:lvl6pPr marL="3140026" indent="-285456"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6pPr>
            <a:lvl7pPr marL="3710940" indent="-285456"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7pPr>
            <a:lvl8pPr marL="4281853" indent="-285456"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8pPr>
            <a:lvl9pPr marL="4852768" indent="-285456"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a:latin typeface="Calibri" panose="020F0502020204030204" pitchFamily="34" charset="0"/>
                <a:cs typeface="Calibri" panose="020F0502020204030204" pitchFamily="34" charset="0"/>
              </a:rPr>
              <a:t>Dr. Jim McGowan - Law &amp; Grace Session 9</a:t>
            </a:r>
            <a:endParaRPr lang="en-US" altLang="en-US" dirty="0">
              <a:latin typeface="Calibri" panose="020F0502020204030204" pitchFamily="34" charset="0"/>
              <a:cs typeface="Calibri" panose="020F0502020204030204" pitchFamily="34" charset="0"/>
            </a:endParaRPr>
          </a:p>
        </p:txBody>
      </p:sp>
      <p:sp>
        <p:nvSpPr>
          <p:cNvPr id="11271" name="Date Placeholder 2"/>
          <p:cNvSpPr>
            <a:spLocks noGrp="1"/>
          </p:cNvSpPr>
          <p:nvPr>
            <p:ph type="dt" sz="quarter" idx="1"/>
          </p:nvPr>
        </p:nvSpPr>
        <p:spPr>
          <a:noFill/>
        </p:spPr>
        <p:txBody>
          <a:bodyPr/>
          <a:lstStyle>
            <a:lvl1pPr>
              <a:spcBef>
                <a:spcPct val="30000"/>
              </a:spcBef>
              <a:defRPr sz="1600">
                <a:solidFill>
                  <a:schemeClr val="tx1"/>
                </a:solidFill>
                <a:latin typeface="Arial" panose="020B0604020202020204" pitchFamily="34" charset="0"/>
                <a:cs typeface="Arial" panose="020B0604020202020204" pitchFamily="34" charset="0"/>
              </a:defRPr>
            </a:lvl1pPr>
            <a:lvl2pPr marL="927734" indent="-356821">
              <a:spcBef>
                <a:spcPct val="30000"/>
              </a:spcBef>
              <a:defRPr sz="1600">
                <a:solidFill>
                  <a:schemeClr val="tx1"/>
                </a:solidFill>
                <a:latin typeface="Arial" panose="020B0604020202020204" pitchFamily="34" charset="0"/>
                <a:cs typeface="Arial" panose="020B0604020202020204" pitchFamily="34" charset="0"/>
              </a:defRPr>
            </a:lvl2pPr>
            <a:lvl3pPr marL="1427284" indent="-285456">
              <a:spcBef>
                <a:spcPct val="30000"/>
              </a:spcBef>
              <a:defRPr sz="1600">
                <a:solidFill>
                  <a:schemeClr val="tx1"/>
                </a:solidFill>
                <a:latin typeface="Arial" panose="020B0604020202020204" pitchFamily="34" charset="0"/>
                <a:cs typeface="Arial" panose="020B0604020202020204" pitchFamily="34" charset="0"/>
              </a:defRPr>
            </a:lvl3pPr>
            <a:lvl4pPr marL="1998198" indent="-285456">
              <a:spcBef>
                <a:spcPct val="30000"/>
              </a:spcBef>
              <a:defRPr sz="1600">
                <a:solidFill>
                  <a:schemeClr val="tx1"/>
                </a:solidFill>
                <a:latin typeface="Arial" panose="020B0604020202020204" pitchFamily="34" charset="0"/>
                <a:cs typeface="Arial" panose="020B0604020202020204" pitchFamily="34" charset="0"/>
              </a:defRPr>
            </a:lvl4pPr>
            <a:lvl5pPr marL="2569113" indent="-285456">
              <a:spcBef>
                <a:spcPct val="30000"/>
              </a:spcBef>
              <a:defRPr sz="1600">
                <a:solidFill>
                  <a:schemeClr val="tx1"/>
                </a:solidFill>
                <a:latin typeface="Arial" panose="020B0604020202020204" pitchFamily="34" charset="0"/>
                <a:cs typeface="Arial" panose="020B0604020202020204" pitchFamily="34" charset="0"/>
              </a:defRPr>
            </a:lvl5pPr>
            <a:lvl6pPr marL="3140026" indent="-285456"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6pPr>
            <a:lvl7pPr marL="3710940" indent="-285456"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7pPr>
            <a:lvl8pPr marL="4281853" indent="-285456"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8pPr>
            <a:lvl9pPr marL="4852768" indent="-285456"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a:latin typeface="Calibri" panose="020F0502020204030204" pitchFamily="34" charset="0"/>
                <a:cs typeface="Calibri" panose="020F0502020204030204" pitchFamily="34" charset="0"/>
              </a:rPr>
              <a:t>6/24/2018</a:t>
            </a:r>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195119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536B558-70ED-45AB-9E47-B274851B3883}"/>
              </a:ext>
            </a:extLst>
          </p:cNvPr>
          <p:cNvSpPr>
            <a:spLocks noGrp="1" noChangeArrowheads="1"/>
          </p:cNvSpPr>
          <p:nvPr>
            <p:ph type="sldNum" sz="quarter" idx="5"/>
          </p:nvPr>
        </p:nvSpPr>
        <p:spPr>
          <a:ln/>
        </p:spPr>
        <p:txBody>
          <a:bodyPr/>
          <a:lstStyle/>
          <a:p>
            <a:fld id="{030E8B3D-8B92-4AFB-BD08-0CD2C66BA614}" type="slidenum">
              <a:rPr lang="en-US" altLang="en-US"/>
              <a:pPr/>
              <a:t>62</a:t>
            </a:fld>
            <a:endParaRPr lang="en-US" altLang="en-US"/>
          </a:p>
        </p:txBody>
      </p:sp>
      <p:sp>
        <p:nvSpPr>
          <p:cNvPr id="109570" name="Rectangle 2">
            <a:extLst>
              <a:ext uri="{FF2B5EF4-FFF2-40B4-BE49-F238E27FC236}">
                <a16:creationId xmlns:a16="http://schemas.microsoft.com/office/drawing/2014/main" id="{CC6A9330-78A1-4EA1-8E8B-83E4665D193F}"/>
              </a:ext>
            </a:extLst>
          </p:cNvPr>
          <p:cNvSpPr>
            <a:spLocks noGrp="1" noRot="1" noChangeAspect="1" noChangeArrowheads="1" noTextEdit="1"/>
          </p:cNvSpPr>
          <p:nvPr>
            <p:ph type="sldImg"/>
          </p:nvPr>
        </p:nvSpPr>
        <p:spPr>
          <a:ln/>
        </p:spPr>
      </p:sp>
      <p:sp>
        <p:nvSpPr>
          <p:cNvPr id="109571" name="Rectangle 3">
            <a:extLst>
              <a:ext uri="{FF2B5EF4-FFF2-40B4-BE49-F238E27FC236}">
                <a16:creationId xmlns:a16="http://schemas.microsoft.com/office/drawing/2014/main" id="{4A7D5B63-E78D-48BF-9F57-6C48B021EC42}"/>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63D195E6-F4FE-4AB3-A6CD-BB38D9477EF0}"/>
              </a:ext>
            </a:extLst>
          </p:cNvPr>
          <p:cNvSpPr>
            <a:spLocks noGrp="1"/>
          </p:cNvSpPr>
          <p:nvPr>
            <p:ph type="dt" idx="10"/>
          </p:nvPr>
        </p:nvSpPr>
        <p:spPr/>
        <p:txBody>
          <a:bodyPr/>
          <a:lstStyle/>
          <a:p>
            <a:r>
              <a:rPr lang="en-US" altLang="en-US"/>
              <a:t>6/24/2018</a:t>
            </a:r>
            <a:endParaRPr lang="en-US" altLang="en-US" dirty="0"/>
          </a:p>
        </p:txBody>
      </p:sp>
      <p:sp>
        <p:nvSpPr>
          <p:cNvPr id="3" name="Footer Placeholder 2">
            <a:extLst>
              <a:ext uri="{FF2B5EF4-FFF2-40B4-BE49-F238E27FC236}">
                <a16:creationId xmlns:a16="http://schemas.microsoft.com/office/drawing/2014/main" id="{0CB33B0D-3F4E-4160-8ECD-C00E860F2241}"/>
              </a:ext>
            </a:extLst>
          </p:cNvPr>
          <p:cNvSpPr>
            <a:spLocks noGrp="1"/>
          </p:cNvSpPr>
          <p:nvPr>
            <p:ph type="ftr" sz="quarter" idx="11"/>
          </p:nvPr>
        </p:nvSpPr>
        <p:spPr/>
        <p:txBody>
          <a:bodyPr/>
          <a:lstStyle/>
          <a:p>
            <a:r>
              <a:rPr lang="en-US" altLang="en-US"/>
              <a:t>Sugar Land Bible Church</a:t>
            </a:r>
            <a:endParaRPr lang="en-US" altLang="en-US" dirty="0"/>
          </a:p>
        </p:txBody>
      </p:sp>
      <p:sp>
        <p:nvSpPr>
          <p:cNvPr id="4" name="Header Placeholder 3">
            <a:extLst>
              <a:ext uri="{FF2B5EF4-FFF2-40B4-BE49-F238E27FC236}">
                <a16:creationId xmlns:a16="http://schemas.microsoft.com/office/drawing/2014/main" id="{D9694B73-8177-4200-94F4-13896533167A}"/>
              </a:ext>
            </a:extLst>
          </p:cNvPr>
          <p:cNvSpPr>
            <a:spLocks noGrp="1"/>
          </p:cNvSpPr>
          <p:nvPr>
            <p:ph type="hdr" sz="quarter" idx="12"/>
          </p:nvPr>
        </p:nvSpPr>
        <p:spPr/>
        <p:txBody>
          <a:bodyPr/>
          <a:lstStyle/>
          <a:p>
            <a:r>
              <a:rPr lang="en-US" altLang="en-US"/>
              <a:t>Dr. Jim McGowan - Law &amp; Grace Session 9</a:t>
            </a:r>
            <a:endParaRPr lang="en-US" alt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23AD392-5D31-461E-BC3D-7A9A2B5115A2}"/>
              </a:ext>
            </a:extLst>
          </p:cNvPr>
          <p:cNvSpPr>
            <a:spLocks noGrp="1" noChangeArrowheads="1"/>
          </p:cNvSpPr>
          <p:nvPr>
            <p:ph type="sldNum" sz="quarter" idx="5"/>
          </p:nvPr>
        </p:nvSpPr>
        <p:spPr>
          <a:ln/>
        </p:spPr>
        <p:txBody>
          <a:bodyPr/>
          <a:lstStyle/>
          <a:p>
            <a:fld id="{84F04716-EFA4-43DD-803C-FED912964EBE}" type="slidenum">
              <a:rPr lang="en-US" altLang="en-US"/>
              <a:pPr/>
              <a:t>63</a:t>
            </a:fld>
            <a:endParaRPr lang="en-US" altLang="en-US"/>
          </a:p>
        </p:txBody>
      </p:sp>
      <p:sp>
        <p:nvSpPr>
          <p:cNvPr id="126978" name="Rectangle 2">
            <a:extLst>
              <a:ext uri="{FF2B5EF4-FFF2-40B4-BE49-F238E27FC236}">
                <a16:creationId xmlns:a16="http://schemas.microsoft.com/office/drawing/2014/main" id="{D7C41554-82E4-47EA-B31C-8443ABFB9690}"/>
              </a:ext>
            </a:extLst>
          </p:cNvPr>
          <p:cNvSpPr>
            <a:spLocks noGrp="1" noRot="1" noChangeAspect="1" noChangeArrowheads="1" noTextEdit="1"/>
          </p:cNvSpPr>
          <p:nvPr>
            <p:ph type="sldImg"/>
          </p:nvPr>
        </p:nvSpPr>
        <p:spPr>
          <a:ln/>
        </p:spPr>
      </p:sp>
      <p:sp>
        <p:nvSpPr>
          <p:cNvPr id="126979" name="Rectangle 3">
            <a:extLst>
              <a:ext uri="{FF2B5EF4-FFF2-40B4-BE49-F238E27FC236}">
                <a16:creationId xmlns:a16="http://schemas.microsoft.com/office/drawing/2014/main" id="{072840FB-A543-4960-8620-192681627180}"/>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1C140B6D-15F7-49DC-A617-AB96D748FE2E}"/>
              </a:ext>
            </a:extLst>
          </p:cNvPr>
          <p:cNvSpPr>
            <a:spLocks noGrp="1"/>
          </p:cNvSpPr>
          <p:nvPr>
            <p:ph type="dt" idx="10"/>
          </p:nvPr>
        </p:nvSpPr>
        <p:spPr/>
        <p:txBody>
          <a:bodyPr/>
          <a:lstStyle/>
          <a:p>
            <a:r>
              <a:rPr lang="en-US" altLang="en-US"/>
              <a:t>6/24/2018</a:t>
            </a:r>
            <a:endParaRPr lang="en-US" altLang="en-US" dirty="0"/>
          </a:p>
        </p:txBody>
      </p:sp>
      <p:sp>
        <p:nvSpPr>
          <p:cNvPr id="3" name="Footer Placeholder 2">
            <a:extLst>
              <a:ext uri="{FF2B5EF4-FFF2-40B4-BE49-F238E27FC236}">
                <a16:creationId xmlns:a16="http://schemas.microsoft.com/office/drawing/2014/main" id="{2440873D-C077-4451-82BC-C3C69A5873F6}"/>
              </a:ext>
            </a:extLst>
          </p:cNvPr>
          <p:cNvSpPr>
            <a:spLocks noGrp="1"/>
          </p:cNvSpPr>
          <p:nvPr>
            <p:ph type="ftr" sz="quarter" idx="11"/>
          </p:nvPr>
        </p:nvSpPr>
        <p:spPr/>
        <p:txBody>
          <a:bodyPr/>
          <a:lstStyle/>
          <a:p>
            <a:r>
              <a:rPr lang="en-US" altLang="en-US"/>
              <a:t>Sugar Land Bible Church</a:t>
            </a:r>
            <a:endParaRPr lang="en-US" altLang="en-US" dirty="0"/>
          </a:p>
        </p:txBody>
      </p:sp>
      <p:sp>
        <p:nvSpPr>
          <p:cNvPr id="4" name="Header Placeholder 3">
            <a:extLst>
              <a:ext uri="{FF2B5EF4-FFF2-40B4-BE49-F238E27FC236}">
                <a16:creationId xmlns:a16="http://schemas.microsoft.com/office/drawing/2014/main" id="{1352EE61-1016-4A43-B22C-4CA526A28B73}"/>
              </a:ext>
            </a:extLst>
          </p:cNvPr>
          <p:cNvSpPr>
            <a:spLocks noGrp="1"/>
          </p:cNvSpPr>
          <p:nvPr>
            <p:ph type="hdr" sz="quarter" idx="12"/>
          </p:nvPr>
        </p:nvSpPr>
        <p:spPr/>
        <p:txBody>
          <a:bodyPr/>
          <a:lstStyle/>
          <a:p>
            <a:r>
              <a:rPr lang="en-US" altLang="en-US"/>
              <a:t>Dr. Jim McGowan - Law &amp; Grace Session 9</a:t>
            </a:r>
            <a:endParaRPr lang="en-US" altLang="en-US" dirty="0"/>
          </a:p>
        </p:txBody>
      </p:sp>
    </p:spTree>
    <p:extLst>
      <p:ext uri="{BB962C8B-B14F-4D97-AF65-F5344CB8AC3E}">
        <p14:creationId xmlns:p14="http://schemas.microsoft.com/office/powerpoint/2010/main" val="79034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536B558-70ED-45AB-9E47-B274851B3883}"/>
              </a:ext>
            </a:extLst>
          </p:cNvPr>
          <p:cNvSpPr>
            <a:spLocks noGrp="1" noChangeArrowheads="1"/>
          </p:cNvSpPr>
          <p:nvPr>
            <p:ph type="sldNum" sz="quarter" idx="5"/>
          </p:nvPr>
        </p:nvSpPr>
        <p:spPr>
          <a:ln/>
        </p:spPr>
        <p:txBody>
          <a:bodyPr/>
          <a:lstStyle/>
          <a:p>
            <a:fld id="{030E8B3D-8B92-4AFB-BD08-0CD2C66BA614}" type="slidenum">
              <a:rPr lang="en-US" altLang="en-US"/>
              <a:pPr/>
              <a:t>64</a:t>
            </a:fld>
            <a:endParaRPr lang="en-US" altLang="en-US"/>
          </a:p>
        </p:txBody>
      </p:sp>
      <p:sp>
        <p:nvSpPr>
          <p:cNvPr id="109570" name="Rectangle 2">
            <a:extLst>
              <a:ext uri="{FF2B5EF4-FFF2-40B4-BE49-F238E27FC236}">
                <a16:creationId xmlns:a16="http://schemas.microsoft.com/office/drawing/2014/main" id="{CC6A9330-78A1-4EA1-8E8B-83E4665D193F}"/>
              </a:ext>
            </a:extLst>
          </p:cNvPr>
          <p:cNvSpPr>
            <a:spLocks noGrp="1" noRot="1" noChangeAspect="1" noChangeArrowheads="1" noTextEdit="1"/>
          </p:cNvSpPr>
          <p:nvPr>
            <p:ph type="sldImg"/>
          </p:nvPr>
        </p:nvSpPr>
        <p:spPr>
          <a:ln/>
        </p:spPr>
      </p:sp>
      <p:sp>
        <p:nvSpPr>
          <p:cNvPr id="109571" name="Rectangle 3">
            <a:extLst>
              <a:ext uri="{FF2B5EF4-FFF2-40B4-BE49-F238E27FC236}">
                <a16:creationId xmlns:a16="http://schemas.microsoft.com/office/drawing/2014/main" id="{4A7D5B63-E78D-48BF-9F57-6C48B021EC42}"/>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81BF4700-3934-4A1F-844C-A287ACB7DB1B}"/>
              </a:ext>
            </a:extLst>
          </p:cNvPr>
          <p:cNvSpPr>
            <a:spLocks noGrp="1"/>
          </p:cNvSpPr>
          <p:nvPr>
            <p:ph type="dt" idx="10"/>
          </p:nvPr>
        </p:nvSpPr>
        <p:spPr/>
        <p:txBody>
          <a:bodyPr/>
          <a:lstStyle/>
          <a:p>
            <a:r>
              <a:rPr lang="en-US" altLang="en-US"/>
              <a:t>6/24/2018</a:t>
            </a:r>
            <a:endParaRPr lang="en-US" altLang="en-US" dirty="0"/>
          </a:p>
        </p:txBody>
      </p:sp>
      <p:sp>
        <p:nvSpPr>
          <p:cNvPr id="3" name="Footer Placeholder 2">
            <a:extLst>
              <a:ext uri="{FF2B5EF4-FFF2-40B4-BE49-F238E27FC236}">
                <a16:creationId xmlns:a16="http://schemas.microsoft.com/office/drawing/2014/main" id="{48D85D05-AC3A-467C-8CBC-9675B812B433}"/>
              </a:ext>
            </a:extLst>
          </p:cNvPr>
          <p:cNvSpPr>
            <a:spLocks noGrp="1"/>
          </p:cNvSpPr>
          <p:nvPr>
            <p:ph type="ftr" sz="quarter" idx="11"/>
          </p:nvPr>
        </p:nvSpPr>
        <p:spPr/>
        <p:txBody>
          <a:bodyPr/>
          <a:lstStyle/>
          <a:p>
            <a:r>
              <a:rPr lang="en-US" altLang="en-US"/>
              <a:t>Sugar Land Bible Church</a:t>
            </a:r>
            <a:endParaRPr lang="en-US" altLang="en-US" dirty="0"/>
          </a:p>
        </p:txBody>
      </p:sp>
      <p:sp>
        <p:nvSpPr>
          <p:cNvPr id="4" name="Header Placeholder 3">
            <a:extLst>
              <a:ext uri="{FF2B5EF4-FFF2-40B4-BE49-F238E27FC236}">
                <a16:creationId xmlns:a16="http://schemas.microsoft.com/office/drawing/2014/main" id="{DED0C564-0C04-490F-A1C5-5055E0873C7B}"/>
              </a:ext>
            </a:extLst>
          </p:cNvPr>
          <p:cNvSpPr>
            <a:spLocks noGrp="1"/>
          </p:cNvSpPr>
          <p:nvPr>
            <p:ph type="hdr" sz="quarter" idx="12"/>
          </p:nvPr>
        </p:nvSpPr>
        <p:spPr/>
        <p:txBody>
          <a:bodyPr/>
          <a:lstStyle/>
          <a:p>
            <a:r>
              <a:rPr lang="en-US" altLang="en-US"/>
              <a:t>Dr. Jim McGowan - Law &amp; Grace Session 9</a:t>
            </a:r>
            <a:endParaRPr lang="en-US" altLang="en-US" dirty="0"/>
          </a:p>
        </p:txBody>
      </p:sp>
    </p:spTree>
    <p:extLst>
      <p:ext uri="{BB962C8B-B14F-4D97-AF65-F5344CB8AC3E}">
        <p14:creationId xmlns:p14="http://schemas.microsoft.com/office/powerpoint/2010/main" val="19922472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96E9976-A91A-42D9-A3DA-9043FA535BF5}"/>
              </a:ext>
            </a:extLst>
          </p:cNvPr>
          <p:cNvSpPr>
            <a:spLocks noGrp="1" noChangeArrowheads="1"/>
          </p:cNvSpPr>
          <p:nvPr>
            <p:ph type="sldNum" sz="quarter" idx="5"/>
          </p:nvPr>
        </p:nvSpPr>
        <p:spPr>
          <a:ln/>
        </p:spPr>
        <p:txBody>
          <a:bodyPr/>
          <a:lstStyle/>
          <a:p>
            <a:fld id="{D139793D-9E3D-4E53-9BAC-8324BA4744E3}" type="slidenum">
              <a:rPr lang="en-US" altLang="en-US"/>
              <a:pPr/>
              <a:t>65</a:t>
            </a:fld>
            <a:endParaRPr lang="en-US" altLang="en-US"/>
          </a:p>
        </p:txBody>
      </p:sp>
      <p:sp>
        <p:nvSpPr>
          <p:cNvPr id="194562" name="Rectangle 2">
            <a:extLst>
              <a:ext uri="{FF2B5EF4-FFF2-40B4-BE49-F238E27FC236}">
                <a16:creationId xmlns:a16="http://schemas.microsoft.com/office/drawing/2014/main" id="{AB15DC87-B92C-4BC7-8B65-9B1416BAC8DB}"/>
              </a:ext>
            </a:extLst>
          </p:cNvPr>
          <p:cNvSpPr>
            <a:spLocks noGrp="1" noRot="1" noChangeAspect="1" noChangeArrowheads="1" noTextEdit="1"/>
          </p:cNvSpPr>
          <p:nvPr>
            <p:ph type="sldImg"/>
          </p:nvPr>
        </p:nvSpPr>
        <p:spPr>
          <a:ln/>
        </p:spPr>
      </p:sp>
      <p:sp>
        <p:nvSpPr>
          <p:cNvPr id="194563" name="Rectangle 3">
            <a:extLst>
              <a:ext uri="{FF2B5EF4-FFF2-40B4-BE49-F238E27FC236}">
                <a16:creationId xmlns:a16="http://schemas.microsoft.com/office/drawing/2014/main" id="{17460716-C74C-4B98-9720-48A7CCA081E6}"/>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99CB2DCC-8DF8-4DEB-AAFA-7E80913140ED}"/>
              </a:ext>
            </a:extLst>
          </p:cNvPr>
          <p:cNvSpPr>
            <a:spLocks noGrp="1"/>
          </p:cNvSpPr>
          <p:nvPr>
            <p:ph type="dt" idx="10"/>
          </p:nvPr>
        </p:nvSpPr>
        <p:spPr/>
        <p:txBody>
          <a:bodyPr/>
          <a:lstStyle/>
          <a:p>
            <a:r>
              <a:rPr lang="en-US" altLang="en-US"/>
              <a:t>6/24/2018</a:t>
            </a:r>
            <a:endParaRPr lang="en-US" altLang="en-US" dirty="0"/>
          </a:p>
        </p:txBody>
      </p:sp>
      <p:sp>
        <p:nvSpPr>
          <p:cNvPr id="3" name="Footer Placeholder 2">
            <a:extLst>
              <a:ext uri="{FF2B5EF4-FFF2-40B4-BE49-F238E27FC236}">
                <a16:creationId xmlns:a16="http://schemas.microsoft.com/office/drawing/2014/main" id="{4A2380D0-1E02-480F-8296-065E67303A25}"/>
              </a:ext>
            </a:extLst>
          </p:cNvPr>
          <p:cNvSpPr>
            <a:spLocks noGrp="1"/>
          </p:cNvSpPr>
          <p:nvPr>
            <p:ph type="ftr" sz="quarter" idx="11"/>
          </p:nvPr>
        </p:nvSpPr>
        <p:spPr/>
        <p:txBody>
          <a:bodyPr/>
          <a:lstStyle/>
          <a:p>
            <a:r>
              <a:rPr lang="en-US" altLang="en-US"/>
              <a:t>Sugar Land Bible Church</a:t>
            </a:r>
            <a:endParaRPr lang="en-US" altLang="en-US" dirty="0"/>
          </a:p>
        </p:txBody>
      </p:sp>
      <p:sp>
        <p:nvSpPr>
          <p:cNvPr id="4" name="Header Placeholder 3">
            <a:extLst>
              <a:ext uri="{FF2B5EF4-FFF2-40B4-BE49-F238E27FC236}">
                <a16:creationId xmlns:a16="http://schemas.microsoft.com/office/drawing/2014/main" id="{49228542-EAD4-4A08-8885-C2D3AE448C6B}"/>
              </a:ext>
            </a:extLst>
          </p:cNvPr>
          <p:cNvSpPr>
            <a:spLocks noGrp="1"/>
          </p:cNvSpPr>
          <p:nvPr>
            <p:ph type="hdr" sz="quarter" idx="12"/>
          </p:nvPr>
        </p:nvSpPr>
        <p:spPr/>
        <p:txBody>
          <a:bodyPr/>
          <a:lstStyle/>
          <a:p>
            <a:r>
              <a:rPr lang="en-US" altLang="en-US"/>
              <a:t>Dr. Jim McGowan - Law &amp; Grace Session 9</a:t>
            </a:r>
            <a:endParaRPr lang="en-US" alt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A46E8AA-7C77-4021-B673-0253E0DA5656}"/>
              </a:ext>
            </a:extLst>
          </p:cNvPr>
          <p:cNvSpPr>
            <a:spLocks noGrp="1" noChangeArrowheads="1"/>
          </p:cNvSpPr>
          <p:nvPr>
            <p:ph type="sldNum" sz="quarter" idx="5"/>
          </p:nvPr>
        </p:nvSpPr>
        <p:spPr>
          <a:ln/>
        </p:spPr>
        <p:txBody>
          <a:bodyPr/>
          <a:lstStyle/>
          <a:p>
            <a:fld id="{6EB5AF39-29ED-4033-BC82-80999D914A46}" type="slidenum">
              <a:rPr lang="en-US" altLang="en-US"/>
              <a:pPr/>
              <a:t>66</a:t>
            </a:fld>
            <a:endParaRPr lang="en-US" altLang="en-US"/>
          </a:p>
        </p:txBody>
      </p:sp>
      <p:sp>
        <p:nvSpPr>
          <p:cNvPr id="154626" name="Rectangle 2">
            <a:extLst>
              <a:ext uri="{FF2B5EF4-FFF2-40B4-BE49-F238E27FC236}">
                <a16:creationId xmlns:a16="http://schemas.microsoft.com/office/drawing/2014/main" id="{74B6FE47-A1B7-44D7-9948-C3968BB4576D}"/>
              </a:ext>
            </a:extLst>
          </p:cNvPr>
          <p:cNvSpPr>
            <a:spLocks noGrp="1" noRot="1" noChangeAspect="1" noChangeArrowheads="1" noTextEdit="1"/>
          </p:cNvSpPr>
          <p:nvPr>
            <p:ph type="sldImg"/>
          </p:nvPr>
        </p:nvSpPr>
        <p:spPr>
          <a:ln/>
        </p:spPr>
      </p:sp>
      <p:sp>
        <p:nvSpPr>
          <p:cNvPr id="154627" name="Rectangle 3">
            <a:extLst>
              <a:ext uri="{FF2B5EF4-FFF2-40B4-BE49-F238E27FC236}">
                <a16:creationId xmlns:a16="http://schemas.microsoft.com/office/drawing/2014/main" id="{E85DEB05-7877-44DE-86B4-59F487FAF492}"/>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E8790068-8C4B-4D11-828B-ABD90C31ECA8}"/>
              </a:ext>
            </a:extLst>
          </p:cNvPr>
          <p:cNvSpPr>
            <a:spLocks noGrp="1"/>
          </p:cNvSpPr>
          <p:nvPr>
            <p:ph type="dt" idx="10"/>
          </p:nvPr>
        </p:nvSpPr>
        <p:spPr/>
        <p:txBody>
          <a:bodyPr/>
          <a:lstStyle/>
          <a:p>
            <a:r>
              <a:rPr lang="en-US" altLang="en-US"/>
              <a:t>6/24/2018</a:t>
            </a:r>
            <a:endParaRPr lang="en-US" altLang="en-US" dirty="0"/>
          </a:p>
        </p:txBody>
      </p:sp>
      <p:sp>
        <p:nvSpPr>
          <p:cNvPr id="3" name="Footer Placeholder 2">
            <a:extLst>
              <a:ext uri="{FF2B5EF4-FFF2-40B4-BE49-F238E27FC236}">
                <a16:creationId xmlns:a16="http://schemas.microsoft.com/office/drawing/2014/main" id="{03C350A5-DA28-4E71-B7F4-4DE79A5EB7DB}"/>
              </a:ext>
            </a:extLst>
          </p:cNvPr>
          <p:cNvSpPr>
            <a:spLocks noGrp="1"/>
          </p:cNvSpPr>
          <p:nvPr>
            <p:ph type="ftr" sz="quarter" idx="11"/>
          </p:nvPr>
        </p:nvSpPr>
        <p:spPr/>
        <p:txBody>
          <a:bodyPr/>
          <a:lstStyle/>
          <a:p>
            <a:r>
              <a:rPr lang="en-US" altLang="en-US"/>
              <a:t>Sugar Land Bible Church</a:t>
            </a:r>
            <a:endParaRPr lang="en-US" altLang="en-US" dirty="0"/>
          </a:p>
        </p:txBody>
      </p:sp>
      <p:sp>
        <p:nvSpPr>
          <p:cNvPr id="4" name="Header Placeholder 3">
            <a:extLst>
              <a:ext uri="{FF2B5EF4-FFF2-40B4-BE49-F238E27FC236}">
                <a16:creationId xmlns:a16="http://schemas.microsoft.com/office/drawing/2014/main" id="{9ED1E528-A2D4-45C9-B769-F6BB03F8F1C8}"/>
              </a:ext>
            </a:extLst>
          </p:cNvPr>
          <p:cNvSpPr>
            <a:spLocks noGrp="1"/>
          </p:cNvSpPr>
          <p:nvPr>
            <p:ph type="hdr" sz="quarter" idx="12"/>
          </p:nvPr>
        </p:nvSpPr>
        <p:spPr/>
        <p:txBody>
          <a:bodyPr/>
          <a:lstStyle/>
          <a:p>
            <a:r>
              <a:rPr lang="en-US" altLang="en-US"/>
              <a:t>Dr. Jim McGowan - Law &amp; Grace Session 9</a:t>
            </a:r>
            <a:endParaRPr lang="en-US" alt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360F37F-704A-49BD-A537-7D4B1BF5378A}"/>
              </a:ext>
            </a:extLst>
          </p:cNvPr>
          <p:cNvSpPr>
            <a:spLocks noGrp="1" noChangeArrowheads="1"/>
          </p:cNvSpPr>
          <p:nvPr>
            <p:ph type="sldNum" sz="quarter" idx="5"/>
          </p:nvPr>
        </p:nvSpPr>
        <p:spPr>
          <a:ln/>
        </p:spPr>
        <p:txBody>
          <a:bodyPr/>
          <a:lstStyle/>
          <a:p>
            <a:fld id="{C6FF5668-9F52-4DB9-AC4C-B3BE43847641}" type="slidenum">
              <a:rPr lang="en-US" altLang="en-US"/>
              <a:pPr/>
              <a:t>67</a:t>
            </a:fld>
            <a:endParaRPr lang="en-US" altLang="en-US"/>
          </a:p>
        </p:txBody>
      </p:sp>
      <p:sp>
        <p:nvSpPr>
          <p:cNvPr id="156674" name="Rectangle 2">
            <a:extLst>
              <a:ext uri="{FF2B5EF4-FFF2-40B4-BE49-F238E27FC236}">
                <a16:creationId xmlns:a16="http://schemas.microsoft.com/office/drawing/2014/main" id="{174143A5-3971-4E40-86D4-A5D5002E130E}"/>
              </a:ext>
            </a:extLst>
          </p:cNvPr>
          <p:cNvSpPr>
            <a:spLocks noGrp="1" noRot="1" noChangeAspect="1" noChangeArrowheads="1" noTextEdit="1"/>
          </p:cNvSpPr>
          <p:nvPr>
            <p:ph type="sldImg"/>
          </p:nvPr>
        </p:nvSpPr>
        <p:spPr>
          <a:ln/>
        </p:spPr>
      </p:sp>
      <p:sp>
        <p:nvSpPr>
          <p:cNvPr id="156675" name="Rectangle 3">
            <a:extLst>
              <a:ext uri="{FF2B5EF4-FFF2-40B4-BE49-F238E27FC236}">
                <a16:creationId xmlns:a16="http://schemas.microsoft.com/office/drawing/2014/main" id="{1C9F1D25-CB1E-43CF-824E-BB7826494D13}"/>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5F01A919-ADFB-46C8-8CA6-E9FB397C4321}"/>
              </a:ext>
            </a:extLst>
          </p:cNvPr>
          <p:cNvSpPr>
            <a:spLocks noGrp="1"/>
          </p:cNvSpPr>
          <p:nvPr>
            <p:ph type="dt" idx="10"/>
          </p:nvPr>
        </p:nvSpPr>
        <p:spPr/>
        <p:txBody>
          <a:bodyPr/>
          <a:lstStyle/>
          <a:p>
            <a:r>
              <a:rPr lang="en-US" altLang="en-US"/>
              <a:t>6/24/2018</a:t>
            </a:r>
            <a:endParaRPr lang="en-US" altLang="en-US" dirty="0"/>
          </a:p>
        </p:txBody>
      </p:sp>
      <p:sp>
        <p:nvSpPr>
          <p:cNvPr id="3" name="Footer Placeholder 2">
            <a:extLst>
              <a:ext uri="{FF2B5EF4-FFF2-40B4-BE49-F238E27FC236}">
                <a16:creationId xmlns:a16="http://schemas.microsoft.com/office/drawing/2014/main" id="{C490AE2F-8AC1-4DA2-91B6-D043AC07C8BD}"/>
              </a:ext>
            </a:extLst>
          </p:cNvPr>
          <p:cNvSpPr>
            <a:spLocks noGrp="1"/>
          </p:cNvSpPr>
          <p:nvPr>
            <p:ph type="ftr" sz="quarter" idx="11"/>
          </p:nvPr>
        </p:nvSpPr>
        <p:spPr/>
        <p:txBody>
          <a:bodyPr/>
          <a:lstStyle/>
          <a:p>
            <a:r>
              <a:rPr lang="en-US" altLang="en-US"/>
              <a:t>Sugar Land Bible Church</a:t>
            </a:r>
            <a:endParaRPr lang="en-US" altLang="en-US" dirty="0"/>
          </a:p>
        </p:txBody>
      </p:sp>
      <p:sp>
        <p:nvSpPr>
          <p:cNvPr id="4" name="Header Placeholder 3">
            <a:extLst>
              <a:ext uri="{FF2B5EF4-FFF2-40B4-BE49-F238E27FC236}">
                <a16:creationId xmlns:a16="http://schemas.microsoft.com/office/drawing/2014/main" id="{030A82A8-3C43-4A3B-A3C2-C9E3B4578931}"/>
              </a:ext>
            </a:extLst>
          </p:cNvPr>
          <p:cNvSpPr>
            <a:spLocks noGrp="1"/>
          </p:cNvSpPr>
          <p:nvPr>
            <p:ph type="hdr" sz="quarter" idx="12"/>
          </p:nvPr>
        </p:nvSpPr>
        <p:spPr/>
        <p:txBody>
          <a:bodyPr/>
          <a:lstStyle/>
          <a:p>
            <a:r>
              <a:rPr lang="en-US" altLang="en-US"/>
              <a:t>Dr. Jim McGowan - Law &amp; Grace Session 9</a:t>
            </a:r>
            <a:endParaRPr lang="en-US" alt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96E9976-A91A-42D9-A3DA-9043FA535BF5}"/>
              </a:ext>
            </a:extLst>
          </p:cNvPr>
          <p:cNvSpPr>
            <a:spLocks noGrp="1" noChangeArrowheads="1"/>
          </p:cNvSpPr>
          <p:nvPr>
            <p:ph type="sldNum" sz="quarter" idx="5"/>
          </p:nvPr>
        </p:nvSpPr>
        <p:spPr>
          <a:ln/>
        </p:spPr>
        <p:txBody>
          <a:bodyPr/>
          <a:lstStyle/>
          <a:p>
            <a:fld id="{D139793D-9E3D-4E53-9BAC-8324BA4744E3}" type="slidenum">
              <a:rPr lang="en-US" altLang="en-US"/>
              <a:pPr/>
              <a:t>68</a:t>
            </a:fld>
            <a:endParaRPr lang="en-US" altLang="en-US"/>
          </a:p>
        </p:txBody>
      </p:sp>
      <p:sp>
        <p:nvSpPr>
          <p:cNvPr id="194562" name="Rectangle 2">
            <a:extLst>
              <a:ext uri="{FF2B5EF4-FFF2-40B4-BE49-F238E27FC236}">
                <a16:creationId xmlns:a16="http://schemas.microsoft.com/office/drawing/2014/main" id="{AB15DC87-B92C-4BC7-8B65-9B1416BAC8DB}"/>
              </a:ext>
            </a:extLst>
          </p:cNvPr>
          <p:cNvSpPr>
            <a:spLocks noGrp="1" noRot="1" noChangeAspect="1" noChangeArrowheads="1" noTextEdit="1"/>
          </p:cNvSpPr>
          <p:nvPr>
            <p:ph type="sldImg"/>
          </p:nvPr>
        </p:nvSpPr>
        <p:spPr>
          <a:ln/>
        </p:spPr>
      </p:sp>
      <p:sp>
        <p:nvSpPr>
          <p:cNvPr id="194563" name="Rectangle 3">
            <a:extLst>
              <a:ext uri="{FF2B5EF4-FFF2-40B4-BE49-F238E27FC236}">
                <a16:creationId xmlns:a16="http://schemas.microsoft.com/office/drawing/2014/main" id="{17460716-C74C-4B98-9720-48A7CCA081E6}"/>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03A516ED-B556-4FDE-88C4-BEF2264914C0}"/>
              </a:ext>
            </a:extLst>
          </p:cNvPr>
          <p:cNvSpPr>
            <a:spLocks noGrp="1"/>
          </p:cNvSpPr>
          <p:nvPr>
            <p:ph type="dt" idx="10"/>
          </p:nvPr>
        </p:nvSpPr>
        <p:spPr/>
        <p:txBody>
          <a:bodyPr/>
          <a:lstStyle/>
          <a:p>
            <a:r>
              <a:rPr lang="en-US" altLang="en-US"/>
              <a:t>6/24/2018</a:t>
            </a:r>
            <a:endParaRPr lang="en-US" altLang="en-US" dirty="0"/>
          </a:p>
        </p:txBody>
      </p:sp>
      <p:sp>
        <p:nvSpPr>
          <p:cNvPr id="3" name="Footer Placeholder 2">
            <a:extLst>
              <a:ext uri="{FF2B5EF4-FFF2-40B4-BE49-F238E27FC236}">
                <a16:creationId xmlns:a16="http://schemas.microsoft.com/office/drawing/2014/main" id="{6FFA9A9E-3C37-4634-B7DA-0C51EBE5A593}"/>
              </a:ext>
            </a:extLst>
          </p:cNvPr>
          <p:cNvSpPr>
            <a:spLocks noGrp="1"/>
          </p:cNvSpPr>
          <p:nvPr>
            <p:ph type="ftr" sz="quarter" idx="11"/>
          </p:nvPr>
        </p:nvSpPr>
        <p:spPr/>
        <p:txBody>
          <a:bodyPr/>
          <a:lstStyle/>
          <a:p>
            <a:r>
              <a:rPr lang="en-US" altLang="en-US"/>
              <a:t>Sugar Land Bible Church</a:t>
            </a:r>
            <a:endParaRPr lang="en-US" altLang="en-US" dirty="0"/>
          </a:p>
        </p:txBody>
      </p:sp>
      <p:sp>
        <p:nvSpPr>
          <p:cNvPr id="4" name="Header Placeholder 3">
            <a:extLst>
              <a:ext uri="{FF2B5EF4-FFF2-40B4-BE49-F238E27FC236}">
                <a16:creationId xmlns:a16="http://schemas.microsoft.com/office/drawing/2014/main" id="{050136C3-6497-4F9E-AE5A-B17388710786}"/>
              </a:ext>
            </a:extLst>
          </p:cNvPr>
          <p:cNvSpPr>
            <a:spLocks noGrp="1"/>
          </p:cNvSpPr>
          <p:nvPr>
            <p:ph type="hdr" sz="quarter" idx="12"/>
          </p:nvPr>
        </p:nvSpPr>
        <p:spPr/>
        <p:txBody>
          <a:bodyPr/>
          <a:lstStyle/>
          <a:p>
            <a:r>
              <a:rPr lang="en-US" altLang="en-US"/>
              <a:t>Dr. Jim McGowan - Law &amp; Grace Session 9</a:t>
            </a:r>
            <a:endParaRPr lang="en-US" altLang="en-US" dirty="0"/>
          </a:p>
        </p:txBody>
      </p:sp>
    </p:spTree>
    <p:extLst>
      <p:ext uri="{BB962C8B-B14F-4D97-AF65-F5344CB8AC3E}">
        <p14:creationId xmlns:p14="http://schemas.microsoft.com/office/powerpoint/2010/main" val="4801865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3A482A0-9E89-436A-A62C-CBDD51C65D69}"/>
              </a:ext>
            </a:extLst>
          </p:cNvPr>
          <p:cNvSpPr>
            <a:spLocks noGrp="1" noChangeArrowheads="1"/>
          </p:cNvSpPr>
          <p:nvPr>
            <p:ph type="sldNum" sz="quarter" idx="5"/>
          </p:nvPr>
        </p:nvSpPr>
        <p:spPr>
          <a:ln/>
        </p:spPr>
        <p:txBody>
          <a:bodyPr/>
          <a:lstStyle/>
          <a:p>
            <a:fld id="{11AD862C-CA78-4B85-BC44-43BDEB98F8A9}" type="slidenum">
              <a:rPr lang="en-US" altLang="en-US"/>
              <a:pPr/>
              <a:t>69</a:t>
            </a:fld>
            <a:endParaRPr lang="en-US" altLang="en-US"/>
          </a:p>
        </p:txBody>
      </p:sp>
      <p:sp>
        <p:nvSpPr>
          <p:cNvPr id="129026" name="Rectangle 2">
            <a:extLst>
              <a:ext uri="{FF2B5EF4-FFF2-40B4-BE49-F238E27FC236}">
                <a16:creationId xmlns:a16="http://schemas.microsoft.com/office/drawing/2014/main" id="{7B624D2E-8DA1-467B-9A4B-DC63AF5F5CEA}"/>
              </a:ext>
            </a:extLst>
          </p:cNvPr>
          <p:cNvSpPr>
            <a:spLocks noGrp="1" noRot="1" noChangeAspect="1" noChangeArrowheads="1" noTextEdit="1"/>
          </p:cNvSpPr>
          <p:nvPr>
            <p:ph type="sldImg"/>
          </p:nvPr>
        </p:nvSpPr>
        <p:spPr>
          <a:ln/>
        </p:spPr>
      </p:sp>
      <p:sp>
        <p:nvSpPr>
          <p:cNvPr id="129027" name="Rectangle 3">
            <a:extLst>
              <a:ext uri="{FF2B5EF4-FFF2-40B4-BE49-F238E27FC236}">
                <a16:creationId xmlns:a16="http://schemas.microsoft.com/office/drawing/2014/main" id="{3E060B55-5CF2-41CD-BC8B-1E920F2538C9}"/>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DA2201B0-A93D-42BC-B0F4-5668E945B03D}"/>
              </a:ext>
            </a:extLst>
          </p:cNvPr>
          <p:cNvSpPr>
            <a:spLocks noGrp="1"/>
          </p:cNvSpPr>
          <p:nvPr>
            <p:ph type="dt" idx="10"/>
          </p:nvPr>
        </p:nvSpPr>
        <p:spPr/>
        <p:txBody>
          <a:bodyPr/>
          <a:lstStyle/>
          <a:p>
            <a:r>
              <a:rPr lang="en-US" altLang="en-US"/>
              <a:t>6/24/2018</a:t>
            </a:r>
            <a:endParaRPr lang="en-US" altLang="en-US" dirty="0"/>
          </a:p>
        </p:txBody>
      </p:sp>
      <p:sp>
        <p:nvSpPr>
          <p:cNvPr id="3" name="Footer Placeholder 2">
            <a:extLst>
              <a:ext uri="{FF2B5EF4-FFF2-40B4-BE49-F238E27FC236}">
                <a16:creationId xmlns:a16="http://schemas.microsoft.com/office/drawing/2014/main" id="{837159A8-11BA-4973-A426-24C8DC301B9F}"/>
              </a:ext>
            </a:extLst>
          </p:cNvPr>
          <p:cNvSpPr>
            <a:spLocks noGrp="1"/>
          </p:cNvSpPr>
          <p:nvPr>
            <p:ph type="ftr" sz="quarter" idx="11"/>
          </p:nvPr>
        </p:nvSpPr>
        <p:spPr/>
        <p:txBody>
          <a:bodyPr/>
          <a:lstStyle/>
          <a:p>
            <a:r>
              <a:rPr lang="en-US" altLang="en-US"/>
              <a:t>Sugar Land Bible Church</a:t>
            </a:r>
            <a:endParaRPr lang="en-US" altLang="en-US" dirty="0"/>
          </a:p>
        </p:txBody>
      </p:sp>
      <p:sp>
        <p:nvSpPr>
          <p:cNvPr id="4" name="Header Placeholder 3">
            <a:extLst>
              <a:ext uri="{FF2B5EF4-FFF2-40B4-BE49-F238E27FC236}">
                <a16:creationId xmlns:a16="http://schemas.microsoft.com/office/drawing/2014/main" id="{A1EBF9F8-6246-4182-859F-43CB25863B52}"/>
              </a:ext>
            </a:extLst>
          </p:cNvPr>
          <p:cNvSpPr>
            <a:spLocks noGrp="1"/>
          </p:cNvSpPr>
          <p:nvPr>
            <p:ph type="hdr" sz="quarter" idx="12"/>
          </p:nvPr>
        </p:nvSpPr>
        <p:spPr/>
        <p:txBody>
          <a:bodyPr/>
          <a:lstStyle/>
          <a:p>
            <a:r>
              <a:rPr lang="en-US" altLang="en-US"/>
              <a:t>Dr. Jim McGowan - Law &amp; Grace Session 9</a:t>
            </a:r>
            <a:endParaRPr lang="en-US" alt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96E9976-A91A-42D9-A3DA-9043FA535BF5}"/>
              </a:ext>
            </a:extLst>
          </p:cNvPr>
          <p:cNvSpPr>
            <a:spLocks noGrp="1" noChangeArrowheads="1"/>
          </p:cNvSpPr>
          <p:nvPr>
            <p:ph type="sldNum" sz="quarter" idx="5"/>
          </p:nvPr>
        </p:nvSpPr>
        <p:spPr>
          <a:ln/>
        </p:spPr>
        <p:txBody>
          <a:bodyPr/>
          <a:lstStyle/>
          <a:p>
            <a:fld id="{D139793D-9E3D-4E53-9BAC-8324BA4744E3}" type="slidenum">
              <a:rPr lang="en-US" altLang="en-US"/>
              <a:pPr/>
              <a:t>70</a:t>
            </a:fld>
            <a:endParaRPr lang="en-US" altLang="en-US"/>
          </a:p>
        </p:txBody>
      </p:sp>
      <p:sp>
        <p:nvSpPr>
          <p:cNvPr id="194562" name="Rectangle 2">
            <a:extLst>
              <a:ext uri="{FF2B5EF4-FFF2-40B4-BE49-F238E27FC236}">
                <a16:creationId xmlns:a16="http://schemas.microsoft.com/office/drawing/2014/main" id="{AB15DC87-B92C-4BC7-8B65-9B1416BAC8DB}"/>
              </a:ext>
            </a:extLst>
          </p:cNvPr>
          <p:cNvSpPr>
            <a:spLocks noGrp="1" noRot="1" noChangeAspect="1" noChangeArrowheads="1" noTextEdit="1"/>
          </p:cNvSpPr>
          <p:nvPr>
            <p:ph type="sldImg"/>
          </p:nvPr>
        </p:nvSpPr>
        <p:spPr>
          <a:ln/>
        </p:spPr>
      </p:sp>
      <p:sp>
        <p:nvSpPr>
          <p:cNvPr id="194563" name="Rectangle 3">
            <a:extLst>
              <a:ext uri="{FF2B5EF4-FFF2-40B4-BE49-F238E27FC236}">
                <a16:creationId xmlns:a16="http://schemas.microsoft.com/office/drawing/2014/main" id="{17460716-C74C-4B98-9720-48A7CCA081E6}"/>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9EE533DF-CB65-46D6-8E4D-82C586CE1302}"/>
              </a:ext>
            </a:extLst>
          </p:cNvPr>
          <p:cNvSpPr>
            <a:spLocks noGrp="1"/>
          </p:cNvSpPr>
          <p:nvPr>
            <p:ph type="dt" idx="10"/>
          </p:nvPr>
        </p:nvSpPr>
        <p:spPr/>
        <p:txBody>
          <a:bodyPr/>
          <a:lstStyle/>
          <a:p>
            <a:r>
              <a:rPr lang="en-US" altLang="en-US"/>
              <a:t>6/24/2018</a:t>
            </a:r>
            <a:endParaRPr lang="en-US" altLang="en-US" dirty="0"/>
          </a:p>
        </p:txBody>
      </p:sp>
      <p:sp>
        <p:nvSpPr>
          <p:cNvPr id="3" name="Footer Placeholder 2">
            <a:extLst>
              <a:ext uri="{FF2B5EF4-FFF2-40B4-BE49-F238E27FC236}">
                <a16:creationId xmlns:a16="http://schemas.microsoft.com/office/drawing/2014/main" id="{4DF0FF28-8416-4B9E-AAAB-153DC6F352D7}"/>
              </a:ext>
            </a:extLst>
          </p:cNvPr>
          <p:cNvSpPr>
            <a:spLocks noGrp="1"/>
          </p:cNvSpPr>
          <p:nvPr>
            <p:ph type="ftr" sz="quarter" idx="11"/>
          </p:nvPr>
        </p:nvSpPr>
        <p:spPr/>
        <p:txBody>
          <a:bodyPr/>
          <a:lstStyle/>
          <a:p>
            <a:r>
              <a:rPr lang="en-US" altLang="en-US"/>
              <a:t>Sugar Land Bible Church</a:t>
            </a:r>
            <a:endParaRPr lang="en-US" altLang="en-US" dirty="0"/>
          </a:p>
        </p:txBody>
      </p:sp>
      <p:sp>
        <p:nvSpPr>
          <p:cNvPr id="4" name="Header Placeholder 3">
            <a:extLst>
              <a:ext uri="{FF2B5EF4-FFF2-40B4-BE49-F238E27FC236}">
                <a16:creationId xmlns:a16="http://schemas.microsoft.com/office/drawing/2014/main" id="{1D34517F-5208-49C8-8559-9701261A730E}"/>
              </a:ext>
            </a:extLst>
          </p:cNvPr>
          <p:cNvSpPr>
            <a:spLocks noGrp="1"/>
          </p:cNvSpPr>
          <p:nvPr>
            <p:ph type="hdr" sz="quarter" idx="12"/>
          </p:nvPr>
        </p:nvSpPr>
        <p:spPr/>
        <p:txBody>
          <a:bodyPr/>
          <a:lstStyle/>
          <a:p>
            <a:r>
              <a:rPr lang="en-US" altLang="en-US"/>
              <a:t>Dr. Jim McGowan - Law &amp; Grace Session 9</a:t>
            </a:r>
            <a:endParaRPr lang="en-US" altLang="en-US" dirty="0"/>
          </a:p>
        </p:txBody>
      </p:sp>
    </p:spTree>
    <p:extLst>
      <p:ext uri="{BB962C8B-B14F-4D97-AF65-F5344CB8AC3E}">
        <p14:creationId xmlns:p14="http://schemas.microsoft.com/office/powerpoint/2010/main" val="6503938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96E9976-A91A-42D9-A3DA-9043FA535BF5}"/>
              </a:ext>
            </a:extLst>
          </p:cNvPr>
          <p:cNvSpPr>
            <a:spLocks noGrp="1" noChangeArrowheads="1"/>
          </p:cNvSpPr>
          <p:nvPr>
            <p:ph type="sldNum" sz="quarter" idx="5"/>
          </p:nvPr>
        </p:nvSpPr>
        <p:spPr>
          <a:ln/>
        </p:spPr>
        <p:txBody>
          <a:bodyPr/>
          <a:lstStyle/>
          <a:p>
            <a:fld id="{D139793D-9E3D-4E53-9BAC-8324BA4744E3}" type="slidenum">
              <a:rPr lang="en-US" altLang="en-US"/>
              <a:pPr/>
              <a:t>71</a:t>
            </a:fld>
            <a:endParaRPr lang="en-US" altLang="en-US"/>
          </a:p>
        </p:txBody>
      </p:sp>
      <p:sp>
        <p:nvSpPr>
          <p:cNvPr id="194562" name="Rectangle 2">
            <a:extLst>
              <a:ext uri="{FF2B5EF4-FFF2-40B4-BE49-F238E27FC236}">
                <a16:creationId xmlns:a16="http://schemas.microsoft.com/office/drawing/2014/main" id="{AB15DC87-B92C-4BC7-8B65-9B1416BAC8DB}"/>
              </a:ext>
            </a:extLst>
          </p:cNvPr>
          <p:cNvSpPr>
            <a:spLocks noGrp="1" noRot="1" noChangeAspect="1" noChangeArrowheads="1" noTextEdit="1"/>
          </p:cNvSpPr>
          <p:nvPr>
            <p:ph type="sldImg"/>
          </p:nvPr>
        </p:nvSpPr>
        <p:spPr>
          <a:ln/>
        </p:spPr>
      </p:sp>
      <p:sp>
        <p:nvSpPr>
          <p:cNvPr id="194563" name="Rectangle 3">
            <a:extLst>
              <a:ext uri="{FF2B5EF4-FFF2-40B4-BE49-F238E27FC236}">
                <a16:creationId xmlns:a16="http://schemas.microsoft.com/office/drawing/2014/main" id="{17460716-C74C-4B98-9720-48A7CCA081E6}"/>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55C87188-327B-4CF7-9273-7022AC4BD2B2}"/>
              </a:ext>
            </a:extLst>
          </p:cNvPr>
          <p:cNvSpPr>
            <a:spLocks noGrp="1"/>
          </p:cNvSpPr>
          <p:nvPr>
            <p:ph type="dt" idx="10"/>
          </p:nvPr>
        </p:nvSpPr>
        <p:spPr/>
        <p:txBody>
          <a:bodyPr/>
          <a:lstStyle/>
          <a:p>
            <a:r>
              <a:rPr lang="en-US" altLang="en-US"/>
              <a:t>6/24/2018</a:t>
            </a:r>
            <a:endParaRPr lang="en-US" altLang="en-US" dirty="0"/>
          </a:p>
        </p:txBody>
      </p:sp>
      <p:sp>
        <p:nvSpPr>
          <p:cNvPr id="3" name="Footer Placeholder 2">
            <a:extLst>
              <a:ext uri="{FF2B5EF4-FFF2-40B4-BE49-F238E27FC236}">
                <a16:creationId xmlns:a16="http://schemas.microsoft.com/office/drawing/2014/main" id="{E74F32EF-1A39-4C59-9D49-0F0E752ED208}"/>
              </a:ext>
            </a:extLst>
          </p:cNvPr>
          <p:cNvSpPr>
            <a:spLocks noGrp="1"/>
          </p:cNvSpPr>
          <p:nvPr>
            <p:ph type="ftr" sz="quarter" idx="11"/>
          </p:nvPr>
        </p:nvSpPr>
        <p:spPr/>
        <p:txBody>
          <a:bodyPr/>
          <a:lstStyle/>
          <a:p>
            <a:r>
              <a:rPr lang="en-US" altLang="en-US"/>
              <a:t>Sugar Land Bible Church</a:t>
            </a:r>
            <a:endParaRPr lang="en-US" altLang="en-US" dirty="0"/>
          </a:p>
        </p:txBody>
      </p:sp>
      <p:sp>
        <p:nvSpPr>
          <p:cNvPr id="4" name="Header Placeholder 3">
            <a:extLst>
              <a:ext uri="{FF2B5EF4-FFF2-40B4-BE49-F238E27FC236}">
                <a16:creationId xmlns:a16="http://schemas.microsoft.com/office/drawing/2014/main" id="{41C0AB72-5331-40B5-AF07-F46EA68724F7}"/>
              </a:ext>
            </a:extLst>
          </p:cNvPr>
          <p:cNvSpPr>
            <a:spLocks noGrp="1"/>
          </p:cNvSpPr>
          <p:nvPr>
            <p:ph type="hdr" sz="quarter" idx="12"/>
          </p:nvPr>
        </p:nvSpPr>
        <p:spPr/>
        <p:txBody>
          <a:bodyPr/>
          <a:lstStyle/>
          <a:p>
            <a:r>
              <a:rPr lang="en-US" altLang="en-US"/>
              <a:t>Dr. Jim McGowan - Law &amp; Grace Session 9</a:t>
            </a:r>
            <a:endParaRPr lang="en-US" altLang="en-US" dirty="0"/>
          </a:p>
        </p:txBody>
      </p:sp>
    </p:spTree>
    <p:extLst>
      <p:ext uri="{BB962C8B-B14F-4D97-AF65-F5344CB8AC3E}">
        <p14:creationId xmlns:p14="http://schemas.microsoft.com/office/powerpoint/2010/main" val="1530005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spcBef>
                <a:spcPct val="30000"/>
              </a:spcBef>
              <a:defRPr sz="1600">
                <a:solidFill>
                  <a:schemeClr val="tx1"/>
                </a:solidFill>
                <a:latin typeface="Arial" charset="0"/>
                <a:cs typeface="Arial" charset="0"/>
              </a:defRPr>
            </a:lvl1pPr>
            <a:lvl2pPr marL="927734" indent="-356821" eaLnBrk="0" hangingPunct="0">
              <a:spcBef>
                <a:spcPct val="30000"/>
              </a:spcBef>
              <a:defRPr sz="1600">
                <a:solidFill>
                  <a:schemeClr val="tx1"/>
                </a:solidFill>
                <a:latin typeface="Arial" charset="0"/>
                <a:cs typeface="Arial" charset="0"/>
              </a:defRPr>
            </a:lvl2pPr>
            <a:lvl3pPr marL="1427284" indent="-285456" eaLnBrk="0" hangingPunct="0">
              <a:spcBef>
                <a:spcPct val="30000"/>
              </a:spcBef>
              <a:defRPr sz="1600">
                <a:solidFill>
                  <a:schemeClr val="tx1"/>
                </a:solidFill>
                <a:latin typeface="Arial" charset="0"/>
                <a:cs typeface="Arial" charset="0"/>
              </a:defRPr>
            </a:lvl3pPr>
            <a:lvl4pPr marL="1998198" indent="-285456" eaLnBrk="0" hangingPunct="0">
              <a:spcBef>
                <a:spcPct val="30000"/>
              </a:spcBef>
              <a:defRPr sz="1600">
                <a:solidFill>
                  <a:schemeClr val="tx1"/>
                </a:solidFill>
                <a:latin typeface="Arial" charset="0"/>
                <a:cs typeface="Arial" charset="0"/>
              </a:defRPr>
            </a:lvl4pPr>
            <a:lvl5pPr marL="2569113" indent="-285456" eaLnBrk="0" hangingPunct="0">
              <a:spcBef>
                <a:spcPct val="30000"/>
              </a:spcBef>
              <a:defRPr sz="1600">
                <a:solidFill>
                  <a:schemeClr val="tx1"/>
                </a:solidFill>
                <a:latin typeface="Arial" charset="0"/>
                <a:cs typeface="Arial" charset="0"/>
              </a:defRPr>
            </a:lvl5pPr>
            <a:lvl6pPr marL="3140026" indent="-285456" eaLnBrk="0" fontAlgn="base" hangingPunct="0">
              <a:spcBef>
                <a:spcPct val="30000"/>
              </a:spcBef>
              <a:spcAft>
                <a:spcPct val="0"/>
              </a:spcAft>
              <a:defRPr sz="1600">
                <a:solidFill>
                  <a:schemeClr val="tx1"/>
                </a:solidFill>
                <a:latin typeface="Arial" charset="0"/>
                <a:cs typeface="Arial" charset="0"/>
              </a:defRPr>
            </a:lvl6pPr>
            <a:lvl7pPr marL="3710940" indent="-285456" eaLnBrk="0" fontAlgn="base" hangingPunct="0">
              <a:spcBef>
                <a:spcPct val="30000"/>
              </a:spcBef>
              <a:spcAft>
                <a:spcPct val="0"/>
              </a:spcAft>
              <a:defRPr sz="1600">
                <a:solidFill>
                  <a:schemeClr val="tx1"/>
                </a:solidFill>
                <a:latin typeface="Arial" charset="0"/>
                <a:cs typeface="Arial" charset="0"/>
              </a:defRPr>
            </a:lvl7pPr>
            <a:lvl8pPr marL="4281853" indent="-285456" eaLnBrk="0" fontAlgn="base" hangingPunct="0">
              <a:spcBef>
                <a:spcPct val="30000"/>
              </a:spcBef>
              <a:spcAft>
                <a:spcPct val="0"/>
              </a:spcAft>
              <a:defRPr sz="1600">
                <a:solidFill>
                  <a:schemeClr val="tx1"/>
                </a:solidFill>
                <a:latin typeface="Arial" charset="0"/>
                <a:cs typeface="Arial" charset="0"/>
              </a:defRPr>
            </a:lvl8pPr>
            <a:lvl9pPr marL="4852768" indent="-285456" eaLnBrk="0" fontAlgn="base" hangingPunct="0">
              <a:spcBef>
                <a:spcPct val="30000"/>
              </a:spcBef>
              <a:spcAft>
                <a:spcPct val="0"/>
              </a:spcAft>
              <a:defRPr sz="1600">
                <a:solidFill>
                  <a:schemeClr val="tx1"/>
                </a:solidFill>
                <a:latin typeface="Arial" charset="0"/>
                <a:cs typeface="Arial" charset="0"/>
              </a:defRPr>
            </a:lvl9pPr>
          </a:lstStyle>
          <a:p>
            <a:pPr eaLnBrk="1" hangingPunct="1">
              <a:spcBef>
                <a:spcPct val="0"/>
              </a:spcBef>
            </a:pPr>
            <a:fld id="{312DE033-A0D6-4BE6-9757-342E30391FB3}" type="slidenum">
              <a:rPr lang="en-US" altLang="en-US" smtClean="0">
                <a:latin typeface="Calibri" panose="020F0502020204030204" pitchFamily="34" charset="0"/>
                <a:cs typeface="Calibri" panose="020F0502020204030204" pitchFamily="34" charset="0"/>
              </a:rPr>
              <a:pPr eaLnBrk="1" hangingPunct="1">
                <a:spcBef>
                  <a:spcPct val="0"/>
                </a:spcBef>
              </a:pPr>
              <a:t>5</a:t>
            </a:fld>
            <a:endParaRPr lang="en-US" altLang="en-US" dirty="0">
              <a:latin typeface="Calibri" panose="020F0502020204030204" pitchFamily="34" charset="0"/>
              <a:cs typeface="Calibri" panose="020F0502020204030204" pitchFamily="34"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xfrm>
            <a:off x="1183726" y="5279432"/>
            <a:ext cx="6510492" cy="5001565"/>
          </a:xfrm>
          <a:noFill/>
        </p:spPr>
        <p:txBody>
          <a:bodyPr/>
          <a:lstStyle/>
          <a:p>
            <a:pPr>
              <a:spcBef>
                <a:spcPts val="0"/>
              </a:spcBef>
              <a:spcAft>
                <a:spcPts val="1248"/>
              </a:spcAft>
            </a:pPr>
            <a:endParaRPr lang="en-US" altLang="en-US" sz="1600" b="1" dirty="0">
              <a:latin typeface="+mn-lt"/>
            </a:endParaRPr>
          </a:p>
        </p:txBody>
      </p:sp>
      <p:sp>
        <p:nvSpPr>
          <p:cNvPr id="2" name="Date Placeholder 1"/>
          <p:cNvSpPr>
            <a:spLocks noGrp="1"/>
          </p:cNvSpPr>
          <p:nvPr>
            <p:ph type="dt" idx="10"/>
          </p:nvPr>
        </p:nvSpPr>
        <p:spPr/>
        <p:txBody>
          <a:bodyPr/>
          <a:lstStyle/>
          <a:p>
            <a:pPr>
              <a:defRPr/>
            </a:pPr>
            <a:r>
              <a:rPr lang="en-US"/>
              <a:t>6/24/2018</a:t>
            </a:r>
          </a:p>
        </p:txBody>
      </p:sp>
      <p:sp>
        <p:nvSpPr>
          <p:cNvPr id="3" name="Header Placeholder 2"/>
          <p:cNvSpPr>
            <a:spLocks noGrp="1"/>
          </p:cNvSpPr>
          <p:nvPr>
            <p:ph type="hdr" sz="quarter" idx="11"/>
          </p:nvPr>
        </p:nvSpPr>
        <p:spPr/>
        <p:txBody>
          <a:bodyPr/>
          <a:lstStyle/>
          <a:p>
            <a:pPr>
              <a:defRPr/>
            </a:pPr>
            <a:r>
              <a:rPr lang="en-US"/>
              <a:t>Dr. Jim McGowan - Law &amp; Grace Session 9</a:t>
            </a:r>
            <a:endParaRPr lang="en-US" dirty="0"/>
          </a:p>
        </p:txBody>
      </p:sp>
      <p:sp>
        <p:nvSpPr>
          <p:cNvPr id="4" name="Footer Placeholder 3"/>
          <p:cNvSpPr>
            <a:spLocks noGrp="1"/>
          </p:cNvSpPr>
          <p:nvPr>
            <p:ph type="ftr" sz="quarter" idx="12"/>
          </p:nvPr>
        </p:nvSpPr>
        <p:spPr/>
        <p:txBody>
          <a:bodyPr/>
          <a:lstStyle/>
          <a:p>
            <a:pPr>
              <a:defRPr/>
            </a:pPr>
            <a:r>
              <a:rPr lang="en-US"/>
              <a:t>Sugar Land Bible Church</a:t>
            </a:r>
          </a:p>
        </p:txBody>
      </p:sp>
    </p:spTree>
    <p:extLst>
      <p:ext uri="{BB962C8B-B14F-4D97-AF65-F5344CB8AC3E}">
        <p14:creationId xmlns:p14="http://schemas.microsoft.com/office/powerpoint/2010/main" val="31348318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96E9976-A91A-42D9-A3DA-9043FA535BF5}"/>
              </a:ext>
            </a:extLst>
          </p:cNvPr>
          <p:cNvSpPr>
            <a:spLocks noGrp="1" noChangeArrowheads="1"/>
          </p:cNvSpPr>
          <p:nvPr>
            <p:ph type="sldNum" sz="quarter" idx="5"/>
          </p:nvPr>
        </p:nvSpPr>
        <p:spPr>
          <a:ln/>
        </p:spPr>
        <p:txBody>
          <a:bodyPr/>
          <a:lstStyle/>
          <a:p>
            <a:fld id="{D139793D-9E3D-4E53-9BAC-8324BA4744E3}" type="slidenum">
              <a:rPr lang="en-US" altLang="en-US"/>
              <a:pPr/>
              <a:t>72</a:t>
            </a:fld>
            <a:endParaRPr lang="en-US" altLang="en-US"/>
          </a:p>
        </p:txBody>
      </p:sp>
      <p:sp>
        <p:nvSpPr>
          <p:cNvPr id="194562" name="Rectangle 2">
            <a:extLst>
              <a:ext uri="{FF2B5EF4-FFF2-40B4-BE49-F238E27FC236}">
                <a16:creationId xmlns:a16="http://schemas.microsoft.com/office/drawing/2014/main" id="{AB15DC87-B92C-4BC7-8B65-9B1416BAC8DB}"/>
              </a:ext>
            </a:extLst>
          </p:cNvPr>
          <p:cNvSpPr>
            <a:spLocks noGrp="1" noRot="1" noChangeAspect="1" noChangeArrowheads="1" noTextEdit="1"/>
          </p:cNvSpPr>
          <p:nvPr>
            <p:ph type="sldImg"/>
          </p:nvPr>
        </p:nvSpPr>
        <p:spPr>
          <a:ln/>
        </p:spPr>
      </p:sp>
      <p:sp>
        <p:nvSpPr>
          <p:cNvPr id="194563" name="Rectangle 3">
            <a:extLst>
              <a:ext uri="{FF2B5EF4-FFF2-40B4-BE49-F238E27FC236}">
                <a16:creationId xmlns:a16="http://schemas.microsoft.com/office/drawing/2014/main" id="{17460716-C74C-4B98-9720-48A7CCA081E6}"/>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185B0674-E508-423B-B216-137A1BF361C3}"/>
              </a:ext>
            </a:extLst>
          </p:cNvPr>
          <p:cNvSpPr>
            <a:spLocks noGrp="1"/>
          </p:cNvSpPr>
          <p:nvPr>
            <p:ph type="dt" idx="10"/>
          </p:nvPr>
        </p:nvSpPr>
        <p:spPr/>
        <p:txBody>
          <a:bodyPr/>
          <a:lstStyle/>
          <a:p>
            <a:r>
              <a:rPr lang="en-US" altLang="en-US"/>
              <a:t>6/24/2018</a:t>
            </a:r>
            <a:endParaRPr lang="en-US" altLang="en-US" dirty="0"/>
          </a:p>
        </p:txBody>
      </p:sp>
      <p:sp>
        <p:nvSpPr>
          <p:cNvPr id="3" name="Footer Placeholder 2">
            <a:extLst>
              <a:ext uri="{FF2B5EF4-FFF2-40B4-BE49-F238E27FC236}">
                <a16:creationId xmlns:a16="http://schemas.microsoft.com/office/drawing/2014/main" id="{046D04A9-9200-4E88-9762-86E9D3F02B0B}"/>
              </a:ext>
            </a:extLst>
          </p:cNvPr>
          <p:cNvSpPr>
            <a:spLocks noGrp="1"/>
          </p:cNvSpPr>
          <p:nvPr>
            <p:ph type="ftr" sz="quarter" idx="11"/>
          </p:nvPr>
        </p:nvSpPr>
        <p:spPr/>
        <p:txBody>
          <a:bodyPr/>
          <a:lstStyle/>
          <a:p>
            <a:r>
              <a:rPr lang="en-US" altLang="en-US"/>
              <a:t>Sugar Land Bible Church</a:t>
            </a:r>
            <a:endParaRPr lang="en-US" altLang="en-US" dirty="0"/>
          </a:p>
        </p:txBody>
      </p:sp>
      <p:sp>
        <p:nvSpPr>
          <p:cNvPr id="4" name="Header Placeholder 3">
            <a:extLst>
              <a:ext uri="{FF2B5EF4-FFF2-40B4-BE49-F238E27FC236}">
                <a16:creationId xmlns:a16="http://schemas.microsoft.com/office/drawing/2014/main" id="{393707C9-B92E-4270-9F05-11A8BDC1F920}"/>
              </a:ext>
            </a:extLst>
          </p:cNvPr>
          <p:cNvSpPr>
            <a:spLocks noGrp="1"/>
          </p:cNvSpPr>
          <p:nvPr>
            <p:ph type="hdr" sz="quarter" idx="12"/>
          </p:nvPr>
        </p:nvSpPr>
        <p:spPr/>
        <p:txBody>
          <a:bodyPr/>
          <a:lstStyle/>
          <a:p>
            <a:r>
              <a:rPr lang="en-US" altLang="en-US"/>
              <a:t>Dr. Jim McGowan - Law &amp; Grace Session 9</a:t>
            </a:r>
            <a:endParaRPr lang="en-US" altLang="en-US" dirty="0"/>
          </a:p>
        </p:txBody>
      </p:sp>
    </p:spTree>
    <p:extLst>
      <p:ext uri="{BB962C8B-B14F-4D97-AF65-F5344CB8AC3E}">
        <p14:creationId xmlns:p14="http://schemas.microsoft.com/office/powerpoint/2010/main" val="35297900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96E9976-A91A-42D9-A3DA-9043FA535BF5}"/>
              </a:ext>
            </a:extLst>
          </p:cNvPr>
          <p:cNvSpPr>
            <a:spLocks noGrp="1" noChangeArrowheads="1"/>
          </p:cNvSpPr>
          <p:nvPr>
            <p:ph type="sldNum" sz="quarter" idx="5"/>
          </p:nvPr>
        </p:nvSpPr>
        <p:spPr>
          <a:ln/>
        </p:spPr>
        <p:txBody>
          <a:bodyPr/>
          <a:lstStyle/>
          <a:p>
            <a:fld id="{D139793D-9E3D-4E53-9BAC-8324BA4744E3}" type="slidenum">
              <a:rPr lang="en-US" altLang="en-US"/>
              <a:pPr/>
              <a:t>73</a:t>
            </a:fld>
            <a:endParaRPr lang="en-US" altLang="en-US"/>
          </a:p>
        </p:txBody>
      </p:sp>
      <p:sp>
        <p:nvSpPr>
          <p:cNvPr id="194562" name="Rectangle 2">
            <a:extLst>
              <a:ext uri="{FF2B5EF4-FFF2-40B4-BE49-F238E27FC236}">
                <a16:creationId xmlns:a16="http://schemas.microsoft.com/office/drawing/2014/main" id="{AB15DC87-B92C-4BC7-8B65-9B1416BAC8DB}"/>
              </a:ext>
            </a:extLst>
          </p:cNvPr>
          <p:cNvSpPr>
            <a:spLocks noGrp="1" noRot="1" noChangeAspect="1" noChangeArrowheads="1" noTextEdit="1"/>
          </p:cNvSpPr>
          <p:nvPr>
            <p:ph type="sldImg"/>
          </p:nvPr>
        </p:nvSpPr>
        <p:spPr>
          <a:ln/>
        </p:spPr>
      </p:sp>
      <p:sp>
        <p:nvSpPr>
          <p:cNvPr id="194563" name="Rectangle 3">
            <a:extLst>
              <a:ext uri="{FF2B5EF4-FFF2-40B4-BE49-F238E27FC236}">
                <a16:creationId xmlns:a16="http://schemas.microsoft.com/office/drawing/2014/main" id="{17460716-C74C-4B98-9720-48A7CCA081E6}"/>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7D159577-F3DB-437F-9679-77CE351C74F5}"/>
              </a:ext>
            </a:extLst>
          </p:cNvPr>
          <p:cNvSpPr>
            <a:spLocks noGrp="1"/>
          </p:cNvSpPr>
          <p:nvPr>
            <p:ph type="dt" idx="10"/>
          </p:nvPr>
        </p:nvSpPr>
        <p:spPr/>
        <p:txBody>
          <a:bodyPr/>
          <a:lstStyle/>
          <a:p>
            <a:r>
              <a:rPr lang="en-US" altLang="en-US"/>
              <a:t>6/24/2018</a:t>
            </a:r>
            <a:endParaRPr lang="en-US" altLang="en-US" dirty="0"/>
          </a:p>
        </p:txBody>
      </p:sp>
      <p:sp>
        <p:nvSpPr>
          <p:cNvPr id="3" name="Footer Placeholder 2">
            <a:extLst>
              <a:ext uri="{FF2B5EF4-FFF2-40B4-BE49-F238E27FC236}">
                <a16:creationId xmlns:a16="http://schemas.microsoft.com/office/drawing/2014/main" id="{1F7A8F1A-736C-4DD7-8014-F4B44B725460}"/>
              </a:ext>
            </a:extLst>
          </p:cNvPr>
          <p:cNvSpPr>
            <a:spLocks noGrp="1"/>
          </p:cNvSpPr>
          <p:nvPr>
            <p:ph type="ftr" sz="quarter" idx="11"/>
          </p:nvPr>
        </p:nvSpPr>
        <p:spPr/>
        <p:txBody>
          <a:bodyPr/>
          <a:lstStyle/>
          <a:p>
            <a:r>
              <a:rPr lang="en-US" altLang="en-US"/>
              <a:t>Sugar Land Bible Church</a:t>
            </a:r>
            <a:endParaRPr lang="en-US" altLang="en-US" dirty="0"/>
          </a:p>
        </p:txBody>
      </p:sp>
      <p:sp>
        <p:nvSpPr>
          <p:cNvPr id="4" name="Header Placeholder 3">
            <a:extLst>
              <a:ext uri="{FF2B5EF4-FFF2-40B4-BE49-F238E27FC236}">
                <a16:creationId xmlns:a16="http://schemas.microsoft.com/office/drawing/2014/main" id="{9DBAF913-8FD2-4DB8-94B5-767AA0F0F428}"/>
              </a:ext>
            </a:extLst>
          </p:cNvPr>
          <p:cNvSpPr>
            <a:spLocks noGrp="1"/>
          </p:cNvSpPr>
          <p:nvPr>
            <p:ph type="hdr" sz="quarter" idx="12"/>
          </p:nvPr>
        </p:nvSpPr>
        <p:spPr/>
        <p:txBody>
          <a:bodyPr/>
          <a:lstStyle/>
          <a:p>
            <a:r>
              <a:rPr lang="en-US" altLang="en-US"/>
              <a:t>Dr. Jim McGowan - Law &amp; Grace Session 9</a:t>
            </a:r>
            <a:endParaRPr lang="en-US" altLang="en-US" dirty="0"/>
          </a:p>
        </p:txBody>
      </p:sp>
    </p:spTree>
    <p:extLst>
      <p:ext uri="{BB962C8B-B14F-4D97-AF65-F5344CB8AC3E}">
        <p14:creationId xmlns:p14="http://schemas.microsoft.com/office/powerpoint/2010/main" val="89474204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p:spPr>
        <p:txBody>
          <a:bodyPr/>
          <a:lstStyle/>
          <a:p>
            <a:pPr eaLnBrk="1" hangingPunct="1"/>
            <a:endParaRPr lang="en-US" altLang="en-US" dirty="0"/>
          </a:p>
        </p:txBody>
      </p:sp>
      <p:sp>
        <p:nvSpPr>
          <p:cNvPr id="9220" name="Slide Number Placeholder 3"/>
          <p:cNvSpPr>
            <a:spLocks noGrp="1"/>
          </p:cNvSpPr>
          <p:nvPr>
            <p:ph type="sldNum" sz="quarter" idx="5"/>
          </p:nvPr>
        </p:nvSpPr>
        <p:spPr>
          <a:noFill/>
        </p:spPr>
        <p:txBody>
          <a:bodyPr/>
          <a:lstStyle>
            <a:lvl1pPr>
              <a:spcBef>
                <a:spcPct val="30000"/>
              </a:spcBef>
              <a:defRPr sz="1600">
                <a:solidFill>
                  <a:schemeClr val="tx1"/>
                </a:solidFill>
                <a:latin typeface="Arial" panose="020B0604020202020204" pitchFamily="34" charset="0"/>
                <a:cs typeface="Arial" panose="020B0604020202020204" pitchFamily="34" charset="0"/>
              </a:defRPr>
            </a:lvl1pPr>
            <a:lvl2pPr marL="927734" indent="-356821">
              <a:spcBef>
                <a:spcPct val="30000"/>
              </a:spcBef>
              <a:defRPr sz="1600">
                <a:solidFill>
                  <a:schemeClr val="tx1"/>
                </a:solidFill>
                <a:latin typeface="Arial" panose="020B0604020202020204" pitchFamily="34" charset="0"/>
                <a:cs typeface="Arial" panose="020B0604020202020204" pitchFamily="34" charset="0"/>
              </a:defRPr>
            </a:lvl2pPr>
            <a:lvl3pPr marL="1427284" indent="-285456">
              <a:spcBef>
                <a:spcPct val="30000"/>
              </a:spcBef>
              <a:defRPr sz="1600">
                <a:solidFill>
                  <a:schemeClr val="tx1"/>
                </a:solidFill>
                <a:latin typeface="Arial" panose="020B0604020202020204" pitchFamily="34" charset="0"/>
                <a:cs typeface="Arial" panose="020B0604020202020204" pitchFamily="34" charset="0"/>
              </a:defRPr>
            </a:lvl3pPr>
            <a:lvl4pPr marL="1998198" indent="-285456">
              <a:spcBef>
                <a:spcPct val="30000"/>
              </a:spcBef>
              <a:defRPr sz="1600">
                <a:solidFill>
                  <a:schemeClr val="tx1"/>
                </a:solidFill>
                <a:latin typeface="Arial" panose="020B0604020202020204" pitchFamily="34" charset="0"/>
                <a:cs typeface="Arial" panose="020B0604020202020204" pitchFamily="34" charset="0"/>
              </a:defRPr>
            </a:lvl4pPr>
            <a:lvl5pPr marL="2569113" indent="-285456">
              <a:spcBef>
                <a:spcPct val="30000"/>
              </a:spcBef>
              <a:defRPr sz="1600">
                <a:solidFill>
                  <a:schemeClr val="tx1"/>
                </a:solidFill>
                <a:latin typeface="Arial" panose="020B0604020202020204" pitchFamily="34" charset="0"/>
                <a:cs typeface="Arial" panose="020B0604020202020204" pitchFamily="34" charset="0"/>
              </a:defRPr>
            </a:lvl5pPr>
            <a:lvl6pPr marL="3140026" indent="-285456"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6pPr>
            <a:lvl7pPr marL="3710940" indent="-285456"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7pPr>
            <a:lvl8pPr marL="4281853" indent="-285456"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8pPr>
            <a:lvl9pPr marL="4852768" indent="-285456"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9pPr>
          </a:lstStyle>
          <a:p>
            <a:pPr defTabSz="966612">
              <a:spcBef>
                <a:spcPct val="0"/>
              </a:spcBef>
              <a:defRPr/>
            </a:pPr>
            <a:fld id="{4CF7E0F7-3E79-4AAC-BA6A-B0E1B9752462}" type="slidenum">
              <a:rPr lang="en-US" altLang="en-US">
                <a:solidFill>
                  <a:srgbClr val="000000"/>
                </a:solidFill>
                <a:latin typeface="Calibri" panose="020F0502020204030204" pitchFamily="34" charset="0"/>
                <a:cs typeface="Calibri" panose="020F0502020204030204" pitchFamily="34" charset="0"/>
              </a:rPr>
              <a:pPr defTabSz="966612">
                <a:spcBef>
                  <a:spcPct val="0"/>
                </a:spcBef>
                <a:defRPr/>
              </a:pPr>
              <a:t>74</a:t>
            </a:fld>
            <a:endParaRPr lang="en-US" altLang="en-US" dirty="0">
              <a:solidFill>
                <a:srgbClr val="000000"/>
              </a:solidFill>
              <a:latin typeface="Calibri" panose="020F0502020204030204" pitchFamily="34" charset="0"/>
              <a:cs typeface="Calibri" panose="020F0502020204030204" pitchFamily="34" charset="0"/>
            </a:endParaRPr>
          </a:p>
        </p:txBody>
      </p:sp>
      <p:sp>
        <p:nvSpPr>
          <p:cNvPr id="9221" name="Footer Placeholder 4"/>
          <p:cNvSpPr>
            <a:spLocks noGrp="1"/>
          </p:cNvSpPr>
          <p:nvPr>
            <p:ph type="ftr" sz="quarter" idx="4"/>
          </p:nvPr>
        </p:nvSpPr>
        <p:spPr>
          <a:noFill/>
        </p:spPr>
        <p:txBody>
          <a:bodyPr/>
          <a:lstStyle>
            <a:lvl1pPr>
              <a:spcBef>
                <a:spcPct val="30000"/>
              </a:spcBef>
              <a:defRPr sz="1600">
                <a:solidFill>
                  <a:schemeClr val="tx1"/>
                </a:solidFill>
                <a:latin typeface="Arial" panose="020B0604020202020204" pitchFamily="34" charset="0"/>
                <a:cs typeface="Arial" panose="020B0604020202020204" pitchFamily="34" charset="0"/>
              </a:defRPr>
            </a:lvl1pPr>
            <a:lvl2pPr marL="927734" indent="-356821">
              <a:spcBef>
                <a:spcPct val="30000"/>
              </a:spcBef>
              <a:defRPr sz="1600">
                <a:solidFill>
                  <a:schemeClr val="tx1"/>
                </a:solidFill>
                <a:latin typeface="Arial" panose="020B0604020202020204" pitchFamily="34" charset="0"/>
                <a:cs typeface="Arial" panose="020B0604020202020204" pitchFamily="34" charset="0"/>
              </a:defRPr>
            </a:lvl2pPr>
            <a:lvl3pPr marL="1427284" indent="-285456">
              <a:spcBef>
                <a:spcPct val="30000"/>
              </a:spcBef>
              <a:defRPr sz="1600">
                <a:solidFill>
                  <a:schemeClr val="tx1"/>
                </a:solidFill>
                <a:latin typeface="Arial" panose="020B0604020202020204" pitchFamily="34" charset="0"/>
                <a:cs typeface="Arial" panose="020B0604020202020204" pitchFamily="34" charset="0"/>
              </a:defRPr>
            </a:lvl3pPr>
            <a:lvl4pPr marL="1998198" indent="-285456">
              <a:spcBef>
                <a:spcPct val="30000"/>
              </a:spcBef>
              <a:defRPr sz="1600">
                <a:solidFill>
                  <a:schemeClr val="tx1"/>
                </a:solidFill>
                <a:latin typeface="Arial" panose="020B0604020202020204" pitchFamily="34" charset="0"/>
                <a:cs typeface="Arial" panose="020B0604020202020204" pitchFamily="34" charset="0"/>
              </a:defRPr>
            </a:lvl4pPr>
            <a:lvl5pPr marL="2569113" indent="-285456">
              <a:spcBef>
                <a:spcPct val="30000"/>
              </a:spcBef>
              <a:defRPr sz="1600">
                <a:solidFill>
                  <a:schemeClr val="tx1"/>
                </a:solidFill>
                <a:latin typeface="Arial" panose="020B0604020202020204" pitchFamily="34" charset="0"/>
                <a:cs typeface="Arial" panose="020B0604020202020204" pitchFamily="34" charset="0"/>
              </a:defRPr>
            </a:lvl5pPr>
            <a:lvl6pPr marL="3140026" indent="-285456"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6pPr>
            <a:lvl7pPr marL="3710940" indent="-285456"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7pPr>
            <a:lvl8pPr marL="4281853" indent="-285456"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8pPr>
            <a:lvl9pPr marL="4852768" indent="-285456"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9pPr>
          </a:lstStyle>
          <a:p>
            <a:pPr defTabSz="966612">
              <a:spcBef>
                <a:spcPct val="0"/>
              </a:spcBef>
              <a:defRPr/>
            </a:pPr>
            <a:r>
              <a:rPr lang="en-US" altLang="en-US">
                <a:solidFill>
                  <a:srgbClr val="000000"/>
                </a:solidFill>
                <a:latin typeface="Calibri" panose="020F0502020204030204" pitchFamily="34" charset="0"/>
                <a:cs typeface="Calibri" panose="020F0502020204030204" pitchFamily="34" charset="0"/>
              </a:rPr>
              <a:t>Sugar Land Bible Church</a:t>
            </a:r>
            <a:endParaRPr lang="en-US" altLang="en-US" dirty="0">
              <a:solidFill>
                <a:srgbClr val="000000"/>
              </a:solidFill>
              <a:latin typeface="Calibri" panose="020F0502020204030204" pitchFamily="34" charset="0"/>
              <a:cs typeface="Calibri" panose="020F0502020204030204" pitchFamily="34" charset="0"/>
            </a:endParaRPr>
          </a:p>
        </p:txBody>
      </p:sp>
      <p:sp>
        <p:nvSpPr>
          <p:cNvPr id="9222" name="Header Placeholder 5"/>
          <p:cNvSpPr>
            <a:spLocks noGrp="1"/>
          </p:cNvSpPr>
          <p:nvPr>
            <p:ph type="hdr" sz="quarter"/>
          </p:nvPr>
        </p:nvSpPr>
        <p:spPr>
          <a:noFill/>
        </p:spPr>
        <p:txBody>
          <a:bodyPr/>
          <a:lstStyle>
            <a:lvl1pPr>
              <a:spcBef>
                <a:spcPct val="30000"/>
              </a:spcBef>
              <a:defRPr sz="1600">
                <a:solidFill>
                  <a:schemeClr val="tx1"/>
                </a:solidFill>
                <a:latin typeface="Arial" panose="020B0604020202020204" pitchFamily="34" charset="0"/>
                <a:cs typeface="Arial" panose="020B0604020202020204" pitchFamily="34" charset="0"/>
              </a:defRPr>
            </a:lvl1pPr>
            <a:lvl2pPr marL="927734" indent="-356821">
              <a:spcBef>
                <a:spcPct val="30000"/>
              </a:spcBef>
              <a:defRPr sz="1600">
                <a:solidFill>
                  <a:schemeClr val="tx1"/>
                </a:solidFill>
                <a:latin typeface="Arial" panose="020B0604020202020204" pitchFamily="34" charset="0"/>
                <a:cs typeface="Arial" panose="020B0604020202020204" pitchFamily="34" charset="0"/>
              </a:defRPr>
            </a:lvl2pPr>
            <a:lvl3pPr marL="1427284" indent="-285456">
              <a:spcBef>
                <a:spcPct val="30000"/>
              </a:spcBef>
              <a:defRPr sz="1600">
                <a:solidFill>
                  <a:schemeClr val="tx1"/>
                </a:solidFill>
                <a:latin typeface="Arial" panose="020B0604020202020204" pitchFamily="34" charset="0"/>
                <a:cs typeface="Arial" panose="020B0604020202020204" pitchFamily="34" charset="0"/>
              </a:defRPr>
            </a:lvl3pPr>
            <a:lvl4pPr marL="1998198" indent="-285456">
              <a:spcBef>
                <a:spcPct val="30000"/>
              </a:spcBef>
              <a:defRPr sz="1600">
                <a:solidFill>
                  <a:schemeClr val="tx1"/>
                </a:solidFill>
                <a:latin typeface="Arial" panose="020B0604020202020204" pitchFamily="34" charset="0"/>
                <a:cs typeface="Arial" panose="020B0604020202020204" pitchFamily="34" charset="0"/>
              </a:defRPr>
            </a:lvl4pPr>
            <a:lvl5pPr marL="2569113" indent="-285456">
              <a:spcBef>
                <a:spcPct val="30000"/>
              </a:spcBef>
              <a:defRPr sz="1600">
                <a:solidFill>
                  <a:schemeClr val="tx1"/>
                </a:solidFill>
                <a:latin typeface="Arial" panose="020B0604020202020204" pitchFamily="34" charset="0"/>
                <a:cs typeface="Arial" panose="020B0604020202020204" pitchFamily="34" charset="0"/>
              </a:defRPr>
            </a:lvl5pPr>
            <a:lvl6pPr marL="3140026" indent="-285456"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6pPr>
            <a:lvl7pPr marL="3710940" indent="-285456"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7pPr>
            <a:lvl8pPr marL="4281853" indent="-285456"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8pPr>
            <a:lvl9pPr marL="4852768" indent="-285456"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9pPr>
          </a:lstStyle>
          <a:p>
            <a:pPr defTabSz="966612">
              <a:spcBef>
                <a:spcPct val="0"/>
              </a:spcBef>
              <a:defRPr/>
            </a:pPr>
            <a:r>
              <a:rPr lang="en-US" altLang="en-US">
                <a:solidFill>
                  <a:srgbClr val="000000"/>
                </a:solidFill>
                <a:latin typeface="Calibri" panose="020F0502020204030204" pitchFamily="34" charset="0"/>
                <a:cs typeface="Calibri" panose="020F0502020204030204" pitchFamily="34" charset="0"/>
              </a:rPr>
              <a:t>Dr. Jim McGowan - Law &amp; Grace Session 9</a:t>
            </a:r>
            <a:endParaRPr lang="en-US" altLang="en-US" dirty="0">
              <a:solidFill>
                <a:srgbClr val="000000"/>
              </a:solidFill>
              <a:latin typeface="Calibri" panose="020F0502020204030204" pitchFamily="34" charset="0"/>
              <a:cs typeface="Calibri" panose="020F0502020204030204" pitchFamily="34" charset="0"/>
            </a:endParaRPr>
          </a:p>
        </p:txBody>
      </p:sp>
      <p:sp>
        <p:nvSpPr>
          <p:cNvPr id="2" name="Date Placeholder 1">
            <a:extLst>
              <a:ext uri="{FF2B5EF4-FFF2-40B4-BE49-F238E27FC236}">
                <a16:creationId xmlns:a16="http://schemas.microsoft.com/office/drawing/2014/main" id="{3146346D-0302-40F7-974B-D0FCB2701F65}"/>
              </a:ext>
            </a:extLst>
          </p:cNvPr>
          <p:cNvSpPr>
            <a:spLocks noGrp="1"/>
          </p:cNvSpPr>
          <p:nvPr>
            <p:ph type="dt" idx="10"/>
          </p:nvPr>
        </p:nvSpPr>
        <p:spPr/>
        <p:txBody>
          <a:bodyPr/>
          <a:lstStyle/>
          <a:p>
            <a:pPr defTabSz="966612">
              <a:defRPr/>
            </a:pPr>
            <a:r>
              <a:rPr lang="en-US" sz="1400">
                <a:solidFill>
                  <a:srgbClr val="000000"/>
                </a:solidFill>
              </a:rPr>
              <a:t>6/24/2018</a:t>
            </a:r>
            <a:endParaRPr lang="en-US" sz="1400" dirty="0">
              <a:solidFill>
                <a:srgbClr val="000000"/>
              </a:solidFill>
            </a:endParaRPr>
          </a:p>
        </p:txBody>
      </p:sp>
    </p:spTree>
    <p:extLst>
      <p:ext uri="{BB962C8B-B14F-4D97-AF65-F5344CB8AC3E}">
        <p14:creationId xmlns:p14="http://schemas.microsoft.com/office/powerpoint/2010/main" val="4142439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spcBef>
                <a:spcPct val="30000"/>
              </a:spcBef>
              <a:defRPr sz="1600">
                <a:solidFill>
                  <a:schemeClr val="tx1"/>
                </a:solidFill>
                <a:latin typeface="Arial" charset="0"/>
                <a:cs typeface="Arial" charset="0"/>
              </a:defRPr>
            </a:lvl1pPr>
            <a:lvl2pPr marL="927734" indent="-356821" eaLnBrk="0" hangingPunct="0">
              <a:spcBef>
                <a:spcPct val="30000"/>
              </a:spcBef>
              <a:defRPr sz="1600">
                <a:solidFill>
                  <a:schemeClr val="tx1"/>
                </a:solidFill>
                <a:latin typeface="Arial" charset="0"/>
                <a:cs typeface="Arial" charset="0"/>
              </a:defRPr>
            </a:lvl2pPr>
            <a:lvl3pPr marL="1427284" indent="-285456" eaLnBrk="0" hangingPunct="0">
              <a:spcBef>
                <a:spcPct val="30000"/>
              </a:spcBef>
              <a:defRPr sz="1600">
                <a:solidFill>
                  <a:schemeClr val="tx1"/>
                </a:solidFill>
                <a:latin typeface="Arial" charset="0"/>
                <a:cs typeface="Arial" charset="0"/>
              </a:defRPr>
            </a:lvl3pPr>
            <a:lvl4pPr marL="1998198" indent="-285456" eaLnBrk="0" hangingPunct="0">
              <a:spcBef>
                <a:spcPct val="30000"/>
              </a:spcBef>
              <a:defRPr sz="1600">
                <a:solidFill>
                  <a:schemeClr val="tx1"/>
                </a:solidFill>
                <a:latin typeface="Arial" charset="0"/>
                <a:cs typeface="Arial" charset="0"/>
              </a:defRPr>
            </a:lvl4pPr>
            <a:lvl5pPr marL="2569113" indent="-285456" eaLnBrk="0" hangingPunct="0">
              <a:spcBef>
                <a:spcPct val="30000"/>
              </a:spcBef>
              <a:defRPr sz="1600">
                <a:solidFill>
                  <a:schemeClr val="tx1"/>
                </a:solidFill>
                <a:latin typeface="Arial" charset="0"/>
                <a:cs typeface="Arial" charset="0"/>
              </a:defRPr>
            </a:lvl5pPr>
            <a:lvl6pPr marL="3140026" indent="-285456" eaLnBrk="0" fontAlgn="base" hangingPunct="0">
              <a:spcBef>
                <a:spcPct val="30000"/>
              </a:spcBef>
              <a:spcAft>
                <a:spcPct val="0"/>
              </a:spcAft>
              <a:defRPr sz="1600">
                <a:solidFill>
                  <a:schemeClr val="tx1"/>
                </a:solidFill>
                <a:latin typeface="Arial" charset="0"/>
                <a:cs typeface="Arial" charset="0"/>
              </a:defRPr>
            </a:lvl6pPr>
            <a:lvl7pPr marL="3710940" indent="-285456" eaLnBrk="0" fontAlgn="base" hangingPunct="0">
              <a:spcBef>
                <a:spcPct val="30000"/>
              </a:spcBef>
              <a:spcAft>
                <a:spcPct val="0"/>
              </a:spcAft>
              <a:defRPr sz="1600">
                <a:solidFill>
                  <a:schemeClr val="tx1"/>
                </a:solidFill>
                <a:latin typeface="Arial" charset="0"/>
                <a:cs typeface="Arial" charset="0"/>
              </a:defRPr>
            </a:lvl7pPr>
            <a:lvl8pPr marL="4281853" indent="-285456" eaLnBrk="0" fontAlgn="base" hangingPunct="0">
              <a:spcBef>
                <a:spcPct val="30000"/>
              </a:spcBef>
              <a:spcAft>
                <a:spcPct val="0"/>
              </a:spcAft>
              <a:defRPr sz="1600">
                <a:solidFill>
                  <a:schemeClr val="tx1"/>
                </a:solidFill>
                <a:latin typeface="Arial" charset="0"/>
                <a:cs typeface="Arial" charset="0"/>
              </a:defRPr>
            </a:lvl8pPr>
            <a:lvl9pPr marL="4852768" indent="-285456" eaLnBrk="0" fontAlgn="base" hangingPunct="0">
              <a:spcBef>
                <a:spcPct val="30000"/>
              </a:spcBef>
              <a:spcAft>
                <a:spcPct val="0"/>
              </a:spcAft>
              <a:defRPr sz="1600">
                <a:solidFill>
                  <a:schemeClr val="tx1"/>
                </a:solidFill>
                <a:latin typeface="Arial" charset="0"/>
                <a:cs typeface="Arial" charset="0"/>
              </a:defRPr>
            </a:lvl9pPr>
          </a:lstStyle>
          <a:p>
            <a:pPr eaLnBrk="1" hangingPunct="1">
              <a:spcBef>
                <a:spcPct val="0"/>
              </a:spcBef>
            </a:pPr>
            <a:fld id="{312DE033-A0D6-4BE6-9757-342E30391FB3}" type="slidenum">
              <a:rPr lang="en-US" altLang="en-US" smtClean="0">
                <a:latin typeface="Calibri" panose="020F0502020204030204" pitchFamily="34" charset="0"/>
                <a:cs typeface="Calibri" panose="020F0502020204030204" pitchFamily="34" charset="0"/>
              </a:rPr>
              <a:pPr eaLnBrk="1" hangingPunct="1">
                <a:spcBef>
                  <a:spcPct val="0"/>
                </a:spcBef>
              </a:pPr>
              <a:t>6</a:t>
            </a:fld>
            <a:endParaRPr lang="en-US" altLang="en-US" dirty="0">
              <a:latin typeface="Calibri" panose="020F0502020204030204" pitchFamily="34" charset="0"/>
              <a:cs typeface="Calibri" panose="020F0502020204030204" pitchFamily="34"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xfrm>
            <a:off x="1183726" y="5279432"/>
            <a:ext cx="6510492" cy="5001565"/>
          </a:xfrm>
          <a:noFill/>
        </p:spPr>
        <p:txBody>
          <a:bodyPr/>
          <a:lstStyle/>
          <a:p>
            <a:pPr>
              <a:spcBef>
                <a:spcPts val="0"/>
              </a:spcBef>
              <a:spcAft>
                <a:spcPts val="1248"/>
              </a:spcAft>
            </a:pPr>
            <a:endParaRPr lang="en-US" altLang="en-US" sz="1600" b="1" dirty="0">
              <a:latin typeface="+mn-lt"/>
            </a:endParaRPr>
          </a:p>
        </p:txBody>
      </p:sp>
      <p:sp>
        <p:nvSpPr>
          <p:cNvPr id="2" name="Date Placeholder 1"/>
          <p:cNvSpPr>
            <a:spLocks noGrp="1"/>
          </p:cNvSpPr>
          <p:nvPr>
            <p:ph type="dt" idx="10"/>
          </p:nvPr>
        </p:nvSpPr>
        <p:spPr/>
        <p:txBody>
          <a:bodyPr/>
          <a:lstStyle/>
          <a:p>
            <a:pPr>
              <a:defRPr/>
            </a:pPr>
            <a:r>
              <a:rPr lang="en-US"/>
              <a:t>6/24/2018</a:t>
            </a:r>
          </a:p>
        </p:txBody>
      </p:sp>
      <p:sp>
        <p:nvSpPr>
          <p:cNvPr id="3" name="Header Placeholder 2"/>
          <p:cNvSpPr>
            <a:spLocks noGrp="1"/>
          </p:cNvSpPr>
          <p:nvPr>
            <p:ph type="hdr" sz="quarter" idx="11"/>
          </p:nvPr>
        </p:nvSpPr>
        <p:spPr/>
        <p:txBody>
          <a:bodyPr/>
          <a:lstStyle/>
          <a:p>
            <a:pPr>
              <a:defRPr/>
            </a:pPr>
            <a:r>
              <a:rPr lang="en-US"/>
              <a:t>Dr. Jim McGowan - Law &amp; Grace Session 9</a:t>
            </a:r>
            <a:endParaRPr lang="en-US" dirty="0"/>
          </a:p>
        </p:txBody>
      </p:sp>
      <p:sp>
        <p:nvSpPr>
          <p:cNvPr id="4" name="Footer Placeholder 3"/>
          <p:cNvSpPr>
            <a:spLocks noGrp="1"/>
          </p:cNvSpPr>
          <p:nvPr>
            <p:ph type="ftr" sz="quarter" idx="12"/>
          </p:nvPr>
        </p:nvSpPr>
        <p:spPr/>
        <p:txBody>
          <a:bodyPr/>
          <a:lstStyle/>
          <a:p>
            <a:pPr>
              <a:defRPr/>
            </a:pPr>
            <a:r>
              <a:rPr lang="en-US"/>
              <a:t>Sugar Land Bible Church</a:t>
            </a:r>
          </a:p>
        </p:txBody>
      </p:sp>
    </p:spTree>
    <p:extLst>
      <p:ext uri="{BB962C8B-B14F-4D97-AF65-F5344CB8AC3E}">
        <p14:creationId xmlns:p14="http://schemas.microsoft.com/office/powerpoint/2010/main" val="18941780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BE69677-E5E0-4FE6-A9D6-5C6A129007F4}" type="slidenum">
              <a:rPr lang="en-US" smtClean="0"/>
              <a:pPr>
                <a:defRPr/>
              </a:pPr>
              <a:t>7</a:t>
            </a:fld>
            <a:endParaRPr lang="en-US"/>
          </a:p>
        </p:txBody>
      </p:sp>
      <p:sp>
        <p:nvSpPr>
          <p:cNvPr id="5" name="Date Placeholder 4"/>
          <p:cNvSpPr>
            <a:spLocks noGrp="1"/>
          </p:cNvSpPr>
          <p:nvPr>
            <p:ph type="dt" idx="11"/>
          </p:nvPr>
        </p:nvSpPr>
        <p:spPr/>
        <p:txBody>
          <a:bodyPr/>
          <a:lstStyle/>
          <a:p>
            <a:pPr>
              <a:defRPr/>
            </a:pPr>
            <a:r>
              <a:rPr lang="en-US"/>
              <a:t>6/24/2018</a:t>
            </a:r>
          </a:p>
        </p:txBody>
      </p:sp>
      <p:sp>
        <p:nvSpPr>
          <p:cNvPr id="6" name="Header Placeholder 5"/>
          <p:cNvSpPr>
            <a:spLocks noGrp="1"/>
          </p:cNvSpPr>
          <p:nvPr>
            <p:ph type="hdr" sz="quarter" idx="12"/>
          </p:nvPr>
        </p:nvSpPr>
        <p:spPr/>
        <p:txBody>
          <a:bodyPr/>
          <a:lstStyle/>
          <a:p>
            <a:pPr>
              <a:defRPr/>
            </a:pPr>
            <a:r>
              <a:rPr lang="en-US"/>
              <a:t>Dr. Jim McGowan - Law &amp; Grace Session 9</a:t>
            </a:r>
            <a:endParaRPr lang="en-US" dirty="0"/>
          </a:p>
        </p:txBody>
      </p:sp>
      <p:sp>
        <p:nvSpPr>
          <p:cNvPr id="7" name="Footer Placeholder 6"/>
          <p:cNvSpPr>
            <a:spLocks noGrp="1"/>
          </p:cNvSpPr>
          <p:nvPr>
            <p:ph type="ftr" sz="quarter" idx="13"/>
          </p:nvPr>
        </p:nvSpPr>
        <p:spPr/>
        <p:txBody>
          <a:bodyPr/>
          <a:lstStyle/>
          <a:p>
            <a:pPr>
              <a:defRPr/>
            </a:pPr>
            <a:r>
              <a:rPr lang="en-US"/>
              <a:t>Sugar Land Bible Church</a:t>
            </a:r>
          </a:p>
        </p:txBody>
      </p:sp>
    </p:spTree>
    <p:extLst>
      <p:ext uri="{BB962C8B-B14F-4D97-AF65-F5344CB8AC3E}">
        <p14:creationId xmlns:p14="http://schemas.microsoft.com/office/powerpoint/2010/main" val="32273228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BE69677-E5E0-4FE6-A9D6-5C6A129007F4}" type="slidenum">
              <a:rPr lang="en-US" smtClean="0"/>
              <a:pPr>
                <a:defRPr/>
              </a:pPr>
              <a:t>17</a:t>
            </a:fld>
            <a:endParaRPr lang="en-US"/>
          </a:p>
        </p:txBody>
      </p:sp>
      <p:sp>
        <p:nvSpPr>
          <p:cNvPr id="5" name="Date Placeholder 4"/>
          <p:cNvSpPr>
            <a:spLocks noGrp="1"/>
          </p:cNvSpPr>
          <p:nvPr>
            <p:ph type="dt" idx="11"/>
          </p:nvPr>
        </p:nvSpPr>
        <p:spPr/>
        <p:txBody>
          <a:bodyPr/>
          <a:lstStyle/>
          <a:p>
            <a:pPr>
              <a:defRPr/>
            </a:pPr>
            <a:r>
              <a:rPr lang="en-US"/>
              <a:t>6/24/2018</a:t>
            </a:r>
          </a:p>
        </p:txBody>
      </p:sp>
      <p:sp>
        <p:nvSpPr>
          <p:cNvPr id="6" name="Header Placeholder 5"/>
          <p:cNvSpPr>
            <a:spLocks noGrp="1"/>
          </p:cNvSpPr>
          <p:nvPr>
            <p:ph type="hdr" sz="quarter" idx="12"/>
          </p:nvPr>
        </p:nvSpPr>
        <p:spPr/>
        <p:txBody>
          <a:bodyPr/>
          <a:lstStyle/>
          <a:p>
            <a:pPr>
              <a:defRPr/>
            </a:pPr>
            <a:r>
              <a:rPr lang="en-US"/>
              <a:t>Dr. Jim McGowan - Law &amp; Grace Session 9</a:t>
            </a:r>
            <a:endParaRPr lang="en-US" dirty="0"/>
          </a:p>
        </p:txBody>
      </p:sp>
      <p:sp>
        <p:nvSpPr>
          <p:cNvPr id="7" name="Footer Placeholder 6"/>
          <p:cNvSpPr>
            <a:spLocks noGrp="1"/>
          </p:cNvSpPr>
          <p:nvPr>
            <p:ph type="ftr" sz="quarter" idx="13"/>
          </p:nvPr>
        </p:nvSpPr>
        <p:spPr/>
        <p:txBody>
          <a:bodyPr/>
          <a:lstStyle/>
          <a:p>
            <a:pPr>
              <a:defRPr/>
            </a:pPr>
            <a:r>
              <a:rPr lang="en-US"/>
              <a:t>Sugar Land Bible Church</a:t>
            </a:r>
          </a:p>
        </p:txBody>
      </p:sp>
    </p:spTree>
    <p:extLst>
      <p:ext uri="{BB962C8B-B14F-4D97-AF65-F5344CB8AC3E}">
        <p14:creationId xmlns:p14="http://schemas.microsoft.com/office/powerpoint/2010/main" val="20237866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BE69677-E5E0-4FE6-A9D6-5C6A129007F4}" type="slidenum">
              <a:rPr lang="en-US" smtClean="0"/>
              <a:pPr>
                <a:defRPr/>
              </a:pPr>
              <a:t>20</a:t>
            </a:fld>
            <a:endParaRPr lang="en-US"/>
          </a:p>
        </p:txBody>
      </p:sp>
      <p:sp>
        <p:nvSpPr>
          <p:cNvPr id="5" name="Date Placeholder 4"/>
          <p:cNvSpPr>
            <a:spLocks noGrp="1"/>
          </p:cNvSpPr>
          <p:nvPr>
            <p:ph type="dt" idx="11"/>
          </p:nvPr>
        </p:nvSpPr>
        <p:spPr/>
        <p:txBody>
          <a:bodyPr/>
          <a:lstStyle/>
          <a:p>
            <a:pPr>
              <a:defRPr/>
            </a:pPr>
            <a:r>
              <a:rPr lang="en-US"/>
              <a:t>6/24/2018</a:t>
            </a:r>
          </a:p>
        </p:txBody>
      </p:sp>
      <p:sp>
        <p:nvSpPr>
          <p:cNvPr id="6" name="Header Placeholder 5"/>
          <p:cNvSpPr>
            <a:spLocks noGrp="1"/>
          </p:cNvSpPr>
          <p:nvPr>
            <p:ph type="hdr" sz="quarter" idx="12"/>
          </p:nvPr>
        </p:nvSpPr>
        <p:spPr/>
        <p:txBody>
          <a:bodyPr/>
          <a:lstStyle/>
          <a:p>
            <a:pPr>
              <a:defRPr/>
            </a:pPr>
            <a:r>
              <a:rPr lang="en-US"/>
              <a:t>Dr. Jim McGowan - Law &amp; Grace Session 9</a:t>
            </a:r>
            <a:endParaRPr lang="en-US" dirty="0"/>
          </a:p>
        </p:txBody>
      </p:sp>
      <p:sp>
        <p:nvSpPr>
          <p:cNvPr id="7" name="Footer Placeholder 6"/>
          <p:cNvSpPr>
            <a:spLocks noGrp="1"/>
          </p:cNvSpPr>
          <p:nvPr>
            <p:ph type="ftr" sz="quarter" idx="13"/>
          </p:nvPr>
        </p:nvSpPr>
        <p:spPr/>
        <p:txBody>
          <a:bodyPr/>
          <a:lstStyle/>
          <a:p>
            <a:pPr>
              <a:defRPr/>
            </a:pPr>
            <a:r>
              <a:rPr lang="en-US"/>
              <a:t>Sugar Land Bible Church</a:t>
            </a:r>
          </a:p>
        </p:txBody>
      </p:sp>
    </p:spTree>
    <p:extLst>
      <p:ext uri="{BB962C8B-B14F-4D97-AF65-F5344CB8AC3E}">
        <p14:creationId xmlns:p14="http://schemas.microsoft.com/office/powerpoint/2010/main" val="30648078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36439-161E-484F-97BF-636D1050161C}"/>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D65DC95-8D0D-4028-820B-CEF7D57F3FC7}"/>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AA689E-24AF-4946-B90A-87D1A68BD8C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1A31A10-2EBB-4F2D-9975-3FECA53813A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F87B807-99DF-4216-9933-26DC42D8BBA5}"/>
              </a:ext>
            </a:extLst>
          </p:cNvPr>
          <p:cNvSpPr>
            <a:spLocks noGrp="1"/>
          </p:cNvSpPr>
          <p:nvPr>
            <p:ph type="sldNum" sz="quarter" idx="12"/>
          </p:nvPr>
        </p:nvSpPr>
        <p:spPr/>
        <p:txBody>
          <a:bodyPr/>
          <a:lstStyle>
            <a:lvl1pPr>
              <a:defRPr/>
            </a:lvl1pPr>
          </a:lstStyle>
          <a:p>
            <a:fld id="{2E86A5D8-2568-44AB-8D40-A1DD1AB17A03}" type="slidenum">
              <a:rPr lang="en-US" altLang="en-US"/>
              <a:pPr/>
              <a:t>‹#›</a:t>
            </a:fld>
            <a:endParaRPr lang="en-US" altLang="en-US"/>
          </a:p>
        </p:txBody>
      </p:sp>
    </p:spTree>
    <p:extLst>
      <p:ext uri="{BB962C8B-B14F-4D97-AF65-F5344CB8AC3E}">
        <p14:creationId xmlns:p14="http://schemas.microsoft.com/office/powerpoint/2010/main" val="16275764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0A107-1A49-4F13-84BD-9E03132168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56A043-C45E-48E9-9756-A25AE06DD88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547EBB-D32E-406C-8E8C-6FAFD82CC9C3}"/>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53D1071-BE4D-4507-A66A-152AB71846F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887D818-D20C-417C-9AC4-E5635358974C}"/>
              </a:ext>
            </a:extLst>
          </p:cNvPr>
          <p:cNvSpPr>
            <a:spLocks noGrp="1"/>
          </p:cNvSpPr>
          <p:nvPr>
            <p:ph type="sldNum" sz="quarter" idx="12"/>
          </p:nvPr>
        </p:nvSpPr>
        <p:spPr/>
        <p:txBody>
          <a:bodyPr/>
          <a:lstStyle>
            <a:lvl1pPr>
              <a:defRPr/>
            </a:lvl1pPr>
          </a:lstStyle>
          <a:p>
            <a:fld id="{16DEA85D-6EA3-4DC9-AA07-7AFDFF8537D2}" type="slidenum">
              <a:rPr lang="en-US" altLang="en-US"/>
              <a:pPr/>
              <a:t>‹#›</a:t>
            </a:fld>
            <a:endParaRPr lang="en-US" altLang="en-US"/>
          </a:p>
        </p:txBody>
      </p:sp>
    </p:spTree>
    <p:extLst>
      <p:ext uri="{BB962C8B-B14F-4D97-AF65-F5344CB8AC3E}">
        <p14:creationId xmlns:p14="http://schemas.microsoft.com/office/powerpoint/2010/main" val="25361248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A30E65-B443-4B2E-9591-11E9E43C9DDD}"/>
              </a:ext>
            </a:extLst>
          </p:cNvPr>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6821DB-9361-4B99-8A11-EBE961DBB720}"/>
              </a:ext>
            </a:extLst>
          </p:cNvPr>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BBCE79-21C0-41F2-9C54-521A8C20BA6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798391A-54FC-4F18-BDFE-2B4ED9DEFC8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1227C2D-3924-4B8C-AC3C-44C5F4EB7324}"/>
              </a:ext>
            </a:extLst>
          </p:cNvPr>
          <p:cNvSpPr>
            <a:spLocks noGrp="1"/>
          </p:cNvSpPr>
          <p:nvPr>
            <p:ph type="sldNum" sz="quarter" idx="12"/>
          </p:nvPr>
        </p:nvSpPr>
        <p:spPr/>
        <p:txBody>
          <a:bodyPr/>
          <a:lstStyle>
            <a:lvl1pPr>
              <a:defRPr/>
            </a:lvl1pPr>
          </a:lstStyle>
          <a:p>
            <a:fld id="{D56541D2-D57E-49F6-9D04-2B810DFAC823}" type="slidenum">
              <a:rPr lang="en-US" altLang="en-US"/>
              <a:pPr/>
              <a:t>‹#›</a:t>
            </a:fld>
            <a:endParaRPr lang="en-US" altLang="en-US"/>
          </a:p>
        </p:txBody>
      </p:sp>
    </p:spTree>
    <p:extLst>
      <p:ext uri="{BB962C8B-B14F-4D97-AF65-F5344CB8AC3E}">
        <p14:creationId xmlns:p14="http://schemas.microsoft.com/office/powerpoint/2010/main" val="21115672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DA5FE-1894-44DA-ACDF-4BE9CD757E40}"/>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4E0090-1B4D-4E6D-AC14-348926810EE8}"/>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4F4A2B9-FC80-49C2-BC49-33768AA2847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BAACD10-E5F3-4F52-AA12-3B9284CD3F3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1287F81-D8C3-44E9-9A87-AADE722E1D7E}"/>
              </a:ext>
            </a:extLst>
          </p:cNvPr>
          <p:cNvSpPr>
            <a:spLocks noGrp="1"/>
          </p:cNvSpPr>
          <p:nvPr>
            <p:ph type="sldNum" sz="quarter" idx="12"/>
          </p:nvPr>
        </p:nvSpPr>
        <p:spPr/>
        <p:txBody>
          <a:bodyPr/>
          <a:lstStyle>
            <a:lvl1pPr>
              <a:defRPr/>
            </a:lvl1pPr>
          </a:lstStyle>
          <a:p>
            <a:fld id="{44DFEEE2-380F-4641-97A1-37D192FA7796}" type="slidenum">
              <a:rPr lang="en-US" altLang="en-US"/>
              <a:pPr/>
              <a:t>‹#›</a:t>
            </a:fld>
            <a:endParaRPr lang="en-US" altLang="en-US"/>
          </a:p>
        </p:txBody>
      </p:sp>
    </p:spTree>
    <p:extLst>
      <p:ext uri="{BB962C8B-B14F-4D97-AF65-F5344CB8AC3E}">
        <p14:creationId xmlns:p14="http://schemas.microsoft.com/office/powerpoint/2010/main" val="13131947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98497-C1C6-4F27-A92C-823B7F858A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63D299-4E90-448C-9E4B-DF39FA31CE3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CFD047-9192-4DA2-992A-0F42D643AC2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DAE470C-6BA5-4831-A023-7392A51324A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74301BA-B18D-4013-B863-BECB8F8ABE55}"/>
              </a:ext>
            </a:extLst>
          </p:cNvPr>
          <p:cNvSpPr>
            <a:spLocks noGrp="1"/>
          </p:cNvSpPr>
          <p:nvPr>
            <p:ph type="sldNum" sz="quarter" idx="12"/>
          </p:nvPr>
        </p:nvSpPr>
        <p:spPr/>
        <p:txBody>
          <a:bodyPr/>
          <a:lstStyle>
            <a:lvl1pPr>
              <a:defRPr/>
            </a:lvl1pPr>
          </a:lstStyle>
          <a:p>
            <a:fld id="{34380B4C-BCE2-4C6F-8F4D-77DA485C9D4C}" type="slidenum">
              <a:rPr lang="en-US" altLang="en-US"/>
              <a:pPr/>
              <a:t>‹#›</a:t>
            </a:fld>
            <a:endParaRPr lang="en-US" altLang="en-US"/>
          </a:p>
        </p:txBody>
      </p:sp>
    </p:spTree>
    <p:extLst>
      <p:ext uri="{BB962C8B-B14F-4D97-AF65-F5344CB8AC3E}">
        <p14:creationId xmlns:p14="http://schemas.microsoft.com/office/powerpoint/2010/main" val="15887288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D5ED0-8AD7-4F5F-8157-FC88AFAF4E82}"/>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F4D794-16E7-4373-84C9-E048005E9196}"/>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72CB114E-A725-470C-AA5D-EF0D1BB1F99B}"/>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4E48A5C-E393-43D3-9315-D897744620C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D5FD13D8-671B-4071-A6E7-AB92E516D56B}"/>
              </a:ext>
            </a:extLst>
          </p:cNvPr>
          <p:cNvSpPr>
            <a:spLocks noGrp="1"/>
          </p:cNvSpPr>
          <p:nvPr>
            <p:ph type="sldNum" sz="quarter" idx="12"/>
          </p:nvPr>
        </p:nvSpPr>
        <p:spPr/>
        <p:txBody>
          <a:bodyPr/>
          <a:lstStyle>
            <a:lvl1pPr>
              <a:defRPr/>
            </a:lvl1pPr>
          </a:lstStyle>
          <a:p>
            <a:fld id="{D222B812-4F67-49AF-8CD3-777D55ABF074}" type="slidenum">
              <a:rPr lang="en-US" altLang="en-US"/>
              <a:pPr/>
              <a:t>‹#›</a:t>
            </a:fld>
            <a:endParaRPr lang="en-US" altLang="en-US"/>
          </a:p>
        </p:txBody>
      </p:sp>
    </p:spTree>
    <p:extLst>
      <p:ext uri="{BB962C8B-B14F-4D97-AF65-F5344CB8AC3E}">
        <p14:creationId xmlns:p14="http://schemas.microsoft.com/office/powerpoint/2010/main" val="12818022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B8ABC-592C-4EF9-9D62-72A1BD6F8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BA6481-D880-4693-8C68-A79DB13230C6}"/>
              </a:ext>
            </a:extLst>
          </p:cNvPr>
          <p:cNvSpPr>
            <a:spLocks noGrp="1"/>
          </p:cNvSpPr>
          <p:nvPr>
            <p:ph sz="half" idx="1"/>
          </p:nvPr>
        </p:nvSpPr>
        <p:spPr>
          <a:xfrm>
            <a:off x="6858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F78FBF-9764-4C82-8A7F-A6C8587436BF}"/>
              </a:ext>
            </a:extLst>
          </p:cNvPr>
          <p:cNvSpPr>
            <a:spLocks noGrp="1"/>
          </p:cNvSpPr>
          <p:nvPr>
            <p:ph sz="half" idx="2"/>
          </p:nvPr>
        </p:nvSpPr>
        <p:spPr>
          <a:xfrm>
            <a:off x="46482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0EAD95-C37D-48C6-87FA-963E9566226A}"/>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42694B05-4336-4D39-AA00-7C39138156FA}"/>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F2967737-F19A-4736-B919-ABC76C3D4619}"/>
              </a:ext>
            </a:extLst>
          </p:cNvPr>
          <p:cNvSpPr>
            <a:spLocks noGrp="1"/>
          </p:cNvSpPr>
          <p:nvPr>
            <p:ph type="sldNum" sz="quarter" idx="12"/>
          </p:nvPr>
        </p:nvSpPr>
        <p:spPr/>
        <p:txBody>
          <a:bodyPr/>
          <a:lstStyle>
            <a:lvl1pPr>
              <a:defRPr/>
            </a:lvl1pPr>
          </a:lstStyle>
          <a:p>
            <a:fld id="{67F74D1B-7BE3-4A65-BBCF-13B1C8379C3D}" type="slidenum">
              <a:rPr lang="en-US" altLang="en-US"/>
              <a:pPr/>
              <a:t>‹#›</a:t>
            </a:fld>
            <a:endParaRPr lang="en-US" altLang="en-US"/>
          </a:p>
        </p:txBody>
      </p:sp>
    </p:spTree>
    <p:extLst>
      <p:ext uri="{BB962C8B-B14F-4D97-AF65-F5344CB8AC3E}">
        <p14:creationId xmlns:p14="http://schemas.microsoft.com/office/powerpoint/2010/main" val="25365509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1A2AA-146E-4833-A9B9-AB5A21335263}"/>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96495B8-7AC5-4FE7-932B-C03D0D963B1C}"/>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08F16AF-1890-412F-BEB1-EB9F3C1F5341}"/>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D2654C-E35F-4097-9B2C-F02960D13A54}"/>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E13BAB6-9D36-40C8-828C-62BFAC74273B}"/>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4E8EA01-523B-4BED-85F2-8020058782BA}"/>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6C6D9534-B038-41D4-BFA6-ECD591280127}"/>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8BE52223-4C94-4A3F-8215-33D2C8D7B315}"/>
              </a:ext>
            </a:extLst>
          </p:cNvPr>
          <p:cNvSpPr>
            <a:spLocks noGrp="1"/>
          </p:cNvSpPr>
          <p:nvPr>
            <p:ph type="sldNum" sz="quarter" idx="12"/>
          </p:nvPr>
        </p:nvSpPr>
        <p:spPr/>
        <p:txBody>
          <a:bodyPr/>
          <a:lstStyle>
            <a:lvl1pPr>
              <a:defRPr/>
            </a:lvl1pPr>
          </a:lstStyle>
          <a:p>
            <a:fld id="{AAF52B06-5D72-4494-88E3-D40A74AEBEFC}" type="slidenum">
              <a:rPr lang="en-US" altLang="en-US"/>
              <a:pPr/>
              <a:t>‹#›</a:t>
            </a:fld>
            <a:endParaRPr lang="en-US" altLang="en-US"/>
          </a:p>
        </p:txBody>
      </p:sp>
    </p:spTree>
    <p:extLst>
      <p:ext uri="{BB962C8B-B14F-4D97-AF65-F5344CB8AC3E}">
        <p14:creationId xmlns:p14="http://schemas.microsoft.com/office/powerpoint/2010/main" val="35177762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F2785-A9C8-4B22-AB6A-B266226D54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DBBCE5F-DA64-445C-8CA9-4AFABEA1EF32}"/>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6F22D0B6-CE19-4E18-BBF3-D8A06CD1C23C}"/>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47719EDD-DC5D-4DEE-80DB-5AEF88E43560}"/>
              </a:ext>
            </a:extLst>
          </p:cNvPr>
          <p:cNvSpPr>
            <a:spLocks noGrp="1"/>
          </p:cNvSpPr>
          <p:nvPr>
            <p:ph type="sldNum" sz="quarter" idx="12"/>
          </p:nvPr>
        </p:nvSpPr>
        <p:spPr/>
        <p:txBody>
          <a:bodyPr/>
          <a:lstStyle>
            <a:lvl1pPr>
              <a:defRPr/>
            </a:lvl1pPr>
          </a:lstStyle>
          <a:p>
            <a:fld id="{015CF5D5-6F95-4A02-A463-044B770715B5}" type="slidenum">
              <a:rPr lang="en-US" altLang="en-US"/>
              <a:pPr/>
              <a:t>‹#›</a:t>
            </a:fld>
            <a:endParaRPr lang="en-US" altLang="en-US"/>
          </a:p>
        </p:txBody>
      </p:sp>
    </p:spTree>
    <p:extLst>
      <p:ext uri="{BB962C8B-B14F-4D97-AF65-F5344CB8AC3E}">
        <p14:creationId xmlns:p14="http://schemas.microsoft.com/office/powerpoint/2010/main" val="21466534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DE9A5F-DDAD-4115-A137-D6C9E4D55296}"/>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26E64B0E-5CCA-4CED-8E9B-ED05ED9C14FC}"/>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6F6A1644-9000-4021-B0BB-BDBC232D0BA7}"/>
              </a:ext>
            </a:extLst>
          </p:cNvPr>
          <p:cNvSpPr>
            <a:spLocks noGrp="1"/>
          </p:cNvSpPr>
          <p:nvPr>
            <p:ph type="sldNum" sz="quarter" idx="12"/>
          </p:nvPr>
        </p:nvSpPr>
        <p:spPr/>
        <p:txBody>
          <a:bodyPr/>
          <a:lstStyle>
            <a:lvl1pPr>
              <a:defRPr/>
            </a:lvl1pPr>
          </a:lstStyle>
          <a:p>
            <a:fld id="{14700191-D780-413E-A11B-E003EAA9A78E}" type="slidenum">
              <a:rPr lang="en-US" altLang="en-US"/>
              <a:pPr/>
              <a:t>‹#›</a:t>
            </a:fld>
            <a:endParaRPr lang="en-US" altLang="en-US"/>
          </a:p>
        </p:txBody>
      </p:sp>
    </p:spTree>
    <p:extLst>
      <p:ext uri="{BB962C8B-B14F-4D97-AF65-F5344CB8AC3E}">
        <p14:creationId xmlns:p14="http://schemas.microsoft.com/office/powerpoint/2010/main" val="38947899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8AE65-CE5E-4FCE-908E-C0BF701B233D}"/>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133E7F9-AA71-4717-A63E-145E1BEDB8C9}"/>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C90BE0-7748-4786-A811-7A7225173C1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81DCC8F-FDEF-4493-A65E-0B3FEF340903}"/>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908F1FC1-2729-4F7D-8DC9-4EEE8AFECC15}"/>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6E51327F-6797-495C-B45B-57B733D343FD}"/>
              </a:ext>
            </a:extLst>
          </p:cNvPr>
          <p:cNvSpPr>
            <a:spLocks noGrp="1"/>
          </p:cNvSpPr>
          <p:nvPr>
            <p:ph type="sldNum" sz="quarter" idx="12"/>
          </p:nvPr>
        </p:nvSpPr>
        <p:spPr/>
        <p:txBody>
          <a:bodyPr/>
          <a:lstStyle>
            <a:lvl1pPr>
              <a:defRPr/>
            </a:lvl1pPr>
          </a:lstStyle>
          <a:p>
            <a:fld id="{57D07B18-A750-449A-B315-35BBAC16D273}" type="slidenum">
              <a:rPr lang="en-US" altLang="en-US"/>
              <a:pPr/>
              <a:t>‹#›</a:t>
            </a:fld>
            <a:endParaRPr lang="en-US" altLang="en-US"/>
          </a:p>
        </p:txBody>
      </p:sp>
    </p:spTree>
    <p:extLst>
      <p:ext uri="{BB962C8B-B14F-4D97-AF65-F5344CB8AC3E}">
        <p14:creationId xmlns:p14="http://schemas.microsoft.com/office/powerpoint/2010/main" val="2152612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64BF9-763C-49B7-BD4A-2012E29B91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97BB90-A23A-4AA7-834C-EDAA357092A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26698A-B6E4-4ECC-826C-0EC413EAD5C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B94EAC5-E659-4AF7-8E24-16C8FDCE9AB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83952AA-9DA9-4734-AEB5-A53181FB4B62}"/>
              </a:ext>
            </a:extLst>
          </p:cNvPr>
          <p:cNvSpPr>
            <a:spLocks noGrp="1"/>
          </p:cNvSpPr>
          <p:nvPr>
            <p:ph type="sldNum" sz="quarter" idx="12"/>
          </p:nvPr>
        </p:nvSpPr>
        <p:spPr/>
        <p:txBody>
          <a:bodyPr/>
          <a:lstStyle>
            <a:lvl1pPr>
              <a:defRPr/>
            </a:lvl1pPr>
          </a:lstStyle>
          <a:p>
            <a:fld id="{8D60447F-8B81-43B9-91BC-4FE8E76AD96D}" type="slidenum">
              <a:rPr lang="en-US" altLang="en-US"/>
              <a:pPr/>
              <a:t>‹#›</a:t>
            </a:fld>
            <a:endParaRPr lang="en-US" altLang="en-US"/>
          </a:p>
        </p:txBody>
      </p:sp>
    </p:spTree>
    <p:extLst>
      <p:ext uri="{BB962C8B-B14F-4D97-AF65-F5344CB8AC3E}">
        <p14:creationId xmlns:p14="http://schemas.microsoft.com/office/powerpoint/2010/main" val="23629422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82295-86A7-4411-9A62-506D8507698B}"/>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08B4760-EA6F-42F1-A725-05A879B6F92E}"/>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7D4E577-DAA1-4B34-844D-4BBA821D642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3676260-5BB5-4476-ABF5-DC093C3901E4}"/>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F61E0EF-9014-4127-9B83-517512020067}"/>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48B8D7B-7D93-45E6-A9CA-8F3C4949F130}"/>
              </a:ext>
            </a:extLst>
          </p:cNvPr>
          <p:cNvSpPr>
            <a:spLocks noGrp="1"/>
          </p:cNvSpPr>
          <p:nvPr>
            <p:ph type="sldNum" sz="quarter" idx="12"/>
          </p:nvPr>
        </p:nvSpPr>
        <p:spPr/>
        <p:txBody>
          <a:bodyPr/>
          <a:lstStyle>
            <a:lvl1pPr>
              <a:defRPr/>
            </a:lvl1pPr>
          </a:lstStyle>
          <a:p>
            <a:fld id="{80B94E18-FA63-4F5A-90AC-4B68785D22B7}" type="slidenum">
              <a:rPr lang="en-US" altLang="en-US"/>
              <a:pPr/>
              <a:t>‹#›</a:t>
            </a:fld>
            <a:endParaRPr lang="en-US" altLang="en-US"/>
          </a:p>
        </p:txBody>
      </p:sp>
    </p:spTree>
    <p:extLst>
      <p:ext uri="{BB962C8B-B14F-4D97-AF65-F5344CB8AC3E}">
        <p14:creationId xmlns:p14="http://schemas.microsoft.com/office/powerpoint/2010/main" val="23919382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D813C-1447-4FE0-BB6A-37D373FE4D1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A2D7944-C3AD-4821-85F8-884818AECE9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213763-7BED-4265-817E-242E56AA59A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42032B5-4CB5-41AF-842B-402B57CE1CD5}"/>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A7B5ECB-49FB-4D5B-AE8B-35EB11D1AC8B}"/>
              </a:ext>
            </a:extLst>
          </p:cNvPr>
          <p:cNvSpPr>
            <a:spLocks noGrp="1"/>
          </p:cNvSpPr>
          <p:nvPr>
            <p:ph type="sldNum" sz="quarter" idx="12"/>
          </p:nvPr>
        </p:nvSpPr>
        <p:spPr/>
        <p:txBody>
          <a:bodyPr/>
          <a:lstStyle>
            <a:lvl1pPr>
              <a:defRPr/>
            </a:lvl1pPr>
          </a:lstStyle>
          <a:p>
            <a:fld id="{8819B8C0-3377-48F7-9EEA-29B3F9CA6F56}" type="slidenum">
              <a:rPr lang="en-US" altLang="en-US"/>
              <a:pPr/>
              <a:t>‹#›</a:t>
            </a:fld>
            <a:endParaRPr lang="en-US" altLang="en-US"/>
          </a:p>
        </p:txBody>
      </p:sp>
    </p:spTree>
    <p:extLst>
      <p:ext uri="{BB962C8B-B14F-4D97-AF65-F5344CB8AC3E}">
        <p14:creationId xmlns:p14="http://schemas.microsoft.com/office/powerpoint/2010/main" val="4414028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E650AD-FC78-438B-81EE-8EE8FE6A223F}"/>
              </a:ext>
            </a:extLst>
          </p:cNvPr>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C43F698-FC60-4AFB-8560-404753F22582}"/>
              </a:ext>
            </a:extLst>
          </p:cNvPr>
          <p:cNvSpPr>
            <a:spLocks noGrp="1"/>
          </p:cNvSpPr>
          <p:nvPr>
            <p:ph type="body" orient="vert" idx="1"/>
          </p:nvPr>
        </p:nvSpPr>
        <p:spPr>
          <a:xfrm>
            <a:off x="685800" y="609600"/>
            <a:ext cx="5676900"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B64A4C-6CA3-45CD-945C-C36F6C4AA7B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01A1BFE-DE38-4830-A6BA-AD92D07FF4E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7562859-7D3E-4A43-8C46-3276A30946E5}"/>
              </a:ext>
            </a:extLst>
          </p:cNvPr>
          <p:cNvSpPr>
            <a:spLocks noGrp="1"/>
          </p:cNvSpPr>
          <p:nvPr>
            <p:ph type="sldNum" sz="quarter" idx="12"/>
          </p:nvPr>
        </p:nvSpPr>
        <p:spPr/>
        <p:txBody>
          <a:bodyPr/>
          <a:lstStyle>
            <a:lvl1pPr>
              <a:defRPr/>
            </a:lvl1pPr>
          </a:lstStyle>
          <a:p>
            <a:fld id="{66C7F3D8-3EEB-4C54-8802-19DE7B9B0308}" type="slidenum">
              <a:rPr lang="en-US" altLang="en-US"/>
              <a:pPr/>
              <a:t>‹#›</a:t>
            </a:fld>
            <a:endParaRPr lang="en-US" altLang="en-US"/>
          </a:p>
        </p:txBody>
      </p:sp>
    </p:spTree>
    <p:extLst>
      <p:ext uri="{BB962C8B-B14F-4D97-AF65-F5344CB8AC3E}">
        <p14:creationId xmlns:p14="http://schemas.microsoft.com/office/powerpoint/2010/main" val="23610210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D1B01-9043-4338-8488-9D9AD7009C1E}"/>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8EFC51-9D85-4F83-9579-F7E4B0098803}"/>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AA19DC-D042-41E5-AFB1-8076032A5F90}"/>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672E085-5445-4EA8-92F0-136AB6F435C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CE1DD8E-536B-492D-9CFB-C48A45CEFB8B}"/>
              </a:ext>
            </a:extLst>
          </p:cNvPr>
          <p:cNvSpPr>
            <a:spLocks noGrp="1"/>
          </p:cNvSpPr>
          <p:nvPr>
            <p:ph type="sldNum" sz="quarter" idx="12"/>
          </p:nvPr>
        </p:nvSpPr>
        <p:spPr/>
        <p:txBody>
          <a:bodyPr/>
          <a:lstStyle>
            <a:lvl1pPr>
              <a:defRPr/>
            </a:lvl1pPr>
          </a:lstStyle>
          <a:p>
            <a:fld id="{E860ECF5-7168-4B6C-B98B-C4BE0609BFD4}" type="slidenum">
              <a:rPr lang="en-US" altLang="en-US"/>
              <a:pPr/>
              <a:t>‹#›</a:t>
            </a:fld>
            <a:endParaRPr lang="en-US" altLang="en-US"/>
          </a:p>
        </p:txBody>
      </p:sp>
    </p:spTree>
    <p:extLst>
      <p:ext uri="{BB962C8B-B14F-4D97-AF65-F5344CB8AC3E}">
        <p14:creationId xmlns:p14="http://schemas.microsoft.com/office/powerpoint/2010/main" val="29489504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EDC31-9F3F-4A1F-8370-F1F89321F0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CB0EE2-571C-4CB9-9F9C-97F350BAC8F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057456-35EF-4C03-BDD2-00557BFD59C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4406568-D9C9-4C96-8075-E36863D72EF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BF28E29-8D94-4947-BE91-D5DAFB241CA8}"/>
              </a:ext>
            </a:extLst>
          </p:cNvPr>
          <p:cNvSpPr>
            <a:spLocks noGrp="1"/>
          </p:cNvSpPr>
          <p:nvPr>
            <p:ph type="sldNum" sz="quarter" idx="12"/>
          </p:nvPr>
        </p:nvSpPr>
        <p:spPr/>
        <p:txBody>
          <a:bodyPr/>
          <a:lstStyle>
            <a:lvl1pPr>
              <a:defRPr/>
            </a:lvl1pPr>
          </a:lstStyle>
          <a:p>
            <a:fld id="{F5ADEF65-AD07-4EE5-9D56-255E63659B46}" type="slidenum">
              <a:rPr lang="en-US" altLang="en-US"/>
              <a:pPr/>
              <a:t>‹#›</a:t>
            </a:fld>
            <a:endParaRPr lang="en-US" altLang="en-US"/>
          </a:p>
        </p:txBody>
      </p:sp>
    </p:spTree>
    <p:extLst>
      <p:ext uri="{BB962C8B-B14F-4D97-AF65-F5344CB8AC3E}">
        <p14:creationId xmlns:p14="http://schemas.microsoft.com/office/powerpoint/2010/main" val="42565861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F311D-EAEE-49E9-815F-D90C8E125F53}"/>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884324-E673-45E4-B1B2-DACF5DBCA33D}"/>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B53F2EEC-617F-4972-B547-9210001129A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4597D92-9483-41C8-9EEE-80392BD7383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DAB974A-C54F-4B5E-BA90-2569B9C001AF}"/>
              </a:ext>
            </a:extLst>
          </p:cNvPr>
          <p:cNvSpPr>
            <a:spLocks noGrp="1"/>
          </p:cNvSpPr>
          <p:nvPr>
            <p:ph type="sldNum" sz="quarter" idx="12"/>
          </p:nvPr>
        </p:nvSpPr>
        <p:spPr/>
        <p:txBody>
          <a:bodyPr/>
          <a:lstStyle>
            <a:lvl1pPr>
              <a:defRPr/>
            </a:lvl1pPr>
          </a:lstStyle>
          <a:p>
            <a:fld id="{56C32C38-9ACC-40C5-AB2E-8969C3FA4A43}" type="slidenum">
              <a:rPr lang="en-US" altLang="en-US"/>
              <a:pPr/>
              <a:t>‹#›</a:t>
            </a:fld>
            <a:endParaRPr lang="en-US" altLang="en-US"/>
          </a:p>
        </p:txBody>
      </p:sp>
    </p:spTree>
    <p:extLst>
      <p:ext uri="{BB962C8B-B14F-4D97-AF65-F5344CB8AC3E}">
        <p14:creationId xmlns:p14="http://schemas.microsoft.com/office/powerpoint/2010/main" val="40959320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7CC90-9E23-4431-8DF0-1FA765D6A2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9E46D7-EA82-4D2F-AE9D-F6BDE0474BF0}"/>
              </a:ext>
            </a:extLst>
          </p:cNvPr>
          <p:cNvSpPr>
            <a:spLocks noGrp="1"/>
          </p:cNvSpPr>
          <p:nvPr>
            <p:ph sz="half" idx="1"/>
          </p:nvPr>
        </p:nvSpPr>
        <p:spPr>
          <a:xfrm>
            <a:off x="6858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C46726-E629-4AE0-AE14-D32FF098C959}"/>
              </a:ext>
            </a:extLst>
          </p:cNvPr>
          <p:cNvSpPr>
            <a:spLocks noGrp="1"/>
          </p:cNvSpPr>
          <p:nvPr>
            <p:ph sz="half" idx="2"/>
          </p:nvPr>
        </p:nvSpPr>
        <p:spPr>
          <a:xfrm>
            <a:off x="46482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FFE7F4-F50C-442F-9667-59CE1E8F4EED}"/>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A6B2A374-8302-44B0-824A-DF11D6BDA1DE}"/>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9DE0B957-F832-4AD2-BD60-5F0677A5B75E}"/>
              </a:ext>
            </a:extLst>
          </p:cNvPr>
          <p:cNvSpPr>
            <a:spLocks noGrp="1"/>
          </p:cNvSpPr>
          <p:nvPr>
            <p:ph type="sldNum" sz="quarter" idx="12"/>
          </p:nvPr>
        </p:nvSpPr>
        <p:spPr/>
        <p:txBody>
          <a:bodyPr/>
          <a:lstStyle>
            <a:lvl1pPr>
              <a:defRPr/>
            </a:lvl1pPr>
          </a:lstStyle>
          <a:p>
            <a:fld id="{952FA7CE-FF45-4F32-9760-227A1C15417A}" type="slidenum">
              <a:rPr lang="en-US" altLang="en-US"/>
              <a:pPr/>
              <a:t>‹#›</a:t>
            </a:fld>
            <a:endParaRPr lang="en-US" altLang="en-US"/>
          </a:p>
        </p:txBody>
      </p:sp>
    </p:spTree>
    <p:extLst>
      <p:ext uri="{BB962C8B-B14F-4D97-AF65-F5344CB8AC3E}">
        <p14:creationId xmlns:p14="http://schemas.microsoft.com/office/powerpoint/2010/main" val="28097596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3FB55-BACE-4E77-9412-75699F5F050B}"/>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40753C-97FE-40B9-8E0D-52113702DB0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9ACBBBB-7FC0-4209-877A-AA5E65F65E9F}"/>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ED403FD-AA41-4BD9-86C8-268FABC7708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24EBC28-8C76-4B15-84A2-7D443B897570}"/>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A5DDD8B-1331-4B57-ADBA-BD089BFD3EAB}"/>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EC55EA2F-3964-4B10-9CE7-68986B463B75}"/>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1D8B8419-9E37-4C1E-977F-F9F5A24C8C94}"/>
              </a:ext>
            </a:extLst>
          </p:cNvPr>
          <p:cNvSpPr>
            <a:spLocks noGrp="1"/>
          </p:cNvSpPr>
          <p:nvPr>
            <p:ph type="sldNum" sz="quarter" idx="12"/>
          </p:nvPr>
        </p:nvSpPr>
        <p:spPr/>
        <p:txBody>
          <a:bodyPr/>
          <a:lstStyle>
            <a:lvl1pPr>
              <a:defRPr/>
            </a:lvl1pPr>
          </a:lstStyle>
          <a:p>
            <a:fld id="{DDE8E542-D1E1-4F54-A0B0-C1E251EC9D41}" type="slidenum">
              <a:rPr lang="en-US" altLang="en-US"/>
              <a:pPr/>
              <a:t>‹#›</a:t>
            </a:fld>
            <a:endParaRPr lang="en-US" altLang="en-US"/>
          </a:p>
        </p:txBody>
      </p:sp>
    </p:spTree>
    <p:extLst>
      <p:ext uri="{BB962C8B-B14F-4D97-AF65-F5344CB8AC3E}">
        <p14:creationId xmlns:p14="http://schemas.microsoft.com/office/powerpoint/2010/main" val="42002905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0A158-A3F9-40F1-A308-6B9791B8AFA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E8229DB-83CC-4B2F-8793-48194D885FB1}"/>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5C2FB08D-B383-4AC9-9331-D52C3ED2EE69}"/>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BA09070F-2099-4766-880A-6D1186C21CC5}"/>
              </a:ext>
            </a:extLst>
          </p:cNvPr>
          <p:cNvSpPr>
            <a:spLocks noGrp="1"/>
          </p:cNvSpPr>
          <p:nvPr>
            <p:ph type="sldNum" sz="quarter" idx="12"/>
          </p:nvPr>
        </p:nvSpPr>
        <p:spPr/>
        <p:txBody>
          <a:bodyPr/>
          <a:lstStyle>
            <a:lvl1pPr>
              <a:defRPr/>
            </a:lvl1pPr>
          </a:lstStyle>
          <a:p>
            <a:fld id="{E492A3CD-45E5-4620-9563-7491A7EBCF62}" type="slidenum">
              <a:rPr lang="en-US" altLang="en-US"/>
              <a:pPr/>
              <a:t>‹#›</a:t>
            </a:fld>
            <a:endParaRPr lang="en-US" altLang="en-US"/>
          </a:p>
        </p:txBody>
      </p:sp>
    </p:spTree>
    <p:extLst>
      <p:ext uri="{BB962C8B-B14F-4D97-AF65-F5344CB8AC3E}">
        <p14:creationId xmlns:p14="http://schemas.microsoft.com/office/powerpoint/2010/main" val="26950479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B2E94E-E2B3-45B0-85B3-3B649F8C0D10}"/>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D4CD21AC-8B64-4E5D-8F0B-2FF6E16B90DD}"/>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39763126-0752-4815-9B33-9301D74DA4D1}"/>
              </a:ext>
            </a:extLst>
          </p:cNvPr>
          <p:cNvSpPr>
            <a:spLocks noGrp="1"/>
          </p:cNvSpPr>
          <p:nvPr>
            <p:ph type="sldNum" sz="quarter" idx="12"/>
          </p:nvPr>
        </p:nvSpPr>
        <p:spPr/>
        <p:txBody>
          <a:bodyPr/>
          <a:lstStyle>
            <a:lvl1pPr>
              <a:defRPr/>
            </a:lvl1pPr>
          </a:lstStyle>
          <a:p>
            <a:fld id="{871F39A1-F1E1-4B93-BD1B-F1F8388DF798}" type="slidenum">
              <a:rPr lang="en-US" altLang="en-US"/>
              <a:pPr/>
              <a:t>‹#›</a:t>
            </a:fld>
            <a:endParaRPr lang="en-US" altLang="en-US"/>
          </a:p>
        </p:txBody>
      </p:sp>
    </p:spTree>
    <p:extLst>
      <p:ext uri="{BB962C8B-B14F-4D97-AF65-F5344CB8AC3E}">
        <p14:creationId xmlns:p14="http://schemas.microsoft.com/office/powerpoint/2010/main" val="691953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B02BE-C638-46E7-8ADE-088A96493F4D}"/>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942666F-085E-4F99-B741-6F8B9E7CD284}"/>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624C1173-F22B-4C44-89F9-2DCAAA487DC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C9F47F1-2015-4286-A7B4-D9683E511D7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2644A04-98D4-4BAA-B40C-720A8CBB3972}"/>
              </a:ext>
            </a:extLst>
          </p:cNvPr>
          <p:cNvSpPr>
            <a:spLocks noGrp="1"/>
          </p:cNvSpPr>
          <p:nvPr>
            <p:ph type="sldNum" sz="quarter" idx="12"/>
          </p:nvPr>
        </p:nvSpPr>
        <p:spPr/>
        <p:txBody>
          <a:bodyPr/>
          <a:lstStyle>
            <a:lvl1pPr>
              <a:defRPr/>
            </a:lvl1pPr>
          </a:lstStyle>
          <a:p>
            <a:fld id="{8FB62E2E-FF4B-4F29-9749-C2B667E91E7E}" type="slidenum">
              <a:rPr lang="en-US" altLang="en-US"/>
              <a:pPr/>
              <a:t>‹#›</a:t>
            </a:fld>
            <a:endParaRPr lang="en-US" altLang="en-US"/>
          </a:p>
        </p:txBody>
      </p:sp>
    </p:spTree>
    <p:extLst>
      <p:ext uri="{BB962C8B-B14F-4D97-AF65-F5344CB8AC3E}">
        <p14:creationId xmlns:p14="http://schemas.microsoft.com/office/powerpoint/2010/main" val="26468620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A7BDE-9A73-494A-A4D2-2E784D0C2BB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903AC99-AF0F-4134-BD0C-68F72E2309E6}"/>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A9A733-D520-48F0-81F8-1357C712078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C946B09-F557-4144-811E-62E6CF46D23D}"/>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E9149AD8-19BC-4766-AF17-33C12CD68F79}"/>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E85D221D-7213-4C5C-BE91-463F5928692C}"/>
              </a:ext>
            </a:extLst>
          </p:cNvPr>
          <p:cNvSpPr>
            <a:spLocks noGrp="1"/>
          </p:cNvSpPr>
          <p:nvPr>
            <p:ph type="sldNum" sz="quarter" idx="12"/>
          </p:nvPr>
        </p:nvSpPr>
        <p:spPr/>
        <p:txBody>
          <a:bodyPr/>
          <a:lstStyle>
            <a:lvl1pPr>
              <a:defRPr/>
            </a:lvl1pPr>
          </a:lstStyle>
          <a:p>
            <a:fld id="{9E4C9274-EDC2-4EEA-9AA0-B07C73D3EC17}" type="slidenum">
              <a:rPr lang="en-US" altLang="en-US"/>
              <a:pPr/>
              <a:t>‹#›</a:t>
            </a:fld>
            <a:endParaRPr lang="en-US" altLang="en-US"/>
          </a:p>
        </p:txBody>
      </p:sp>
    </p:spTree>
    <p:extLst>
      <p:ext uri="{BB962C8B-B14F-4D97-AF65-F5344CB8AC3E}">
        <p14:creationId xmlns:p14="http://schemas.microsoft.com/office/powerpoint/2010/main" val="3789042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2E8AE-3D23-4F11-B62D-E4AAF4FB0BB9}"/>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21233A8-875F-4C0F-A578-9536A3F5C4CD}"/>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5FD5A0E-57F6-469D-AC1A-1C2B5D087B1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D6BB7FA-A4C4-4934-AB9C-55FB9A0ABCB4}"/>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90FDA39D-79EC-4310-A94F-28B77A7A246B}"/>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78F4277C-EA2E-4226-A804-6CDDB26AE522}"/>
              </a:ext>
            </a:extLst>
          </p:cNvPr>
          <p:cNvSpPr>
            <a:spLocks noGrp="1"/>
          </p:cNvSpPr>
          <p:nvPr>
            <p:ph type="sldNum" sz="quarter" idx="12"/>
          </p:nvPr>
        </p:nvSpPr>
        <p:spPr/>
        <p:txBody>
          <a:bodyPr/>
          <a:lstStyle>
            <a:lvl1pPr>
              <a:defRPr/>
            </a:lvl1pPr>
          </a:lstStyle>
          <a:p>
            <a:fld id="{596C9692-0734-4FB0-8ED0-594FCE0E8287}" type="slidenum">
              <a:rPr lang="en-US" altLang="en-US"/>
              <a:pPr/>
              <a:t>‹#›</a:t>
            </a:fld>
            <a:endParaRPr lang="en-US" altLang="en-US"/>
          </a:p>
        </p:txBody>
      </p:sp>
    </p:spTree>
    <p:extLst>
      <p:ext uri="{BB962C8B-B14F-4D97-AF65-F5344CB8AC3E}">
        <p14:creationId xmlns:p14="http://schemas.microsoft.com/office/powerpoint/2010/main" val="12203440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7B7BD-AE3B-4C86-9029-5008AF7E9EA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78A0B2B-822E-4BC2-AA4E-11B676650C4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8AA4F6-B5EC-4770-8540-58D10C8869D4}"/>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4CD7FFB-5541-4C74-9DE8-F0483531A70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F422A99-AE89-4566-A238-C95683BE8730}"/>
              </a:ext>
            </a:extLst>
          </p:cNvPr>
          <p:cNvSpPr>
            <a:spLocks noGrp="1"/>
          </p:cNvSpPr>
          <p:nvPr>
            <p:ph type="sldNum" sz="quarter" idx="12"/>
          </p:nvPr>
        </p:nvSpPr>
        <p:spPr/>
        <p:txBody>
          <a:bodyPr/>
          <a:lstStyle>
            <a:lvl1pPr>
              <a:defRPr/>
            </a:lvl1pPr>
          </a:lstStyle>
          <a:p>
            <a:fld id="{9A35108D-6119-4357-814E-D3A03199A53A}" type="slidenum">
              <a:rPr lang="en-US" altLang="en-US"/>
              <a:pPr/>
              <a:t>‹#›</a:t>
            </a:fld>
            <a:endParaRPr lang="en-US" altLang="en-US"/>
          </a:p>
        </p:txBody>
      </p:sp>
    </p:spTree>
    <p:extLst>
      <p:ext uri="{BB962C8B-B14F-4D97-AF65-F5344CB8AC3E}">
        <p14:creationId xmlns:p14="http://schemas.microsoft.com/office/powerpoint/2010/main" val="5742005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B7D00B-C29F-40BE-8282-D6F8632A4A0F}"/>
              </a:ext>
            </a:extLst>
          </p:cNvPr>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379FAB9-C7BA-47D2-8B9B-2A4F43AE163C}"/>
              </a:ext>
            </a:extLst>
          </p:cNvPr>
          <p:cNvSpPr>
            <a:spLocks noGrp="1"/>
          </p:cNvSpPr>
          <p:nvPr>
            <p:ph type="body" orient="vert" idx="1"/>
          </p:nvPr>
        </p:nvSpPr>
        <p:spPr>
          <a:xfrm>
            <a:off x="685800" y="609600"/>
            <a:ext cx="5676900"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F8D7DA-42FE-41B8-B89B-8C9EF1B777E3}"/>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8CA106B-C47D-4580-AADE-D16F9F82548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F908622-B385-4EC8-8528-2BAEFABDA844}"/>
              </a:ext>
            </a:extLst>
          </p:cNvPr>
          <p:cNvSpPr>
            <a:spLocks noGrp="1"/>
          </p:cNvSpPr>
          <p:nvPr>
            <p:ph type="sldNum" sz="quarter" idx="12"/>
          </p:nvPr>
        </p:nvSpPr>
        <p:spPr/>
        <p:txBody>
          <a:bodyPr/>
          <a:lstStyle>
            <a:lvl1pPr>
              <a:defRPr/>
            </a:lvl1pPr>
          </a:lstStyle>
          <a:p>
            <a:fld id="{9BB7862B-7594-44CF-AE89-23FFD5C40426}" type="slidenum">
              <a:rPr lang="en-US" altLang="en-US"/>
              <a:pPr/>
              <a:t>‹#›</a:t>
            </a:fld>
            <a:endParaRPr lang="en-US" altLang="en-US"/>
          </a:p>
        </p:txBody>
      </p:sp>
    </p:spTree>
    <p:extLst>
      <p:ext uri="{BB962C8B-B14F-4D97-AF65-F5344CB8AC3E}">
        <p14:creationId xmlns:p14="http://schemas.microsoft.com/office/powerpoint/2010/main" val="1754362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714CB-4219-4273-9095-FF9A6C20C4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99BAB5-628C-4A7E-B815-249DE92BA3D2}"/>
              </a:ext>
            </a:extLst>
          </p:cNvPr>
          <p:cNvSpPr>
            <a:spLocks noGrp="1"/>
          </p:cNvSpPr>
          <p:nvPr>
            <p:ph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0FBB9A-6208-498B-9211-938570E3F9BE}"/>
              </a:ext>
            </a:extLst>
          </p:cNvPr>
          <p:cNvSpPr>
            <a:spLocks noGrp="1"/>
          </p:cNvSpPr>
          <p:nvPr>
            <p:ph sz="half" idx="2"/>
          </p:nvPr>
        </p:nvSpPr>
        <p:spPr>
          <a:xfrm>
            <a:off x="4648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0D6C1EC-2FB4-4723-AFDB-BEF765257498}"/>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6E8AC3B-CE29-44AF-8B23-2D4CE0B7E358}"/>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18F1E42-5A01-4906-A323-778BD8EA0D11}"/>
              </a:ext>
            </a:extLst>
          </p:cNvPr>
          <p:cNvSpPr>
            <a:spLocks noGrp="1"/>
          </p:cNvSpPr>
          <p:nvPr>
            <p:ph type="sldNum" sz="quarter" idx="12"/>
          </p:nvPr>
        </p:nvSpPr>
        <p:spPr/>
        <p:txBody>
          <a:bodyPr/>
          <a:lstStyle>
            <a:lvl1pPr>
              <a:defRPr/>
            </a:lvl1pPr>
          </a:lstStyle>
          <a:p>
            <a:fld id="{6840909B-6D88-4B02-8178-F45704E8A820}" type="slidenum">
              <a:rPr lang="en-US" altLang="en-US"/>
              <a:pPr/>
              <a:t>‹#›</a:t>
            </a:fld>
            <a:endParaRPr lang="en-US" altLang="en-US"/>
          </a:p>
        </p:txBody>
      </p:sp>
    </p:spTree>
    <p:extLst>
      <p:ext uri="{BB962C8B-B14F-4D97-AF65-F5344CB8AC3E}">
        <p14:creationId xmlns:p14="http://schemas.microsoft.com/office/powerpoint/2010/main" val="1835069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76B15-A8BF-4149-B1EF-3EB4A69641D3}"/>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0017BF-AA74-45C3-838D-79F94506C411}"/>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5927545-DCE6-4EF0-862B-3B4A486B25BF}"/>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1167D5E-E649-4B54-91E5-E1A884BA8FD9}"/>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B7DCE59-7A8C-4C6B-BB0C-EEBEB245FE3B}"/>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B1C8BB-18FE-4415-BD74-DF6076603DAC}"/>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27E00806-D981-4AB2-866E-D820862026F7}"/>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B622381F-335A-4B57-9123-BAD35F590D1A}"/>
              </a:ext>
            </a:extLst>
          </p:cNvPr>
          <p:cNvSpPr>
            <a:spLocks noGrp="1"/>
          </p:cNvSpPr>
          <p:nvPr>
            <p:ph type="sldNum" sz="quarter" idx="12"/>
          </p:nvPr>
        </p:nvSpPr>
        <p:spPr/>
        <p:txBody>
          <a:bodyPr/>
          <a:lstStyle>
            <a:lvl1pPr>
              <a:defRPr/>
            </a:lvl1pPr>
          </a:lstStyle>
          <a:p>
            <a:fld id="{4910C05B-E9BC-41F6-A832-9B7B15EFADE9}" type="slidenum">
              <a:rPr lang="en-US" altLang="en-US"/>
              <a:pPr/>
              <a:t>‹#›</a:t>
            </a:fld>
            <a:endParaRPr lang="en-US" altLang="en-US"/>
          </a:p>
        </p:txBody>
      </p:sp>
    </p:spTree>
    <p:extLst>
      <p:ext uri="{BB962C8B-B14F-4D97-AF65-F5344CB8AC3E}">
        <p14:creationId xmlns:p14="http://schemas.microsoft.com/office/powerpoint/2010/main" val="3204704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A2FE9-154E-4A0A-8073-1090A22FB62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F49BCC-049C-49F9-B2E3-8D5F0EC70B72}"/>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CCDEE1EA-4205-4262-BAB7-49BD2E10856D}"/>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4424EC0B-53C7-4EEB-BB23-D2DF852EAEE6}"/>
              </a:ext>
            </a:extLst>
          </p:cNvPr>
          <p:cNvSpPr>
            <a:spLocks noGrp="1"/>
          </p:cNvSpPr>
          <p:nvPr>
            <p:ph type="sldNum" sz="quarter" idx="12"/>
          </p:nvPr>
        </p:nvSpPr>
        <p:spPr/>
        <p:txBody>
          <a:bodyPr/>
          <a:lstStyle>
            <a:lvl1pPr>
              <a:defRPr/>
            </a:lvl1pPr>
          </a:lstStyle>
          <a:p>
            <a:fld id="{C441220B-D915-42C0-8407-8E56FBF3AC92}" type="slidenum">
              <a:rPr lang="en-US" altLang="en-US"/>
              <a:pPr/>
              <a:t>‹#›</a:t>
            </a:fld>
            <a:endParaRPr lang="en-US" altLang="en-US"/>
          </a:p>
        </p:txBody>
      </p:sp>
    </p:spTree>
    <p:extLst>
      <p:ext uri="{BB962C8B-B14F-4D97-AF65-F5344CB8AC3E}">
        <p14:creationId xmlns:p14="http://schemas.microsoft.com/office/powerpoint/2010/main" val="2761573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2E1BFE-CEAC-4797-B763-B8B7871F26C7}"/>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5AE73AA1-5C94-4EAE-A024-9A2996430839}"/>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0B5539CE-5710-44B4-A17C-6F676047C473}"/>
              </a:ext>
            </a:extLst>
          </p:cNvPr>
          <p:cNvSpPr>
            <a:spLocks noGrp="1"/>
          </p:cNvSpPr>
          <p:nvPr>
            <p:ph type="sldNum" sz="quarter" idx="12"/>
          </p:nvPr>
        </p:nvSpPr>
        <p:spPr/>
        <p:txBody>
          <a:bodyPr/>
          <a:lstStyle>
            <a:lvl1pPr>
              <a:defRPr/>
            </a:lvl1pPr>
          </a:lstStyle>
          <a:p>
            <a:fld id="{9C7E4D62-99F5-4B7E-9183-B0EF14A20439}" type="slidenum">
              <a:rPr lang="en-US" altLang="en-US"/>
              <a:pPr/>
              <a:t>‹#›</a:t>
            </a:fld>
            <a:endParaRPr lang="en-US" altLang="en-US"/>
          </a:p>
        </p:txBody>
      </p:sp>
    </p:spTree>
    <p:extLst>
      <p:ext uri="{BB962C8B-B14F-4D97-AF65-F5344CB8AC3E}">
        <p14:creationId xmlns:p14="http://schemas.microsoft.com/office/powerpoint/2010/main" val="9644385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112CB-691D-4284-AED4-20BF841CE3BF}"/>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20C62FB-6D8A-4F0E-A559-07EB3CAB7F00}"/>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647694-0AB9-4A63-8DE2-DB9CA274C395}"/>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CFC3CAA-017F-4E34-81DD-6DF394D92767}"/>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D0FF4CC-6965-4B89-A1A7-E2E8A61E53EA}"/>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ADD7EB2-CAE0-43DC-B182-AC4BE5CCC6E5}"/>
              </a:ext>
            </a:extLst>
          </p:cNvPr>
          <p:cNvSpPr>
            <a:spLocks noGrp="1"/>
          </p:cNvSpPr>
          <p:nvPr>
            <p:ph type="sldNum" sz="quarter" idx="12"/>
          </p:nvPr>
        </p:nvSpPr>
        <p:spPr/>
        <p:txBody>
          <a:bodyPr/>
          <a:lstStyle>
            <a:lvl1pPr>
              <a:defRPr/>
            </a:lvl1pPr>
          </a:lstStyle>
          <a:p>
            <a:fld id="{22738616-9EB6-4459-8B11-B72278128AA1}" type="slidenum">
              <a:rPr lang="en-US" altLang="en-US"/>
              <a:pPr/>
              <a:t>‹#›</a:t>
            </a:fld>
            <a:endParaRPr lang="en-US" altLang="en-US"/>
          </a:p>
        </p:txBody>
      </p:sp>
    </p:spTree>
    <p:extLst>
      <p:ext uri="{BB962C8B-B14F-4D97-AF65-F5344CB8AC3E}">
        <p14:creationId xmlns:p14="http://schemas.microsoft.com/office/powerpoint/2010/main" val="2453376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ABDB2-F2A7-41B6-A9C6-679E7B81CDEA}"/>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EED75E-1798-4166-9B6B-6F0068148E6A}"/>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22AE001-B07F-40FF-8C4C-8D6320BBE71E}"/>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33E22D3-25C1-4457-A17D-3E1949A4A163}"/>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6FE47E78-B06B-4C48-A6FE-EC553177CFEC}"/>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29104651-3A0B-46DF-B041-F5E791A2FE0E}"/>
              </a:ext>
            </a:extLst>
          </p:cNvPr>
          <p:cNvSpPr>
            <a:spLocks noGrp="1"/>
          </p:cNvSpPr>
          <p:nvPr>
            <p:ph type="sldNum" sz="quarter" idx="12"/>
          </p:nvPr>
        </p:nvSpPr>
        <p:spPr/>
        <p:txBody>
          <a:bodyPr/>
          <a:lstStyle>
            <a:lvl1pPr>
              <a:defRPr/>
            </a:lvl1pPr>
          </a:lstStyle>
          <a:p>
            <a:fld id="{2FAA2F28-3307-48F0-A3F0-C6886639DF3B}" type="slidenum">
              <a:rPr lang="en-US" altLang="en-US"/>
              <a:pPr/>
              <a:t>‹#›</a:t>
            </a:fld>
            <a:endParaRPr lang="en-US" altLang="en-US"/>
          </a:p>
        </p:txBody>
      </p:sp>
    </p:spTree>
    <p:extLst>
      <p:ext uri="{BB962C8B-B14F-4D97-AF65-F5344CB8AC3E}">
        <p14:creationId xmlns:p14="http://schemas.microsoft.com/office/powerpoint/2010/main" val="25095085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extLst>
              <a:ext uri="{28A0092B-C50C-407E-A947-70E740481C1C}">
                <a14:useLocalDpi xmlns:a14="http://schemas.microsoft.com/office/drawing/2010/main"/>
              </a:ext>
            </a:extLst>
          </a:blip>
          <a:srcRect/>
          <a:tile tx="0" ty="0" sx="100000" sy="100000" flip="none" algn="tl"/>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B4AC557-05D8-4DF2-8A21-A32AAB7B2037}"/>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a:extLst>
              <a:ext uri="{FF2B5EF4-FFF2-40B4-BE49-F238E27FC236}">
                <a16:creationId xmlns:a16="http://schemas.microsoft.com/office/drawing/2014/main" id="{B4DD920D-F8C8-4168-ADBD-963D9A196429}"/>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a:extLst>
              <a:ext uri="{FF2B5EF4-FFF2-40B4-BE49-F238E27FC236}">
                <a16:creationId xmlns:a16="http://schemas.microsoft.com/office/drawing/2014/main" id="{999FF074-BC83-4A89-A5D9-45FBDFDA03E6}"/>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Calibri" panose="020F0502020204030204" pitchFamily="34" charset="0"/>
                <a:cs typeface="Calibri" panose="020F0502020204030204" pitchFamily="34" charset="0"/>
              </a:defRPr>
            </a:lvl1pPr>
          </a:lstStyle>
          <a:p>
            <a:endParaRPr lang="en-US" altLang="en-US" dirty="0"/>
          </a:p>
        </p:txBody>
      </p:sp>
      <p:sp>
        <p:nvSpPr>
          <p:cNvPr id="1029" name="Rectangle 5">
            <a:extLst>
              <a:ext uri="{FF2B5EF4-FFF2-40B4-BE49-F238E27FC236}">
                <a16:creationId xmlns:a16="http://schemas.microsoft.com/office/drawing/2014/main" id="{08FF2D0D-6126-4CF9-ABA7-5B57B295A713}"/>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Calibri" panose="020F0502020204030204" pitchFamily="34" charset="0"/>
                <a:cs typeface="Calibri" panose="020F0502020204030204" pitchFamily="34" charset="0"/>
              </a:defRPr>
            </a:lvl1pPr>
          </a:lstStyle>
          <a:p>
            <a:endParaRPr lang="en-US" altLang="en-US" dirty="0"/>
          </a:p>
        </p:txBody>
      </p:sp>
      <p:sp>
        <p:nvSpPr>
          <p:cNvPr id="1030" name="Rectangle 6">
            <a:extLst>
              <a:ext uri="{FF2B5EF4-FFF2-40B4-BE49-F238E27FC236}">
                <a16:creationId xmlns:a16="http://schemas.microsoft.com/office/drawing/2014/main" id="{2F99F76C-33DE-4048-ADBA-6A2C648A1025}"/>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Calibri" panose="020F0502020204030204" pitchFamily="34" charset="0"/>
                <a:cs typeface="Calibri" panose="020F0502020204030204" pitchFamily="34" charset="0"/>
              </a:defRPr>
            </a:lvl1pPr>
          </a:lstStyle>
          <a:p>
            <a:fld id="{45762D37-0DAA-459B-BB70-7B7D038EF4BF}"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txStyles>
    <p:title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Calibri" panose="020F0502020204030204" pitchFamily="34" charset="0"/>
          <a:ea typeface="+mn-ea"/>
          <a:cs typeface="Calibri" panose="020F0502020204030204" pitchFamily="34" charset="0"/>
        </a:defRPr>
      </a:lvl1pPr>
      <a:lvl2pPr marL="742950" indent="-285750" algn="l" rtl="0" fontAlgn="base">
        <a:spcBef>
          <a:spcPct val="20000"/>
        </a:spcBef>
        <a:spcAft>
          <a:spcPct val="0"/>
        </a:spcAft>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rtl="0" fontAlgn="base">
        <a:spcBef>
          <a:spcPct val="20000"/>
        </a:spcBef>
        <a:spcAft>
          <a:spcPct val="0"/>
        </a:spcAft>
        <a:buChar char="•"/>
        <a:defRPr sz="2400" kern="1200">
          <a:solidFill>
            <a:schemeClr val="tx1"/>
          </a:solidFill>
          <a:latin typeface="Calibri" panose="020F0502020204030204" pitchFamily="34" charset="0"/>
          <a:ea typeface="+mn-ea"/>
          <a:cs typeface="Calibri" panose="020F0502020204030204" pitchFamily="34" charset="0"/>
        </a:defRPr>
      </a:lvl3pPr>
      <a:lvl4pPr marL="1600200" indent="-228600" algn="l" rtl="0" fontAlgn="base">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4pPr>
      <a:lvl5pPr marL="2057400" indent="-228600" algn="l" rtl="0" fontAlgn="base">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extLst>
              <a:ext uri="{28A0092B-C50C-407E-A947-70E740481C1C}">
                <a14:useLocalDpi xmlns:a14="http://schemas.microsoft.com/office/drawing/2010/main"/>
              </a:ext>
            </a:extLst>
          </a:blip>
          <a:srcRect/>
          <a:tile tx="0" ty="0" sx="100000" sy="100000" flip="none" algn="tl"/>
        </a:blip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EE3A2B7E-4454-4381-8EA8-A78E925C6255}"/>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3075" name="Rectangle 3">
            <a:extLst>
              <a:ext uri="{FF2B5EF4-FFF2-40B4-BE49-F238E27FC236}">
                <a16:creationId xmlns:a16="http://schemas.microsoft.com/office/drawing/2014/main" id="{3242BCB0-E053-4839-9793-401C56B21BD2}"/>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3076" name="Rectangle 4">
            <a:extLst>
              <a:ext uri="{FF2B5EF4-FFF2-40B4-BE49-F238E27FC236}">
                <a16:creationId xmlns:a16="http://schemas.microsoft.com/office/drawing/2014/main" id="{D674EAF2-23C0-444C-9EEA-BF2B1C3290AF}"/>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Times New Roman" panose="02020603050405020304" pitchFamily="18" charset="0"/>
                <a:cs typeface="Calibri" panose="020F0502020204030204" pitchFamily="34" charset="0"/>
              </a:defRPr>
            </a:lvl1pPr>
          </a:lstStyle>
          <a:p>
            <a:endParaRPr lang="en-US" altLang="en-US" dirty="0"/>
          </a:p>
        </p:txBody>
      </p:sp>
      <p:sp>
        <p:nvSpPr>
          <p:cNvPr id="3077" name="Rectangle 5">
            <a:extLst>
              <a:ext uri="{FF2B5EF4-FFF2-40B4-BE49-F238E27FC236}">
                <a16:creationId xmlns:a16="http://schemas.microsoft.com/office/drawing/2014/main" id="{D7CD095D-273F-42DF-B33E-29E6C8C14771}"/>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Times New Roman" panose="02020603050405020304" pitchFamily="18" charset="0"/>
                <a:cs typeface="Calibri" panose="020F0502020204030204" pitchFamily="34" charset="0"/>
              </a:defRPr>
            </a:lvl1pPr>
          </a:lstStyle>
          <a:p>
            <a:endParaRPr lang="en-US" altLang="en-US" dirty="0"/>
          </a:p>
        </p:txBody>
      </p:sp>
      <p:sp>
        <p:nvSpPr>
          <p:cNvPr id="3078" name="Rectangle 6">
            <a:extLst>
              <a:ext uri="{FF2B5EF4-FFF2-40B4-BE49-F238E27FC236}">
                <a16:creationId xmlns:a16="http://schemas.microsoft.com/office/drawing/2014/main" id="{96D14AC3-FC52-4A65-A60B-2FB4B102BB01}"/>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Times New Roman" panose="02020603050405020304" pitchFamily="18" charset="0"/>
                <a:cs typeface="Calibri" panose="020F0502020204030204" pitchFamily="34" charset="0"/>
              </a:defRPr>
            </a:lvl1pPr>
          </a:lstStyle>
          <a:p>
            <a:fld id="{E86269F7-39F4-4DF2-84B1-92B0EAF28BCE}"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Calibri" panose="020F0502020204030204" pitchFamily="34" charset="0"/>
          <a:ea typeface="+mn-ea"/>
          <a:cs typeface="Calibri" panose="020F0502020204030204" pitchFamily="34" charset="0"/>
        </a:defRPr>
      </a:lvl1pPr>
      <a:lvl2pPr marL="742950" indent="-285750" algn="l" rtl="0" fontAlgn="base">
        <a:spcBef>
          <a:spcPct val="20000"/>
        </a:spcBef>
        <a:spcAft>
          <a:spcPct val="0"/>
        </a:spcAft>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rtl="0" fontAlgn="base">
        <a:spcBef>
          <a:spcPct val="20000"/>
        </a:spcBef>
        <a:spcAft>
          <a:spcPct val="0"/>
        </a:spcAft>
        <a:buChar char="•"/>
        <a:defRPr sz="2400" kern="1200">
          <a:solidFill>
            <a:schemeClr val="tx1"/>
          </a:solidFill>
          <a:latin typeface="Calibri" panose="020F0502020204030204" pitchFamily="34" charset="0"/>
          <a:ea typeface="+mn-ea"/>
          <a:cs typeface="Calibri" panose="020F0502020204030204" pitchFamily="34" charset="0"/>
        </a:defRPr>
      </a:lvl3pPr>
      <a:lvl4pPr marL="1600200" indent="-228600" algn="l" rtl="0" fontAlgn="base">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4pPr>
      <a:lvl5pPr marL="2057400" indent="-228600" algn="l" rtl="0" fontAlgn="base">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extLst>
              <a:ext uri="{28A0092B-C50C-407E-A947-70E740481C1C}">
                <a14:useLocalDpi xmlns:a14="http://schemas.microsoft.com/office/drawing/2010/main"/>
              </a:ext>
            </a:extLst>
          </a:blip>
          <a:srcRect/>
          <a:tile tx="0" ty="0" sx="100000" sy="100000" flip="none" algn="tl"/>
        </a:blipFill>
        <a:effectLst/>
      </p:bgPr>
    </p:bg>
    <p:spTree>
      <p:nvGrpSpPr>
        <p:cNvPr id="1" name=""/>
        <p:cNvGrpSpPr/>
        <p:nvPr/>
      </p:nvGrpSpPr>
      <p:grpSpPr>
        <a:xfrm>
          <a:off x="0" y="0"/>
          <a:ext cx="0" cy="0"/>
          <a:chOff x="0" y="0"/>
          <a:chExt cx="0" cy="0"/>
        </a:xfrm>
      </p:grpSpPr>
      <p:sp>
        <p:nvSpPr>
          <p:cNvPr id="137218" name="Rectangle 2">
            <a:extLst>
              <a:ext uri="{FF2B5EF4-FFF2-40B4-BE49-F238E27FC236}">
                <a16:creationId xmlns:a16="http://schemas.microsoft.com/office/drawing/2014/main" id="{5EA62D5D-D1BC-4A6C-8D9E-B8D6AED67E34}"/>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37219" name="Rectangle 3">
            <a:extLst>
              <a:ext uri="{FF2B5EF4-FFF2-40B4-BE49-F238E27FC236}">
                <a16:creationId xmlns:a16="http://schemas.microsoft.com/office/drawing/2014/main" id="{B82D7303-43FC-438F-8B2F-230637510B74}"/>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37220" name="Rectangle 4">
            <a:extLst>
              <a:ext uri="{FF2B5EF4-FFF2-40B4-BE49-F238E27FC236}">
                <a16:creationId xmlns:a16="http://schemas.microsoft.com/office/drawing/2014/main" id="{579A4F0B-0ADA-4124-A01A-92F3751244F8}"/>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b="0">
                <a:latin typeface="Times New Roman" panose="02020603050405020304" pitchFamily="18" charset="0"/>
                <a:cs typeface="Times New Roman" panose="02020603050405020304" pitchFamily="18" charset="0"/>
              </a:defRPr>
            </a:lvl1pPr>
          </a:lstStyle>
          <a:p>
            <a:endParaRPr lang="en-US" altLang="en-US"/>
          </a:p>
        </p:txBody>
      </p:sp>
      <p:sp>
        <p:nvSpPr>
          <p:cNvPr id="137221" name="Rectangle 5">
            <a:extLst>
              <a:ext uri="{FF2B5EF4-FFF2-40B4-BE49-F238E27FC236}">
                <a16:creationId xmlns:a16="http://schemas.microsoft.com/office/drawing/2014/main" id="{56F845B1-8230-49C4-BD20-752C1DE64CD1}"/>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atin typeface="Times New Roman" panose="02020603050405020304" pitchFamily="18" charset="0"/>
                <a:cs typeface="Times New Roman" panose="02020603050405020304" pitchFamily="18" charset="0"/>
              </a:defRPr>
            </a:lvl1pPr>
          </a:lstStyle>
          <a:p>
            <a:endParaRPr lang="en-US" altLang="en-US"/>
          </a:p>
        </p:txBody>
      </p:sp>
      <p:sp>
        <p:nvSpPr>
          <p:cNvPr id="137222" name="Rectangle 6">
            <a:extLst>
              <a:ext uri="{FF2B5EF4-FFF2-40B4-BE49-F238E27FC236}">
                <a16:creationId xmlns:a16="http://schemas.microsoft.com/office/drawing/2014/main" id="{2E372AAA-BD06-4CA8-B527-CD37DFAA8368}"/>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atin typeface="Times New Roman" panose="02020603050405020304" pitchFamily="18" charset="0"/>
                <a:cs typeface="Times New Roman" panose="02020603050405020304" pitchFamily="18" charset="0"/>
              </a:defRPr>
            </a:lvl1pPr>
          </a:lstStyle>
          <a:p>
            <a:fld id="{B8AACA9C-C2FD-4D81-8740-DC602878D187}" type="slidenum">
              <a:rPr lang="en-US" altLang="en-US"/>
              <a:pPr/>
              <a:t>‹#›</a:t>
            </a:fld>
            <a:endParaRPr lang="en-US" altLang="en-US"/>
          </a:p>
        </p:txBody>
      </p:sp>
    </p:spTree>
    <p:extLst>
      <p:ext uri="{BB962C8B-B14F-4D97-AF65-F5344CB8AC3E}">
        <p14:creationId xmlns:p14="http://schemas.microsoft.com/office/powerpoint/2010/main" val="378656159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Calibri" panose="020F0502020204030204" pitchFamily="34" charset="0"/>
          <a:ea typeface="+mn-ea"/>
          <a:cs typeface="Calibri" panose="020F0502020204030204" pitchFamily="34" charset="0"/>
        </a:defRPr>
      </a:lvl1pPr>
      <a:lvl2pPr marL="742950" indent="-285750" algn="l" rtl="0" fontAlgn="base">
        <a:spcBef>
          <a:spcPct val="20000"/>
        </a:spcBef>
        <a:spcAft>
          <a:spcPct val="0"/>
        </a:spcAft>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rtl="0" fontAlgn="base">
        <a:spcBef>
          <a:spcPct val="20000"/>
        </a:spcBef>
        <a:spcAft>
          <a:spcPct val="0"/>
        </a:spcAft>
        <a:buChar char="•"/>
        <a:defRPr sz="2400" kern="1200">
          <a:solidFill>
            <a:schemeClr val="tx1"/>
          </a:solidFill>
          <a:latin typeface="Calibri" panose="020F0502020204030204" pitchFamily="34" charset="0"/>
          <a:ea typeface="+mn-ea"/>
          <a:cs typeface="Calibri" panose="020F0502020204030204" pitchFamily="34" charset="0"/>
        </a:defRPr>
      </a:lvl3pPr>
      <a:lvl4pPr marL="1600200" indent="-228600" algn="l" rtl="0" fontAlgn="base">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4pPr>
      <a:lvl5pPr marL="2057400" indent="-228600" algn="l" rtl="0" fontAlgn="base">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9.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7.jpe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15.xml"/><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15.xml"/><Relationship Id="rId4" Type="http://schemas.openxmlformats.org/officeDocument/2006/relationships/image" Target="../media/image38.jpeg"/></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15.xml"/><Relationship Id="rId4" Type="http://schemas.openxmlformats.org/officeDocument/2006/relationships/image" Target="../media/image40.png"/></Relationships>
</file>

<file path=ppt/slides/_rels/slide4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7.jpe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7.jpeg"/><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7.jpeg"/><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7.jpeg"/><Relationship Id="rId1" Type="http://schemas.openxmlformats.org/officeDocument/2006/relationships/slideLayout" Target="../slideLayouts/slideLayout15.xml"/><Relationship Id="rId4" Type="http://schemas.openxmlformats.org/officeDocument/2006/relationships/image" Target="../media/image49.jpeg"/></Relationships>
</file>

<file path=ppt/slides/_rels/slide5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7.jpeg"/><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7.jpeg"/><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6.xml"/><Relationship Id="rId1" Type="http://schemas.openxmlformats.org/officeDocument/2006/relationships/slideLayout" Target="../slideLayouts/slideLayout15.xml"/><Relationship Id="rId4" Type="http://schemas.openxmlformats.org/officeDocument/2006/relationships/image" Target="../media/image54.jpe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6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8.xml"/><Relationship Id="rId1" Type="http://schemas.openxmlformats.org/officeDocument/2006/relationships/slideLayout" Target="../slideLayouts/slideLayout15.xml"/><Relationship Id="rId4" Type="http://schemas.openxmlformats.org/officeDocument/2006/relationships/image" Target="../media/image56.png"/></Relationships>
</file>

<file path=ppt/slides/_rels/slide6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7.xml"/><Relationship Id="rId1" Type="http://schemas.openxmlformats.org/officeDocument/2006/relationships/slideLayout" Target="../slideLayouts/slideLayout13.xml"/><Relationship Id="rId4" Type="http://schemas.openxmlformats.org/officeDocument/2006/relationships/image" Target="../media/image62.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7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8.xml"/><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9.xml"/><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0.xml"/><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1.xml"/><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2.xml"/><Relationship Id="rId1" Type="http://schemas.openxmlformats.org/officeDocument/2006/relationships/slideLayout" Target="../slideLayouts/slideLayout18.xml"/><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a:extLst>
              <a:ext uri="{FF2B5EF4-FFF2-40B4-BE49-F238E27FC236}">
                <a16:creationId xmlns:a16="http://schemas.microsoft.com/office/drawing/2014/main" id="{2D01AAF3-7056-4849-896E-C1088A8EC470}"/>
              </a:ext>
            </a:extLst>
          </p:cNvPr>
          <p:cNvSpPr txBox="1">
            <a:spLocks noChangeArrowheads="1"/>
          </p:cNvSpPr>
          <p:nvPr/>
        </p:nvSpPr>
        <p:spPr bwMode="auto">
          <a:xfrm>
            <a:off x="1333500" y="6459538"/>
            <a:ext cx="64770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Special thanks to Dr. Vern Peterman for access to his insights and resources.</a:t>
            </a:r>
          </a:p>
        </p:txBody>
      </p:sp>
      <p:sp>
        <p:nvSpPr>
          <p:cNvPr id="9" name="Title 1">
            <a:extLst>
              <a:ext uri="{FF2B5EF4-FFF2-40B4-BE49-F238E27FC236}">
                <a16:creationId xmlns:a16="http://schemas.microsoft.com/office/drawing/2014/main" id="{EE5848BF-B2BE-4A3C-A0BB-39B491A5C0FD}"/>
              </a:ext>
            </a:extLst>
          </p:cNvPr>
          <p:cNvSpPr txBox="1">
            <a:spLocks/>
          </p:cNvSpPr>
          <p:nvPr/>
        </p:nvSpPr>
        <p:spPr bwMode="auto">
          <a:xfrm>
            <a:off x="457200" y="241299"/>
            <a:ext cx="8229600" cy="1511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Law &amp; Grace: An Overview</a:t>
            </a:r>
            <a:br>
              <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br>
            <a: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Jim McGowan, Th.D.</a:t>
            </a:r>
            <a:b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br>
            <a: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Sugar Land Bible Church</a:t>
            </a:r>
            <a:b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br>
            <a: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06-24-2018</a:t>
            </a:r>
            <a:endPar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endParaRPr>
          </a:p>
        </p:txBody>
      </p:sp>
      <p:pic>
        <p:nvPicPr>
          <p:cNvPr id="10" name="Picture 2" descr="moses and the ten comandments">
            <a:extLst>
              <a:ext uri="{FF2B5EF4-FFF2-40B4-BE49-F238E27FC236}">
                <a16:creationId xmlns:a16="http://schemas.microsoft.com/office/drawing/2014/main" id="{D331BE39-6EFF-425D-A1DC-E2411873E9A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 y="1752600"/>
            <a:ext cx="342900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1" name="Picture 3" descr="Christ with boy - no edging">
            <a:extLst>
              <a:ext uri="{FF2B5EF4-FFF2-40B4-BE49-F238E27FC236}">
                <a16:creationId xmlns:a16="http://schemas.microsoft.com/office/drawing/2014/main" id="{5B00E311-93C1-440B-AAE4-B0823D81FDE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57800" y="1759078"/>
            <a:ext cx="3429001"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2" name="Text Box 4">
            <a:extLst>
              <a:ext uri="{FF2B5EF4-FFF2-40B4-BE49-F238E27FC236}">
                <a16:creationId xmlns:a16="http://schemas.microsoft.com/office/drawing/2014/main" id="{CC02472F-5DAA-4F41-83F2-DE4E34CD8455}"/>
              </a:ext>
            </a:extLst>
          </p:cNvPr>
          <p:cNvSpPr txBox="1">
            <a:spLocks noChangeArrowheads="1"/>
          </p:cNvSpPr>
          <p:nvPr/>
        </p:nvSpPr>
        <p:spPr bwMode="auto">
          <a:xfrm>
            <a:off x="685800" y="5334000"/>
            <a:ext cx="3048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For the Law was given through Moses…</a:t>
            </a:r>
          </a:p>
        </p:txBody>
      </p:sp>
      <p:sp>
        <p:nvSpPr>
          <p:cNvPr id="13" name="Text Box 4">
            <a:extLst>
              <a:ext uri="{FF2B5EF4-FFF2-40B4-BE49-F238E27FC236}">
                <a16:creationId xmlns:a16="http://schemas.microsoft.com/office/drawing/2014/main" id="{C756EEBB-D279-449B-877E-D5AD0FF559DB}"/>
              </a:ext>
            </a:extLst>
          </p:cNvPr>
          <p:cNvSpPr txBox="1">
            <a:spLocks noChangeArrowheads="1"/>
          </p:cNvSpPr>
          <p:nvPr/>
        </p:nvSpPr>
        <p:spPr bwMode="auto">
          <a:xfrm>
            <a:off x="5334000" y="5105400"/>
            <a:ext cx="3352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00FFFF"/>
                </a:solidFill>
                <a:effectLst/>
                <a:uLnTx/>
                <a:uFillTx/>
                <a:latin typeface="Calibri" panose="020F0502020204030204" pitchFamily="34" charset="0"/>
                <a:ea typeface="+mn-ea"/>
                <a:cs typeface="Calibri" panose="020F0502020204030204" pitchFamily="34" charset="0"/>
              </a:rPr>
              <a:t>…but grace &amp; truth were realized through Jesus Christ - John 1:17</a:t>
            </a:r>
          </a:p>
        </p:txBody>
      </p:sp>
    </p:spTree>
    <p:extLst>
      <p:ext uri="{BB962C8B-B14F-4D97-AF65-F5344CB8AC3E}">
        <p14:creationId xmlns:p14="http://schemas.microsoft.com/office/powerpoint/2010/main" val="17233253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C5BFE517-0F7C-4F4F-9F68-E6C9E969759F}"/>
              </a:ext>
            </a:extLst>
          </p:cNvPr>
          <p:cNvSpPr>
            <a:spLocks noGrp="1" noChangeArrowheads="1"/>
          </p:cNvSpPr>
          <p:nvPr>
            <p:ph type="title"/>
          </p:nvPr>
        </p:nvSpPr>
        <p:spPr>
          <a:xfrm>
            <a:off x="533400" y="533400"/>
            <a:ext cx="8077200" cy="685800"/>
          </a:xfrm>
        </p:spPr>
        <p:txBody>
          <a:bodyPr/>
          <a:lstStyle/>
          <a:p>
            <a:r>
              <a:rPr lang="en-US" altLang="en-US" sz="3200" b="1" dirty="0">
                <a:solidFill>
                  <a:srgbClr val="0000CC"/>
                </a:solidFill>
                <a:ea typeface="+mn-ea"/>
              </a:rPr>
              <a:t>Numbers 21:4-9</a:t>
            </a:r>
            <a:endParaRPr lang="en-US" altLang="en-US" sz="4000" b="1" dirty="0">
              <a:solidFill>
                <a:srgbClr val="0000CC"/>
              </a:solidFill>
              <a:latin typeface="Calibri" panose="020F0502020204030204" pitchFamily="34" charset="0"/>
              <a:cs typeface="Calibri" panose="020F0502020204030204" pitchFamily="34" charset="0"/>
            </a:endParaRPr>
          </a:p>
        </p:txBody>
      </p:sp>
      <p:sp>
        <p:nvSpPr>
          <p:cNvPr id="5" name="Text Box 4">
            <a:extLst>
              <a:ext uri="{FF2B5EF4-FFF2-40B4-BE49-F238E27FC236}">
                <a16:creationId xmlns:a16="http://schemas.microsoft.com/office/drawing/2014/main" id="{9A643A7A-389B-40A7-8501-899E51D9BDE9}"/>
              </a:ext>
            </a:extLst>
          </p:cNvPr>
          <p:cNvSpPr txBox="1">
            <a:spLocks noChangeArrowheads="1"/>
          </p:cNvSpPr>
          <p:nvPr/>
        </p:nvSpPr>
        <p:spPr bwMode="auto">
          <a:xfrm>
            <a:off x="3009900" y="87868"/>
            <a:ext cx="31242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8 Review</a:t>
            </a:r>
          </a:p>
        </p:txBody>
      </p:sp>
      <p:sp>
        <p:nvSpPr>
          <p:cNvPr id="6" name="Rectangle 4">
            <a:extLst>
              <a:ext uri="{FF2B5EF4-FFF2-40B4-BE49-F238E27FC236}">
                <a16:creationId xmlns:a16="http://schemas.microsoft.com/office/drawing/2014/main" id="{2DD2D50D-185E-4F60-A33B-98A533217625}"/>
              </a:ext>
            </a:extLst>
          </p:cNvPr>
          <p:cNvSpPr txBox="1">
            <a:spLocks noChangeArrowheads="1"/>
          </p:cNvSpPr>
          <p:nvPr/>
        </p:nvSpPr>
        <p:spPr bwMode="auto">
          <a:xfrm>
            <a:off x="0" y="1143000"/>
            <a:ext cx="9144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kern="1200">
                <a:solidFill>
                  <a:schemeClr val="tx1"/>
                </a:solidFill>
                <a:latin typeface="Calibri" panose="020F0502020204030204" pitchFamily="34" charset="0"/>
                <a:ea typeface="+mn-ea"/>
                <a:cs typeface="Calibri" panose="020F0502020204030204" pitchFamily="34" charset="0"/>
              </a:defRPr>
            </a:lvl1pPr>
            <a:lvl2pPr marL="742950" indent="-285750" algn="l" rtl="0" fontAlgn="base">
              <a:spcBef>
                <a:spcPct val="20000"/>
              </a:spcBef>
              <a:spcAft>
                <a:spcPct val="0"/>
              </a:spcAft>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rtl="0" fontAlgn="base">
              <a:spcBef>
                <a:spcPct val="20000"/>
              </a:spcBef>
              <a:spcAft>
                <a:spcPct val="0"/>
              </a:spcAft>
              <a:buChar char="•"/>
              <a:defRPr sz="2400" kern="1200">
                <a:solidFill>
                  <a:schemeClr val="tx1"/>
                </a:solidFill>
                <a:latin typeface="Calibri" panose="020F0502020204030204" pitchFamily="34" charset="0"/>
                <a:ea typeface="+mn-ea"/>
                <a:cs typeface="Calibri" panose="020F0502020204030204" pitchFamily="34" charset="0"/>
              </a:defRPr>
            </a:lvl3pPr>
            <a:lvl4pPr marL="1600200" indent="-228600" algn="l" rtl="0" fontAlgn="base">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4pPr>
            <a:lvl5pPr marL="2057400" indent="-228600" algn="l" rtl="0" fontAlgn="base">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SzPct val="75000"/>
            </a:pPr>
            <a:r>
              <a:rPr lang="en-US" altLang="en-US" sz="2800" dirty="0">
                <a:ea typeface="+mj-ea"/>
              </a:rPr>
              <a:t>“I am the bread of life” is one of 7 ‘I AM’ declarations that Jesus makes in the John 6:35-57. </a:t>
            </a:r>
          </a:p>
          <a:p>
            <a:pPr algn="just">
              <a:buSzPct val="75000"/>
            </a:pPr>
            <a:r>
              <a:rPr lang="en-US" altLang="en-US" sz="2800" dirty="0"/>
              <a:t>Jesus made a significant contrast and comparison between ‘the manna’ and Himself, the ‘Bread of Life’.</a:t>
            </a:r>
          </a:p>
          <a:p>
            <a:pPr algn="just">
              <a:buSzPct val="75000"/>
            </a:pPr>
            <a:r>
              <a:rPr lang="en-US" altLang="en-US" sz="2800" dirty="0"/>
              <a:t>Those who ate the manna ultimately, all died but those eating the </a:t>
            </a:r>
            <a:r>
              <a:rPr lang="en-US" altLang="en-US" sz="2800" b="1" dirty="0">
                <a:solidFill>
                  <a:srgbClr val="0000CC"/>
                </a:solidFill>
              </a:rPr>
              <a:t>‘</a:t>
            </a:r>
            <a:r>
              <a:rPr lang="en-US" altLang="en-US" sz="2800" b="1" u="sng" dirty="0">
                <a:solidFill>
                  <a:srgbClr val="0000CC"/>
                </a:solidFill>
              </a:rPr>
              <a:t>Bread of Life</a:t>
            </a:r>
            <a:r>
              <a:rPr lang="en-US" altLang="en-US" sz="2800" b="1" dirty="0">
                <a:solidFill>
                  <a:srgbClr val="0000CC"/>
                </a:solidFill>
              </a:rPr>
              <a:t>’ </a:t>
            </a:r>
            <a:r>
              <a:rPr lang="en-US" altLang="en-US" sz="2800" dirty="0"/>
              <a:t>have eternal life!</a:t>
            </a:r>
          </a:p>
          <a:p>
            <a:pPr algn="just">
              <a:buSzPct val="75000"/>
            </a:pPr>
            <a:r>
              <a:rPr lang="en-US" altLang="en-US" sz="2800" dirty="0"/>
              <a:t>‘Eating the ‘Bread of Life’ is another way to express believing in Christ.</a:t>
            </a:r>
          </a:p>
        </p:txBody>
      </p:sp>
      <p:pic>
        <p:nvPicPr>
          <p:cNvPr id="2" name="Picture 1">
            <a:extLst>
              <a:ext uri="{FF2B5EF4-FFF2-40B4-BE49-F238E27FC236}">
                <a16:creationId xmlns:a16="http://schemas.microsoft.com/office/drawing/2014/main" id="{C7B24DF6-CA65-4520-B478-813DB3C0D46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24735" y="4876800"/>
            <a:ext cx="5494530" cy="1828800"/>
          </a:xfrm>
          <a:prstGeom prst="rect">
            <a:avLst/>
          </a:prstGeom>
        </p:spPr>
      </p:pic>
    </p:spTree>
    <p:extLst>
      <p:ext uri="{BB962C8B-B14F-4D97-AF65-F5344CB8AC3E}">
        <p14:creationId xmlns:p14="http://schemas.microsoft.com/office/powerpoint/2010/main" val="39218014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C5BFE517-0F7C-4F4F-9F68-E6C9E969759F}"/>
              </a:ext>
            </a:extLst>
          </p:cNvPr>
          <p:cNvSpPr>
            <a:spLocks noGrp="1" noChangeArrowheads="1"/>
          </p:cNvSpPr>
          <p:nvPr>
            <p:ph type="title"/>
          </p:nvPr>
        </p:nvSpPr>
        <p:spPr>
          <a:xfrm>
            <a:off x="533400" y="533400"/>
            <a:ext cx="8077200" cy="685800"/>
          </a:xfrm>
        </p:spPr>
        <p:txBody>
          <a:bodyPr/>
          <a:lstStyle/>
          <a:p>
            <a:r>
              <a:rPr lang="en-US" altLang="en-US" sz="3200" b="1" dirty="0">
                <a:solidFill>
                  <a:srgbClr val="0000CC"/>
                </a:solidFill>
                <a:ea typeface="+mn-ea"/>
              </a:rPr>
              <a:t>Numbers 21:4-9</a:t>
            </a:r>
            <a:endParaRPr lang="en-US" altLang="en-US" sz="4000" b="1" dirty="0">
              <a:solidFill>
                <a:srgbClr val="0000CC"/>
              </a:solidFill>
              <a:latin typeface="Calibri" panose="020F0502020204030204" pitchFamily="34" charset="0"/>
              <a:cs typeface="Calibri" panose="020F0502020204030204" pitchFamily="34" charset="0"/>
            </a:endParaRPr>
          </a:p>
        </p:txBody>
      </p:sp>
      <p:sp>
        <p:nvSpPr>
          <p:cNvPr id="5" name="Text Box 4">
            <a:extLst>
              <a:ext uri="{FF2B5EF4-FFF2-40B4-BE49-F238E27FC236}">
                <a16:creationId xmlns:a16="http://schemas.microsoft.com/office/drawing/2014/main" id="{9A643A7A-389B-40A7-8501-899E51D9BDE9}"/>
              </a:ext>
            </a:extLst>
          </p:cNvPr>
          <p:cNvSpPr txBox="1">
            <a:spLocks noChangeArrowheads="1"/>
          </p:cNvSpPr>
          <p:nvPr/>
        </p:nvSpPr>
        <p:spPr bwMode="auto">
          <a:xfrm>
            <a:off x="3009900" y="87868"/>
            <a:ext cx="31242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8 Review</a:t>
            </a:r>
          </a:p>
        </p:txBody>
      </p:sp>
      <p:sp>
        <p:nvSpPr>
          <p:cNvPr id="6" name="Rectangle 4">
            <a:extLst>
              <a:ext uri="{FF2B5EF4-FFF2-40B4-BE49-F238E27FC236}">
                <a16:creationId xmlns:a16="http://schemas.microsoft.com/office/drawing/2014/main" id="{2DD2D50D-185E-4F60-A33B-98A533217625}"/>
              </a:ext>
            </a:extLst>
          </p:cNvPr>
          <p:cNvSpPr txBox="1">
            <a:spLocks noChangeArrowheads="1"/>
          </p:cNvSpPr>
          <p:nvPr/>
        </p:nvSpPr>
        <p:spPr bwMode="auto">
          <a:xfrm>
            <a:off x="0" y="1143000"/>
            <a:ext cx="91440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kern="1200">
                <a:solidFill>
                  <a:schemeClr val="tx1"/>
                </a:solidFill>
                <a:latin typeface="Calibri" panose="020F0502020204030204" pitchFamily="34" charset="0"/>
                <a:ea typeface="+mn-ea"/>
                <a:cs typeface="Calibri" panose="020F0502020204030204" pitchFamily="34" charset="0"/>
              </a:defRPr>
            </a:lvl1pPr>
            <a:lvl2pPr marL="742950" indent="-285750" algn="l" rtl="0" fontAlgn="base">
              <a:spcBef>
                <a:spcPct val="20000"/>
              </a:spcBef>
              <a:spcAft>
                <a:spcPct val="0"/>
              </a:spcAft>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rtl="0" fontAlgn="base">
              <a:spcBef>
                <a:spcPct val="20000"/>
              </a:spcBef>
              <a:spcAft>
                <a:spcPct val="0"/>
              </a:spcAft>
              <a:buChar char="•"/>
              <a:defRPr sz="2400" kern="1200">
                <a:solidFill>
                  <a:schemeClr val="tx1"/>
                </a:solidFill>
                <a:latin typeface="Calibri" panose="020F0502020204030204" pitchFamily="34" charset="0"/>
                <a:ea typeface="+mn-ea"/>
                <a:cs typeface="Calibri" panose="020F0502020204030204" pitchFamily="34" charset="0"/>
              </a:defRPr>
            </a:lvl3pPr>
            <a:lvl4pPr marL="1600200" indent="-228600" algn="l" rtl="0" fontAlgn="base">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4pPr>
            <a:lvl5pPr marL="2057400" indent="-228600" algn="l" rtl="0" fontAlgn="base">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SzPct val="75000"/>
            </a:pPr>
            <a:r>
              <a:rPr lang="en-US" altLang="en-US" sz="2800" dirty="0">
                <a:ea typeface="+mj-ea"/>
              </a:rPr>
              <a:t>The Lord chose to send fiery serpents to discipline the Children of Israel, because they murmured against God and Moses.</a:t>
            </a:r>
          </a:p>
          <a:p>
            <a:pPr algn="just">
              <a:buSzPct val="75000"/>
            </a:pPr>
            <a:r>
              <a:rPr lang="en-US" altLang="en-US" sz="2800" dirty="0">
                <a:ea typeface="+mj-ea"/>
              </a:rPr>
              <a:t>Although we are under Grace, the Lord loves us and disciplines us in the Church also. </a:t>
            </a:r>
          </a:p>
          <a:p>
            <a:pPr algn="just">
              <a:buSzPct val="75000"/>
            </a:pPr>
            <a:r>
              <a:rPr lang="en-US" altLang="en-US" sz="2800" b="1" u="sng" dirty="0">
                <a:solidFill>
                  <a:srgbClr val="0000CC"/>
                </a:solidFill>
              </a:rPr>
              <a:t>Discipline under Grace</a:t>
            </a:r>
            <a:r>
              <a:rPr lang="en-US" altLang="en-US" sz="2800" dirty="0"/>
              <a:t> is primarily directed at getting believers to walk in fellowship with Him and back on the path of fellowship other believers.</a:t>
            </a:r>
          </a:p>
          <a:p>
            <a:pPr algn="just">
              <a:buSzPct val="75000"/>
            </a:pPr>
            <a:r>
              <a:rPr lang="en-US" altLang="en-US" sz="2800" b="1" u="sng" dirty="0">
                <a:solidFill>
                  <a:srgbClr val="0000CC"/>
                </a:solidFill>
              </a:rPr>
              <a:t>Trials under Grace</a:t>
            </a:r>
            <a:r>
              <a:rPr lang="en-US" altLang="en-US" sz="2800" dirty="0"/>
              <a:t> are used by God in the lives of those who are walking in fellowship with Him, to induce growth and maturity. </a:t>
            </a:r>
          </a:p>
        </p:txBody>
      </p:sp>
      <p:pic>
        <p:nvPicPr>
          <p:cNvPr id="3" name="Picture 2">
            <a:extLst>
              <a:ext uri="{FF2B5EF4-FFF2-40B4-BE49-F238E27FC236}">
                <a16:creationId xmlns:a16="http://schemas.microsoft.com/office/drawing/2014/main" id="{B374134F-947F-4FF6-A2E8-C07B9DB31F3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14725" y="5334000"/>
            <a:ext cx="3114550" cy="1371600"/>
          </a:xfrm>
          <a:prstGeom prst="rect">
            <a:avLst/>
          </a:prstGeom>
        </p:spPr>
      </p:pic>
    </p:spTree>
    <p:extLst>
      <p:ext uri="{BB962C8B-B14F-4D97-AF65-F5344CB8AC3E}">
        <p14:creationId xmlns:p14="http://schemas.microsoft.com/office/powerpoint/2010/main" val="2461561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C5BFE517-0F7C-4F4F-9F68-E6C9E969759F}"/>
              </a:ext>
            </a:extLst>
          </p:cNvPr>
          <p:cNvSpPr>
            <a:spLocks noGrp="1" noChangeArrowheads="1"/>
          </p:cNvSpPr>
          <p:nvPr>
            <p:ph type="title"/>
          </p:nvPr>
        </p:nvSpPr>
        <p:spPr>
          <a:xfrm>
            <a:off x="533400" y="533400"/>
            <a:ext cx="8077200" cy="685800"/>
          </a:xfrm>
        </p:spPr>
        <p:txBody>
          <a:bodyPr/>
          <a:lstStyle/>
          <a:p>
            <a:r>
              <a:rPr lang="en-US" altLang="en-US" sz="3200" b="1" dirty="0">
                <a:solidFill>
                  <a:srgbClr val="0000CC"/>
                </a:solidFill>
                <a:ea typeface="+mn-ea"/>
              </a:rPr>
              <a:t>Numbers 21:4-9</a:t>
            </a:r>
            <a:endParaRPr lang="en-US" altLang="en-US" sz="4000" b="1" dirty="0">
              <a:solidFill>
                <a:srgbClr val="0000CC"/>
              </a:solidFill>
              <a:latin typeface="Calibri" panose="020F0502020204030204" pitchFamily="34" charset="0"/>
              <a:cs typeface="Calibri" panose="020F0502020204030204" pitchFamily="34" charset="0"/>
            </a:endParaRPr>
          </a:p>
        </p:txBody>
      </p:sp>
      <p:sp>
        <p:nvSpPr>
          <p:cNvPr id="5" name="Text Box 4">
            <a:extLst>
              <a:ext uri="{FF2B5EF4-FFF2-40B4-BE49-F238E27FC236}">
                <a16:creationId xmlns:a16="http://schemas.microsoft.com/office/drawing/2014/main" id="{9A643A7A-389B-40A7-8501-899E51D9BDE9}"/>
              </a:ext>
            </a:extLst>
          </p:cNvPr>
          <p:cNvSpPr txBox="1">
            <a:spLocks noChangeArrowheads="1"/>
          </p:cNvSpPr>
          <p:nvPr/>
        </p:nvSpPr>
        <p:spPr bwMode="auto">
          <a:xfrm>
            <a:off x="3009900" y="87868"/>
            <a:ext cx="31242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8 Review</a:t>
            </a:r>
          </a:p>
        </p:txBody>
      </p:sp>
      <p:sp>
        <p:nvSpPr>
          <p:cNvPr id="6" name="Rectangle 4">
            <a:extLst>
              <a:ext uri="{FF2B5EF4-FFF2-40B4-BE49-F238E27FC236}">
                <a16:creationId xmlns:a16="http://schemas.microsoft.com/office/drawing/2014/main" id="{2DD2D50D-185E-4F60-A33B-98A533217625}"/>
              </a:ext>
            </a:extLst>
          </p:cNvPr>
          <p:cNvSpPr txBox="1">
            <a:spLocks noChangeArrowheads="1"/>
          </p:cNvSpPr>
          <p:nvPr/>
        </p:nvSpPr>
        <p:spPr bwMode="auto">
          <a:xfrm>
            <a:off x="0" y="1295400"/>
            <a:ext cx="89154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kern="1200">
                <a:solidFill>
                  <a:schemeClr val="tx1"/>
                </a:solidFill>
                <a:latin typeface="Calibri" panose="020F0502020204030204" pitchFamily="34" charset="0"/>
                <a:ea typeface="+mn-ea"/>
                <a:cs typeface="Calibri" panose="020F0502020204030204" pitchFamily="34" charset="0"/>
              </a:defRPr>
            </a:lvl1pPr>
            <a:lvl2pPr marL="742950" indent="-285750" algn="l" rtl="0" fontAlgn="base">
              <a:spcBef>
                <a:spcPct val="20000"/>
              </a:spcBef>
              <a:spcAft>
                <a:spcPct val="0"/>
              </a:spcAft>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rtl="0" fontAlgn="base">
              <a:spcBef>
                <a:spcPct val="20000"/>
              </a:spcBef>
              <a:spcAft>
                <a:spcPct val="0"/>
              </a:spcAft>
              <a:buChar char="•"/>
              <a:defRPr sz="2400" kern="1200">
                <a:solidFill>
                  <a:schemeClr val="tx1"/>
                </a:solidFill>
                <a:latin typeface="Calibri" panose="020F0502020204030204" pitchFamily="34" charset="0"/>
                <a:ea typeface="+mn-ea"/>
                <a:cs typeface="Calibri" panose="020F0502020204030204" pitchFamily="34" charset="0"/>
              </a:defRPr>
            </a:lvl3pPr>
            <a:lvl4pPr marL="1600200" indent="-228600" algn="l" rtl="0" fontAlgn="base">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4pPr>
            <a:lvl5pPr marL="2057400" indent="-228600" algn="l" rtl="0" fontAlgn="base">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SzPct val="75000"/>
            </a:pPr>
            <a:r>
              <a:rPr lang="en-US" altLang="en-US" sz="2800" dirty="0">
                <a:ea typeface="+mj-ea"/>
              </a:rPr>
              <a:t>The Lord chose not to directly answer the Children of Israel’s request to remove the serpents, for at least a couple of reasons: </a:t>
            </a:r>
          </a:p>
          <a:p>
            <a:pPr lvl="1" algn="just">
              <a:buSzPct val="75000"/>
            </a:pPr>
            <a:r>
              <a:rPr lang="en-US" altLang="en-US" dirty="0"/>
              <a:t>By having Moses place the serpent on a standard, the Children of Israel were confronted with their one and only requirement for deliverance and healing: faith in God’s provision. </a:t>
            </a:r>
          </a:p>
          <a:p>
            <a:pPr lvl="1" algn="just">
              <a:buSzPct val="75000"/>
            </a:pPr>
            <a:r>
              <a:rPr lang="en-US" altLang="en-US" dirty="0"/>
              <a:t>By having Moses place the serpent on a standard, God could use this even as an illustration that would point to Christ, God’s one and only provision for spiritual deliverance and healing.</a:t>
            </a:r>
          </a:p>
        </p:txBody>
      </p:sp>
      <p:pic>
        <p:nvPicPr>
          <p:cNvPr id="9" name="Picture 8">
            <a:extLst>
              <a:ext uri="{FF2B5EF4-FFF2-40B4-BE49-F238E27FC236}">
                <a16:creationId xmlns:a16="http://schemas.microsoft.com/office/drawing/2014/main" id="{18CAF662-3DE0-41A6-A7D1-6DCA6887407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200" y="87868"/>
            <a:ext cx="918464" cy="1097280"/>
          </a:xfrm>
          <a:prstGeom prst="rect">
            <a:avLst/>
          </a:prstGeom>
        </p:spPr>
      </p:pic>
      <p:pic>
        <p:nvPicPr>
          <p:cNvPr id="10" name="Picture 9" descr="Crucifixion 3 crosses">
            <a:extLst>
              <a:ext uri="{FF2B5EF4-FFF2-40B4-BE49-F238E27FC236}">
                <a16:creationId xmlns:a16="http://schemas.microsoft.com/office/drawing/2014/main" id="{15EE2CF9-A7F2-49FA-B01B-02BA49AD5E2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128554" y="5638800"/>
            <a:ext cx="918464" cy="109728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84768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C5BFE517-0F7C-4F4F-9F68-E6C9E969759F}"/>
              </a:ext>
            </a:extLst>
          </p:cNvPr>
          <p:cNvSpPr>
            <a:spLocks noGrp="1" noChangeArrowheads="1"/>
          </p:cNvSpPr>
          <p:nvPr>
            <p:ph type="title"/>
          </p:nvPr>
        </p:nvSpPr>
        <p:spPr>
          <a:xfrm>
            <a:off x="533400" y="533400"/>
            <a:ext cx="8077200" cy="685800"/>
          </a:xfrm>
        </p:spPr>
        <p:txBody>
          <a:bodyPr/>
          <a:lstStyle/>
          <a:p>
            <a:r>
              <a:rPr lang="en-US" altLang="en-US" sz="3200" b="1" dirty="0">
                <a:solidFill>
                  <a:srgbClr val="0000CC"/>
                </a:solidFill>
                <a:ea typeface="+mn-ea"/>
              </a:rPr>
              <a:t>Numbers 21:4-9</a:t>
            </a:r>
            <a:endParaRPr lang="en-US" altLang="en-US" sz="4000" b="1" dirty="0">
              <a:solidFill>
                <a:srgbClr val="0000CC"/>
              </a:solidFill>
              <a:latin typeface="Calibri" panose="020F0502020204030204" pitchFamily="34" charset="0"/>
              <a:cs typeface="Calibri" panose="020F0502020204030204" pitchFamily="34" charset="0"/>
            </a:endParaRPr>
          </a:p>
        </p:txBody>
      </p:sp>
      <p:sp>
        <p:nvSpPr>
          <p:cNvPr id="5" name="Text Box 4">
            <a:extLst>
              <a:ext uri="{FF2B5EF4-FFF2-40B4-BE49-F238E27FC236}">
                <a16:creationId xmlns:a16="http://schemas.microsoft.com/office/drawing/2014/main" id="{9A643A7A-389B-40A7-8501-899E51D9BDE9}"/>
              </a:ext>
            </a:extLst>
          </p:cNvPr>
          <p:cNvSpPr txBox="1">
            <a:spLocks noChangeArrowheads="1"/>
          </p:cNvSpPr>
          <p:nvPr/>
        </p:nvSpPr>
        <p:spPr bwMode="auto">
          <a:xfrm>
            <a:off x="3009900" y="87868"/>
            <a:ext cx="31242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8 Review</a:t>
            </a:r>
          </a:p>
        </p:txBody>
      </p:sp>
      <p:sp>
        <p:nvSpPr>
          <p:cNvPr id="6" name="Rectangle 4">
            <a:extLst>
              <a:ext uri="{FF2B5EF4-FFF2-40B4-BE49-F238E27FC236}">
                <a16:creationId xmlns:a16="http://schemas.microsoft.com/office/drawing/2014/main" id="{2DD2D50D-185E-4F60-A33B-98A533217625}"/>
              </a:ext>
            </a:extLst>
          </p:cNvPr>
          <p:cNvSpPr txBox="1">
            <a:spLocks noChangeArrowheads="1"/>
          </p:cNvSpPr>
          <p:nvPr/>
        </p:nvSpPr>
        <p:spPr bwMode="auto">
          <a:xfrm>
            <a:off x="0" y="1295400"/>
            <a:ext cx="89154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kern="1200">
                <a:solidFill>
                  <a:schemeClr val="tx1"/>
                </a:solidFill>
                <a:latin typeface="Calibri" panose="020F0502020204030204" pitchFamily="34" charset="0"/>
                <a:ea typeface="+mn-ea"/>
                <a:cs typeface="Calibri" panose="020F0502020204030204" pitchFamily="34" charset="0"/>
              </a:defRPr>
            </a:lvl1pPr>
            <a:lvl2pPr marL="742950" indent="-285750" algn="l" rtl="0" fontAlgn="base">
              <a:spcBef>
                <a:spcPct val="20000"/>
              </a:spcBef>
              <a:spcAft>
                <a:spcPct val="0"/>
              </a:spcAft>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rtl="0" fontAlgn="base">
              <a:spcBef>
                <a:spcPct val="20000"/>
              </a:spcBef>
              <a:spcAft>
                <a:spcPct val="0"/>
              </a:spcAft>
              <a:buChar char="•"/>
              <a:defRPr sz="2400" kern="1200">
                <a:solidFill>
                  <a:schemeClr val="tx1"/>
                </a:solidFill>
                <a:latin typeface="Calibri" panose="020F0502020204030204" pitchFamily="34" charset="0"/>
                <a:ea typeface="+mn-ea"/>
                <a:cs typeface="Calibri" panose="020F0502020204030204" pitchFamily="34" charset="0"/>
              </a:defRPr>
            </a:lvl3pPr>
            <a:lvl4pPr marL="1600200" indent="-228600" algn="l" rtl="0" fontAlgn="base">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4pPr>
            <a:lvl5pPr marL="2057400" indent="-228600" algn="l" rtl="0" fontAlgn="base">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SzPct val="75000"/>
            </a:pPr>
            <a:r>
              <a:rPr lang="en-US" altLang="en-US" sz="2800" dirty="0"/>
              <a:t>As the serpent was lifted up, </a:t>
            </a:r>
            <a:r>
              <a:rPr lang="en-US" altLang="en-US" sz="2800" b="1" dirty="0">
                <a:solidFill>
                  <a:srgbClr val="0000CC"/>
                </a:solidFill>
              </a:rPr>
              <a:t>so was Christ lifted up</a:t>
            </a:r>
            <a:r>
              <a:rPr lang="en-US" altLang="en-US" sz="2800" dirty="0">
                <a:solidFill>
                  <a:srgbClr val="0000FF"/>
                </a:solidFill>
              </a:rPr>
              <a:t>.</a:t>
            </a:r>
          </a:p>
          <a:p>
            <a:pPr lvl="1" algn="just">
              <a:buSzPct val="75000"/>
            </a:pPr>
            <a:r>
              <a:rPr lang="en-US" altLang="en-US" dirty="0"/>
              <a:t>The Children of Israel who were bitten were saved physically </a:t>
            </a:r>
            <a:r>
              <a:rPr lang="en-US" altLang="en-US" b="1" dirty="0">
                <a:solidFill>
                  <a:srgbClr val="0000CC"/>
                </a:solidFill>
              </a:rPr>
              <a:t>by looking in faith at God’s provision</a:t>
            </a:r>
            <a:r>
              <a:rPr lang="en-US" altLang="en-US" dirty="0"/>
              <a:t>.</a:t>
            </a:r>
          </a:p>
          <a:p>
            <a:pPr lvl="1" algn="just">
              <a:buSzPct val="75000"/>
            </a:pPr>
            <a:r>
              <a:rPr lang="en-US" altLang="en-US" dirty="0"/>
              <a:t>Unbelievers are saved spiritually </a:t>
            </a:r>
            <a:r>
              <a:rPr lang="en-US" altLang="en-US" b="1" dirty="0">
                <a:solidFill>
                  <a:srgbClr val="0000CC"/>
                </a:solidFill>
              </a:rPr>
              <a:t>by looking in faith to God’s provision in Christ</a:t>
            </a:r>
            <a:r>
              <a:rPr lang="en-US" altLang="en-US" dirty="0"/>
              <a:t>. </a:t>
            </a:r>
            <a:endParaRPr lang="en-US" altLang="en-US" sz="2800" dirty="0">
              <a:ea typeface="+mj-ea"/>
            </a:endParaRPr>
          </a:p>
        </p:txBody>
      </p:sp>
      <p:pic>
        <p:nvPicPr>
          <p:cNvPr id="2" name="Picture 1">
            <a:extLst>
              <a:ext uri="{FF2B5EF4-FFF2-40B4-BE49-F238E27FC236}">
                <a16:creationId xmlns:a16="http://schemas.microsoft.com/office/drawing/2014/main" id="{86D698D0-603B-49A4-BA26-2EF273948FE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52271" y="3785376"/>
            <a:ext cx="4639458" cy="2767824"/>
          </a:xfrm>
          <a:prstGeom prst="rect">
            <a:avLst/>
          </a:prstGeom>
        </p:spPr>
      </p:pic>
    </p:spTree>
    <p:extLst>
      <p:ext uri="{BB962C8B-B14F-4D97-AF65-F5344CB8AC3E}">
        <p14:creationId xmlns:p14="http://schemas.microsoft.com/office/powerpoint/2010/main" val="27021075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C5BFE517-0F7C-4F4F-9F68-E6C9E969759F}"/>
              </a:ext>
            </a:extLst>
          </p:cNvPr>
          <p:cNvSpPr>
            <a:spLocks noGrp="1" noChangeArrowheads="1"/>
          </p:cNvSpPr>
          <p:nvPr>
            <p:ph type="title"/>
          </p:nvPr>
        </p:nvSpPr>
        <p:spPr>
          <a:xfrm>
            <a:off x="533400" y="533400"/>
            <a:ext cx="8077200" cy="685800"/>
          </a:xfrm>
        </p:spPr>
        <p:txBody>
          <a:bodyPr/>
          <a:lstStyle/>
          <a:p>
            <a:r>
              <a:rPr lang="en-US" altLang="en-US" sz="3200" b="1" dirty="0">
                <a:solidFill>
                  <a:srgbClr val="0000CC"/>
                </a:solidFill>
                <a:ea typeface="+mn-ea"/>
              </a:rPr>
              <a:t>Numbers 21:4-9</a:t>
            </a:r>
            <a:endParaRPr lang="en-US" altLang="en-US" sz="4000" b="1" dirty="0">
              <a:solidFill>
                <a:srgbClr val="0000CC"/>
              </a:solidFill>
              <a:latin typeface="Calibri" panose="020F0502020204030204" pitchFamily="34" charset="0"/>
              <a:cs typeface="Calibri" panose="020F0502020204030204" pitchFamily="34" charset="0"/>
            </a:endParaRPr>
          </a:p>
        </p:txBody>
      </p:sp>
      <p:sp>
        <p:nvSpPr>
          <p:cNvPr id="5" name="Text Box 4">
            <a:extLst>
              <a:ext uri="{FF2B5EF4-FFF2-40B4-BE49-F238E27FC236}">
                <a16:creationId xmlns:a16="http://schemas.microsoft.com/office/drawing/2014/main" id="{9A643A7A-389B-40A7-8501-899E51D9BDE9}"/>
              </a:ext>
            </a:extLst>
          </p:cNvPr>
          <p:cNvSpPr txBox="1">
            <a:spLocks noChangeArrowheads="1"/>
          </p:cNvSpPr>
          <p:nvPr/>
        </p:nvSpPr>
        <p:spPr bwMode="auto">
          <a:xfrm>
            <a:off x="3009900" y="87868"/>
            <a:ext cx="31242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8 Review</a:t>
            </a:r>
          </a:p>
        </p:txBody>
      </p:sp>
      <p:sp>
        <p:nvSpPr>
          <p:cNvPr id="6" name="Rectangle 4">
            <a:extLst>
              <a:ext uri="{FF2B5EF4-FFF2-40B4-BE49-F238E27FC236}">
                <a16:creationId xmlns:a16="http://schemas.microsoft.com/office/drawing/2014/main" id="{2DD2D50D-185E-4F60-A33B-98A533217625}"/>
              </a:ext>
            </a:extLst>
          </p:cNvPr>
          <p:cNvSpPr txBox="1">
            <a:spLocks noChangeArrowheads="1"/>
          </p:cNvSpPr>
          <p:nvPr/>
        </p:nvSpPr>
        <p:spPr bwMode="auto">
          <a:xfrm>
            <a:off x="0" y="1295400"/>
            <a:ext cx="89154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kern="1200">
                <a:solidFill>
                  <a:schemeClr val="tx1"/>
                </a:solidFill>
                <a:latin typeface="Calibri" panose="020F0502020204030204" pitchFamily="34" charset="0"/>
                <a:ea typeface="+mn-ea"/>
                <a:cs typeface="Calibri" panose="020F0502020204030204" pitchFamily="34" charset="0"/>
              </a:defRPr>
            </a:lvl1pPr>
            <a:lvl2pPr marL="742950" indent="-285750" algn="l" rtl="0" fontAlgn="base">
              <a:spcBef>
                <a:spcPct val="20000"/>
              </a:spcBef>
              <a:spcAft>
                <a:spcPct val="0"/>
              </a:spcAft>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rtl="0" fontAlgn="base">
              <a:spcBef>
                <a:spcPct val="20000"/>
              </a:spcBef>
              <a:spcAft>
                <a:spcPct val="0"/>
              </a:spcAft>
              <a:buChar char="•"/>
              <a:defRPr sz="2400" kern="1200">
                <a:solidFill>
                  <a:schemeClr val="tx1"/>
                </a:solidFill>
                <a:latin typeface="Calibri" panose="020F0502020204030204" pitchFamily="34" charset="0"/>
                <a:ea typeface="+mn-ea"/>
                <a:cs typeface="Calibri" panose="020F0502020204030204" pitchFamily="34" charset="0"/>
              </a:defRPr>
            </a:lvl3pPr>
            <a:lvl4pPr marL="1600200" indent="-228600" algn="l" rtl="0" fontAlgn="base">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4pPr>
            <a:lvl5pPr marL="2057400" indent="-228600" algn="l" rtl="0" fontAlgn="base">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SzPct val="75000"/>
            </a:pPr>
            <a:r>
              <a:rPr lang="en-US" altLang="en-US" sz="2800" dirty="0"/>
              <a:t>It’s always about looking… </a:t>
            </a:r>
          </a:p>
          <a:p>
            <a:pPr lvl="1" algn="just">
              <a:buSzPct val="75000"/>
            </a:pPr>
            <a:r>
              <a:rPr lang="en-US" altLang="en-US" dirty="0"/>
              <a:t>The one who </a:t>
            </a:r>
            <a:r>
              <a:rPr lang="en-US" altLang="en-US" b="1" u="sng" dirty="0">
                <a:solidFill>
                  <a:srgbClr val="0000CC"/>
                </a:solidFill>
                <a:ea typeface="+mj-ea"/>
              </a:rPr>
              <a:t>has looked</a:t>
            </a:r>
            <a:r>
              <a:rPr lang="en-US" altLang="en-US" dirty="0"/>
              <a:t> to Christ for salvation is transformed into Christ’s image.</a:t>
            </a:r>
          </a:p>
          <a:p>
            <a:pPr lvl="1" algn="just">
              <a:buSzPct val="75000"/>
            </a:pPr>
            <a:r>
              <a:rPr lang="en-US" altLang="en-US" dirty="0"/>
              <a:t>Then those who </a:t>
            </a:r>
            <a:r>
              <a:rPr lang="en-US" altLang="en-US" b="1" u="sng" dirty="0">
                <a:solidFill>
                  <a:srgbClr val="0000CC"/>
                </a:solidFill>
                <a:ea typeface="+mj-ea"/>
              </a:rPr>
              <a:t>had been looking</a:t>
            </a:r>
            <a:r>
              <a:rPr lang="en-US" altLang="en-US" dirty="0"/>
              <a:t> in faith will one day see Him face to face (1 John 3:2)</a:t>
            </a:r>
            <a:endParaRPr lang="en-US" altLang="en-US" sz="2800" dirty="0">
              <a:ea typeface="+mj-ea"/>
            </a:endParaRPr>
          </a:p>
        </p:txBody>
      </p:sp>
      <p:pic>
        <p:nvPicPr>
          <p:cNvPr id="3" name="Picture 2">
            <a:extLst>
              <a:ext uri="{FF2B5EF4-FFF2-40B4-BE49-F238E27FC236}">
                <a16:creationId xmlns:a16="http://schemas.microsoft.com/office/drawing/2014/main" id="{2AE264ED-4A1B-4F23-A348-AB93A85884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8310" y="3785454"/>
            <a:ext cx="8527380" cy="2743200"/>
          </a:xfrm>
          <a:prstGeom prst="rect">
            <a:avLst/>
          </a:prstGeom>
        </p:spPr>
      </p:pic>
    </p:spTree>
    <p:extLst>
      <p:ext uri="{BB962C8B-B14F-4D97-AF65-F5344CB8AC3E}">
        <p14:creationId xmlns:p14="http://schemas.microsoft.com/office/powerpoint/2010/main" val="42621775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C5BFE517-0F7C-4F4F-9F68-E6C9E969759F}"/>
              </a:ext>
            </a:extLst>
          </p:cNvPr>
          <p:cNvSpPr>
            <a:spLocks noGrp="1" noChangeArrowheads="1"/>
          </p:cNvSpPr>
          <p:nvPr>
            <p:ph type="title"/>
          </p:nvPr>
        </p:nvSpPr>
        <p:spPr>
          <a:xfrm>
            <a:off x="533400" y="533400"/>
            <a:ext cx="8077200" cy="685800"/>
          </a:xfrm>
        </p:spPr>
        <p:txBody>
          <a:bodyPr/>
          <a:lstStyle/>
          <a:p>
            <a:r>
              <a:rPr lang="en-US" altLang="en-US" sz="3200" b="1" dirty="0">
                <a:solidFill>
                  <a:srgbClr val="0000CC"/>
                </a:solidFill>
                <a:ea typeface="+mn-ea"/>
              </a:rPr>
              <a:t>Numbers 21:4-9</a:t>
            </a:r>
            <a:endParaRPr lang="en-US" altLang="en-US" sz="4000" b="1" dirty="0">
              <a:solidFill>
                <a:srgbClr val="0000CC"/>
              </a:solidFill>
              <a:latin typeface="Calibri" panose="020F0502020204030204" pitchFamily="34" charset="0"/>
              <a:cs typeface="Calibri" panose="020F0502020204030204" pitchFamily="34" charset="0"/>
            </a:endParaRPr>
          </a:p>
        </p:txBody>
      </p:sp>
      <p:sp>
        <p:nvSpPr>
          <p:cNvPr id="5" name="Text Box 4">
            <a:extLst>
              <a:ext uri="{FF2B5EF4-FFF2-40B4-BE49-F238E27FC236}">
                <a16:creationId xmlns:a16="http://schemas.microsoft.com/office/drawing/2014/main" id="{9A643A7A-389B-40A7-8501-899E51D9BDE9}"/>
              </a:ext>
            </a:extLst>
          </p:cNvPr>
          <p:cNvSpPr txBox="1">
            <a:spLocks noChangeArrowheads="1"/>
          </p:cNvSpPr>
          <p:nvPr/>
        </p:nvSpPr>
        <p:spPr bwMode="auto">
          <a:xfrm>
            <a:off x="3009900" y="87868"/>
            <a:ext cx="31242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8 Review</a:t>
            </a:r>
          </a:p>
        </p:txBody>
      </p:sp>
      <p:sp>
        <p:nvSpPr>
          <p:cNvPr id="6" name="Rectangle 4">
            <a:extLst>
              <a:ext uri="{FF2B5EF4-FFF2-40B4-BE49-F238E27FC236}">
                <a16:creationId xmlns:a16="http://schemas.microsoft.com/office/drawing/2014/main" id="{2DD2D50D-185E-4F60-A33B-98A533217625}"/>
              </a:ext>
            </a:extLst>
          </p:cNvPr>
          <p:cNvSpPr txBox="1">
            <a:spLocks noChangeArrowheads="1"/>
          </p:cNvSpPr>
          <p:nvPr/>
        </p:nvSpPr>
        <p:spPr bwMode="auto">
          <a:xfrm>
            <a:off x="0" y="1295400"/>
            <a:ext cx="89154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kern="1200">
                <a:solidFill>
                  <a:schemeClr val="tx1"/>
                </a:solidFill>
                <a:latin typeface="Calibri" panose="020F0502020204030204" pitchFamily="34" charset="0"/>
                <a:ea typeface="+mn-ea"/>
                <a:cs typeface="Calibri" panose="020F0502020204030204" pitchFamily="34" charset="0"/>
              </a:defRPr>
            </a:lvl1pPr>
            <a:lvl2pPr marL="742950" indent="-285750" algn="l" rtl="0" fontAlgn="base">
              <a:spcBef>
                <a:spcPct val="20000"/>
              </a:spcBef>
              <a:spcAft>
                <a:spcPct val="0"/>
              </a:spcAft>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rtl="0" fontAlgn="base">
              <a:spcBef>
                <a:spcPct val="20000"/>
              </a:spcBef>
              <a:spcAft>
                <a:spcPct val="0"/>
              </a:spcAft>
              <a:buChar char="•"/>
              <a:defRPr sz="2400" kern="1200">
                <a:solidFill>
                  <a:schemeClr val="tx1"/>
                </a:solidFill>
                <a:latin typeface="Calibri" panose="020F0502020204030204" pitchFamily="34" charset="0"/>
                <a:ea typeface="+mn-ea"/>
                <a:cs typeface="Calibri" panose="020F0502020204030204" pitchFamily="34" charset="0"/>
              </a:defRPr>
            </a:lvl3pPr>
            <a:lvl4pPr marL="1600200" indent="-228600" algn="l" rtl="0" fontAlgn="base">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4pPr>
            <a:lvl5pPr marL="2057400" indent="-228600" algn="l" rtl="0" fontAlgn="base">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SzPct val="75000"/>
            </a:pPr>
            <a:r>
              <a:rPr lang="en-US" altLang="en-US" sz="2800" dirty="0"/>
              <a:t>The bronze serpent </a:t>
            </a:r>
            <a:r>
              <a:rPr lang="en-US" altLang="en-US" sz="2800" b="1" u="sng" dirty="0">
                <a:solidFill>
                  <a:srgbClr val="0000CC"/>
                </a:solidFill>
                <a:ea typeface="+mj-ea"/>
              </a:rPr>
              <a:t>didn’t love </a:t>
            </a:r>
            <a:r>
              <a:rPr lang="en-US" altLang="en-US" sz="2800" dirty="0"/>
              <a:t>the Children of Israel. </a:t>
            </a:r>
          </a:p>
          <a:p>
            <a:pPr algn="just">
              <a:buSzPct val="75000"/>
            </a:pPr>
            <a:r>
              <a:rPr lang="en-US" altLang="en-US" sz="2800" dirty="0"/>
              <a:t>God and Christ both </a:t>
            </a:r>
            <a:r>
              <a:rPr lang="en-US" altLang="en-US" sz="2800" b="1" u="sng" dirty="0">
                <a:solidFill>
                  <a:srgbClr val="0000CC"/>
                </a:solidFill>
                <a:ea typeface="+mj-ea"/>
              </a:rPr>
              <a:t>loved and gave</a:t>
            </a:r>
            <a:r>
              <a:rPr lang="en-US" altLang="en-US" sz="2800" dirty="0"/>
              <a:t> (John3:16; Gal. 2:20; Eph. 5:2, 25) </a:t>
            </a:r>
          </a:p>
        </p:txBody>
      </p:sp>
      <p:pic>
        <p:nvPicPr>
          <p:cNvPr id="10" name="Picture 9">
            <a:extLst>
              <a:ext uri="{FF2B5EF4-FFF2-40B4-BE49-F238E27FC236}">
                <a16:creationId xmlns:a16="http://schemas.microsoft.com/office/drawing/2014/main" id="{B6604F5F-BB15-489B-A0DF-13778B779D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06544" y="2743200"/>
            <a:ext cx="6130913" cy="3657600"/>
          </a:xfrm>
          <a:prstGeom prst="rect">
            <a:avLst/>
          </a:prstGeom>
        </p:spPr>
      </p:pic>
    </p:spTree>
    <p:extLst>
      <p:ext uri="{BB962C8B-B14F-4D97-AF65-F5344CB8AC3E}">
        <p14:creationId xmlns:p14="http://schemas.microsoft.com/office/powerpoint/2010/main" val="24843196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7547DC-FBAC-4734-AD32-469798A51BE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28751" y="1143000"/>
            <a:ext cx="6286499" cy="4572000"/>
          </a:xfrm>
          <a:prstGeom prst="rect">
            <a:avLst/>
          </a:prstGeom>
        </p:spPr>
      </p:pic>
    </p:spTree>
    <p:extLst>
      <p:ext uri="{BB962C8B-B14F-4D97-AF65-F5344CB8AC3E}">
        <p14:creationId xmlns:p14="http://schemas.microsoft.com/office/powerpoint/2010/main" val="12225730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457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altLang="en-US" sz="3600" b="1" kern="0" dirty="0">
                <a:solidFill>
                  <a:schemeClr val="tx1"/>
                </a:solidFill>
                <a:latin typeface="Calibri" panose="020F0502020204030204" pitchFamily="34" charset="0"/>
                <a:cs typeface="Calibri" panose="020F0502020204030204" pitchFamily="34" charset="0"/>
              </a:rPr>
              <a:t>Session 9 Outline</a:t>
            </a:r>
            <a:endParaRPr lang="en-US" sz="3200" kern="0" dirty="0">
              <a:solidFill>
                <a:schemeClr val="tx1"/>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228600" y="1143000"/>
            <a:ext cx="8686800" cy="5410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461963" lvl="1" indent="-461963" eaLnBrk="1" hangingPunct="1">
              <a:spcBef>
                <a:spcPts val="0"/>
              </a:spcBef>
              <a:spcAft>
                <a:spcPts val="1200"/>
              </a:spcAft>
              <a:buFont typeface="+mj-lt"/>
              <a:buAutoNum type="romanUcPeriod"/>
              <a:tabLst>
                <a:tab pos="1939925" algn="l"/>
              </a:tabLst>
            </a:pPr>
            <a:r>
              <a:rPr lang="en-US" sz="3000" b="1" dirty="0">
                <a:latin typeface="Calibri" panose="020F0502020204030204" pitchFamily="34" charset="0"/>
                <a:cs typeface="Calibri" panose="020F0502020204030204" pitchFamily="34" charset="0"/>
              </a:rPr>
              <a:t>Review</a:t>
            </a:r>
            <a:endParaRPr lang="en-US" altLang="en-US" sz="3000" b="1" dirty="0">
              <a:latin typeface="Calibri" panose="020F0502020204030204" pitchFamily="34" charset="0"/>
              <a:cs typeface="Calibri" panose="020F0502020204030204" pitchFamily="34" charset="0"/>
            </a:endParaRPr>
          </a:p>
          <a:p>
            <a:pPr marL="914400" lvl="2" indent="-514350" eaLnBrk="1" hangingPunct="1">
              <a:spcBef>
                <a:spcPts val="0"/>
              </a:spcBef>
              <a:spcAft>
                <a:spcPts val="1200"/>
              </a:spcAft>
              <a:buFont typeface="+mj-lt"/>
              <a:buAutoNum type="alphaUcPeriod"/>
              <a:tabLst>
                <a:tab pos="1939925" algn="l"/>
              </a:tabLst>
            </a:pPr>
            <a:r>
              <a:rPr lang="en-US" altLang="en-US" sz="3000" b="1" dirty="0">
                <a:latin typeface="Calibri" panose="020F0502020204030204" pitchFamily="34" charset="0"/>
                <a:cs typeface="Calibri" panose="020F0502020204030204" pitchFamily="34" charset="0"/>
              </a:rPr>
              <a:t>Purpose, Aim, and Objective</a:t>
            </a:r>
          </a:p>
          <a:p>
            <a:pPr marL="914400" lvl="2" indent="-514350" eaLnBrk="1" hangingPunct="1">
              <a:spcBef>
                <a:spcPts val="0"/>
              </a:spcBef>
              <a:spcAft>
                <a:spcPts val="1200"/>
              </a:spcAft>
              <a:buFont typeface="+mj-lt"/>
              <a:buAutoNum type="alphaUcPeriod"/>
              <a:tabLst>
                <a:tab pos="1939925" algn="l"/>
              </a:tabLst>
            </a:pPr>
            <a:r>
              <a:rPr lang="en-US" altLang="en-US" sz="3000" b="1" dirty="0">
                <a:latin typeface="Calibri" panose="020F0502020204030204" pitchFamily="34" charset="0"/>
                <a:cs typeface="Calibri" panose="020F0502020204030204" pitchFamily="34" charset="0"/>
              </a:rPr>
              <a:t>Session 8</a:t>
            </a:r>
          </a:p>
          <a:p>
            <a:pPr marL="461963" lvl="1" indent="-461963" eaLnBrk="1" hangingPunct="1">
              <a:spcBef>
                <a:spcPts val="0"/>
              </a:spcBef>
              <a:spcAft>
                <a:spcPts val="1200"/>
              </a:spcAft>
              <a:buFont typeface="+mj-lt"/>
              <a:buAutoNum type="romanUcPeriod"/>
              <a:tabLst>
                <a:tab pos="1939925" algn="l"/>
              </a:tabLst>
            </a:pPr>
            <a:r>
              <a:rPr lang="en-US" altLang="en-US" sz="3000" b="1" u="sng" dirty="0">
                <a:solidFill>
                  <a:srgbClr val="0000CC"/>
                </a:solidFill>
                <a:latin typeface="Calibri" panose="020F0502020204030204" pitchFamily="34" charset="0"/>
                <a:cs typeface="Calibri" panose="020F0502020204030204" pitchFamily="34" charset="0"/>
              </a:rPr>
              <a:t>Gods Talking to You but that’s Not Good - Part I (Numbers 22)</a:t>
            </a:r>
            <a:endParaRPr lang="en-US" sz="3000" b="1" u="sng" dirty="0">
              <a:solidFill>
                <a:srgbClr val="0000CC"/>
              </a:solidFill>
              <a:latin typeface="Calibri" panose="020F0502020204030204" pitchFamily="34" charset="0"/>
              <a:cs typeface="Calibri" panose="020F0502020204030204" pitchFamily="34" charset="0"/>
            </a:endParaRPr>
          </a:p>
          <a:p>
            <a:pPr marL="914400" lvl="2" indent="-514350" eaLnBrk="1" hangingPunct="1">
              <a:spcBef>
                <a:spcPts val="0"/>
              </a:spcBef>
              <a:spcAft>
                <a:spcPts val="1200"/>
              </a:spcAft>
              <a:buFont typeface="+mj-lt"/>
              <a:buAutoNum type="alphaUcPeriod"/>
              <a:tabLst>
                <a:tab pos="1939925" algn="l"/>
              </a:tabLst>
            </a:pPr>
            <a:r>
              <a:rPr lang="en-US" sz="3000" b="1" dirty="0">
                <a:latin typeface="Calibri" panose="020F0502020204030204" pitchFamily="34" charset="0"/>
                <a:cs typeface="Calibri" panose="020F0502020204030204" pitchFamily="34" charset="0"/>
              </a:rPr>
              <a:t>General Information</a:t>
            </a:r>
          </a:p>
          <a:p>
            <a:pPr marL="914400" lvl="2" indent="-514350" eaLnBrk="1" hangingPunct="1">
              <a:spcBef>
                <a:spcPts val="0"/>
              </a:spcBef>
              <a:spcAft>
                <a:spcPts val="1200"/>
              </a:spcAft>
              <a:buFont typeface="+mj-lt"/>
              <a:buAutoNum type="alphaUcPeriod"/>
              <a:tabLst>
                <a:tab pos="1939925" algn="l"/>
              </a:tabLst>
            </a:pPr>
            <a:r>
              <a:rPr lang="en-US" sz="3000" b="1" dirty="0">
                <a:latin typeface="Calibri" panose="020F0502020204030204" pitchFamily="34" charset="0"/>
                <a:cs typeface="Calibri" panose="020F0502020204030204" pitchFamily="34" charset="0"/>
              </a:rPr>
              <a:t>Comments &amp; Commentary </a:t>
            </a:r>
          </a:p>
          <a:p>
            <a:pPr marL="461963" lvl="1" indent="-461963" eaLnBrk="1" hangingPunct="1">
              <a:spcBef>
                <a:spcPts val="0"/>
              </a:spcBef>
              <a:spcAft>
                <a:spcPts val="1200"/>
              </a:spcAft>
              <a:buFont typeface="+mj-lt"/>
              <a:buAutoNum type="romanUcPeriod"/>
              <a:tabLst>
                <a:tab pos="1939925" algn="l"/>
              </a:tabLst>
            </a:pPr>
            <a:r>
              <a:rPr lang="en-US" altLang="en-US" sz="3000" b="1" dirty="0">
                <a:latin typeface="Calibri" panose="020F0502020204030204" pitchFamily="34" charset="0"/>
                <a:cs typeface="Calibri" panose="020F0502020204030204" pitchFamily="34" charset="0"/>
              </a:rPr>
              <a:t>Concluding </a:t>
            </a:r>
            <a:r>
              <a:rPr lang="en-US" sz="3000" b="1" dirty="0">
                <a:latin typeface="Calibri" panose="020F0502020204030204" pitchFamily="34" charset="0"/>
                <a:cs typeface="Calibri" panose="020F0502020204030204" pitchFamily="34" charset="0"/>
              </a:rPr>
              <a:t>Observations</a:t>
            </a:r>
            <a:endParaRPr lang="en-US" altLang="en-US" sz="3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570391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D73E98-242A-471B-9DB3-9473EDF8DE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Content Placeholder 2">
            <a:extLst>
              <a:ext uri="{FF2B5EF4-FFF2-40B4-BE49-F238E27FC236}">
                <a16:creationId xmlns:a16="http://schemas.microsoft.com/office/drawing/2014/main" id="{E0CCD6B5-AF17-4087-8CCE-374BBB6A17C9}"/>
              </a:ext>
            </a:extLst>
          </p:cNvPr>
          <p:cNvSpPr>
            <a:spLocks noGrp="1"/>
          </p:cNvSpPr>
          <p:nvPr>
            <p:ph sz="half" idx="1"/>
          </p:nvPr>
        </p:nvSpPr>
        <p:spPr>
          <a:xfrm>
            <a:off x="0" y="0"/>
            <a:ext cx="9144000" cy="6096000"/>
          </a:xfrm>
        </p:spPr>
        <p:txBody>
          <a:bodyPr/>
          <a:lstStyle/>
          <a:p>
            <a:pPr marL="0" marR="0" indent="0" algn="ctr">
              <a:spcBef>
                <a:spcPts val="0"/>
              </a:spcBef>
              <a:spcAft>
                <a:spcPts val="1000"/>
              </a:spcAft>
              <a:buNone/>
            </a:pPr>
            <a:r>
              <a:rPr lang="en-US" b="1" dirty="0">
                <a:solidFill>
                  <a:srgbClr val="0000CC"/>
                </a:solidFill>
                <a:latin typeface="Calibri" panose="020F0502020204030204" pitchFamily="34" charset="0"/>
                <a:ea typeface="+mj-ea"/>
                <a:cs typeface="Calibri" panose="020F0502020204030204" pitchFamily="34" charset="0"/>
              </a:rPr>
              <a:t>Numbers 22:1-6</a:t>
            </a:r>
          </a:p>
          <a:p>
            <a:pPr marL="0" indent="0" algn="just">
              <a:spcBef>
                <a:spcPts val="0"/>
              </a:spcBef>
              <a:buNone/>
            </a:pPr>
            <a:r>
              <a:rPr lang="en-US" sz="2800" baseline="30000" dirty="0"/>
              <a:t>1</a:t>
            </a:r>
            <a:r>
              <a:rPr lang="en-US" sz="2800" dirty="0"/>
              <a:t> Then the sons of Israel journeyed, and camped in the plains of Moab beyond the Jordan </a:t>
            </a:r>
            <a:r>
              <a:rPr lang="en-US" sz="2800" i="1" dirty="0"/>
              <a:t>opposite</a:t>
            </a:r>
            <a:r>
              <a:rPr lang="en-US" sz="2800" dirty="0"/>
              <a:t> Jericho. </a:t>
            </a:r>
            <a:r>
              <a:rPr lang="en-US" sz="2800" baseline="30000" dirty="0"/>
              <a:t>2</a:t>
            </a:r>
            <a:r>
              <a:rPr lang="en-US" sz="2800" dirty="0"/>
              <a:t> Now </a:t>
            </a:r>
            <a:r>
              <a:rPr lang="en-US" sz="2800" dirty="0" err="1"/>
              <a:t>Balak</a:t>
            </a:r>
            <a:r>
              <a:rPr lang="en-US" sz="2800" dirty="0"/>
              <a:t> the son of </a:t>
            </a:r>
            <a:r>
              <a:rPr lang="en-US" sz="2800" dirty="0" err="1"/>
              <a:t>Zippor</a:t>
            </a:r>
            <a:r>
              <a:rPr lang="en-US" sz="2800" dirty="0"/>
              <a:t> saw all that Israel had done to the Amorites. </a:t>
            </a:r>
            <a:r>
              <a:rPr lang="en-US" sz="2800" baseline="30000" dirty="0"/>
              <a:t>3</a:t>
            </a:r>
            <a:r>
              <a:rPr lang="en-US" sz="2800" dirty="0"/>
              <a:t> So Moab was in great fear because of the people, for they were numerous; and Moab was in dread of the sons of Israel. </a:t>
            </a:r>
            <a:r>
              <a:rPr lang="en-US" sz="2800" baseline="30000" dirty="0"/>
              <a:t>4</a:t>
            </a:r>
            <a:r>
              <a:rPr lang="en-US" sz="2800" dirty="0"/>
              <a:t> Moab said to the elders of Midian, “Now this horde will lick up all that is around us, as the ox licks up the grass of the field.” And </a:t>
            </a:r>
            <a:r>
              <a:rPr lang="en-US" sz="2800" dirty="0" err="1"/>
              <a:t>Balak</a:t>
            </a:r>
            <a:r>
              <a:rPr lang="en-US" sz="2800" dirty="0"/>
              <a:t> the son of </a:t>
            </a:r>
            <a:r>
              <a:rPr lang="en-US" sz="2800" dirty="0" err="1"/>
              <a:t>Zippor</a:t>
            </a:r>
            <a:r>
              <a:rPr lang="en-US" sz="2800" dirty="0"/>
              <a:t> was king of Moab at that time. </a:t>
            </a:r>
            <a:r>
              <a:rPr lang="en-US" sz="2800" baseline="30000" dirty="0"/>
              <a:t>5</a:t>
            </a:r>
            <a:r>
              <a:rPr lang="en-US" sz="2800" dirty="0"/>
              <a:t> So he sent messengers to Balaam the son of </a:t>
            </a:r>
            <a:r>
              <a:rPr lang="en-US" sz="2800" dirty="0" err="1"/>
              <a:t>Beor</a:t>
            </a:r>
            <a:r>
              <a:rPr lang="en-US" sz="2800" dirty="0"/>
              <a:t>, at </a:t>
            </a:r>
            <a:r>
              <a:rPr lang="en-US" sz="2800" dirty="0" err="1"/>
              <a:t>Pethor</a:t>
            </a:r>
            <a:r>
              <a:rPr lang="en-US" sz="2800" dirty="0"/>
              <a:t>, which is near the River, </a:t>
            </a:r>
            <a:r>
              <a:rPr lang="en-US" sz="2800" i="1" dirty="0"/>
              <a:t>in</a:t>
            </a:r>
            <a:r>
              <a:rPr lang="en-US" sz="2800" dirty="0"/>
              <a:t> the land of the sons of his people, to call him, saying, “Behold, a people came out of …</a:t>
            </a:r>
            <a:endParaRPr lang="en-US" sz="3000" dirty="0"/>
          </a:p>
        </p:txBody>
      </p:sp>
    </p:spTree>
    <p:extLst>
      <p:ext uri="{BB962C8B-B14F-4D97-AF65-F5344CB8AC3E}">
        <p14:creationId xmlns:p14="http://schemas.microsoft.com/office/powerpoint/2010/main" val="15554852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D73E98-242A-471B-9DB3-9473EDF8DE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Content Placeholder 2">
            <a:extLst>
              <a:ext uri="{FF2B5EF4-FFF2-40B4-BE49-F238E27FC236}">
                <a16:creationId xmlns:a16="http://schemas.microsoft.com/office/drawing/2014/main" id="{E0CCD6B5-AF17-4087-8CCE-374BBB6A17C9}"/>
              </a:ext>
            </a:extLst>
          </p:cNvPr>
          <p:cNvSpPr>
            <a:spLocks noGrp="1"/>
          </p:cNvSpPr>
          <p:nvPr>
            <p:ph sz="half" idx="1"/>
          </p:nvPr>
        </p:nvSpPr>
        <p:spPr>
          <a:xfrm>
            <a:off x="0" y="0"/>
            <a:ext cx="9144000" cy="6096000"/>
          </a:xfrm>
        </p:spPr>
        <p:txBody>
          <a:bodyPr/>
          <a:lstStyle/>
          <a:p>
            <a:pPr marL="0" marR="0" indent="0" algn="ctr">
              <a:spcBef>
                <a:spcPts val="0"/>
              </a:spcBef>
              <a:spcAft>
                <a:spcPts val="1000"/>
              </a:spcAft>
              <a:buNone/>
            </a:pPr>
            <a:r>
              <a:rPr lang="en-US" b="1" dirty="0">
                <a:solidFill>
                  <a:srgbClr val="0000CC"/>
                </a:solidFill>
                <a:latin typeface="Calibri" panose="020F0502020204030204" pitchFamily="34" charset="0"/>
                <a:ea typeface="+mj-ea"/>
                <a:cs typeface="Calibri" panose="020F0502020204030204" pitchFamily="34" charset="0"/>
              </a:rPr>
              <a:t>Numbers 22:1-6</a:t>
            </a:r>
          </a:p>
          <a:p>
            <a:pPr marL="0" indent="0" algn="just">
              <a:spcBef>
                <a:spcPts val="0"/>
              </a:spcBef>
              <a:buNone/>
            </a:pPr>
            <a:r>
              <a:rPr lang="en-US" sz="2800" dirty="0"/>
              <a:t>… behold, they cover the surface of the land, and they are living opposite me. </a:t>
            </a:r>
            <a:r>
              <a:rPr lang="en-US" sz="2800" baseline="30000" dirty="0"/>
              <a:t>6</a:t>
            </a:r>
            <a:r>
              <a:rPr lang="en-US" sz="2800" dirty="0"/>
              <a:t> “Now, therefore, please come, curse this people for me since they are too mighty for me; perhaps I may be able to defeat them and drive them out of the land. For I know that he whom you bless is blessed, and he whom you curse is cursed.” </a:t>
            </a:r>
          </a:p>
          <a:p>
            <a:pPr marL="0" marR="0" indent="0" algn="just">
              <a:spcBef>
                <a:spcPts val="0"/>
              </a:spcBef>
              <a:spcAft>
                <a:spcPts val="1000"/>
              </a:spcAft>
              <a:buNone/>
            </a:pPr>
            <a:endParaRPr lang="en-US" sz="3000" dirty="0"/>
          </a:p>
        </p:txBody>
      </p:sp>
    </p:spTree>
    <p:extLst>
      <p:ext uri="{BB962C8B-B14F-4D97-AF65-F5344CB8AC3E}">
        <p14:creationId xmlns:p14="http://schemas.microsoft.com/office/powerpoint/2010/main" val="3199157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457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altLang="en-US" sz="3600" b="1" kern="0" dirty="0">
                <a:solidFill>
                  <a:schemeClr val="tx1"/>
                </a:solidFill>
                <a:latin typeface="Calibri" panose="020F0502020204030204" pitchFamily="34" charset="0"/>
                <a:cs typeface="Calibri" panose="020F0502020204030204" pitchFamily="34" charset="0"/>
              </a:rPr>
              <a:t>Session 9 Outline</a:t>
            </a:r>
            <a:endParaRPr lang="en-US" sz="3200" kern="0" dirty="0">
              <a:solidFill>
                <a:schemeClr val="tx1"/>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228600" y="1143000"/>
            <a:ext cx="8686800" cy="5410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461963" lvl="1" indent="-461963" eaLnBrk="1" hangingPunct="1">
              <a:spcBef>
                <a:spcPts val="0"/>
              </a:spcBef>
              <a:spcAft>
                <a:spcPts val="1200"/>
              </a:spcAft>
              <a:buFont typeface="+mj-lt"/>
              <a:buAutoNum type="romanUcPeriod"/>
              <a:tabLst>
                <a:tab pos="1939925" algn="l"/>
              </a:tabLst>
            </a:pPr>
            <a:r>
              <a:rPr lang="en-US" sz="3000" b="1" dirty="0">
                <a:latin typeface="Calibri" panose="020F0502020204030204" pitchFamily="34" charset="0"/>
                <a:cs typeface="Calibri" panose="020F0502020204030204" pitchFamily="34" charset="0"/>
              </a:rPr>
              <a:t>Review</a:t>
            </a:r>
            <a:endParaRPr lang="en-US" altLang="en-US" sz="3000" b="1" dirty="0">
              <a:latin typeface="Calibri" panose="020F0502020204030204" pitchFamily="34" charset="0"/>
              <a:cs typeface="Calibri" panose="020F0502020204030204" pitchFamily="34" charset="0"/>
            </a:endParaRPr>
          </a:p>
          <a:p>
            <a:pPr marL="914400" lvl="2" indent="-514350" eaLnBrk="1" hangingPunct="1">
              <a:spcBef>
                <a:spcPts val="0"/>
              </a:spcBef>
              <a:spcAft>
                <a:spcPts val="1200"/>
              </a:spcAft>
              <a:buFont typeface="+mj-lt"/>
              <a:buAutoNum type="alphaUcPeriod"/>
              <a:tabLst>
                <a:tab pos="1939925" algn="l"/>
              </a:tabLst>
            </a:pPr>
            <a:r>
              <a:rPr lang="en-US" altLang="en-US" sz="3000" b="1" dirty="0">
                <a:latin typeface="Calibri" panose="020F0502020204030204" pitchFamily="34" charset="0"/>
                <a:cs typeface="Calibri" panose="020F0502020204030204" pitchFamily="34" charset="0"/>
              </a:rPr>
              <a:t>Purpose, Aim, and Objective</a:t>
            </a:r>
          </a:p>
          <a:p>
            <a:pPr marL="914400" lvl="2" indent="-514350" eaLnBrk="1" hangingPunct="1">
              <a:spcBef>
                <a:spcPts val="0"/>
              </a:spcBef>
              <a:spcAft>
                <a:spcPts val="1200"/>
              </a:spcAft>
              <a:buFont typeface="+mj-lt"/>
              <a:buAutoNum type="alphaUcPeriod"/>
              <a:tabLst>
                <a:tab pos="1939925" algn="l"/>
              </a:tabLst>
            </a:pPr>
            <a:r>
              <a:rPr lang="en-US" altLang="en-US" sz="3000" b="1" dirty="0">
                <a:latin typeface="Calibri" panose="020F0502020204030204" pitchFamily="34" charset="0"/>
                <a:cs typeface="Calibri" panose="020F0502020204030204" pitchFamily="34" charset="0"/>
              </a:rPr>
              <a:t>Session 8</a:t>
            </a:r>
          </a:p>
          <a:p>
            <a:pPr marL="461963" lvl="1" indent="-461963" eaLnBrk="1" hangingPunct="1">
              <a:spcBef>
                <a:spcPts val="0"/>
              </a:spcBef>
              <a:spcAft>
                <a:spcPts val="1200"/>
              </a:spcAft>
              <a:buFont typeface="+mj-lt"/>
              <a:buAutoNum type="romanUcPeriod"/>
              <a:tabLst>
                <a:tab pos="1939925" algn="l"/>
              </a:tabLst>
            </a:pPr>
            <a:r>
              <a:rPr lang="en-US" altLang="en-US" sz="3000" b="1" dirty="0">
                <a:latin typeface="Calibri" panose="020F0502020204030204" pitchFamily="34" charset="0"/>
                <a:cs typeface="Calibri" panose="020F0502020204030204" pitchFamily="34" charset="0"/>
              </a:rPr>
              <a:t>Gods Talking to You but that’s Not Good - Part I (Numbers 22)</a:t>
            </a:r>
            <a:endParaRPr lang="en-US" sz="3000" b="1" dirty="0">
              <a:latin typeface="Calibri" panose="020F0502020204030204" pitchFamily="34" charset="0"/>
              <a:cs typeface="Calibri" panose="020F0502020204030204" pitchFamily="34" charset="0"/>
            </a:endParaRPr>
          </a:p>
          <a:p>
            <a:pPr marL="914400" lvl="2" indent="-514350" eaLnBrk="1" hangingPunct="1">
              <a:spcBef>
                <a:spcPts val="0"/>
              </a:spcBef>
              <a:spcAft>
                <a:spcPts val="1200"/>
              </a:spcAft>
              <a:buFont typeface="+mj-lt"/>
              <a:buAutoNum type="alphaUcPeriod"/>
              <a:tabLst>
                <a:tab pos="1939925" algn="l"/>
              </a:tabLst>
            </a:pPr>
            <a:r>
              <a:rPr lang="en-US" sz="3000" b="1" dirty="0">
                <a:latin typeface="Calibri" panose="020F0502020204030204" pitchFamily="34" charset="0"/>
                <a:cs typeface="Calibri" panose="020F0502020204030204" pitchFamily="34" charset="0"/>
              </a:rPr>
              <a:t>General Information</a:t>
            </a:r>
          </a:p>
          <a:p>
            <a:pPr marL="914400" lvl="2" indent="-514350" eaLnBrk="1" hangingPunct="1">
              <a:spcBef>
                <a:spcPts val="0"/>
              </a:spcBef>
              <a:spcAft>
                <a:spcPts val="1200"/>
              </a:spcAft>
              <a:buFont typeface="+mj-lt"/>
              <a:buAutoNum type="alphaUcPeriod"/>
              <a:tabLst>
                <a:tab pos="1939925" algn="l"/>
              </a:tabLst>
            </a:pPr>
            <a:r>
              <a:rPr lang="en-US" sz="3000" b="1" dirty="0">
                <a:latin typeface="Calibri" panose="020F0502020204030204" pitchFamily="34" charset="0"/>
                <a:cs typeface="Calibri" panose="020F0502020204030204" pitchFamily="34" charset="0"/>
              </a:rPr>
              <a:t>Comments &amp; Commentary</a:t>
            </a:r>
          </a:p>
          <a:p>
            <a:pPr marL="461963" lvl="1" indent="-461963" eaLnBrk="1" hangingPunct="1">
              <a:spcBef>
                <a:spcPts val="0"/>
              </a:spcBef>
              <a:spcAft>
                <a:spcPts val="1200"/>
              </a:spcAft>
              <a:buFont typeface="+mj-lt"/>
              <a:buAutoNum type="romanUcPeriod"/>
              <a:tabLst>
                <a:tab pos="1939925" algn="l"/>
              </a:tabLst>
            </a:pPr>
            <a:r>
              <a:rPr lang="en-US" altLang="en-US" sz="3000" b="1" dirty="0">
                <a:latin typeface="Calibri" panose="020F0502020204030204" pitchFamily="34" charset="0"/>
                <a:cs typeface="Calibri" panose="020F0502020204030204" pitchFamily="34" charset="0"/>
              </a:rPr>
              <a:t>Concluding </a:t>
            </a:r>
            <a:r>
              <a:rPr lang="en-US" sz="3000" b="1" dirty="0">
                <a:latin typeface="Calibri" panose="020F0502020204030204" pitchFamily="34" charset="0"/>
                <a:cs typeface="Calibri" panose="020F0502020204030204" pitchFamily="34" charset="0"/>
              </a:rPr>
              <a:t>Observations</a:t>
            </a:r>
            <a:endParaRPr lang="en-US" altLang="en-US" sz="3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589383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457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altLang="en-US" sz="3600" b="1" kern="0" dirty="0">
                <a:solidFill>
                  <a:schemeClr val="tx1"/>
                </a:solidFill>
                <a:latin typeface="Calibri" panose="020F0502020204030204" pitchFamily="34" charset="0"/>
                <a:cs typeface="Calibri" panose="020F0502020204030204" pitchFamily="34" charset="0"/>
              </a:rPr>
              <a:t>Session 9 Outline</a:t>
            </a:r>
            <a:endParaRPr lang="en-US" sz="3200" kern="0" dirty="0">
              <a:solidFill>
                <a:schemeClr val="tx1"/>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228600" y="1143000"/>
            <a:ext cx="8686800" cy="5410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461963" lvl="1" indent="-461963" eaLnBrk="1" hangingPunct="1">
              <a:spcBef>
                <a:spcPts val="0"/>
              </a:spcBef>
              <a:spcAft>
                <a:spcPts val="1200"/>
              </a:spcAft>
              <a:buFont typeface="+mj-lt"/>
              <a:buAutoNum type="romanUcPeriod"/>
              <a:tabLst>
                <a:tab pos="1939925" algn="l"/>
              </a:tabLst>
            </a:pPr>
            <a:r>
              <a:rPr lang="en-US" sz="3000" b="1" dirty="0">
                <a:latin typeface="Calibri" panose="020F0502020204030204" pitchFamily="34" charset="0"/>
                <a:cs typeface="Calibri" panose="020F0502020204030204" pitchFamily="34" charset="0"/>
              </a:rPr>
              <a:t>Review</a:t>
            </a:r>
            <a:endParaRPr lang="en-US" altLang="en-US" sz="3000" b="1" dirty="0">
              <a:latin typeface="Calibri" panose="020F0502020204030204" pitchFamily="34" charset="0"/>
              <a:cs typeface="Calibri" panose="020F0502020204030204" pitchFamily="34" charset="0"/>
            </a:endParaRPr>
          </a:p>
          <a:p>
            <a:pPr marL="914400" lvl="2" indent="-514350" eaLnBrk="1" hangingPunct="1">
              <a:spcBef>
                <a:spcPts val="0"/>
              </a:spcBef>
              <a:spcAft>
                <a:spcPts val="1200"/>
              </a:spcAft>
              <a:buFont typeface="+mj-lt"/>
              <a:buAutoNum type="alphaUcPeriod"/>
              <a:tabLst>
                <a:tab pos="1939925" algn="l"/>
              </a:tabLst>
            </a:pPr>
            <a:r>
              <a:rPr lang="en-US" altLang="en-US" sz="3000" b="1" dirty="0">
                <a:latin typeface="Calibri" panose="020F0502020204030204" pitchFamily="34" charset="0"/>
                <a:cs typeface="Calibri" panose="020F0502020204030204" pitchFamily="34" charset="0"/>
              </a:rPr>
              <a:t>Purpose, Aim, and Objective</a:t>
            </a:r>
          </a:p>
          <a:p>
            <a:pPr marL="914400" lvl="2" indent="-514350" eaLnBrk="1" hangingPunct="1">
              <a:spcBef>
                <a:spcPts val="0"/>
              </a:spcBef>
              <a:spcAft>
                <a:spcPts val="1200"/>
              </a:spcAft>
              <a:buFont typeface="+mj-lt"/>
              <a:buAutoNum type="alphaUcPeriod"/>
              <a:tabLst>
                <a:tab pos="1939925" algn="l"/>
              </a:tabLst>
            </a:pPr>
            <a:r>
              <a:rPr lang="en-US" altLang="en-US" sz="3000" b="1" dirty="0">
                <a:latin typeface="Calibri" panose="020F0502020204030204" pitchFamily="34" charset="0"/>
                <a:cs typeface="Calibri" panose="020F0502020204030204" pitchFamily="34" charset="0"/>
              </a:rPr>
              <a:t>Session 8</a:t>
            </a:r>
          </a:p>
          <a:p>
            <a:pPr marL="461963" lvl="1" indent="-461963" eaLnBrk="1" hangingPunct="1">
              <a:spcBef>
                <a:spcPts val="0"/>
              </a:spcBef>
              <a:spcAft>
                <a:spcPts val="1200"/>
              </a:spcAft>
              <a:buFont typeface="+mj-lt"/>
              <a:buAutoNum type="romanUcPeriod"/>
              <a:tabLst>
                <a:tab pos="1939925" algn="l"/>
              </a:tabLst>
            </a:pPr>
            <a:r>
              <a:rPr lang="en-US" altLang="en-US" sz="3000" b="1" dirty="0">
                <a:solidFill>
                  <a:srgbClr val="0000CC"/>
                </a:solidFill>
                <a:latin typeface="Calibri" panose="020F0502020204030204" pitchFamily="34" charset="0"/>
                <a:cs typeface="Calibri" panose="020F0502020204030204" pitchFamily="34" charset="0"/>
              </a:rPr>
              <a:t>Gods Talking to You but that’s Not Good - Part I (Numbers 22)</a:t>
            </a:r>
            <a:endParaRPr lang="en-US" sz="3000" b="1" dirty="0">
              <a:solidFill>
                <a:srgbClr val="0000CC"/>
              </a:solidFill>
              <a:latin typeface="Calibri" panose="020F0502020204030204" pitchFamily="34" charset="0"/>
              <a:cs typeface="Calibri" panose="020F0502020204030204" pitchFamily="34" charset="0"/>
            </a:endParaRPr>
          </a:p>
          <a:p>
            <a:pPr marL="914400" lvl="2" indent="-514350" eaLnBrk="1" hangingPunct="1">
              <a:spcBef>
                <a:spcPts val="0"/>
              </a:spcBef>
              <a:spcAft>
                <a:spcPts val="1200"/>
              </a:spcAft>
              <a:buFont typeface="+mj-lt"/>
              <a:buAutoNum type="alphaUcPeriod"/>
              <a:tabLst>
                <a:tab pos="1939925" algn="l"/>
              </a:tabLst>
            </a:pPr>
            <a:r>
              <a:rPr lang="en-US" sz="3000" b="1" u="sng" dirty="0">
                <a:solidFill>
                  <a:srgbClr val="0000CC"/>
                </a:solidFill>
                <a:latin typeface="Calibri" panose="020F0502020204030204" pitchFamily="34" charset="0"/>
                <a:cs typeface="Calibri" panose="020F0502020204030204" pitchFamily="34" charset="0"/>
              </a:rPr>
              <a:t>General Information</a:t>
            </a:r>
          </a:p>
          <a:p>
            <a:pPr marL="914400" lvl="2" indent="-514350" eaLnBrk="1" hangingPunct="1">
              <a:spcBef>
                <a:spcPts val="0"/>
              </a:spcBef>
              <a:spcAft>
                <a:spcPts val="1200"/>
              </a:spcAft>
              <a:buFont typeface="+mj-lt"/>
              <a:buAutoNum type="alphaUcPeriod"/>
              <a:tabLst>
                <a:tab pos="1939925" algn="l"/>
              </a:tabLst>
            </a:pPr>
            <a:r>
              <a:rPr lang="en-US" sz="3000" b="1" dirty="0">
                <a:latin typeface="Calibri" panose="020F0502020204030204" pitchFamily="34" charset="0"/>
                <a:cs typeface="Calibri" panose="020F0502020204030204" pitchFamily="34" charset="0"/>
              </a:rPr>
              <a:t>Comments &amp; Commentary </a:t>
            </a:r>
          </a:p>
          <a:p>
            <a:pPr marL="461963" lvl="1" indent="-461963" eaLnBrk="1" hangingPunct="1">
              <a:spcBef>
                <a:spcPts val="0"/>
              </a:spcBef>
              <a:spcAft>
                <a:spcPts val="1200"/>
              </a:spcAft>
              <a:buFont typeface="+mj-lt"/>
              <a:buAutoNum type="romanUcPeriod"/>
              <a:tabLst>
                <a:tab pos="1939925" algn="l"/>
              </a:tabLst>
            </a:pPr>
            <a:r>
              <a:rPr lang="en-US" altLang="en-US" sz="3000" b="1" dirty="0">
                <a:latin typeface="Calibri" panose="020F0502020204030204" pitchFamily="34" charset="0"/>
                <a:cs typeface="Calibri" panose="020F0502020204030204" pitchFamily="34" charset="0"/>
              </a:rPr>
              <a:t>Concluding </a:t>
            </a:r>
            <a:r>
              <a:rPr lang="en-US" sz="3000" b="1" dirty="0">
                <a:latin typeface="Calibri" panose="020F0502020204030204" pitchFamily="34" charset="0"/>
                <a:cs typeface="Calibri" panose="020F0502020204030204" pitchFamily="34" charset="0"/>
              </a:rPr>
              <a:t>Observations</a:t>
            </a:r>
            <a:endParaRPr lang="en-US" altLang="en-US" sz="3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525696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4">
            <a:extLst>
              <a:ext uri="{FF2B5EF4-FFF2-40B4-BE49-F238E27FC236}">
                <a16:creationId xmlns:a16="http://schemas.microsoft.com/office/drawing/2014/main" id="{A91B3F9B-0F56-4419-8694-9723410BB715}"/>
              </a:ext>
            </a:extLst>
          </p:cNvPr>
          <p:cNvSpPr txBox="1">
            <a:spLocks noChangeArrowheads="1"/>
          </p:cNvSpPr>
          <p:nvPr/>
        </p:nvSpPr>
        <p:spPr bwMode="auto">
          <a:xfrm>
            <a:off x="1143000" y="87868"/>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9 Gods Talking to You but that’s Not Good - Part I</a:t>
            </a:r>
          </a:p>
        </p:txBody>
      </p:sp>
      <p:pic>
        <p:nvPicPr>
          <p:cNvPr id="6" name="Picture 5">
            <a:extLst>
              <a:ext uri="{FF2B5EF4-FFF2-40B4-BE49-F238E27FC236}">
                <a16:creationId xmlns:a16="http://schemas.microsoft.com/office/drawing/2014/main" id="{DF2BDC2E-D9B5-45C1-87E9-F51B54F9B54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200" y="562743"/>
            <a:ext cx="8229600" cy="6165031"/>
          </a:xfrm>
          <a:prstGeom prst="rect">
            <a:avLst/>
          </a:prstGeom>
        </p:spPr>
      </p:pic>
    </p:spTree>
  </p:cSld>
  <p:clrMapOvr>
    <a:masterClrMapping/>
  </p:clrMapOvr>
  <p:transition advTm="2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Moses Parting Red Sea">
            <a:extLst>
              <a:ext uri="{FF2B5EF4-FFF2-40B4-BE49-F238E27FC236}">
                <a16:creationId xmlns:a16="http://schemas.microsoft.com/office/drawing/2014/main" id="{BBA2AC12-6786-422C-B6B8-230F237D720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609600"/>
            <a:ext cx="8229600" cy="5982199"/>
          </a:xfrm>
          <a:prstGeom prst="rect">
            <a:avLst/>
          </a:prstGeom>
          <a:noFill/>
          <a:ln w="9525">
            <a:solidFill>
              <a:srgbClr val="996633"/>
            </a:solidFill>
            <a:miter lim="800000"/>
            <a:headEnd/>
            <a:tailEnd/>
          </a:ln>
          <a:extLst>
            <a:ext uri="{909E8E84-426E-40DD-AFC4-6F175D3DCCD1}">
              <a14:hiddenFill xmlns:a14="http://schemas.microsoft.com/office/drawing/2010/main">
                <a:solidFill>
                  <a:srgbClr val="FFFFFF"/>
                </a:solidFill>
              </a14:hiddenFill>
            </a:ext>
          </a:extLst>
        </p:spPr>
      </p:pic>
      <p:sp>
        <p:nvSpPr>
          <p:cNvPr id="4" name="Text Box 4">
            <a:extLst>
              <a:ext uri="{FF2B5EF4-FFF2-40B4-BE49-F238E27FC236}">
                <a16:creationId xmlns:a16="http://schemas.microsoft.com/office/drawing/2014/main" id="{DC3C1E9C-D34C-4D2B-85CF-5A948CA2278D}"/>
              </a:ext>
            </a:extLst>
          </p:cNvPr>
          <p:cNvSpPr txBox="1">
            <a:spLocks noChangeArrowheads="1"/>
          </p:cNvSpPr>
          <p:nvPr/>
        </p:nvSpPr>
        <p:spPr bwMode="auto">
          <a:xfrm>
            <a:off x="1143000" y="87868"/>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9 Gods Talking to You but that’s Not Good - Part I</a:t>
            </a:r>
          </a:p>
        </p:txBody>
      </p:sp>
    </p:spTree>
  </p:cSld>
  <p:clrMapOvr>
    <a:masterClrMapping/>
  </p:clrMapOvr>
  <p:transition advTm="3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516950-468C-413A-8633-887271A3617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7200" y="533401"/>
            <a:ext cx="8229600" cy="6172199"/>
          </a:xfrm>
          <a:prstGeom prst="rect">
            <a:avLst/>
          </a:prstGeom>
        </p:spPr>
      </p:pic>
      <p:sp>
        <p:nvSpPr>
          <p:cNvPr id="4" name="Text Box 4">
            <a:extLst>
              <a:ext uri="{FF2B5EF4-FFF2-40B4-BE49-F238E27FC236}">
                <a16:creationId xmlns:a16="http://schemas.microsoft.com/office/drawing/2014/main" id="{74428671-F8CA-4641-8C1B-ACFCF6D7CB3B}"/>
              </a:ext>
            </a:extLst>
          </p:cNvPr>
          <p:cNvSpPr txBox="1">
            <a:spLocks noChangeArrowheads="1"/>
          </p:cNvSpPr>
          <p:nvPr/>
        </p:nvSpPr>
        <p:spPr bwMode="auto">
          <a:xfrm>
            <a:off x="1143000" y="87868"/>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9 Gods Talking to You but that’s Not Good - Part I</a:t>
            </a:r>
          </a:p>
        </p:txBody>
      </p:sp>
    </p:spTree>
    <p:extLst>
      <p:ext uri="{BB962C8B-B14F-4D97-AF65-F5344CB8AC3E}">
        <p14:creationId xmlns:p14="http://schemas.microsoft.com/office/powerpoint/2010/main" val="15225505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E0465C-B677-416F-A53E-6B5678BF8BA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200" y="533400"/>
            <a:ext cx="8229600" cy="6144768"/>
          </a:xfrm>
          <a:prstGeom prst="rect">
            <a:avLst/>
          </a:prstGeom>
        </p:spPr>
      </p:pic>
      <p:sp>
        <p:nvSpPr>
          <p:cNvPr id="5" name="Text Box 4">
            <a:extLst>
              <a:ext uri="{FF2B5EF4-FFF2-40B4-BE49-F238E27FC236}">
                <a16:creationId xmlns:a16="http://schemas.microsoft.com/office/drawing/2014/main" id="{EF9CA99E-C8A9-4627-A1D7-149AA40B3FD5}"/>
              </a:ext>
            </a:extLst>
          </p:cNvPr>
          <p:cNvSpPr txBox="1">
            <a:spLocks noChangeArrowheads="1"/>
          </p:cNvSpPr>
          <p:nvPr/>
        </p:nvSpPr>
        <p:spPr bwMode="auto">
          <a:xfrm>
            <a:off x="1143000" y="87868"/>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9 Gods Talking to You but that’s Not Good - Part I</a:t>
            </a:r>
          </a:p>
        </p:txBody>
      </p:sp>
    </p:spTree>
    <p:extLst>
      <p:ext uri="{BB962C8B-B14F-4D97-AF65-F5344CB8AC3E}">
        <p14:creationId xmlns:p14="http://schemas.microsoft.com/office/powerpoint/2010/main" val="2279080063"/>
      </p:ext>
    </p:extLst>
  </p:cSld>
  <p:clrMapOvr>
    <a:masterClrMapping/>
  </p:clrMapOvr>
  <p:transition advTm="2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7D355A-DC43-4DE9-82EE-C18F79EB34C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7680" y="533400"/>
            <a:ext cx="8168641" cy="6126480"/>
          </a:xfrm>
          <a:prstGeom prst="rect">
            <a:avLst/>
          </a:prstGeom>
        </p:spPr>
      </p:pic>
      <p:sp>
        <p:nvSpPr>
          <p:cNvPr id="5" name="Text Box 4">
            <a:extLst>
              <a:ext uri="{FF2B5EF4-FFF2-40B4-BE49-F238E27FC236}">
                <a16:creationId xmlns:a16="http://schemas.microsoft.com/office/drawing/2014/main" id="{9DBBB009-51BE-4BC0-BA2D-CF3957192E05}"/>
              </a:ext>
            </a:extLst>
          </p:cNvPr>
          <p:cNvSpPr txBox="1">
            <a:spLocks noChangeArrowheads="1"/>
          </p:cNvSpPr>
          <p:nvPr/>
        </p:nvSpPr>
        <p:spPr bwMode="auto">
          <a:xfrm>
            <a:off x="1143000" y="87868"/>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9 Gods Talking to You but that’s Not Good - Part I</a:t>
            </a:r>
          </a:p>
        </p:txBody>
      </p:sp>
    </p:spTree>
    <p:extLst>
      <p:ext uri="{BB962C8B-B14F-4D97-AF65-F5344CB8AC3E}">
        <p14:creationId xmlns:p14="http://schemas.microsoft.com/office/powerpoint/2010/main" val="4122373707"/>
      </p:ext>
    </p:extLst>
  </p:cSld>
  <p:clrMapOvr>
    <a:masterClrMapping/>
  </p:clrMapOvr>
  <p:transition advTm="2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B9055F-1B27-4322-B593-70D19F94513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200" y="547117"/>
            <a:ext cx="8229600" cy="6158483"/>
          </a:xfrm>
          <a:prstGeom prst="rect">
            <a:avLst/>
          </a:prstGeom>
        </p:spPr>
      </p:pic>
      <p:sp>
        <p:nvSpPr>
          <p:cNvPr id="5" name="Text Box 4">
            <a:extLst>
              <a:ext uri="{FF2B5EF4-FFF2-40B4-BE49-F238E27FC236}">
                <a16:creationId xmlns:a16="http://schemas.microsoft.com/office/drawing/2014/main" id="{A73E47FB-38BC-4D59-8368-5431D48B98C0}"/>
              </a:ext>
            </a:extLst>
          </p:cNvPr>
          <p:cNvSpPr txBox="1">
            <a:spLocks noChangeArrowheads="1"/>
          </p:cNvSpPr>
          <p:nvPr/>
        </p:nvSpPr>
        <p:spPr bwMode="auto">
          <a:xfrm>
            <a:off x="1143000" y="87868"/>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9 Gods Talking to You but that’s Not Good - Part I</a:t>
            </a:r>
          </a:p>
        </p:txBody>
      </p:sp>
    </p:spTree>
    <p:extLst>
      <p:ext uri="{BB962C8B-B14F-4D97-AF65-F5344CB8AC3E}">
        <p14:creationId xmlns:p14="http://schemas.microsoft.com/office/powerpoint/2010/main" val="3179996431"/>
      </p:ext>
    </p:extLst>
  </p:cSld>
  <p:clrMapOvr>
    <a:masterClrMapping/>
  </p:clrMapOvr>
  <p:transition advTm="200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26AF3C-E8F0-4B15-94FC-18B11D33FFD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6843" y="533400"/>
            <a:ext cx="8230313" cy="6157494"/>
          </a:xfrm>
          <a:prstGeom prst="rect">
            <a:avLst/>
          </a:prstGeom>
        </p:spPr>
      </p:pic>
      <p:sp>
        <p:nvSpPr>
          <p:cNvPr id="8" name="Text Box 4">
            <a:extLst>
              <a:ext uri="{FF2B5EF4-FFF2-40B4-BE49-F238E27FC236}">
                <a16:creationId xmlns:a16="http://schemas.microsoft.com/office/drawing/2014/main" id="{FA3F1FDC-8CC8-4149-9959-7025285B657B}"/>
              </a:ext>
            </a:extLst>
          </p:cNvPr>
          <p:cNvSpPr txBox="1">
            <a:spLocks noChangeArrowheads="1"/>
          </p:cNvSpPr>
          <p:nvPr/>
        </p:nvSpPr>
        <p:spPr bwMode="auto">
          <a:xfrm>
            <a:off x="1143000" y="87868"/>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9 Gods Talking to You but that’s Not Good - Part I</a:t>
            </a:r>
          </a:p>
        </p:txBody>
      </p:sp>
    </p:spTree>
    <p:extLst>
      <p:ext uri="{BB962C8B-B14F-4D97-AF65-F5344CB8AC3E}">
        <p14:creationId xmlns:p14="http://schemas.microsoft.com/office/powerpoint/2010/main" val="1336574531"/>
      </p:ext>
    </p:extLst>
  </p:cSld>
  <p:clrMapOvr>
    <a:masterClrMapping/>
  </p:clrMapOvr>
  <p:transition advTm="200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78E07CC-607A-4493-8DE1-7E7C9D603FD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7238" y="533400"/>
            <a:ext cx="8229600" cy="6172200"/>
          </a:xfrm>
          <a:prstGeom prst="rect">
            <a:avLst/>
          </a:prstGeom>
        </p:spPr>
      </p:pic>
      <p:sp>
        <p:nvSpPr>
          <p:cNvPr id="8" name="Text Box 4">
            <a:extLst>
              <a:ext uri="{FF2B5EF4-FFF2-40B4-BE49-F238E27FC236}">
                <a16:creationId xmlns:a16="http://schemas.microsoft.com/office/drawing/2014/main" id="{9A5060EF-2E47-4BEF-BB53-F41CC05E800F}"/>
              </a:ext>
            </a:extLst>
          </p:cNvPr>
          <p:cNvSpPr txBox="1">
            <a:spLocks noChangeArrowheads="1"/>
          </p:cNvSpPr>
          <p:nvPr/>
        </p:nvSpPr>
        <p:spPr bwMode="auto">
          <a:xfrm>
            <a:off x="1143000" y="87868"/>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9 Gods Talking to You but that’s Not Good - Part I</a:t>
            </a:r>
          </a:p>
        </p:txBody>
      </p:sp>
    </p:spTree>
    <p:extLst>
      <p:ext uri="{BB962C8B-B14F-4D97-AF65-F5344CB8AC3E}">
        <p14:creationId xmlns:p14="http://schemas.microsoft.com/office/powerpoint/2010/main" val="1355447833"/>
      </p:ext>
    </p:extLst>
  </p:cSld>
  <p:clrMapOvr>
    <a:masterClrMapping/>
  </p:clrMapOvr>
  <p:transition advTm="200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a:extLst>
              <a:ext uri="{FF2B5EF4-FFF2-40B4-BE49-F238E27FC236}">
                <a16:creationId xmlns:a16="http://schemas.microsoft.com/office/drawing/2014/main" id="{C4B1BCEC-EE7A-4D8F-90D7-B6ECDC88CC45}"/>
              </a:ext>
            </a:extLst>
          </p:cNvPr>
          <p:cNvSpPr>
            <a:spLocks noGrp="1" noChangeArrowheads="1"/>
          </p:cNvSpPr>
          <p:nvPr>
            <p:ph type="title"/>
          </p:nvPr>
        </p:nvSpPr>
        <p:spPr>
          <a:xfrm>
            <a:off x="0" y="533400"/>
            <a:ext cx="9144000" cy="609600"/>
          </a:xfrm>
        </p:spPr>
        <p:txBody>
          <a:bodyPr/>
          <a:lstStyle/>
          <a:p>
            <a:r>
              <a:rPr lang="en-US" altLang="en-US" sz="3200" b="1" dirty="0">
                <a:solidFill>
                  <a:srgbClr val="0000CC"/>
                </a:solidFill>
              </a:rPr>
              <a:t>A Troubled Family Reunion</a:t>
            </a:r>
          </a:p>
        </p:txBody>
      </p:sp>
      <p:sp>
        <p:nvSpPr>
          <p:cNvPr id="160771" name="Rectangle 3">
            <a:extLst>
              <a:ext uri="{FF2B5EF4-FFF2-40B4-BE49-F238E27FC236}">
                <a16:creationId xmlns:a16="http://schemas.microsoft.com/office/drawing/2014/main" id="{3EBDAE18-3E95-4974-BEAD-561EE43DA4DB}"/>
              </a:ext>
            </a:extLst>
          </p:cNvPr>
          <p:cNvSpPr>
            <a:spLocks noGrp="1" noChangeArrowheads="1"/>
          </p:cNvSpPr>
          <p:nvPr>
            <p:ph type="body" sz="half" idx="1"/>
          </p:nvPr>
        </p:nvSpPr>
        <p:spPr>
          <a:xfrm>
            <a:off x="0" y="1143000"/>
            <a:ext cx="9144000" cy="4038600"/>
          </a:xfrm>
        </p:spPr>
        <p:txBody>
          <a:bodyPr/>
          <a:lstStyle/>
          <a:p>
            <a:pPr algn="just">
              <a:spcBef>
                <a:spcPts val="0"/>
              </a:spcBef>
              <a:spcAft>
                <a:spcPts val="1200"/>
              </a:spcAft>
            </a:pPr>
            <a:r>
              <a:rPr lang="en-US" altLang="en-US" sz="2700" dirty="0"/>
              <a:t>As the Children of Israel move toward the place where they will enter the land that God promised to them, they are about to cross paths with some distant relatives with whom they have a lot of history in common </a:t>
            </a:r>
            <a:r>
              <a:rPr lang="en-US" altLang="en-US" sz="2700" b="1" dirty="0">
                <a:solidFill>
                  <a:srgbClr val="0000CC"/>
                </a:solidFill>
                <a:ea typeface="+mj-ea"/>
              </a:rPr>
              <a:t>– the seminomadic Moabites and Midianites.</a:t>
            </a:r>
          </a:p>
          <a:p>
            <a:pPr algn="just">
              <a:spcBef>
                <a:spcPts val="0"/>
              </a:spcBef>
              <a:spcAft>
                <a:spcPts val="1200"/>
              </a:spcAft>
            </a:pPr>
            <a:r>
              <a:rPr lang="en-US" altLang="en-US" sz="2700" dirty="0"/>
              <a:t>The </a:t>
            </a:r>
            <a:r>
              <a:rPr lang="en-US" altLang="en-US" sz="2700" b="1" dirty="0">
                <a:solidFill>
                  <a:srgbClr val="0000CC"/>
                </a:solidFill>
                <a:ea typeface="+mj-ea"/>
              </a:rPr>
              <a:t>Midianites</a:t>
            </a:r>
            <a:r>
              <a:rPr lang="en-US" altLang="en-US" sz="2700" dirty="0"/>
              <a:t> were descended from </a:t>
            </a:r>
            <a:r>
              <a:rPr lang="en-US" altLang="en-US" sz="2700" b="1" dirty="0">
                <a:solidFill>
                  <a:srgbClr val="0000CC"/>
                </a:solidFill>
                <a:ea typeface="+mj-ea"/>
              </a:rPr>
              <a:t>Abraham and Keturah</a:t>
            </a:r>
            <a:r>
              <a:rPr lang="en-US" altLang="en-US" sz="2700" dirty="0"/>
              <a:t> (Gen. 25:1–6) and t</a:t>
            </a:r>
            <a:r>
              <a:rPr lang="en-US" sz="2700" dirty="0"/>
              <a:t>he </a:t>
            </a:r>
            <a:r>
              <a:rPr lang="en-US" sz="2700" b="1" dirty="0">
                <a:solidFill>
                  <a:srgbClr val="0000CC"/>
                </a:solidFill>
                <a:ea typeface="+mj-ea"/>
              </a:rPr>
              <a:t>Moabites</a:t>
            </a:r>
            <a:r>
              <a:rPr lang="en-US" sz="2700" dirty="0"/>
              <a:t> were descended from </a:t>
            </a:r>
            <a:r>
              <a:rPr lang="en-US" sz="2700" b="1" dirty="0">
                <a:solidFill>
                  <a:srgbClr val="0000CC"/>
                </a:solidFill>
                <a:ea typeface="+mj-ea"/>
              </a:rPr>
              <a:t>Moab, the son of Lot (</a:t>
            </a:r>
            <a:r>
              <a:rPr lang="en-US" altLang="en-US" sz="2700" b="1" dirty="0">
                <a:solidFill>
                  <a:srgbClr val="0000CC"/>
                </a:solidFill>
                <a:ea typeface="+mj-ea"/>
              </a:rPr>
              <a:t>Abraham’s nephew</a:t>
            </a:r>
            <a:r>
              <a:rPr lang="en-US" sz="2700" b="1" dirty="0">
                <a:solidFill>
                  <a:srgbClr val="0000CC"/>
                </a:solidFill>
                <a:ea typeface="+mj-ea"/>
              </a:rPr>
              <a:t>)</a:t>
            </a:r>
            <a:r>
              <a:rPr lang="en-US" sz="2700" dirty="0"/>
              <a:t>, born of an incestuous relationship with his oldest daughter (Gen. 19:37).</a:t>
            </a:r>
            <a:endParaRPr lang="en-US" altLang="en-US" sz="2800" dirty="0"/>
          </a:p>
        </p:txBody>
      </p:sp>
      <p:sp>
        <p:nvSpPr>
          <p:cNvPr id="7" name="Text Box 4">
            <a:extLst>
              <a:ext uri="{FF2B5EF4-FFF2-40B4-BE49-F238E27FC236}">
                <a16:creationId xmlns:a16="http://schemas.microsoft.com/office/drawing/2014/main" id="{C07318A7-D4F2-4642-9167-CAA44DE92B95}"/>
              </a:ext>
            </a:extLst>
          </p:cNvPr>
          <p:cNvSpPr txBox="1">
            <a:spLocks noChangeArrowheads="1"/>
          </p:cNvSpPr>
          <p:nvPr/>
        </p:nvSpPr>
        <p:spPr bwMode="auto">
          <a:xfrm>
            <a:off x="1143000" y="87868"/>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9 Gods Talking to You but that’s Not Good - Part I</a:t>
            </a:r>
          </a:p>
        </p:txBody>
      </p:sp>
      <p:pic>
        <p:nvPicPr>
          <p:cNvPr id="8" name="Picture 7">
            <a:extLst>
              <a:ext uri="{FF2B5EF4-FFF2-40B4-BE49-F238E27FC236}">
                <a16:creationId xmlns:a16="http://schemas.microsoft.com/office/drawing/2014/main" id="{DC87229E-EA5A-4A48-855C-A6CED7939A5A}"/>
              </a:ext>
            </a:extLst>
          </p:cNvPr>
          <p:cNvPicPr>
            <a:picLocks noChangeAspect="1"/>
          </p:cNvPicPr>
          <p:nvPr/>
        </p:nvPicPr>
        <p:blipFill>
          <a:blip r:embed="rId3">
            <a:duotone>
              <a:prstClr val="black"/>
              <a:schemeClr val="accent1">
                <a:tint val="45000"/>
                <a:satMod val="400000"/>
              </a:schemeClr>
            </a:duotone>
          </a:blip>
          <a:stretch>
            <a:fillRect/>
          </a:stretch>
        </p:blipFill>
        <p:spPr>
          <a:xfrm>
            <a:off x="3030582" y="5059680"/>
            <a:ext cx="3082836" cy="1645920"/>
          </a:xfrm>
          <a:prstGeom prst="rect">
            <a:avLst/>
          </a:prstGeom>
          <a:ln>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457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altLang="en-US" sz="3600" b="1" kern="0" dirty="0">
                <a:solidFill>
                  <a:schemeClr val="tx1"/>
                </a:solidFill>
                <a:latin typeface="Calibri" panose="020F0502020204030204" pitchFamily="34" charset="0"/>
                <a:cs typeface="Calibri" panose="020F0502020204030204" pitchFamily="34" charset="0"/>
              </a:rPr>
              <a:t>Session 9 Outline</a:t>
            </a:r>
            <a:endParaRPr lang="en-US" sz="3200" kern="0" dirty="0">
              <a:solidFill>
                <a:schemeClr val="tx1"/>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228600" y="1143000"/>
            <a:ext cx="8686800" cy="5410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461963" lvl="1" indent="-461963" eaLnBrk="1" hangingPunct="1">
              <a:spcBef>
                <a:spcPts val="0"/>
              </a:spcBef>
              <a:spcAft>
                <a:spcPts val="1200"/>
              </a:spcAft>
              <a:buFont typeface="+mj-lt"/>
              <a:buAutoNum type="romanUcPeriod"/>
              <a:tabLst>
                <a:tab pos="1939925" algn="l"/>
              </a:tabLst>
            </a:pPr>
            <a:r>
              <a:rPr lang="en-US" sz="3000" b="1" dirty="0">
                <a:solidFill>
                  <a:srgbClr val="0000CC"/>
                </a:solidFill>
                <a:latin typeface="Calibri" panose="020F0502020204030204" pitchFamily="34" charset="0"/>
                <a:cs typeface="Calibri" panose="020F0502020204030204" pitchFamily="34" charset="0"/>
              </a:rPr>
              <a:t>Review</a:t>
            </a:r>
            <a:endParaRPr lang="en-US" altLang="en-US" sz="3000" b="1" dirty="0">
              <a:solidFill>
                <a:srgbClr val="0000CC"/>
              </a:solidFill>
              <a:latin typeface="Calibri" panose="020F0502020204030204" pitchFamily="34" charset="0"/>
              <a:cs typeface="Calibri" panose="020F0502020204030204" pitchFamily="34" charset="0"/>
            </a:endParaRPr>
          </a:p>
          <a:p>
            <a:pPr marL="914400" lvl="2" indent="-514350" eaLnBrk="1" hangingPunct="1">
              <a:spcBef>
                <a:spcPts val="0"/>
              </a:spcBef>
              <a:spcAft>
                <a:spcPts val="1200"/>
              </a:spcAft>
              <a:buFont typeface="+mj-lt"/>
              <a:buAutoNum type="alphaUcPeriod"/>
              <a:tabLst>
                <a:tab pos="1939925" algn="l"/>
              </a:tabLst>
            </a:pPr>
            <a:r>
              <a:rPr lang="en-US" altLang="en-US" sz="3000" b="1" u="sng" dirty="0">
                <a:solidFill>
                  <a:srgbClr val="0000CC"/>
                </a:solidFill>
                <a:latin typeface="Calibri" panose="020F0502020204030204" pitchFamily="34" charset="0"/>
                <a:cs typeface="Calibri" panose="020F0502020204030204" pitchFamily="34" charset="0"/>
              </a:rPr>
              <a:t>Purpose, Aim, and Objective</a:t>
            </a:r>
          </a:p>
          <a:p>
            <a:pPr marL="914400" lvl="2" indent="-514350" eaLnBrk="1" hangingPunct="1">
              <a:spcBef>
                <a:spcPts val="0"/>
              </a:spcBef>
              <a:spcAft>
                <a:spcPts val="1200"/>
              </a:spcAft>
              <a:buFont typeface="+mj-lt"/>
              <a:buAutoNum type="alphaUcPeriod"/>
              <a:tabLst>
                <a:tab pos="1939925" algn="l"/>
              </a:tabLst>
            </a:pPr>
            <a:r>
              <a:rPr lang="en-US" altLang="en-US" sz="3000" b="1" dirty="0">
                <a:latin typeface="Calibri" panose="020F0502020204030204" pitchFamily="34" charset="0"/>
                <a:cs typeface="Calibri" panose="020F0502020204030204" pitchFamily="34" charset="0"/>
              </a:rPr>
              <a:t>Session 8</a:t>
            </a:r>
          </a:p>
          <a:p>
            <a:pPr marL="461963" lvl="1" indent="-461963" eaLnBrk="1" hangingPunct="1">
              <a:spcBef>
                <a:spcPts val="0"/>
              </a:spcBef>
              <a:spcAft>
                <a:spcPts val="1200"/>
              </a:spcAft>
              <a:buFont typeface="+mj-lt"/>
              <a:buAutoNum type="romanUcPeriod"/>
              <a:tabLst>
                <a:tab pos="1939925" algn="l"/>
              </a:tabLst>
            </a:pPr>
            <a:r>
              <a:rPr lang="en-US" altLang="en-US" sz="3000" b="1" dirty="0">
                <a:latin typeface="Calibri" panose="020F0502020204030204" pitchFamily="34" charset="0"/>
                <a:cs typeface="Calibri" panose="020F0502020204030204" pitchFamily="34" charset="0"/>
              </a:rPr>
              <a:t>Gods Talking to You but that’s Not Good - Part I (Numbers 22)</a:t>
            </a:r>
            <a:endParaRPr lang="en-US" sz="3000" b="1" dirty="0">
              <a:latin typeface="Calibri" panose="020F0502020204030204" pitchFamily="34" charset="0"/>
              <a:cs typeface="Calibri" panose="020F0502020204030204" pitchFamily="34" charset="0"/>
            </a:endParaRPr>
          </a:p>
          <a:p>
            <a:pPr marL="914400" lvl="2" indent="-514350" eaLnBrk="1" hangingPunct="1">
              <a:spcBef>
                <a:spcPts val="0"/>
              </a:spcBef>
              <a:spcAft>
                <a:spcPts val="1200"/>
              </a:spcAft>
              <a:buFont typeface="+mj-lt"/>
              <a:buAutoNum type="alphaUcPeriod"/>
              <a:tabLst>
                <a:tab pos="1939925" algn="l"/>
              </a:tabLst>
            </a:pPr>
            <a:r>
              <a:rPr lang="en-US" sz="3000" b="1" dirty="0">
                <a:latin typeface="Calibri" panose="020F0502020204030204" pitchFamily="34" charset="0"/>
                <a:cs typeface="Calibri" panose="020F0502020204030204" pitchFamily="34" charset="0"/>
              </a:rPr>
              <a:t>General Information</a:t>
            </a:r>
          </a:p>
          <a:p>
            <a:pPr marL="914400" lvl="2" indent="-514350" eaLnBrk="1" hangingPunct="1">
              <a:spcBef>
                <a:spcPts val="0"/>
              </a:spcBef>
              <a:spcAft>
                <a:spcPts val="1200"/>
              </a:spcAft>
              <a:buFont typeface="+mj-lt"/>
              <a:buAutoNum type="alphaUcPeriod"/>
              <a:tabLst>
                <a:tab pos="1939925" algn="l"/>
              </a:tabLst>
            </a:pPr>
            <a:r>
              <a:rPr lang="en-US" sz="3000" b="1" dirty="0">
                <a:latin typeface="Calibri" panose="020F0502020204030204" pitchFamily="34" charset="0"/>
                <a:cs typeface="Calibri" panose="020F0502020204030204" pitchFamily="34" charset="0"/>
              </a:rPr>
              <a:t>Comments &amp; Commentary</a:t>
            </a:r>
          </a:p>
          <a:p>
            <a:pPr marL="461963" lvl="1" indent="-461963" eaLnBrk="1" hangingPunct="1">
              <a:spcBef>
                <a:spcPts val="0"/>
              </a:spcBef>
              <a:spcAft>
                <a:spcPts val="1200"/>
              </a:spcAft>
              <a:buFont typeface="+mj-lt"/>
              <a:buAutoNum type="romanUcPeriod"/>
              <a:tabLst>
                <a:tab pos="1939925" algn="l"/>
              </a:tabLst>
            </a:pPr>
            <a:r>
              <a:rPr lang="en-US" altLang="en-US" sz="3000" b="1" dirty="0">
                <a:latin typeface="Calibri" panose="020F0502020204030204" pitchFamily="34" charset="0"/>
                <a:cs typeface="Calibri" panose="020F0502020204030204" pitchFamily="34" charset="0"/>
              </a:rPr>
              <a:t>Concluding </a:t>
            </a:r>
            <a:r>
              <a:rPr lang="en-US" sz="3000" b="1" dirty="0">
                <a:latin typeface="Calibri" panose="020F0502020204030204" pitchFamily="34" charset="0"/>
                <a:cs typeface="Calibri" panose="020F0502020204030204" pitchFamily="34" charset="0"/>
              </a:rPr>
              <a:t>Observations</a:t>
            </a:r>
            <a:endParaRPr lang="en-US" altLang="en-US" sz="3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48879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457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altLang="en-US" sz="3600" b="1" kern="0" dirty="0">
                <a:solidFill>
                  <a:schemeClr val="tx1"/>
                </a:solidFill>
                <a:latin typeface="Calibri" panose="020F0502020204030204" pitchFamily="34" charset="0"/>
                <a:cs typeface="Calibri" panose="020F0502020204030204" pitchFamily="34" charset="0"/>
              </a:rPr>
              <a:t>Session 9 Outline</a:t>
            </a:r>
            <a:endParaRPr lang="en-US" sz="3200" kern="0" dirty="0">
              <a:solidFill>
                <a:schemeClr val="tx1"/>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228600" y="1143000"/>
            <a:ext cx="8686800" cy="5410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461963" lvl="1" indent="-461963" eaLnBrk="1" hangingPunct="1">
              <a:spcBef>
                <a:spcPts val="0"/>
              </a:spcBef>
              <a:spcAft>
                <a:spcPts val="1200"/>
              </a:spcAft>
              <a:buFont typeface="+mj-lt"/>
              <a:buAutoNum type="romanUcPeriod"/>
              <a:tabLst>
                <a:tab pos="1939925" algn="l"/>
              </a:tabLst>
            </a:pPr>
            <a:r>
              <a:rPr lang="en-US" sz="3000" b="1" dirty="0">
                <a:latin typeface="Calibri" panose="020F0502020204030204" pitchFamily="34" charset="0"/>
                <a:cs typeface="Calibri" panose="020F0502020204030204" pitchFamily="34" charset="0"/>
              </a:rPr>
              <a:t>Review</a:t>
            </a:r>
            <a:endParaRPr lang="en-US" altLang="en-US" sz="3000" b="1" dirty="0">
              <a:latin typeface="Calibri" panose="020F0502020204030204" pitchFamily="34" charset="0"/>
              <a:cs typeface="Calibri" panose="020F0502020204030204" pitchFamily="34" charset="0"/>
            </a:endParaRPr>
          </a:p>
          <a:p>
            <a:pPr marL="914400" lvl="2" indent="-514350" eaLnBrk="1" hangingPunct="1">
              <a:spcBef>
                <a:spcPts val="0"/>
              </a:spcBef>
              <a:spcAft>
                <a:spcPts val="1200"/>
              </a:spcAft>
              <a:buFont typeface="+mj-lt"/>
              <a:buAutoNum type="alphaUcPeriod"/>
              <a:tabLst>
                <a:tab pos="1939925" algn="l"/>
              </a:tabLst>
            </a:pPr>
            <a:r>
              <a:rPr lang="en-US" altLang="en-US" sz="3000" b="1" dirty="0">
                <a:latin typeface="Calibri" panose="020F0502020204030204" pitchFamily="34" charset="0"/>
                <a:cs typeface="Calibri" panose="020F0502020204030204" pitchFamily="34" charset="0"/>
              </a:rPr>
              <a:t>Purpose, Aim, and Objective</a:t>
            </a:r>
          </a:p>
          <a:p>
            <a:pPr marL="914400" lvl="2" indent="-514350" eaLnBrk="1" hangingPunct="1">
              <a:spcBef>
                <a:spcPts val="0"/>
              </a:spcBef>
              <a:spcAft>
                <a:spcPts val="1200"/>
              </a:spcAft>
              <a:buFont typeface="+mj-lt"/>
              <a:buAutoNum type="alphaUcPeriod"/>
              <a:tabLst>
                <a:tab pos="1939925" algn="l"/>
              </a:tabLst>
            </a:pPr>
            <a:r>
              <a:rPr lang="en-US" altLang="en-US" sz="3000" b="1" dirty="0">
                <a:latin typeface="Calibri" panose="020F0502020204030204" pitchFamily="34" charset="0"/>
                <a:cs typeface="Calibri" panose="020F0502020204030204" pitchFamily="34" charset="0"/>
              </a:rPr>
              <a:t>Session 8</a:t>
            </a:r>
          </a:p>
          <a:p>
            <a:pPr marL="461963" lvl="1" indent="-461963" eaLnBrk="1" hangingPunct="1">
              <a:spcBef>
                <a:spcPts val="0"/>
              </a:spcBef>
              <a:spcAft>
                <a:spcPts val="1200"/>
              </a:spcAft>
              <a:buFont typeface="+mj-lt"/>
              <a:buAutoNum type="romanUcPeriod"/>
              <a:tabLst>
                <a:tab pos="1939925" algn="l"/>
              </a:tabLst>
            </a:pPr>
            <a:r>
              <a:rPr lang="en-US" altLang="en-US" sz="3000" b="1" dirty="0">
                <a:solidFill>
                  <a:srgbClr val="0000CC"/>
                </a:solidFill>
                <a:latin typeface="Calibri" panose="020F0502020204030204" pitchFamily="34" charset="0"/>
                <a:cs typeface="Calibri" panose="020F0502020204030204" pitchFamily="34" charset="0"/>
              </a:rPr>
              <a:t>Gods Talking to You but that’s Not Good - Part I (Numbers 22)</a:t>
            </a:r>
            <a:endParaRPr lang="en-US" sz="3000" b="1" dirty="0">
              <a:solidFill>
                <a:srgbClr val="0000CC"/>
              </a:solidFill>
              <a:latin typeface="Calibri" panose="020F0502020204030204" pitchFamily="34" charset="0"/>
              <a:cs typeface="Calibri" panose="020F0502020204030204" pitchFamily="34" charset="0"/>
            </a:endParaRPr>
          </a:p>
          <a:p>
            <a:pPr marL="914400" lvl="2" indent="-514350" eaLnBrk="1" hangingPunct="1">
              <a:spcBef>
                <a:spcPts val="0"/>
              </a:spcBef>
              <a:spcAft>
                <a:spcPts val="1200"/>
              </a:spcAft>
              <a:buFont typeface="+mj-lt"/>
              <a:buAutoNum type="alphaUcPeriod"/>
              <a:tabLst>
                <a:tab pos="1939925" algn="l"/>
              </a:tabLst>
            </a:pPr>
            <a:r>
              <a:rPr lang="en-US" sz="3000" b="1" dirty="0">
                <a:latin typeface="Calibri" panose="020F0502020204030204" pitchFamily="34" charset="0"/>
                <a:cs typeface="Calibri" panose="020F0502020204030204" pitchFamily="34" charset="0"/>
              </a:rPr>
              <a:t>General Information</a:t>
            </a:r>
          </a:p>
          <a:p>
            <a:pPr marL="914400" lvl="2" indent="-514350" eaLnBrk="1" hangingPunct="1">
              <a:spcBef>
                <a:spcPts val="0"/>
              </a:spcBef>
              <a:spcAft>
                <a:spcPts val="1200"/>
              </a:spcAft>
              <a:buFont typeface="+mj-lt"/>
              <a:buAutoNum type="alphaUcPeriod"/>
              <a:tabLst>
                <a:tab pos="1939925" algn="l"/>
              </a:tabLst>
            </a:pPr>
            <a:r>
              <a:rPr lang="en-US" sz="3000" b="1" u="sng" dirty="0">
                <a:solidFill>
                  <a:srgbClr val="0000CC"/>
                </a:solidFill>
                <a:latin typeface="Calibri" panose="020F0502020204030204" pitchFamily="34" charset="0"/>
                <a:cs typeface="Calibri" panose="020F0502020204030204" pitchFamily="34" charset="0"/>
              </a:rPr>
              <a:t>Comments &amp; Commentary</a:t>
            </a:r>
          </a:p>
          <a:p>
            <a:pPr marL="461963" lvl="1" indent="-461963" eaLnBrk="1" hangingPunct="1">
              <a:spcBef>
                <a:spcPts val="0"/>
              </a:spcBef>
              <a:spcAft>
                <a:spcPts val="1200"/>
              </a:spcAft>
              <a:buFont typeface="+mj-lt"/>
              <a:buAutoNum type="romanUcPeriod"/>
              <a:tabLst>
                <a:tab pos="1939925" algn="l"/>
              </a:tabLst>
            </a:pPr>
            <a:r>
              <a:rPr lang="en-US" altLang="en-US" sz="3000" b="1" dirty="0">
                <a:latin typeface="Calibri" panose="020F0502020204030204" pitchFamily="34" charset="0"/>
                <a:cs typeface="Calibri" panose="020F0502020204030204" pitchFamily="34" charset="0"/>
              </a:rPr>
              <a:t>Concluding </a:t>
            </a:r>
            <a:r>
              <a:rPr lang="en-US" sz="3000" b="1" dirty="0">
                <a:latin typeface="Calibri" panose="020F0502020204030204" pitchFamily="34" charset="0"/>
                <a:cs typeface="Calibri" panose="020F0502020204030204" pitchFamily="34" charset="0"/>
              </a:rPr>
              <a:t>Observations</a:t>
            </a:r>
            <a:endParaRPr lang="en-US" altLang="en-US" sz="3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667492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D73E98-242A-471B-9DB3-9473EDF8DE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Content Placeholder 2">
            <a:extLst>
              <a:ext uri="{FF2B5EF4-FFF2-40B4-BE49-F238E27FC236}">
                <a16:creationId xmlns:a16="http://schemas.microsoft.com/office/drawing/2014/main" id="{E0CCD6B5-AF17-4087-8CCE-374BBB6A17C9}"/>
              </a:ext>
            </a:extLst>
          </p:cNvPr>
          <p:cNvSpPr>
            <a:spLocks noGrp="1"/>
          </p:cNvSpPr>
          <p:nvPr>
            <p:ph sz="half" idx="1"/>
          </p:nvPr>
        </p:nvSpPr>
        <p:spPr>
          <a:xfrm>
            <a:off x="0" y="0"/>
            <a:ext cx="9144000" cy="6096000"/>
          </a:xfrm>
        </p:spPr>
        <p:txBody>
          <a:bodyPr/>
          <a:lstStyle/>
          <a:p>
            <a:pPr marL="0" indent="0" algn="ctr">
              <a:spcBef>
                <a:spcPts val="0"/>
              </a:spcBef>
              <a:spcAft>
                <a:spcPts val="1000"/>
              </a:spcAft>
              <a:buNone/>
            </a:pPr>
            <a:r>
              <a:rPr lang="en-US" b="1" dirty="0">
                <a:solidFill>
                  <a:srgbClr val="0000CC"/>
                </a:solidFill>
                <a:ea typeface="+mj-ea"/>
              </a:rPr>
              <a:t>Numbers 22:1–4</a:t>
            </a:r>
          </a:p>
          <a:p>
            <a:pPr marL="0" indent="0" algn="just">
              <a:buNone/>
            </a:pPr>
            <a:r>
              <a:rPr lang="en-US" sz="2700" baseline="30000" dirty="0"/>
              <a:t>1</a:t>
            </a:r>
            <a:r>
              <a:rPr lang="en-US" sz="2700" dirty="0"/>
              <a:t> Then the sons of Israel journeyed, and camped in the plains of Moab beyond the Jordan </a:t>
            </a:r>
            <a:r>
              <a:rPr lang="en-US" sz="2700" i="1" dirty="0"/>
              <a:t>opposite</a:t>
            </a:r>
            <a:r>
              <a:rPr lang="en-US" sz="2700" dirty="0"/>
              <a:t> Jericho. </a:t>
            </a:r>
            <a:r>
              <a:rPr lang="en-US" sz="2700" baseline="30000" dirty="0"/>
              <a:t>2</a:t>
            </a:r>
            <a:r>
              <a:rPr lang="en-US" sz="2700" dirty="0"/>
              <a:t> Now </a:t>
            </a:r>
            <a:r>
              <a:rPr lang="en-US" sz="2700" b="1" u="sng" dirty="0" err="1">
                <a:solidFill>
                  <a:srgbClr val="0000CC"/>
                </a:solidFill>
                <a:ea typeface="+mj-ea"/>
              </a:rPr>
              <a:t>Balak</a:t>
            </a:r>
            <a:r>
              <a:rPr lang="en-US" sz="2700" b="1" u="sng" dirty="0">
                <a:solidFill>
                  <a:srgbClr val="0000CC"/>
                </a:solidFill>
                <a:ea typeface="+mj-ea"/>
              </a:rPr>
              <a:t> the son of </a:t>
            </a:r>
            <a:r>
              <a:rPr lang="en-US" sz="2700" b="1" u="sng" dirty="0" err="1">
                <a:solidFill>
                  <a:srgbClr val="0000CC"/>
                </a:solidFill>
                <a:ea typeface="+mj-ea"/>
              </a:rPr>
              <a:t>Zippor</a:t>
            </a:r>
            <a:r>
              <a:rPr lang="en-US" sz="2700" b="1" u="sng" dirty="0">
                <a:solidFill>
                  <a:srgbClr val="0000CC"/>
                </a:solidFill>
                <a:ea typeface="+mj-ea"/>
              </a:rPr>
              <a:t> saw all that Israel had done to the Amorites</a:t>
            </a:r>
            <a:r>
              <a:rPr lang="en-US" sz="2700" dirty="0"/>
              <a:t>. </a:t>
            </a:r>
            <a:r>
              <a:rPr lang="en-US" sz="2700" baseline="30000" dirty="0"/>
              <a:t>3</a:t>
            </a:r>
            <a:r>
              <a:rPr lang="en-US" sz="2700" dirty="0"/>
              <a:t> So Moab was in </a:t>
            </a:r>
            <a:r>
              <a:rPr lang="en-US" sz="2700" b="1" u="sng" dirty="0">
                <a:solidFill>
                  <a:srgbClr val="0000CC"/>
                </a:solidFill>
                <a:ea typeface="+mj-ea"/>
              </a:rPr>
              <a:t>great fear</a:t>
            </a:r>
            <a:r>
              <a:rPr lang="en-US" sz="2700" dirty="0"/>
              <a:t> because of the people, for they were numerous; and Moab was </a:t>
            </a:r>
            <a:r>
              <a:rPr lang="en-US" sz="2700" b="1" u="sng" dirty="0">
                <a:solidFill>
                  <a:srgbClr val="0000CC"/>
                </a:solidFill>
                <a:ea typeface="+mj-ea"/>
              </a:rPr>
              <a:t>in dread of</a:t>
            </a:r>
            <a:r>
              <a:rPr lang="en-US" sz="2700" dirty="0"/>
              <a:t> the sons of Israel. </a:t>
            </a:r>
            <a:r>
              <a:rPr lang="en-US" sz="2700" baseline="30000" dirty="0"/>
              <a:t>4</a:t>
            </a:r>
            <a:r>
              <a:rPr lang="en-US" sz="2700" dirty="0"/>
              <a:t> Moab said to the elders of Midian, “Now </a:t>
            </a:r>
            <a:r>
              <a:rPr lang="en-US" sz="2700" b="1" u="sng" dirty="0">
                <a:solidFill>
                  <a:srgbClr val="0000CC"/>
                </a:solidFill>
                <a:ea typeface="+mj-ea"/>
              </a:rPr>
              <a:t>this horde</a:t>
            </a:r>
            <a:r>
              <a:rPr lang="en-US" sz="2700" dirty="0"/>
              <a:t> will lick up all that is around us, as the ox licks up the grass of the field.” And </a:t>
            </a:r>
            <a:r>
              <a:rPr lang="en-US" sz="2700" dirty="0" err="1"/>
              <a:t>Balak</a:t>
            </a:r>
            <a:r>
              <a:rPr lang="en-US" sz="2700" dirty="0"/>
              <a:t> the son of </a:t>
            </a:r>
            <a:r>
              <a:rPr lang="en-US" sz="2700" dirty="0" err="1"/>
              <a:t>Zippor</a:t>
            </a:r>
            <a:r>
              <a:rPr lang="en-US" sz="2700" dirty="0"/>
              <a:t> was king of Moab at that time. </a:t>
            </a:r>
          </a:p>
          <a:p>
            <a:pPr marL="0" marR="0" indent="0" algn="just">
              <a:spcBef>
                <a:spcPts val="0"/>
              </a:spcBef>
              <a:spcAft>
                <a:spcPts val="1000"/>
              </a:spcAft>
              <a:buNone/>
            </a:pPr>
            <a:endParaRPr lang="en-US" sz="3000" dirty="0"/>
          </a:p>
        </p:txBody>
      </p:sp>
      <p:pic>
        <p:nvPicPr>
          <p:cNvPr id="6" name="Picture 5">
            <a:extLst>
              <a:ext uri="{FF2B5EF4-FFF2-40B4-BE49-F238E27FC236}">
                <a16:creationId xmlns:a16="http://schemas.microsoft.com/office/drawing/2014/main" id="{0321C536-70A9-492A-9BE8-1798E857B6F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97112" y="4038600"/>
            <a:ext cx="1749776" cy="1097280"/>
          </a:xfrm>
          <a:prstGeom prst="rect">
            <a:avLst/>
          </a:prstGeom>
        </p:spPr>
      </p:pic>
    </p:spTree>
    <p:extLst>
      <p:ext uri="{BB962C8B-B14F-4D97-AF65-F5344CB8AC3E}">
        <p14:creationId xmlns:p14="http://schemas.microsoft.com/office/powerpoint/2010/main" val="24470693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a:extLst>
              <a:ext uri="{FF2B5EF4-FFF2-40B4-BE49-F238E27FC236}">
                <a16:creationId xmlns:a16="http://schemas.microsoft.com/office/drawing/2014/main" id="{F3FCEA24-6B40-46E7-BF23-AAEE3BA30B82}"/>
              </a:ext>
            </a:extLst>
          </p:cNvPr>
          <p:cNvSpPr>
            <a:spLocks noGrp="1" noChangeArrowheads="1"/>
          </p:cNvSpPr>
          <p:nvPr>
            <p:ph type="body" sz="half" idx="2"/>
          </p:nvPr>
        </p:nvSpPr>
        <p:spPr>
          <a:xfrm>
            <a:off x="0" y="1143000"/>
            <a:ext cx="9144000" cy="2819400"/>
          </a:xfrm>
        </p:spPr>
        <p:txBody>
          <a:bodyPr/>
          <a:lstStyle/>
          <a:p>
            <a:pPr algn="just">
              <a:spcBef>
                <a:spcPts val="0"/>
              </a:spcBef>
              <a:spcAft>
                <a:spcPts val="1200"/>
              </a:spcAft>
            </a:pPr>
            <a:r>
              <a:rPr lang="en-US" altLang="en-US" sz="2800" dirty="0"/>
              <a:t>By this time, the Children of Israel defeated </a:t>
            </a:r>
            <a:r>
              <a:rPr lang="en-US" altLang="en-US" sz="2800" dirty="0" err="1"/>
              <a:t>Sihon</a:t>
            </a:r>
            <a:r>
              <a:rPr lang="en-US" altLang="en-US" sz="2800" dirty="0"/>
              <a:t>, King of the Amorites, </a:t>
            </a:r>
            <a:r>
              <a:rPr lang="en-US" altLang="en-US" sz="2800" i="1" dirty="0"/>
              <a:t>(who had previously defeated Moab - Num. 21:26), </a:t>
            </a:r>
            <a:r>
              <a:rPr lang="en-US" altLang="en-US" sz="2800" dirty="0"/>
              <a:t>and another nearby ruler, </a:t>
            </a:r>
            <a:r>
              <a:rPr lang="en-US" altLang="en-US" sz="2800" dirty="0" err="1"/>
              <a:t>Og</a:t>
            </a:r>
            <a:r>
              <a:rPr lang="en-US" altLang="en-US" sz="2800" dirty="0"/>
              <a:t> the king of Bashan (Num. 21:33-35).  </a:t>
            </a:r>
          </a:p>
          <a:p>
            <a:pPr algn="just">
              <a:spcBef>
                <a:spcPts val="0"/>
              </a:spcBef>
              <a:spcAft>
                <a:spcPts val="1200"/>
              </a:spcAft>
            </a:pPr>
            <a:r>
              <a:rPr lang="en-US" altLang="en-US" sz="2800" dirty="0"/>
              <a:t>The Moabites were most likely counting on </a:t>
            </a:r>
            <a:r>
              <a:rPr lang="en-US" altLang="en-US" sz="2800" dirty="0" err="1"/>
              <a:t>Sihon</a:t>
            </a:r>
            <a:r>
              <a:rPr lang="en-US" altLang="en-US" sz="2800" dirty="0"/>
              <a:t>, to take care of Israel too, so, </a:t>
            </a:r>
            <a:r>
              <a:rPr lang="en-US" altLang="en-US" sz="2800" b="1" dirty="0" err="1">
                <a:solidFill>
                  <a:srgbClr val="0000CC"/>
                </a:solidFill>
                <a:ea typeface="+mj-ea"/>
              </a:rPr>
              <a:t>Balak</a:t>
            </a:r>
            <a:r>
              <a:rPr lang="en-US" altLang="en-US" sz="2800" b="1" dirty="0">
                <a:solidFill>
                  <a:srgbClr val="0000CC"/>
                </a:solidFill>
                <a:ea typeface="+mj-ea"/>
              </a:rPr>
              <a:t>, king of Moab, took notice.</a:t>
            </a:r>
          </a:p>
        </p:txBody>
      </p:sp>
      <p:pic>
        <p:nvPicPr>
          <p:cNvPr id="7176" name="Picture 8">
            <a:extLst>
              <a:ext uri="{FF2B5EF4-FFF2-40B4-BE49-F238E27FC236}">
                <a16:creationId xmlns:a16="http://schemas.microsoft.com/office/drawing/2014/main" id="{D0E96C59-0183-4987-AA32-B9EA029294C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45999" y="3962400"/>
            <a:ext cx="2452002" cy="2743200"/>
          </a:xfrm>
          <a:prstGeom prst="rect">
            <a:avLst/>
          </a:prstGeom>
          <a:noFill/>
          <a:ln w="9525">
            <a:solidFill>
              <a:srgbClr val="66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2">
            <a:extLst>
              <a:ext uri="{FF2B5EF4-FFF2-40B4-BE49-F238E27FC236}">
                <a16:creationId xmlns:a16="http://schemas.microsoft.com/office/drawing/2014/main" id="{7437BA47-EE95-4888-AF6A-8EFEF5FEA983}"/>
              </a:ext>
            </a:extLst>
          </p:cNvPr>
          <p:cNvSpPr>
            <a:spLocks noGrp="1" noChangeArrowheads="1"/>
          </p:cNvSpPr>
          <p:nvPr>
            <p:ph type="title"/>
          </p:nvPr>
        </p:nvSpPr>
        <p:spPr>
          <a:xfrm>
            <a:off x="0" y="533400"/>
            <a:ext cx="9144000" cy="609600"/>
          </a:xfrm>
        </p:spPr>
        <p:txBody>
          <a:bodyPr/>
          <a:lstStyle/>
          <a:p>
            <a:r>
              <a:rPr lang="en-US" altLang="en-US" sz="3200" b="1" dirty="0">
                <a:solidFill>
                  <a:srgbClr val="0000CC"/>
                </a:solidFill>
              </a:rPr>
              <a:t>FEAR NOT? OR FEAR A LOT?</a:t>
            </a:r>
          </a:p>
        </p:txBody>
      </p:sp>
      <p:sp>
        <p:nvSpPr>
          <p:cNvPr id="10" name="Text Box 4">
            <a:extLst>
              <a:ext uri="{FF2B5EF4-FFF2-40B4-BE49-F238E27FC236}">
                <a16:creationId xmlns:a16="http://schemas.microsoft.com/office/drawing/2014/main" id="{9B4FE29C-9233-46D2-9CBA-A7EE48B32EEA}"/>
              </a:ext>
            </a:extLst>
          </p:cNvPr>
          <p:cNvSpPr txBox="1">
            <a:spLocks noChangeArrowheads="1"/>
          </p:cNvSpPr>
          <p:nvPr/>
        </p:nvSpPr>
        <p:spPr bwMode="auto">
          <a:xfrm>
            <a:off x="1143000" y="87868"/>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9 Gods Talking to You but that’s Not Good - Part I</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a:extLst>
              <a:ext uri="{FF2B5EF4-FFF2-40B4-BE49-F238E27FC236}">
                <a16:creationId xmlns:a16="http://schemas.microsoft.com/office/drawing/2014/main" id="{4ADFEE5E-F8AD-45D8-AFD3-A4AA4D57A98F}"/>
              </a:ext>
            </a:extLst>
          </p:cNvPr>
          <p:cNvSpPr txBox="1">
            <a:spLocks noChangeArrowheads="1"/>
          </p:cNvSpPr>
          <p:nvPr/>
        </p:nvSpPr>
        <p:spPr bwMode="auto">
          <a:xfrm>
            <a:off x="1143000" y="87868"/>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9 Gods Talking to You but that’s Not Good - Part I</a:t>
            </a:r>
          </a:p>
        </p:txBody>
      </p:sp>
      <p:pic>
        <p:nvPicPr>
          <p:cNvPr id="4" name="Picture 3">
            <a:extLst>
              <a:ext uri="{FF2B5EF4-FFF2-40B4-BE49-F238E27FC236}">
                <a16:creationId xmlns:a16="http://schemas.microsoft.com/office/drawing/2014/main" id="{F44347CC-1804-4157-8A00-F6A92F35261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8223" y="1219200"/>
            <a:ext cx="8687553" cy="3200677"/>
          </a:xfrm>
          <a:prstGeom prst="rect">
            <a:avLst/>
          </a:prstGeom>
        </p:spPr>
      </p:pic>
      <p:sp>
        <p:nvSpPr>
          <p:cNvPr id="6" name="Rectangle 2">
            <a:extLst>
              <a:ext uri="{FF2B5EF4-FFF2-40B4-BE49-F238E27FC236}">
                <a16:creationId xmlns:a16="http://schemas.microsoft.com/office/drawing/2014/main" id="{F9CF8820-F61E-4E89-981C-299329AA8000}"/>
              </a:ext>
            </a:extLst>
          </p:cNvPr>
          <p:cNvSpPr txBox="1">
            <a:spLocks noChangeArrowheads="1"/>
          </p:cNvSpPr>
          <p:nvPr/>
        </p:nvSpPr>
        <p:spPr>
          <a:xfrm>
            <a:off x="0" y="533400"/>
            <a:ext cx="9144000" cy="609600"/>
          </a:xfrm>
          <a:prstGeom prst="rect">
            <a:avLst/>
          </a:prstGeom>
        </p:spPr>
        <p:txBody>
          <a:bodyPr/>
          <a:lst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a:solidFill>
                  <a:srgbClr val="0000CC"/>
                </a:solidFill>
              </a:rPr>
              <a:t>FEAR NOT? OR FEAR A LOT?</a:t>
            </a:r>
            <a:endParaRPr lang="en-US" altLang="en-US" sz="3200" b="1" dirty="0">
              <a:solidFill>
                <a:srgbClr val="0000CC"/>
              </a:solidFill>
            </a:endParaRPr>
          </a:p>
        </p:txBody>
      </p:sp>
      <p:pic>
        <p:nvPicPr>
          <p:cNvPr id="7" name="Picture 6">
            <a:extLst>
              <a:ext uri="{FF2B5EF4-FFF2-40B4-BE49-F238E27FC236}">
                <a16:creationId xmlns:a16="http://schemas.microsoft.com/office/drawing/2014/main" id="{82D85245-4B4D-40A3-8691-1DA3160C873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98378" y="4114800"/>
            <a:ext cx="1347244" cy="256032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a:extLst>
              <a:ext uri="{FF2B5EF4-FFF2-40B4-BE49-F238E27FC236}">
                <a16:creationId xmlns:a16="http://schemas.microsoft.com/office/drawing/2014/main" id="{76455B0A-1D4C-4D71-BD23-6CEF2AA06A97}"/>
              </a:ext>
            </a:extLst>
          </p:cNvPr>
          <p:cNvSpPr>
            <a:spLocks noGrp="1" noChangeArrowheads="1"/>
          </p:cNvSpPr>
          <p:nvPr>
            <p:ph type="body" sz="half" idx="1"/>
          </p:nvPr>
        </p:nvSpPr>
        <p:spPr>
          <a:xfrm>
            <a:off x="0" y="1600200"/>
            <a:ext cx="5410200" cy="4495800"/>
          </a:xfrm>
        </p:spPr>
        <p:txBody>
          <a:bodyPr/>
          <a:lstStyle/>
          <a:p>
            <a:pPr algn="just">
              <a:lnSpc>
                <a:spcPct val="90000"/>
              </a:lnSpc>
            </a:pPr>
            <a:r>
              <a:rPr lang="en-US" altLang="en-US" sz="2800" dirty="0"/>
              <a:t>Having seen that  the neighboring Amorites are so severely beaten, </a:t>
            </a:r>
            <a:r>
              <a:rPr lang="en-US" altLang="en-US" sz="2800" b="1" dirty="0" err="1">
                <a:solidFill>
                  <a:srgbClr val="0000CC"/>
                </a:solidFill>
                <a:ea typeface="+mj-ea"/>
              </a:rPr>
              <a:t>Balak</a:t>
            </a:r>
            <a:r>
              <a:rPr lang="en-US" altLang="en-US" sz="2800" b="1" dirty="0">
                <a:solidFill>
                  <a:srgbClr val="0000CC"/>
                </a:solidFill>
                <a:ea typeface="+mj-ea"/>
              </a:rPr>
              <a:t> is concerned </a:t>
            </a:r>
            <a:r>
              <a:rPr lang="en-US" altLang="en-US" sz="2800" dirty="0"/>
              <a:t>that he, as king of the tribal kingdom of Moab, will likewise be defeated by the Children of Israel. </a:t>
            </a:r>
          </a:p>
          <a:p>
            <a:pPr algn="just">
              <a:lnSpc>
                <a:spcPct val="90000"/>
              </a:lnSpc>
            </a:pPr>
            <a:r>
              <a:rPr lang="en-US" altLang="en-US" sz="2800" dirty="0"/>
              <a:t>You can hear the hopelessness in his declaration in v.4, </a:t>
            </a:r>
            <a:r>
              <a:rPr lang="en-US" altLang="en-US" sz="2800" b="1" dirty="0">
                <a:solidFill>
                  <a:srgbClr val="0000CC"/>
                </a:solidFill>
                <a:ea typeface="+mj-ea"/>
              </a:rPr>
              <a:t>“Now this horde will lick up all that is around us, as the ox licks up the grass of the field.”</a:t>
            </a:r>
          </a:p>
        </p:txBody>
      </p:sp>
      <p:sp>
        <p:nvSpPr>
          <p:cNvPr id="8" name="Text Box 4">
            <a:extLst>
              <a:ext uri="{FF2B5EF4-FFF2-40B4-BE49-F238E27FC236}">
                <a16:creationId xmlns:a16="http://schemas.microsoft.com/office/drawing/2014/main" id="{91ECA246-D699-4109-9CB2-CB26CAA3644F}"/>
              </a:ext>
            </a:extLst>
          </p:cNvPr>
          <p:cNvSpPr txBox="1">
            <a:spLocks noChangeArrowheads="1"/>
          </p:cNvSpPr>
          <p:nvPr/>
        </p:nvSpPr>
        <p:spPr bwMode="auto">
          <a:xfrm>
            <a:off x="1143000" y="87868"/>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9 Gods Talking to You but that’s Not Good - Part I</a:t>
            </a:r>
          </a:p>
        </p:txBody>
      </p:sp>
      <p:sp>
        <p:nvSpPr>
          <p:cNvPr id="9" name="Rectangle 2">
            <a:extLst>
              <a:ext uri="{FF2B5EF4-FFF2-40B4-BE49-F238E27FC236}">
                <a16:creationId xmlns:a16="http://schemas.microsoft.com/office/drawing/2014/main" id="{3C5BC6A3-D13C-4EF3-84C2-E13C84CC0521}"/>
              </a:ext>
            </a:extLst>
          </p:cNvPr>
          <p:cNvSpPr txBox="1">
            <a:spLocks noChangeArrowheads="1"/>
          </p:cNvSpPr>
          <p:nvPr/>
        </p:nvSpPr>
        <p:spPr bwMode="auto">
          <a:xfrm>
            <a:off x="0" y="533400"/>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err="1">
                <a:solidFill>
                  <a:srgbClr val="0000CC"/>
                </a:solidFill>
              </a:rPr>
              <a:t>Balak</a:t>
            </a:r>
            <a:r>
              <a:rPr lang="en-US" altLang="en-US" sz="3200" b="1" dirty="0">
                <a:solidFill>
                  <a:srgbClr val="0000CC"/>
                </a:solidFill>
              </a:rPr>
              <a:t> is deeply concerned</a:t>
            </a:r>
          </a:p>
          <a:p>
            <a:r>
              <a:rPr lang="en-US" altLang="en-US" sz="2400" b="1" dirty="0">
                <a:solidFill>
                  <a:srgbClr val="0000CC"/>
                </a:solidFill>
              </a:rPr>
              <a:t>Numbers 22:1-6</a:t>
            </a:r>
          </a:p>
        </p:txBody>
      </p:sp>
      <p:pic>
        <p:nvPicPr>
          <p:cNvPr id="12" name="Picture 8">
            <a:extLst>
              <a:ext uri="{FF2B5EF4-FFF2-40B4-BE49-F238E27FC236}">
                <a16:creationId xmlns:a16="http://schemas.microsoft.com/office/drawing/2014/main" id="{6F425523-0646-4E84-A74B-40E7E087C93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86400" y="1676400"/>
            <a:ext cx="3432807" cy="3840480"/>
          </a:xfrm>
          <a:prstGeom prst="rect">
            <a:avLst/>
          </a:prstGeom>
          <a:noFill/>
          <a:ln w="9525">
            <a:solidFill>
              <a:srgbClr val="66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D73E98-242A-471B-9DB3-9473EDF8DE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Content Placeholder 2">
            <a:extLst>
              <a:ext uri="{FF2B5EF4-FFF2-40B4-BE49-F238E27FC236}">
                <a16:creationId xmlns:a16="http://schemas.microsoft.com/office/drawing/2014/main" id="{E0CCD6B5-AF17-4087-8CCE-374BBB6A17C9}"/>
              </a:ext>
            </a:extLst>
          </p:cNvPr>
          <p:cNvSpPr>
            <a:spLocks noGrp="1"/>
          </p:cNvSpPr>
          <p:nvPr>
            <p:ph sz="half" idx="1"/>
          </p:nvPr>
        </p:nvSpPr>
        <p:spPr>
          <a:xfrm>
            <a:off x="0" y="0"/>
            <a:ext cx="9144000" cy="6096000"/>
          </a:xfrm>
        </p:spPr>
        <p:txBody>
          <a:bodyPr/>
          <a:lstStyle/>
          <a:p>
            <a:pPr marL="0" indent="0" algn="ctr">
              <a:spcBef>
                <a:spcPts val="0"/>
              </a:spcBef>
              <a:spcAft>
                <a:spcPts val="1000"/>
              </a:spcAft>
              <a:buNone/>
            </a:pPr>
            <a:r>
              <a:rPr lang="en-US" b="1" dirty="0">
                <a:solidFill>
                  <a:srgbClr val="0000CC"/>
                </a:solidFill>
                <a:ea typeface="+mj-ea"/>
              </a:rPr>
              <a:t>Numbers 22:5–6</a:t>
            </a:r>
          </a:p>
          <a:p>
            <a:pPr marL="0" indent="0" algn="just">
              <a:buNone/>
            </a:pPr>
            <a:r>
              <a:rPr lang="en-US" sz="2800" baseline="30000" dirty="0"/>
              <a:t>5</a:t>
            </a:r>
            <a:r>
              <a:rPr lang="en-US" sz="2800" dirty="0"/>
              <a:t> </a:t>
            </a:r>
            <a:r>
              <a:rPr lang="en-US" sz="2800" b="1" dirty="0">
                <a:solidFill>
                  <a:srgbClr val="0000CC"/>
                </a:solidFill>
                <a:ea typeface="+mj-ea"/>
              </a:rPr>
              <a:t>So he sent messengers to Balaam the son of </a:t>
            </a:r>
            <a:r>
              <a:rPr lang="en-US" sz="2800" b="1" dirty="0" err="1">
                <a:solidFill>
                  <a:srgbClr val="0000CC"/>
                </a:solidFill>
                <a:ea typeface="+mj-ea"/>
              </a:rPr>
              <a:t>Beor</a:t>
            </a:r>
            <a:r>
              <a:rPr lang="en-US" sz="2800" dirty="0"/>
              <a:t>, at </a:t>
            </a:r>
            <a:r>
              <a:rPr lang="en-US" sz="2800" dirty="0" err="1"/>
              <a:t>Pethor</a:t>
            </a:r>
            <a:r>
              <a:rPr lang="en-US" sz="2800" dirty="0"/>
              <a:t>, which is near the River, </a:t>
            </a:r>
            <a:r>
              <a:rPr lang="en-US" sz="2800" i="1" dirty="0"/>
              <a:t>in</a:t>
            </a:r>
            <a:r>
              <a:rPr lang="en-US" sz="2800" dirty="0"/>
              <a:t> the land of the sons of his people, to call him, saying, “Behold, a people came out of Egypt; behold, they cover the surface of the land, and they are living opposite me. </a:t>
            </a:r>
            <a:r>
              <a:rPr lang="en-US" sz="2800" baseline="30000" dirty="0"/>
              <a:t>6</a:t>
            </a:r>
            <a:r>
              <a:rPr lang="en-US" sz="2800" dirty="0"/>
              <a:t> “Now, therefore, please come, curse this people for me since they are too mighty for me; perhaps I may be able to defeat them and drive them out of the land. For I know that he whom you bless is blessed, and he whom you curse is cursed.” </a:t>
            </a:r>
          </a:p>
          <a:p>
            <a:pPr marL="0" marR="0" indent="0" algn="just">
              <a:spcBef>
                <a:spcPts val="0"/>
              </a:spcBef>
              <a:spcAft>
                <a:spcPts val="1000"/>
              </a:spcAft>
              <a:buNone/>
            </a:pPr>
            <a:endParaRPr lang="en-US" sz="3000" dirty="0"/>
          </a:p>
        </p:txBody>
      </p:sp>
    </p:spTree>
    <p:extLst>
      <p:ext uri="{BB962C8B-B14F-4D97-AF65-F5344CB8AC3E}">
        <p14:creationId xmlns:p14="http://schemas.microsoft.com/office/powerpoint/2010/main" val="7612288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20" name="Rectangle 4">
            <a:extLst>
              <a:ext uri="{FF2B5EF4-FFF2-40B4-BE49-F238E27FC236}">
                <a16:creationId xmlns:a16="http://schemas.microsoft.com/office/drawing/2014/main" id="{864B10D5-DFBA-4F41-9270-1179E76383A6}"/>
              </a:ext>
            </a:extLst>
          </p:cNvPr>
          <p:cNvSpPr>
            <a:spLocks noGrp="1" noChangeArrowheads="1"/>
          </p:cNvSpPr>
          <p:nvPr>
            <p:ph type="body" sz="half" idx="2"/>
          </p:nvPr>
        </p:nvSpPr>
        <p:spPr>
          <a:xfrm>
            <a:off x="3205843" y="1600200"/>
            <a:ext cx="5861957" cy="4572000"/>
          </a:xfrm>
        </p:spPr>
        <p:txBody>
          <a:bodyPr/>
          <a:lstStyle/>
          <a:p>
            <a:pPr algn="just">
              <a:spcBef>
                <a:spcPts val="0"/>
              </a:spcBef>
              <a:spcAft>
                <a:spcPts val="1200"/>
              </a:spcAft>
            </a:pPr>
            <a:r>
              <a:rPr lang="en-US" altLang="en-US" sz="2800" dirty="0" err="1"/>
              <a:t>Balak</a:t>
            </a:r>
            <a:r>
              <a:rPr lang="en-US" altLang="en-US" sz="2800" dirty="0"/>
              <a:t> the king of  the tribal kingdom  of Moab hires the best pagan soothsayer in the business to place a curse on the Children of Israel, so that he can hope to overpower them: </a:t>
            </a:r>
            <a:r>
              <a:rPr lang="en-US" altLang="en-US" sz="2800" b="1" dirty="0">
                <a:solidFill>
                  <a:srgbClr val="0000CC"/>
                </a:solidFill>
                <a:ea typeface="+mj-ea"/>
              </a:rPr>
              <a:t>Balaam, son of </a:t>
            </a:r>
            <a:r>
              <a:rPr lang="en-US" altLang="en-US" sz="2800" b="1" dirty="0" err="1">
                <a:solidFill>
                  <a:srgbClr val="0000CC"/>
                </a:solidFill>
                <a:ea typeface="+mj-ea"/>
              </a:rPr>
              <a:t>Beor</a:t>
            </a:r>
            <a:r>
              <a:rPr lang="en-US" altLang="en-US" sz="2800" dirty="0">
                <a:solidFill>
                  <a:srgbClr val="0000FF"/>
                </a:solidFill>
              </a:rPr>
              <a:t>.</a:t>
            </a:r>
          </a:p>
          <a:p>
            <a:pPr marL="341313" indent="-341313" algn="just">
              <a:spcBef>
                <a:spcPts val="0"/>
              </a:spcBef>
              <a:buNone/>
            </a:pPr>
            <a:r>
              <a:rPr lang="en-US" altLang="en-US" sz="2800" b="1" dirty="0">
                <a:solidFill>
                  <a:srgbClr val="C00000"/>
                </a:solidFill>
              </a:rPr>
              <a:t>*</a:t>
            </a:r>
            <a:r>
              <a:rPr lang="en-US" altLang="en-US" sz="2800" dirty="0"/>
              <a:t>	</a:t>
            </a:r>
            <a:r>
              <a:rPr lang="en-US" altLang="en-US" sz="2400" i="1" dirty="0"/>
              <a:t>Note that the Old Testament </a:t>
            </a:r>
            <a:r>
              <a:rPr lang="en-US" altLang="en-US" sz="2400" b="1" i="1" u="sng" dirty="0">
                <a:solidFill>
                  <a:srgbClr val="C00000"/>
                </a:solidFill>
              </a:rPr>
              <a:t>never</a:t>
            </a:r>
            <a:r>
              <a:rPr lang="en-US" altLang="en-US" sz="2400" i="1" dirty="0"/>
              <a:t> calls Balaam a prophet or seer but a diviner or soothsayer (Josh. 13:22), a title never used to describe true prophets of Yahweh.</a:t>
            </a:r>
            <a:endParaRPr lang="en-US" altLang="en-US" sz="2800" i="1" dirty="0"/>
          </a:p>
        </p:txBody>
      </p:sp>
      <p:pic>
        <p:nvPicPr>
          <p:cNvPr id="162824" name="Picture 8" descr="balaam">
            <a:extLst>
              <a:ext uri="{FF2B5EF4-FFF2-40B4-BE49-F238E27FC236}">
                <a16:creationId xmlns:a16="http://schemas.microsoft.com/office/drawing/2014/main" id="{DBDEA543-8064-4E82-BE3F-31894DE634C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1676400"/>
            <a:ext cx="2824843" cy="41148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0" name="Text Box 4">
            <a:extLst>
              <a:ext uri="{FF2B5EF4-FFF2-40B4-BE49-F238E27FC236}">
                <a16:creationId xmlns:a16="http://schemas.microsoft.com/office/drawing/2014/main" id="{B4C3A6E3-5A46-416C-900F-8DA77F409E85}"/>
              </a:ext>
            </a:extLst>
          </p:cNvPr>
          <p:cNvSpPr txBox="1">
            <a:spLocks noChangeArrowheads="1"/>
          </p:cNvSpPr>
          <p:nvPr/>
        </p:nvSpPr>
        <p:spPr bwMode="auto">
          <a:xfrm>
            <a:off x="1143000" y="87868"/>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9 Gods Talking to You but that’s Not Good - Part I</a:t>
            </a:r>
          </a:p>
        </p:txBody>
      </p:sp>
      <p:sp>
        <p:nvSpPr>
          <p:cNvPr id="11" name="Rectangle 2">
            <a:extLst>
              <a:ext uri="{FF2B5EF4-FFF2-40B4-BE49-F238E27FC236}">
                <a16:creationId xmlns:a16="http://schemas.microsoft.com/office/drawing/2014/main" id="{56CC7E85-4E31-44E4-9601-EF0021360CFA}"/>
              </a:ext>
            </a:extLst>
          </p:cNvPr>
          <p:cNvSpPr txBox="1">
            <a:spLocks noChangeArrowheads="1"/>
          </p:cNvSpPr>
          <p:nvPr/>
        </p:nvSpPr>
        <p:spPr bwMode="auto">
          <a:xfrm>
            <a:off x="0" y="533400"/>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err="1">
                <a:solidFill>
                  <a:srgbClr val="0000CC"/>
                </a:solidFill>
              </a:rPr>
              <a:t>Balak</a:t>
            </a:r>
            <a:r>
              <a:rPr lang="en-US" altLang="en-US" sz="3200" b="1" dirty="0">
                <a:solidFill>
                  <a:srgbClr val="0000CC"/>
                </a:solidFill>
              </a:rPr>
              <a:t> is deeply concerned</a:t>
            </a:r>
          </a:p>
          <a:p>
            <a:r>
              <a:rPr lang="en-US" altLang="en-US" sz="2400" b="1" dirty="0">
                <a:solidFill>
                  <a:srgbClr val="0000CC"/>
                </a:solidFill>
              </a:rPr>
              <a:t>Numbers 22:1-6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9E61DC-7889-4F50-AA6B-2634DCE4F5EB}"/>
              </a:ext>
            </a:extLst>
          </p:cNvPr>
          <p:cNvPicPr>
            <a:picLocks noChangeAspect="1"/>
          </p:cNvPicPr>
          <p:nvPr/>
        </p:nvPicPr>
        <p:blipFill>
          <a:blip r:embed="rId3"/>
          <a:stretch>
            <a:fillRect/>
          </a:stretch>
        </p:blipFill>
        <p:spPr>
          <a:xfrm>
            <a:off x="1447800" y="1600200"/>
            <a:ext cx="6248400" cy="4724400"/>
          </a:xfrm>
          <a:prstGeom prst="rect">
            <a:avLst/>
          </a:prstGeom>
        </p:spPr>
      </p:pic>
      <p:sp>
        <p:nvSpPr>
          <p:cNvPr id="8" name="Text Box 4">
            <a:extLst>
              <a:ext uri="{FF2B5EF4-FFF2-40B4-BE49-F238E27FC236}">
                <a16:creationId xmlns:a16="http://schemas.microsoft.com/office/drawing/2014/main" id="{3536FDA7-5873-4037-A957-61EA7ED9C41F}"/>
              </a:ext>
            </a:extLst>
          </p:cNvPr>
          <p:cNvSpPr txBox="1">
            <a:spLocks noChangeArrowheads="1"/>
          </p:cNvSpPr>
          <p:nvPr/>
        </p:nvSpPr>
        <p:spPr bwMode="auto">
          <a:xfrm>
            <a:off x="1143000" y="87868"/>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9 Gods Talking to You but that’s Not Good - Part I</a:t>
            </a:r>
          </a:p>
        </p:txBody>
      </p:sp>
      <p:sp>
        <p:nvSpPr>
          <p:cNvPr id="9" name="Rectangle 2">
            <a:extLst>
              <a:ext uri="{FF2B5EF4-FFF2-40B4-BE49-F238E27FC236}">
                <a16:creationId xmlns:a16="http://schemas.microsoft.com/office/drawing/2014/main" id="{CCDB9654-8491-47AD-8228-B3BC16F472AA}"/>
              </a:ext>
            </a:extLst>
          </p:cNvPr>
          <p:cNvSpPr txBox="1">
            <a:spLocks noChangeArrowheads="1"/>
          </p:cNvSpPr>
          <p:nvPr/>
        </p:nvSpPr>
        <p:spPr bwMode="auto">
          <a:xfrm>
            <a:off x="0" y="533400"/>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rPr>
              <a:t>Who is Balaam?</a:t>
            </a:r>
          </a:p>
          <a:p>
            <a:r>
              <a:rPr lang="en-US" altLang="en-US" sz="2400" b="1" dirty="0">
                <a:solidFill>
                  <a:srgbClr val="0000CC"/>
                </a:solidFill>
              </a:rPr>
              <a:t>Numbers 22:1-6</a:t>
            </a:r>
          </a:p>
        </p:txBody>
      </p:sp>
      <p:pic>
        <p:nvPicPr>
          <p:cNvPr id="6" name="Picture 5">
            <a:extLst>
              <a:ext uri="{FF2B5EF4-FFF2-40B4-BE49-F238E27FC236}">
                <a16:creationId xmlns:a16="http://schemas.microsoft.com/office/drawing/2014/main" id="{05A9BE04-B04A-4520-B279-29D30F06B5E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93253" y="1679045"/>
            <a:ext cx="6157494" cy="46455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3" name="Rectangle 3">
            <a:extLst>
              <a:ext uri="{FF2B5EF4-FFF2-40B4-BE49-F238E27FC236}">
                <a16:creationId xmlns:a16="http://schemas.microsoft.com/office/drawing/2014/main" id="{04FCF614-7044-4EFB-B555-590CBA7EFB4E}"/>
              </a:ext>
            </a:extLst>
          </p:cNvPr>
          <p:cNvSpPr>
            <a:spLocks noGrp="1" noChangeArrowheads="1"/>
          </p:cNvSpPr>
          <p:nvPr>
            <p:ph type="body" sz="half" idx="2"/>
          </p:nvPr>
        </p:nvSpPr>
        <p:spPr>
          <a:xfrm>
            <a:off x="6927" y="1600200"/>
            <a:ext cx="6317673" cy="4800600"/>
          </a:xfrm>
        </p:spPr>
        <p:txBody>
          <a:bodyPr/>
          <a:lstStyle/>
          <a:p>
            <a:pPr algn="just">
              <a:spcBef>
                <a:spcPts val="0"/>
              </a:spcBef>
              <a:spcAft>
                <a:spcPts val="1200"/>
              </a:spcAft>
            </a:pPr>
            <a:r>
              <a:rPr lang="en-US" altLang="en-US" sz="2800" dirty="0"/>
              <a:t>Balaam the son of </a:t>
            </a:r>
            <a:r>
              <a:rPr lang="en-US" altLang="en-US" sz="2800" dirty="0" err="1"/>
              <a:t>Beor</a:t>
            </a:r>
            <a:r>
              <a:rPr lang="en-US" altLang="en-US" sz="2800" dirty="0"/>
              <a:t> was a very well-known pagan soothsayer in his day, and even for some centuries afterward.</a:t>
            </a:r>
          </a:p>
          <a:p>
            <a:pPr algn="just">
              <a:spcBef>
                <a:spcPts val="0"/>
              </a:spcBef>
              <a:spcAft>
                <a:spcPts val="1200"/>
              </a:spcAft>
            </a:pPr>
            <a:r>
              <a:rPr lang="en-US" altLang="en-US" sz="2800" dirty="0"/>
              <a:t>Evidence for his existence in 1967 was found in Jordan at an excavation site known as Tell Deir Alla, on the east side of the Jordan River.</a:t>
            </a:r>
          </a:p>
          <a:p>
            <a:pPr algn="just">
              <a:spcBef>
                <a:spcPts val="0"/>
              </a:spcBef>
              <a:spcAft>
                <a:spcPts val="1200"/>
              </a:spcAft>
            </a:pPr>
            <a:r>
              <a:rPr lang="en-US" altLang="en-US" sz="2800" dirty="0"/>
              <a:t>There, in a nearby temple the inscription </a:t>
            </a:r>
            <a:r>
              <a:rPr lang="en-US" altLang="en-US" sz="2800" b="1" dirty="0">
                <a:solidFill>
                  <a:srgbClr val="0000CC"/>
                </a:solidFill>
                <a:ea typeface="+mj-ea"/>
              </a:rPr>
              <a:t>“</a:t>
            </a:r>
            <a:r>
              <a:rPr lang="en-US" altLang="en-US" sz="2800" b="1" u="sng" dirty="0">
                <a:solidFill>
                  <a:srgbClr val="0000CC"/>
                </a:solidFill>
                <a:ea typeface="+mj-ea"/>
              </a:rPr>
              <a:t>Balaam, son of </a:t>
            </a:r>
            <a:r>
              <a:rPr lang="en-US" altLang="en-US" sz="2800" b="1" u="sng" dirty="0" err="1">
                <a:solidFill>
                  <a:srgbClr val="0000CC"/>
                </a:solidFill>
                <a:ea typeface="+mj-ea"/>
              </a:rPr>
              <a:t>Beor</a:t>
            </a:r>
            <a:r>
              <a:rPr lang="en-US" altLang="en-US" sz="2800" b="1" dirty="0">
                <a:solidFill>
                  <a:srgbClr val="0000CC"/>
                </a:solidFill>
                <a:ea typeface="+mj-ea"/>
              </a:rPr>
              <a:t>” </a:t>
            </a:r>
            <a:r>
              <a:rPr lang="en-US" altLang="en-US" sz="2800" dirty="0"/>
              <a:t>was found written three times.</a:t>
            </a:r>
          </a:p>
        </p:txBody>
      </p:sp>
      <p:sp>
        <p:nvSpPr>
          <p:cNvPr id="10" name="Rectangle 3">
            <a:extLst>
              <a:ext uri="{FF2B5EF4-FFF2-40B4-BE49-F238E27FC236}">
                <a16:creationId xmlns:a16="http://schemas.microsoft.com/office/drawing/2014/main" id="{93C58419-7123-41F1-A043-30F1D42C2484}"/>
              </a:ext>
            </a:extLst>
          </p:cNvPr>
          <p:cNvSpPr>
            <a:spLocks noChangeArrowheads="1"/>
          </p:cNvSpPr>
          <p:nvPr/>
        </p:nvSpPr>
        <p:spPr bwMode="auto">
          <a:xfrm>
            <a:off x="2195513" y="0"/>
            <a:ext cx="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dirty="0">
              <a:latin typeface="Calibri" panose="020F0502020204030204" pitchFamily="34" charset="0"/>
              <a:cs typeface="Calibri" panose="020F0502020204030204" pitchFamily="34" charset="0"/>
            </a:endParaRPr>
          </a:p>
        </p:txBody>
      </p:sp>
      <p:sp>
        <p:nvSpPr>
          <p:cNvPr id="11" name="Rectangle 6">
            <a:extLst>
              <a:ext uri="{FF2B5EF4-FFF2-40B4-BE49-F238E27FC236}">
                <a16:creationId xmlns:a16="http://schemas.microsoft.com/office/drawing/2014/main" id="{EEA77445-2BB0-4751-92E9-C75764FD8564}"/>
              </a:ext>
            </a:extLst>
          </p:cNvPr>
          <p:cNvSpPr>
            <a:spLocks noChangeArrowheads="1"/>
          </p:cNvSpPr>
          <p:nvPr/>
        </p:nvSpPr>
        <p:spPr bwMode="auto">
          <a:xfrm>
            <a:off x="1714500" y="685800"/>
            <a:ext cx="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dirty="0">
              <a:latin typeface="Calibri" panose="020F0502020204030204" pitchFamily="34" charset="0"/>
              <a:cs typeface="Calibri" panose="020F0502020204030204" pitchFamily="34" charset="0"/>
            </a:endParaRPr>
          </a:p>
        </p:txBody>
      </p:sp>
      <p:sp>
        <p:nvSpPr>
          <p:cNvPr id="12" name="Text Box 4">
            <a:extLst>
              <a:ext uri="{FF2B5EF4-FFF2-40B4-BE49-F238E27FC236}">
                <a16:creationId xmlns:a16="http://schemas.microsoft.com/office/drawing/2014/main" id="{AB19F8A6-564A-42F3-A625-25D24181B937}"/>
              </a:ext>
            </a:extLst>
          </p:cNvPr>
          <p:cNvSpPr txBox="1">
            <a:spLocks noChangeArrowheads="1"/>
          </p:cNvSpPr>
          <p:nvPr/>
        </p:nvSpPr>
        <p:spPr bwMode="auto">
          <a:xfrm>
            <a:off x="1143000" y="87868"/>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9 Gods Talking to You but that’s Not Good - Part I</a:t>
            </a:r>
          </a:p>
        </p:txBody>
      </p:sp>
      <p:sp>
        <p:nvSpPr>
          <p:cNvPr id="13" name="Rectangle 2">
            <a:extLst>
              <a:ext uri="{FF2B5EF4-FFF2-40B4-BE49-F238E27FC236}">
                <a16:creationId xmlns:a16="http://schemas.microsoft.com/office/drawing/2014/main" id="{24C3BA66-F6F8-497B-B41A-4D33B24CEEE9}"/>
              </a:ext>
            </a:extLst>
          </p:cNvPr>
          <p:cNvSpPr txBox="1">
            <a:spLocks noChangeArrowheads="1"/>
          </p:cNvSpPr>
          <p:nvPr/>
        </p:nvSpPr>
        <p:spPr bwMode="auto">
          <a:xfrm>
            <a:off x="0" y="533400"/>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rPr>
              <a:t>Who is Balaam?</a:t>
            </a:r>
          </a:p>
          <a:p>
            <a:r>
              <a:rPr lang="en-US" altLang="en-US" sz="2400" b="1" dirty="0">
                <a:solidFill>
                  <a:srgbClr val="0000CC"/>
                </a:solidFill>
              </a:rPr>
              <a:t>Numbers 22:1-6</a:t>
            </a:r>
          </a:p>
        </p:txBody>
      </p:sp>
      <p:pic>
        <p:nvPicPr>
          <p:cNvPr id="2" name="Picture 1">
            <a:extLst>
              <a:ext uri="{FF2B5EF4-FFF2-40B4-BE49-F238E27FC236}">
                <a16:creationId xmlns:a16="http://schemas.microsoft.com/office/drawing/2014/main" id="{998F28D2-1CCD-41A0-BA86-13D1D2A7084A}"/>
              </a:ext>
            </a:extLst>
          </p:cNvPr>
          <p:cNvPicPr>
            <a:picLocks noChangeAspect="1"/>
          </p:cNvPicPr>
          <p:nvPr/>
        </p:nvPicPr>
        <p:blipFill>
          <a:blip r:embed="rId3"/>
          <a:stretch>
            <a:fillRect/>
          </a:stretch>
        </p:blipFill>
        <p:spPr>
          <a:xfrm>
            <a:off x="6667500" y="1600200"/>
            <a:ext cx="2171700" cy="434340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3">
            <a:extLst>
              <a:ext uri="{FF2B5EF4-FFF2-40B4-BE49-F238E27FC236}">
                <a16:creationId xmlns:a16="http://schemas.microsoft.com/office/drawing/2014/main" id="{F31AB85E-B05C-422A-8778-E57BE9B6E2AB}"/>
              </a:ext>
            </a:extLst>
          </p:cNvPr>
          <p:cNvSpPr>
            <a:spLocks noChangeArrowheads="1"/>
          </p:cNvSpPr>
          <p:nvPr/>
        </p:nvSpPr>
        <p:spPr bwMode="auto">
          <a:xfrm>
            <a:off x="2195513" y="0"/>
            <a:ext cx="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dirty="0">
              <a:latin typeface="Calibri" panose="020F0502020204030204" pitchFamily="34" charset="0"/>
              <a:cs typeface="Calibri" panose="020F0502020204030204" pitchFamily="34" charset="0"/>
            </a:endParaRPr>
          </a:p>
        </p:txBody>
      </p:sp>
      <p:sp>
        <p:nvSpPr>
          <p:cNvPr id="66566" name="Rectangle 6">
            <a:extLst>
              <a:ext uri="{FF2B5EF4-FFF2-40B4-BE49-F238E27FC236}">
                <a16:creationId xmlns:a16="http://schemas.microsoft.com/office/drawing/2014/main" id="{64567791-18C1-4D51-B31A-7E263E76493C}"/>
              </a:ext>
            </a:extLst>
          </p:cNvPr>
          <p:cNvSpPr>
            <a:spLocks noChangeArrowheads="1"/>
          </p:cNvSpPr>
          <p:nvPr/>
        </p:nvSpPr>
        <p:spPr bwMode="auto">
          <a:xfrm>
            <a:off x="1714500" y="685800"/>
            <a:ext cx="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dirty="0">
              <a:latin typeface="Calibri" panose="020F0502020204030204" pitchFamily="34" charset="0"/>
              <a:cs typeface="Calibri" panose="020F0502020204030204" pitchFamily="34" charset="0"/>
            </a:endParaRPr>
          </a:p>
        </p:txBody>
      </p:sp>
      <p:sp>
        <p:nvSpPr>
          <p:cNvPr id="13" name="Text Box 4">
            <a:extLst>
              <a:ext uri="{FF2B5EF4-FFF2-40B4-BE49-F238E27FC236}">
                <a16:creationId xmlns:a16="http://schemas.microsoft.com/office/drawing/2014/main" id="{DC5F3C6C-1098-445A-8CBA-8E6AB82470D8}"/>
              </a:ext>
            </a:extLst>
          </p:cNvPr>
          <p:cNvSpPr txBox="1">
            <a:spLocks noChangeArrowheads="1"/>
          </p:cNvSpPr>
          <p:nvPr/>
        </p:nvSpPr>
        <p:spPr bwMode="auto">
          <a:xfrm>
            <a:off x="1143000" y="87868"/>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9 Gods Talking to You but that’s Not Good - Part I</a:t>
            </a:r>
          </a:p>
        </p:txBody>
      </p:sp>
      <p:sp>
        <p:nvSpPr>
          <p:cNvPr id="14" name="Rectangle 2">
            <a:extLst>
              <a:ext uri="{FF2B5EF4-FFF2-40B4-BE49-F238E27FC236}">
                <a16:creationId xmlns:a16="http://schemas.microsoft.com/office/drawing/2014/main" id="{AE17DB94-4077-4801-9495-9FF396F7D060}"/>
              </a:ext>
            </a:extLst>
          </p:cNvPr>
          <p:cNvSpPr txBox="1">
            <a:spLocks noChangeArrowheads="1"/>
          </p:cNvSpPr>
          <p:nvPr/>
        </p:nvSpPr>
        <p:spPr bwMode="auto">
          <a:xfrm>
            <a:off x="0" y="533400"/>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rPr>
              <a:t>Who is Balaam?</a:t>
            </a:r>
          </a:p>
          <a:p>
            <a:r>
              <a:rPr lang="en-US" altLang="en-US" sz="2400" b="1" dirty="0">
                <a:solidFill>
                  <a:srgbClr val="0000CC"/>
                </a:solidFill>
              </a:rPr>
              <a:t>Numbers 22:1-6</a:t>
            </a:r>
          </a:p>
        </p:txBody>
      </p:sp>
      <p:pic>
        <p:nvPicPr>
          <p:cNvPr id="6" name="Picture 5">
            <a:extLst>
              <a:ext uri="{FF2B5EF4-FFF2-40B4-BE49-F238E27FC236}">
                <a16:creationId xmlns:a16="http://schemas.microsoft.com/office/drawing/2014/main" id="{8998F4FF-CB88-4AE8-AEC8-62BBA4EC818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1644" y="1600201"/>
            <a:ext cx="8760711" cy="5105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0" y="685800"/>
            <a:ext cx="9144000" cy="762000"/>
          </a:xfrm>
        </p:spPr>
        <p:txBody>
          <a:bodyPr/>
          <a:lstStyle/>
          <a:p>
            <a:pPr eaLnBrk="1" hangingPunct="1"/>
            <a:r>
              <a:rPr lang="en-US" altLang="en-US" sz="3600" b="1">
                <a:solidFill>
                  <a:srgbClr val="C00000"/>
                </a:solidFill>
                <a:latin typeface="Calibri" panose="020F0502020204030204" pitchFamily="34" charset="0"/>
                <a:cs typeface="Calibri" panose="020F0502020204030204" pitchFamily="34" charset="0"/>
              </a:rPr>
              <a:t>OUR PURPOSE, AIM AND OBJECTIVE</a:t>
            </a:r>
          </a:p>
        </p:txBody>
      </p:sp>
      <p:sp>
        <p:nvSpPr>
          <p:cNvPr id="10243" name="Content Placeholder 2"/>
          <p:cNvSpPr>
            <a:spLocks noGrp="1"/>
          </p:cNvSpPr>
          <p:nvPr>
            <p:ph idx="1"/>
          </p:nvPr>
        </p:nvSpPr>
        <p:spPr>
          <a:xfrm>
            <a:off x="3200400" y="1524000"/>
            <a:ext cx="5867400" cy="2971800"/>
          </a:xfrm>
        </p:spPr>
        <p:txBody>
          <a:bodyPr/>
          <a:lstStyle/>
          <a:p>
            <a:pPr marL="0" indent="0" algn="just" eaLnBrk="1" hangingPunct="1">
              <a:spcBef>
                <a:spcPts val="600"/>
              </a:spcBef>
              <a:spcAft>
                <a:spcPts val="600"/>
              </a:spcAft>
              <a:buFontTx/>
              <a:buNone/>
            </a:pPr>
            <a:r>
              <a:rPr lang="en-US" altLang="en-US" b="1" dirty="0">
                <a:latin typeface="Calibri" panose="020F0502020204030204" pitchFamily="34" charset="0"/>
                <a:cs typeface="Calibri" panose="020F0502020204030204" pitchFamily="34" charset="0"/>
              </a:rPr>
              <a:t>…is to Compare and Contrast </a:t>
            </a:r>
            <a:r>
              <a:rPr lang="en-US" altLang="en-US" b="1" dirty="0">
                <a:solidFill>
                  <a:srgbClr val="0000CC"/>
                </a:solidFill>
              </a:rPr>
              <a:t>Law</a:t>
            </a:r>
            <a:r>
              <a:rPr lang="en-US" altLang="en-US" b="1" dirty="0">
                <a:latin typeface="Calibri" panose="020F0502020204030204" pitchFamily="34" charset="0"/>
                <a:cs typeface="Calibri" panose="020F0502020204030204" pitchFamily="34" charset="0"/>
              </a:rPr>
              <a:t> and </a:t>
            </a:r>
            <a:r>
              <a:rPr lang="en-US" altLang="en-US" b="1" dirty="0">
                <a:solidFill>
                  <a:srgbClr val="C00000"/>
                </a:solidFill>
                <a:latin typeface="Calibri" panose="020F0502020204030204" pitchFamily="34" charset="0"/>
                <a:cs typeface="Calibri" panose="020F0502020204030204" pitchFamily="34" charset="0"/>
              </a:rPr>
              <a:t>Grace</a:t>
            </a:r>
            <a:r>
              <a:rPr lang="en-US" altLang="en-US" b="1" dirty="0">
                <a:latin typeface="Calibri" panose="020F0502020204030204" pitchFamily="34" charset="0"/>
                <a:cs typeface="Calibri" panose="020F0502020204030204" pitchFamily="34" charset="0"/>
              </a:rPr>
              <a:t> so as to properly understand these two important themes and </a:t>
            </a:r>
            <a:r>
              <a:rPr lang="en-US" altLang="en-US" b="1" i="1" dirty="0">
                <a:solidFill>
                  <a:srgbClr val="008000"/>
                </a:solidFill>
                <a:latin typeface="Calibri" panose="020F0502020204030204" pitchFamily="34" charset="0"/>
                <a:cs typeface="Calibri" panose="020F0502020204030204" pitchFamily="34" charset="0"/>
              </a:rPr>
              <a:t>how they are related to the life of the New Testament Believer</a:t>
            </a:r>
            <a:r>
              <a:rPr lang="en-US" altLang="en-US" b="1" dirty="0">
                <a:latin typeface="Calibri" panose="020F0502020204030204" pitchFamily="34" charset="0"/>
                <a:cs typeface="Calibri" panose="020F0502020204030204" pitchFamily="34" charset="0"/>
              </a:rPr>
              <a:t>.</a:t>
            </a:r>
          </a:p>
        </p:txBody>
      </p:sp>
      <p:pic>
        <p:nvPicPr>
          <p:cNvPr id="8909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598" y="1676400"/>
            <a:ext cx="2743201"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0245"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dirty="0">
                <a:latin typeface="Calibri" panose="020F0502020204030204" pitchFamily="34" charset="0"/>
                <a:cs typeface="Calibri" panose="020F0502020204030204" pitchFamily="34" charset="0"/>
              </a:rPr>
              <a:t>Law &amp; Grace</a:t>
            </a:r>
          </a:p>
        </p:txBody>
      </p:sp>
    </p:spTree>
    <p:extLst>
      <p:ext uri="{BB962C8B-B14F-4D97-AF65-F5344CB8AC3E}">
        <p14:creationId xmlns:p14="http://schemas.microsoft.com/office/powerpoint/2010/main" val="15447233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a:extLst>
              <a:ext uri="{FF2B5EF4-FFF2-40B4-BE49-F238E27FC236}">
                <a16:creationId xmlns:a16="http://schemas.microsoft.com/office/drawing/2014/main" id="{5A3A1C1D-0449-4635-9761-44E010904A50}"/>
              </a:ext>
            </a:extLst>
          </p:cNvPr>
          <p:cNvSpPr>
            <a:spLocks noGrp="1" noChangeArrowheads="1"/>
          </p:cNvSpPr>
          <p:nvPr>
            <p:ph type="body" sz="half" idx="1"/>
          </p:nvPr>
        </p:nvSpPr>
        <p:spPr>
          <a:xfrm>
            <a:off x="0" y="1600200"/>
            <a:ext cx="9144000" cy="5169932"/>
          </a:xfrm>
        </p:spPr>
        <p:txBody>
          <a:bodyPr/>
          <a:lstStyle/>
          <a:p>
            <a:pPr marL="0" indent="0" algn="just">
              <a:spcBef>
                <a:spcPts val="0"/>
              </a:spcBef>
              <a:spcAft>
                <a:spcPts val="1200"/>
              </a:spcAft>
              <a:buNone/>
            </a:pPr>
            <a:r>
              <a:rPr lang="en-US" altLang="en-US" sz="2800" dirty="0"/>
              <a:t>Some believe and teach that Balaam is from </a:t>
            </a:r>
            <a:r>
              <a:rPr lang="en-US" altLang="en-US" sz="2800" b="1" dirty="0">
                <a:solidFill>
                  <a:srgbClr val="0000CC"/>
                </a:solidFill>
              </a:rPr>
              <a:t>Mesopotamia, </a:t>
            </a:r>
            <a:r>
              <a:rPr lang="en-US" altLang="en-US" sz="2800" dirty="0"/>
              <a:t>but:</a:t>
            </a:r>
          </a:p>
          <a:p>
            <a:pPr marL="457200" algn="just">
              <a:spcBef>
                <a:spcPts val="0"/>
              </a:spcBef>
              <a:spcAft>
                <a:spcPts val="1200"/>
              </a:spcAft>
              <a:buFont typeface="Arial" panose="020B0604020202020204" pitchFamily="34" charset="0"/>
              <a:buChar char="•"/>
            </a:pPr>
            <a:r>
              <a:rPr lang="en-US" altLang="en-US" sz="2800" dirty="0"/>
              <a:t>The Moabites and the Midianites are the only people groups mentioned. </a:t>
            </a:r>
            <a:r>
              <a:rPr lang="en-US" altLang="en-US" sz="2800" b="1" dirty="0">
                <a:solidFill>
                  <a:srgbClr val="0000CC"/>
                </a:solidFill>
                <a:ea typeface="+mj-ea"/>
              </a:rPr>
              <a:t>Mesopotamia is not mentioned  anywhere in the account</a:t>
            </a:r>
            <a:r>
              <a:rPr lang="en-US" altLang="en-US" sz="2800" dirty="0"/>
              <a:t>.</a:t>
            </a:r>
          </a:p>
          <a:p>
            <a:pPr marL="457200" algn="just">
              <a:spcBef>
                <a:spcPts val="0"/>
              </a:spcBef>
              <a:spcAft>
                <a:spcPts val="1200"/>
              </a:spcAft>
              <a:buFont typeface="Arial" panose="020B0604020202020204" pitchFamily="34" charset="0"/>
              <a:buChar char="•"/>
            </a:pPr>
            <a:r>
              <a:rPr lang="en-US" altLang="en-US" sz="2800" dirty="0"/>
              <a:t>Fetching Balaam from Mesopotamia, </a:t>
            </a:r>
            <a:r>
              <a:rPr lang="en-US" altLang="en-US" sz="2800" b="1" dirty="0">
                <a:solidFill>
                  <a:srgbClr val="0000CC"/>
                </a:solidFill>
                <a:ea typeface="+mj-ea"/>
              </a:rPr>
              <a:t>400 miles away</a:t>
            </a:r>
            <a:r>
              <a:rPr lang="en-US" altLang="en-US" sz="2800" dirty="0"/>
              <a:t>, and bringing him back to the region of Midian/Moab would have taken a minimum of several weeks. The urgency of </a:t>
            </a:r>
            <a:r>
              <a:rPr lang="en-US" altLang="en-US" sz="2800" dirty="0" err="1"/>
              <a:t>Balak’s</a:t>
            </a:r>
            <a:r>
              <a:rPr lang="en-US" altLang="en-US" sz="2800" dirty="0"/>
              <a:t> request does not allow for this. </a:t>
            </a:r>
          </a:p>
          <a:p>
            <a:pPr marL="457200" algn="just">
              <a:spcBef>
                <a:spcPts val="0"/>
              </a:spcBef>
              <a:spcAft>
                <a:spcPts val="1200"/>
              </a:spcAft>
              <a:buFont typeface="Arial" panose="020B0604020202020204" pitchFamily="34" charset="0"/>
              <a:buChar char="•"/>
            </a:pPr>
            <a:r>
              <a:rPr lang="en-US" altLang="en-US" sz="2800" dirty="0"/>
              <a:t>Balaam is killed </a:t>
            </a:r>
            <a:r>
              <a:rPr lang="en-US" altLang="en-US" sz="2800" b="1" dirty="0">
                <a:solidFill>
                  <a:srgbClr val="0000CC"/>
                </a:solidFill>
                <a:ea typeface="+mj-ea"/>
              </a:rPr>
              <a:t>among the Midianites</a:t>
            </a:r>
            <a:r>
              <a:rPr lang="en-US" altLang="en-US" sz="2800" dirty="0"/>
              <a:t> (Num. 31:1-12), not in Mesopotamia.</a:t>
            </a:r>
          </a:p>
        </p:txBody>
      </p:sp>
      <p:sp>
        <p:nvSpPr>
          <p:cNvPr id="8" name="Rectangle 3">
            <a:extLst>
              <a:ext uri="{FF2B5EF4-FFF2-40B4-BE49-F238E27FC236}">
                <a16:creationId xmlns:a16="http://schemas.microsoft.com/office/drawing/2014/main" id="{F3ED6545-7209-49E9-B3F3-A616E90AB208}"/>
              </a:ext>
            </a:extLst>
          </p:cNvPr>
          <p:cNvSpPr>
            <a:spLocks noChangeArrowheads="1"/>
          </p:cNvSpPr>
          <p:nvPr/>
        </p:nvSpPr>
        <p:spPr bwMode="auto">
          <a:xfrm>
            <a:off x="2195513" y="0"/>
            <a:ext cx="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dirty="0">
              <a:latin typeface="Calibri" panose="020F0502020204030204" pitchFamily="34" charset="0"/>
              <a:cs typeface="Calibri" panose="020F0502020204030204" pitchFamily="34" charset="0"/>
            </a:endParaRPr>
          </a:p>
        </p:txBody>
      </p:sp>
      <p:sp>
        <p:nvSpPr>
          <p:cNvPr id="9" name="Rectangle 6">
            <a:extLst>
              <a:ext uri="{FF2B5EF4-FFF2-40B4-BE49-F238E27FC236}">
                <a16:creationId xmlns:a16="http://schemas.microsoft.com/office/drawing/2014/main" id="{7A5C88F0-1E38-4C8F-84AB-956A61B70005}"/>
              </a:ext>
            </a:extLst>
          </p:cNvPr>
          <p:cNvSpPr>
            <a:spLocks noChangeArrowheads="1"/>
          </p:cNvSpPr>
          <p:nvPr/>
        </p:nvSpPr>
        <p:spPr bwMode="auto">
          <a:xfrm>
            <a:off x="1714500" y="685800"/>
            <a:ext cx="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dirty="0">
              <a:latin typeface="Calibri" panose="020F0502020204030204" pitchFamily="34" charset="0"/>
              <a:cs typeface="Calibri" panose="020F0502020204030204" pitchFamily="34" charset="0"/>
            </a:endParaRPr>
          </a:p>
        </p:txBody>
      </p:sp>
      <p:sp>
        <p:nvSpPr>
          <p:cNvPr id="10" name="Text Box 4">
            <a:extLst>
              <a:ext uri="{FF2B5EF4-FFF2-40B4-BE49-F238E27FC236}">
                <a16:creationId xmlns:a16="http://schemas.microsoft.com/office/drawing/2014/main" id="{904A24B3-D06F-4037-9265-535E63CBB036}"/>
              </a:ext>
            </a:extLst>
          </p:cNvPr>
          <p:cNvSpPr txBox="1">
            <a:spLocks noChangeArrowheads="1"/>
          </p:cNvSpPr>
          <p:nvPr/>
        </p:nvSpPr>
        <p:spPr bwMode="auto">
          <a:xfrm>
            <a:off x="1143000" y="87868"/>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9 Gods Talking to You but that’s Not Good - Part I</a:t>
            </a:r>
          </a:p>
        </p:txBody>
      </p:sp>
      <p:sp>
        <p:nvSpPr>
          <p:cNvPr id="11" name="Rectangle 2">
            <a:extLst>
              <a:ext uri="{FF2B5EF4-FFF2-40B4-BE49-F238E27FC236}">
                <a16:creationId xmlns:a16="http://schemas.microsoft.com/office/drawing/2014/main" id="{155371D8-F16A-4CE7-AB33-8138B162941D}"/>
              </a:ext>
            </a:extLst>
          </p:cNvPr>
          <p:cNvSpPr txBox="1">
            <a:spLocks noChangeArrowheads="1"/>
          </p:cNvSpPr>
          <p:nvPr/>
        </p:nvSpPr>
        <p:spPr bwMode="auto">
          <a:xfrm>
            <a:off x="0" y="533400"/>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rPr>
              <a:t>Balaam a relative of Abraham - Probably</a:t>
            </a:r>
          </a:p>
          <a:p>
            <a:r>
              <a:rPr lang="en-US" altLang="en-US" sz="2400" b="1" dirty="0">
                <a:solidFill>
                  <a:srgbClr val="0000CC"/>
                </a:solidFill>
              </a:rPr>
              <a:t>Numbers 22:1-6</a:t>
            </a:r>
          </a:p>
        </p:txBody>
      </p:sp>
    </p:spTree>
    <p:extLst>
      <p:ext uri="{BB962C8B-B14F-4D97-AF65-F5344CB8AC3E}">
        <p14:creationId xmlns:p14="http://schemas.microsoft.com/office/powerpoint/2010/main" val="38189113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a:extLst>
              <a:ext uri="{FF2B5EF4-FFF2-40B4-BE49-F238E27FC236}">
                <a16:creationId xmlns:a16="http://schemas.microsoft.com/office/drawing/2014/main" id="{5A3A1C1D-0449-4635-9761-44E010904A50}"/>
              </a:ext>
            </a:extLst>
          </p:cNvPr>
          <p:cNvSpPr>
            <a:spLocks noGrp="1" noChangeArrowheads="1"/>
          </p:cNvSpPr>
          <p:nvPr>
            <p:ph type="body" sz="half" idx="1"/>
          </p:nvPr>
        </p:nvSpPr>
        <p:spPr>
          <a:xfrm>
            <a:off x="0" y="1600200"/>
            <a:ext cx="9144000" cy="5029200"/>
          </a:xfrm>
        </p:spPr>
        <p:txBody>
          <a:bodyPr/>
          <a:lstStyle/>
          <a:p>
            <a:pPr marL="457200" algn="just">
              <a:spcBef>
                <a:spcPts val="0"/>
              </a:spcBef>
              <a:spcAft>
                <a:spcPts val="1200"/>
              </a:spcAft>
              <a:buFont typeface="Arial" panose="020B0604020202020204" pitchFamily="34" charset="0"/>
              <a:buChar char="•"/>
            </a:pPr>
            <a:r>
              <a:rPr lang="en-US" altLang="en-US" sz="2800" dirty="0"/>
              <a:t>The </a:t>
            </a:r>
            <a:r>
              <a:rPr lang="en-US" altLang="en-US" sz="2800" b="1" dirty="0">
                <a:solidFill>
                  <a:srgbClr val="0000CC"/>
                </a:solidFill>
                <a:ea typeface="+mj-ea"/>
              </a:rPr>
              <a:t>location of the temple at Deir Alla, Jordan </a:t>
            </a:r>
            <a:r>
              <a:rPr lang="en-US" altLang="en-US" sz="2800" dirty="0"/>
              <a:t>is consistent with a Moab/Midianite location and the Balaam script is </a:t>
            </a:r>
            <a:r>
              <a:rPr lang="en-US" altLang="en-US" sz="2800" b="1" dirty="0">
                <a:solidFill>
                  <a:srgbClr val="0000CC"/>
                </a:solidFill>
                <a:ea typeface="+mj-ea"/>
              </a:rPr>
              <a:t>Ammonite by language and by location</a:t>
            </a:r>
            <a:r>
              <a:rPr lang="en-US" altLang="en-US" sz="2800" dirty="0"/>
              <a:t>. </a:t>
            </a:r>
          </a:p>
          <a:p>
            <a:pPr marL="457200" algn="just">
              <a:spcBef>
                <a:spcPts val="0"/>
              </a:spcBef>
              <a:spcAft>
                <a:spcPts val="1200"/>
              </a:spcAft>
              <a:buFont typeface="Arial" panose="020B0604020202020204" pitchFamily="34" charset="0"/>
              <a:buChar char="•"/>
            </a:pPr>
            <a:r>
              <a:rPr lang="en-US" altLang="en-US" sz="2800" dirty="0"/>
              <a:t>The Deir Alla inscription is associated with a </a:t>
            </a:r>
            <a:r>
              <a:rPr lang="en-US" altLang="en-US" sz="2800" b="1" dirty="0">
                <a:solidFill>
                  <a:srgbClr val="0000CC"/>
                </a:solidFill>
                <a:ea typeface="+mj-ea"/>
              </a:rPr>
              <a:t>Moabite deity not Mesopotamian</a:t>
            </a:r>
            <a:r>
              <a:rPr lang="en-US" altLang="en-US" sz="2800" dirty="0"/>
              <a:t>. (</a:t>
            </a:r>
            <a:r>
              <a:rPr lang="en-US" sz="2800" dirty="0"/>
              <a:t>Zondervan Handbook of Biblical Archaeology (Price and House), 2017, pg. 101). The deity was </a:t>
            </a:r>
            <a:r>
              <a:rPr lang="en-US" sz="2800" b="1" dirty="0">
                <a:solidFill>
                  <a:srgbClr val="0000CC"/>
                </a:solidFill>
                <a:ea typeface="+mj-ea"/>
              </a:rPr>
              <a:t>not Egyptian or a primary Mesopotamian deity </a:t>
            </a:r>
            <a:r>
              <a:rPr lang="en-US" sz="2800" dirty="0"/>
              <a:t>(Zondervan Illustrated Bible Backgrounds Commentary Old Testament, pgs. 385-6).</a:t>
            </a:r>
            <a:endParaRPr lang="en-US" altLang="en-US" sz="2800" dirty="0"/>
          </a:p>
          <a:p>
            <a:pPr marL="457200" algn="just">
              <a:spcBef>
                <a:spcPts val="0"/>
              </a:spcBef>
              <a:spcAft>
                <a:spcPts val="1200"/>
              </a:spcAft>
              <a:buFont typeface="Arial" panose="020B0604020202020204" pitchFamily="34" charset="0"/>
              <a:buChar char="•"/>
            </a:pPr>
            <a:r>
              <a:rPr lang="en-US" altLang="en-US" sz="2800" dirty="0"/>
              <a:t>There is </a:t>
            </a:r>
            <a:r>
              <a:rPr lang="en-US" altLang="en-US" sz="2800" b="1" dirty="0">
                <a:solidFill>
                  <a:srgbClr val="0000CC"/>
                </a:solidFill>
                <a:ea typeface="+mj-ea"/>
              </a:rPr>
              <a:t>no mention of Balaam, son of </a:t>
            </a:r>
            <a:r>
              <a:rPr lang="en-US" altLang="en-US" sz="2800" b="1" dirty="0" err="1">
                <a:solidFill>
                  <a:srgbClr val="0000CC"/>
                </a:solidFill>
                <a:ea typeface="+mj-ea"/>
              </a:rPr>
              <a:t>Beor</a:t>
            </a:r>
            <a:r>
              <a:rPr lang="en-US" altLang="en-US" sz="2800" dirty="0"/>
              <a:t> in the archaeology or literature of Mesopotamia.</a:t>
            </a:r>
          </a:p>
        </p:txBody>
      </p:sp>
      <p:sp>
        <p:nvSpPr>
          <p:cNvPr id="8" name="Rectangle 3">
            <a:extLst>
              <a:ext uri="{FF2B5EF4-FFF2-40B4-BE49-F238E27FC236}">
                <a16:creationId xmlns:a16="http://schemas.microsoft.com/office/drawing/2014/main" id="{F3ED6545-7209-49E9-B3F3-A616E90AB208}"/>
              </a:ext>
            </a:extLst>
          </p:cNvPr>
          <p:cNvSpPr>
            <a:spLocks noChangeArrowheads="1"/>
          </p:cNvSpPr>
          <p:nvPr/>
        </p:nvSpPr>
        <p:spPr bwMode="auto">
          <a:xfrm>
            <a:off x="2195513" y="0"/>
            <a:ext cx="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dirty="0">
              <a:latin typeface="Calibri" panose="020F0502020204030204" pitchFamily="34" charset="0"/>
              <a:cs typeface="Calibri" panose="020F0502020204030204" pitchFamily="34" charset="0"/>
            </a:endParaRPr>
          </a:p>
        </p:txBody>
      </p:sp>
      <p:sp>
        <p:nvSpPr>
          <p:cNvPr id="9" name="Rectangle 6">
            <a:extLst>
              <a:ext uri="{FF2B5EF4-FFF2-40B4-BE49-F238E27FC236}">
                <a16:creationId xmlns:a16="http://schemas.microsoft.com/office/drawing/2014/main" id="{7A5C88F0-1E38-4C8F-84AB-956A61B70005}"/>
              </a:ext>
            </a:extLst>
          </p:cNvPr>
          <p:cNvSpPr>
            <a:spLocks noChangeArrowheads="1"/>
          </p:cNvSpPr>
          <p:nvPr/>
        </p:nvSpPr>
        <p:spPr bwMode="auto">
          <a:xfrm>
            <a:off x="1714500" y="685800"/>
            <a:ext cx="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dirty="0">
              <a:latin typeface="Calibri" panose="020F0502020204030204" pitchFamily="34" charset="0"/>
              <a:cs typeface="Calibri" panose="020F0502020204030204" pitchFamily="34" charset="0"/>
            </a:endParaRPr>
          </a:p>
        </p:txBody>
      </p:sp>
      <p:sp>
        <p:nvSpPr>
          <p:cNvPr id="10" name="Text Box 4">
            <a:extLst>
              <a:ext uri="{FF2B5EF4-FFF2-40B4-BE49-F238E27FC236}">
                <a16:creationId xmlns:a16="http://schemas.microsoft.com/office/drawing/2014/main" id="{904A24B3-D06F-4037-9265-535E63CBB036}"/>
              </a:ext>
            </a:extLst>
          </p:cNvPr>
          <p:cNvSpPr txBox="1">
            <a:spLocks noChangeArrowheads="1"/>
          </p:cNvSpPr>
          <p:nvPr/>
        </p:nvSpPr>
        <p:spPr bwMode="auto">
          <a:xfrm>
            <a:off x="1143000" y="87868"/>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9 Gods Talking to You but that’s Not Good - Part I</a:t>
            </a:r>
          </a:p>
        </p:txBody>
      </p:sp>
      <p:sp>
        <p:nvSpPr>
          <p:cNvPr id="11" name="Rectangle 2">
            <a:extLst>
              <a:ext uri="{FF2B5EF4-FFF2-40B4-BE49-F238E27FC236}">
                <a16:creationId xmlns:a16="http://schemas.microsoft.com/office/drawing/2014/main" id="{155371D8-F16A-4CE7-AB33-8138B162941D}"/>
              </a:ext>
            </a:extLst>
          </p:cNvPr>
          <p:cNvSpPr txBox="1">
            <a:spLocks noChangeArrowheads="1"/>
          </p:cNvSpPr>
          <p:nvPr/>
        </p:nvSpPr>
        <p:spPr bwMode="auto">
          <a:xfrm>
            <a:off x="0" y="533400"/>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rPr>
              <a:t>Balaam a relative of Abraham - Probably</a:t>
            </a:r>
          </a:p>
          <a:p>
            <a:r>
              <a:rPr lang="en-US" altLang="en-US" sz="2400" b="1" dirty="0">
                <a:solidFill>
                  <a:srgbClr val="0000CC"/>
                </a:solidFill>
              </a:rPr>
              <a:t>Numbers 22:1-6</a:t>
            </a:r>
          </a:p>
        </p:txBody>
      </p:sp>
    </p:spTree>
    <p:extLst>
      <p:ext uri="{BB962C8B-B14F-4D97-AF65-F5344CB8AC3E}">
        <p14:creationId xmlns:p14="http://schemas.microsoft.com/office/powerpoint/2010/main" val="21021320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a:extLst>
              <a:ext uri="{FF2B5EF4-FFF2-40B4-BE49-F238E27FC236}">
                <a16:creationId xmlns:a16="http://schemas.microsoft.com/office/drawing/2014/main" id="{5A3A1C1D-0449-4635-9761-44E010904A50}"/>
              </a:ext>
            </a:extLst>
          </p:cNvPr>
          <p:cNvSpPr>
            <a:spLocks noGrp="1" noChangeArrowheads="1"/>
          </p:cNvSpPr>
          <p:nvPr>
            <p:ph type="body" sz="half" idx="1"/>
          </p:nvPr>
        </p:nvSpPr>
        <p:spPr>
          <a:xfrm>
            <a:off x="0" y="1600200"/>
            <a:ext cx="9144000" cy="4419600"/>
          </a:xfrm>
        </p:spPr>
        <p:txBody>
          <a:bodyPr/>
          <a:lstStyle/>
          <a:p>
            <a:pPr marL="457200" algn="just">
              <a:spcBef>
                <a:spcPts val="0"/>
              </a:spcBef>
              <a:spcAft>
                <a:spcPts val="1200"/>
              </a:spcAft>
              <a:buFont typeface="Arial" panose="020B0604020202020204" pitchFamily="34" charset="0"/>
              <a:buChar char="•"/>
            </a:pPr>
            <a:r>
              <a:rPr lang="en-US" sz="2800" dirty="0"/>
              <a:t>Because it seems a bit unlikely that the Moabite king </a:t>
            </a:r>
            <a:r>
              <a:rPr lang="en-US" sz="2800" dirty="0" err="1"/>
              <a:t>Balak</a:t>
            </a:r>
            <a:r>
              <a:rPr lang="en-US" sz="2800" dirty="0"/>
              <a:t> sent all the way to Assyria for a prophet, and that Balaam hence came all the way to Canaan on a donkey (although there was plenty traffic between these locations) </a:t>
            </a:r>
            <a:r>
              <a:rPr lang="en-US" sz="2800" b="1" dirty="0">
                <a:solidFill>
                  <a:srgbClr val="0000CC"/>
                </a:solidFill>
                <a:ea typeface="+mj-ea"/>
              </a:rPr>
              <a:t>scholars</a:t>
            </a:r>
            <a:r>
              <a:rPr lang="en-US" sz="2800" dirty="0"/>
              <a:t> </a:t>
            </a:r>
            <a:r>
              <a:rPr lang="en-US" sz="2800" b="1" dirty="0">
                <a:solidFill>
                  <a:srgbClr val="0000CC"/>
                </a:solidFill>
                <a:ea typeface="+mj-ea"/>
              </a:rPr>
              <a:t>have been looking for ways to place him closer</a:t>
            </a:r>
            <a:r>
              <a:rPr lang="en-US" sz="2800" dirty="0"/>
              <a:t>. </a:t>
            </a:r>
          </a:p>
          <a:p>
            <a:pPr marL="457200" algn="just">
              <a:spcBef>
                <a:spcPts val="0"/>
              </a:spcBef>
              <a:spcAft>
                <a:spcPts val="1200"/>
              </a:spcAft>
              <a:buFont typeface="Arial" panose="020B0604020202020204" pitchFamily="34" charset="0"/>
              <a:buChar char="•"/>
            </a:pPr>
            <a:r>
              <a:rPr lang="en-US" sz="2800" dirty="0"/>
              <a:t>In 1989 a tablet was found at the same location (</a:t>
            </a:r>
            <a:r>
              <a:rPr lang="en-US" altLang="en-US" sz="2800" dirty="0"/>
              <a:t>Tell Deir Alla</a:t>
            </a:r>
            <a:r>
              <a:rPr lang="en-US" sz="2800" dirty="0"/>
              <a:t>), which seemed to bear the name </a:t>
            </a:r>
            <a:r>
              <a:rPr lang="en-US" sz="2800" dirty="0" err="1"/>
              <a:t>Pethor</a:t>
            </a:r>
            <a:r>
              <a:rPr lang="en-US" sz="2800" dirty="0"/>
              <a:t>. </a:t>
            </a:r>
            <a:r>
              <a:rPr lang="en-US" sz="2800" b="1" dirty="0">
                <a:solidFill>
                  <a:srgbClr val="0000CC"/>
                </a:solidFill>
                <a:ea typeface="+mj-ea"/>
              </a:rPr>
              <a:t>Many conclude that the Two Rivers mentioned in Deuteronomy 23:4 may very well refer to the Jabbok and the Jordan</a:t>
            </a:r>
            <a:r>
              <a:rPr lang="en-US" sz="2800" dirty="0"/>
              <a:t>. </a:t>
            </a:r>
            <a:br>
              <a:rPr lang="en-US" sz="2800" dirty="0"/>
            </a:br>
            <a:r>
              <a:rPr lang="en-US" sz="2000" dirty="0"/>
              <a:t>(http://www.abarim-publications.com/Meaning/Pethor.html#.Wy_NkSBOnD5) </a:t>
            </a:r>
            <a:endParaRPr lang="en-US" altLang="en-US" sz="2000" dirty="0"/>
          </a:p>
        </p:txBody>
      </p:sp>
      <p:sp>
        <p:nvSpPr>
          <p:cNvPr id="8" name="Rectangle 3">
            <a:extLst>
              <a:ext uri="{FF2B5EF4-FFF2-40B4-BE49-F238E27FC236}">
                <a16:creationId xmlns:a16="http://schemas.microsoft.com/office/drawing/2014/main" id="{F3ED6545-7209-49E9-B3F3-A616E90AB208}"/>
              </a:ext>
            </a:extLst>
          </p:cNvPr>
          <p:cNvSpPr>
            <a:spLocks noChangeArrowheads="1"/>
          </p:cNvSpPr>
          <p:nvPr/>
        </p:nvSpPr>
        <p:spPr bwMode="auto">
          <a:xfrm>
            <a:off x="2195513" y="0"/>
            <a:ext cx="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dirty="0">
              <a:latin typeface="Calibri" panose="020F0502020204030204" pitchFamily="34" charset="0"/>
              <a:cs typeface="Calibri" panose="020F0502020204030204" pitchFamily="34" charset="0"/>
            </a:endParaRPr>
          </a:p>
        </p:txBody>
      </p:sp>
      <p:sp>
        <p:nvSpPr>
          <p:cNvPr id="9" name="Rectangle 6">
            <a:extLst>
              <a:ext uri="{FF2B5EF4-FFF2-40B4-BE49-F238E27FC236}">
                <a16:creationId xmlns:a16="http://schemas.microsoft.com/office/drawing/2014/main" id="{7A5C88F0-1E38-4C8F-84AB-956A61B70005}"/>
              </a:ext>
            </a:extLst>
          </p:cNvPr>
          <p:cNvSpPr>
            <a:spLocks noChangeArrowheads="1"/>
          </p:cNvSpPr>
          <p:nvPr/>
        </p:nvSpPr>
        <p:spPr bwMode="auto">
          <a:xfrm>
            <a:off x="1714500" y="685800"/>
            <a:ext cx="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dirty="0">
              <a:latin typeface="Calibri" panose="020F0502020204030204" pitchFamily="34" charset="0"/>
              <a:cs typeface="Calibri" panose="020F0502020204030204" pitchFamily="34" charset="0"/>
            </a:endParaRPr>
          </a:p>
        </p:txBody>
      </p:sp>
      <p:sp>
        <p:nvSpPr>
          <p:cNvPr id="10" name="Text Box 4">
            <a:extLst>
              <a:ext uri="{FF2B5EF4-FFF2-40B4-BE49-F238E27FC236}">
                <a16:creationId xmlns:a16="http://schemas.microsoft.com/office/drawing/2014/main" id="{904A24B3-D06F-4037-9265-535E63CBB036}"/>
              </a:ext>
            </a:extLst>
          </p:cNvPr>
          <p:cNvSpPr txBox="1">
            <a:spLocks noChangeArrowheads="1"/>
          </p:cNvSpPr>
          <p:nvPr/>
        </p:nvSpPr>
        <p:spPr bwMode="auto">
          <a:xfrm>
            <a:off x="1143000" y="87868"/>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9 Gods Talking to You but that’s Not Good - Part I</a:t>
            </a:r>
          </a:p>
        </p:txBody>
      </p:sp>
      <p:sp>
        <p:nvSpPr>
          <p:cNvPr id="11" name="Rectangle 2">
            <a:extLst>
              <a:ext uri="{FF2B5EF4-FFF2-40B4-BE49-F238E27FC236}">
                <a16:creationId xmlns:a16="http://schemas.microsoft.com/office/drawing/2014/main" id="{155371D8-F16A-4CE7-AB33-8138B162941D}"/>
              </a:ext>
            </a:extLst>
          </p:cNvPr>
          <p:cNvSpPr txBox="1">
            <a:spLocks noChangeArrowheads="1"/>
          </p:cNvSpPr>
          <p:nvPr/>
        </p:nvSpPr>
        <p:spPr bwMode="auto">
          <a:xfrm>
            <a:off x="0" y="533400"/>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rPr>
              <a:t>Balaam a relative of Abraham - Probably</a:t>
            </a:r>
          </a:p>
          <a:p>
            <a:r>
              <a:rPr lang="en-US" altLang="en-US" sz="2400" b="1" dirty="0">
                <a:solidFill>
                  <a:srgbClr val="0000CC"/>
                </a:solidFill>
              </a:rPr>
              <a:t>Numbers 22:1-6</a:t>
            </a:r>
          </a:p>
        </p:txBody>
      </p:sp>
    </p:spTree>
    <p:extLst>
      <p:ext uri="{BB962C8B-B14F-4D97-AF65-F5344CB8AC3E}">
        <p14:creationId xmlns:p14="http://schemas.microsoft.com/office/powerpoint/2010/main" val="39119096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D73E98-242A-471B-9DB3-9473EDF8DE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Content Placeholder 2">
            <a:extLst>
              <a:ext uri="{FF2B5EF4-FFF2-40B4-BE49-F238E27FC236}">
                <a16:creationId xmlns:a16="http://schemas.microsoft.com/office/drawing/2014/main" id="{E0CCD6B5-AF17-4087-8CCE-374BBB6A17C9}"/>
              </a:ext>
            </a:extLst>
          </p:cNvPr>
          <p:cNvSpPr>
            <a:spLocks noGrp="1"/>
          </p:cNvSpPr>
          <p:nvPr>
            <p:ph sz="half" idx="1"/>
          </p:nvPr>
        </p:nvSpPr>
        <p:spPr>
          <a:xfrm>
            <a:off x="0" y="0"/>
            <a:ext cx="9144000" cy="6096000"/>
          </a:xfrm>
        </p:spPr>
        <p:txBody>
          <a:bodyPr/>
          <a:lstStyle/>
          <a:p>
            <a:pPr marL="0" indent="0" algn="ctr">
              <a:spcBef>
                <a:spcPts val="0"/>
              </a:spcBef>
              <a:spcAft>
                <a:spcPts val="1000"/>
              </a:spcAft>
              <a:buNone/>
            </a:pPr>
            <a:r>
              <a:rPr lang="en-US" b="1" dirty="0">
                <a:solidFill>
                  <a:srgbClr val="0000CC"/>
                </a:solidFill>
                <a:ea typeface="+mj-ea"/>
              </a:rPr>
              <a:t>Numbers 22:7–21</a:t>
            </a:r>
          </a:p>
          <a:p>
            <a:pPr marL="0" marR="0" indent="0" algn="just">
              <a:spcBef>
                <a:spcPts val="0"/>
              </a:spcBef>
              <a:spcAft>
                <a:spcPts val="1000"/>
              </a:spcAft>
              <a:buNone/>
            </a:pPr>
            <a:r>
              <a:rPr lang="en-US" sz="2600" baseline="30000" dirty="0"/>
              <a:t>7</a:t>
            </a:r>
            <a:r>
              <a:rPr lang="en-US" sz="2600" dirty="0"/>
              <a:t> So the elders of Moab and the elders of Midian departed…and they came to Balaam…</a:t>
            </a:r>
            <a:r>
              <a:rPr lang="en-US" sz="2600" baseline="30000" dirty="0"/>
              <a:t>12</a:t>
            </a:r>
            <a:r>
              <a:rPr lang="en-US" sz="2600" dirty="0"/>
              <a:t> God said to Balaam, </a:t>
            </a:r>
            <a:r>
              <a:rPr lang="en-US" sz="2600" b="1" u="sng" dirty="0">
                <a:solidFill>
                  <a:srgbClr val="0000CC"/>
                </a:solidFill>
                <a:ea typeface="+mj-ea"/>
              </a:rPr>
              <a:t>“Do not go with them; you shall not curse the people, for they are blessed</a:t>
            </a:r>
            <a:r>
              <a:rPr lang="en-US" sz="2600" dirty="0"/>
              <a:t>.” </a:t>
            </a:r>
            <a:r>
              <a:rPr lang="en-US" sz="2600" baseline="30000" dirty="0"/>
              <a:t>13</a:t>
            </a:r>
            <a:r>
              <a:rPr lang="en-US" sz="2600" dirty="0"/>
              <a:t> So Balaam arose in the morning and said to </a:t>
            </a:r>
            <a:r>
              <a:rPr lang="en-US" sz="2600" dirty="0" err="1"/>
              <a:t>Balak’s</a:t>
            </a:r>
            <a:r>
              <a:rPr lang="en-US" sz="2600" dirty="0"/>
              <a:t> leaders, “Go back to your land, for the </a:t>
            </a:r>
            <a:r>
              <a:rPr lang="en-US" sz="2600" cap="small" dirty="0"/>
              <a:t>Lord</a:t>
            </a:r>
            <a:r>
              <a:rPr lang="en-US" sz="2600" dirty="0"/>
              <a:t> has refused to let me go with you.”…</a:t>
            </a:r>
            <a:r>
              <a:rPr lang="en-US" sz="2600" baseline="30000" dirty="0"/>
              <a:t> 15</a:t>
            </a:r>
            <a:r>
              <a:rPr lang="en-US" sz="2600" dirty="0"/>
              <a:t> Then </a:t>
            </a:r>
            <a:r>
              <a:rPr lang="en-US" sz="2600" dirty="0" err="1"/>
              <a:t>Balak</a:t>
            </a:r>
            <a:r>
              <a:rPr lang="en-US" sz="2600" dirty="0"/>
              <a:t> again sent leaders, more numerous and more distinguished than the former… </a:t>
            </a:r>
            <a:r>
              <a:rPr lang="en-US" sz="2600" baseline="30000" dirty="0"/>
              <a:t>20</a:t>
            </a:r>
            <a:r>
              <a:rPr lang="en-US" sz="2600" dirty="0"/>
              <a:t> God came to Balaam at night and said to him, “If the men have come to call you, rise up </a:t>
            </a:r>
            <a:r>
              <a:rPr lang="en-US" sz="2600" i="1" dirty="0"/>
              <a:t>and</a:t>
            </a:r>
            <a:r>
              <a:rPr lang="en-US" sz="2600" dirty="0"/>
              <a:t> go with them; but </a:t>
            </a:r>
            <a:r>
              <a:rPr lang="en-US" sz="2600" b="1" u="sng" dirty="0">
                <a:solidFill>
                  <a:srgbClr val="0000CC"/>
                </a:solidFill>
                <a:ea typeface="+mj-ea"/>
              </a:rPr>
              <a:t>only the word which I speak to you shall you do</a:t>
            </a:r>
            <a:r>
              <a:rPr lang="en-US" sz="2600" dirty="0"/>
              <a:t>.” </a:t>
            </a:r>
            <a:r>
              <a:rPr lang="en-US" sz="2600" baseline="30000" dirty="0"/>
              <a:t>21</a:t>
            </a:r>
            <a:r>
              <a:rPr lang="en-US" sz="2600" dirty="0"/>
              <a:t> So Balaam arose in the morning, and saddled his donkey and went with the leaders of Moab.</a:t>
            </a:r>
          </a:p>
          <a:p>
            <a:pPr marL="0" marR="0" indent="0" algn="just">
              <a:spcBef>
                <a:spcPts val="0"/>
              </a:spcBef>
              <a:spcAft>
                <a:spcPts val="1000"/>
              </a:spcAft>
              <a:buNone/>
            </a:pPr>
            <a:endParaRPr lang="en-US" sz="2000" dirty="0"/>
          </a:p>
        </p:txBody>
      </p:sp>
    </p:spTree>
    <p:extLst>
      <p:ext uri="{BB962C8B-B14F-4D97-AF65-F5344CB8AC3E}">
        <p14:creationId xmlns:p14="http://schemas.microsoft.com/office/powerpoint/2010/main" val="18104860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a:extLst>
              <a:ext uri="{FF2B5EF4-FFF2-40B4-BE49-F238E27FC236}">
                <a16:creationId xmlns:a16="http://schemas.microsoft.com/office/drawing/2014/main" id="{5A3A1C1D-0449-4635-9761-44E010904A50}"/>
              </a:ext>
            </a:extLst>
          </p:cNvPr>
          <p:cNvSpPr>
            <a:spLocks noGrp="1" noChangeArrowheads="1"/>
          </p:cNvSpPr>
          <p:nvPr>
            <p:ph type="body" sz="half" idx="1"/>
          </p:nvPr>
        </p:nvSpPr>
        <p:spPr>
          <a:xfrm>
            <a:off x="0" y="1600200"/>
            <a:ext cx="6096000" cy="4876800"/>
          </a:xfrm>
        </p:spPr>
        <p:txBody>
          <a:bodyPr/>
          <a:lstStyle/>
          <a:p>
            <a:pPr algn="just">
              <a:spcBef>
                <a:spcPts val="0"/>
              </a:spcBef>
              <a:spcAft>
                <a:spcPts val="1200"/>
              </a:spcAft>
            </a:pPr>
            <a:r>
              <a:rPr lang="en-US" altLang="en-US" sz="2800" dirty="0" err="1"/>
              <a:t>Balak</a:t>
            </a:r>
            <a:r>
              <a:rPr lang="en-US" altLang="en-US" sz="2800" dirty="0"/>
              <a:t> sends one set of messengers to Balaam, asking Balaam to curse the Children of Israel, but </a:t>
            </a:r>
            <a:r>
              <a:rPr lang="en-US" altLang="en-US" sz="2800" b="1" dirty="0">
                <a:solidFill>
                  <a:srgbClr val="0000CC"/>
                </a:solidFill>
                <a:ea typeface="+mj-ea"/>
              </a:rPr>
              <a:t>God tells Balaam not to go, and not to curse the people because they are blessed [by God]</a:t>
            </a:r>
            <a:r>
              <a:rPr lang="en-US" altLang="en-US" sz="2800" dirty="0"/>
              <a:t>. </a:t>
            </a:r>
          </a:p>
          <a:p>
            <a:pPr algn="just">
              <a:spcBef>
                <a:spcPts val="0"/>
              </a:spcBef>
              <a:spcAft>
                <a:spcPts val="1200"/>
              </a:spcAft>
            </a:pPr>
            <a:r>
              <a:rPr lang="en-US" altLang="en-US" sz="2800" dirty="0"/>
              <a:t>When Balaam refuses to go </a:t>
            </a:r>
            <a:r>
              <a:rPr lang="en-US" altLang="en-US" sz="2800" dirty="0" err="1"/>
              <a:t>Balak</a:t>
            </a:r>
            <a:r>
              <a:rPr lang="en-US" altLang="en-US" sz="2800" dirty="0"/>
              <a:t> sends another set of messengers, and </a:t>
            </a:r>
            <a:r>
              <a:rPr lang="en-US" altLang="en-US" sz="2800" b="1" dirty="0">
                <a:solidFill>
                  <a:srgbClr val="0000CC"/>
                </a:solidFill>
                <a:ea typeface="+mj-ea"/>
              </a:rPr>
              <a:t>God permits Balaam to go, but tells him to say only what the Lord directs Him to say, </a:t>
            </a:r>
            <a:r>
              <a:rPr lang="en-US" altLang="en-US" sz="2800" b="1" i="1" u="sng" dirty="0">
                <a:solidFill>
                  <a:srgbClr val="0000CC"/>
                </a:solidFill>
                <a:ea typeface="+mj-ea"/>
              </a:rPr>
              <a:t>and nothing else</a:t>
            </a:r>
            <a:r>
              <a:rPr lang="en-US" altLang="en-US" sz="2800" dirty="0"/>
              <a:t>. (v. 20) </a:t>
            </a:r>
          </a:p>
        </p:txBody>
      </p:sp>
      <p:pic>
        <p:nvPicPr>
          <p:cNvPr id="23561" name="Picture 9" descr="RW004251">
            <a:extLst>
              <a:ext uri="{FF2B5EF4-FFF2-40B4-BE49-F238E27FC236}">
                <a16:creationId xmlns:a16="http://schemas.microsoft.com/office/drawing/2014/main" id="{E7D309FB-BE65-429D-9201-C0A1F5313F6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70267" y="1676401"/>
            <a:ext cx="2545133" cy="22860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le 3">
            <a:extLst>
              <a:ext uri="{FF2B5EF4-FFF2-40B4-BE49-F238E27FC236}">
                <a16:creationId xmlns:a16="http://schemas.microsoft.com/office/drawing/2014/main" id="{F3ED6545-7209-49E9-B3F3-A616E90AB208}"/>
              </a:ext>
            </a:extLst>
          </p:cNvPr>
          <p:cNvSpPr>
            <a:spLocks noChangeArrowheads="1"/>
          </p:cNvSpPr>
          <p:nvPr/>
        </p:nvSpPr>
        <p:spPr bwMode="auto">
          <a:xfrm>
            <a:off x="2195513" y="0"/>
            <a:ext cx="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dirty="0">
              <a:latin typeface="Calibri" panose="020F0502020204030204" pitchFamily="34" charset="0"/>
              <a:cs typeface="Calibri" panose="020F0502020204030204" pitchFamily="34" charset="0"/>
            </a:endParaRPr>
          </a:p>
        </p:txBody>
      </p:sp>
      <p:sp>
        <p:nvSpPr>
          <p:cNvPr id="9" name="Rectangle 6">
            <a:extLst>
              <a:ext uri="{FF2B5EF4-FFF2-40B4-BE49-F238E27FC236}">
                <a16:creationId xmlns:a16="http://schemas.microsoft.com/office/drawing/2014/main" id="{7A5C88F0-1E38-4C8F-84AB-956A61B70005}"/>
              </a:ext>
            </a:extLst>
          </p:cNvPr>
          <p:cNvSpPr>
            <a:spLocks noChangeArrowheads="1"/>
          </p:cNvSpPr>
          <p:nvPr/>
        </p:nvSpPr>
        <p:spPr bwMode="auto">
          <a:xfrm>
            <a:off x="1714500" y="685800"/>
            <a:ext cx="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dirty="0">
              <a:latin typeface="Calibri" panose="020F0502020204030204" pitchFamily="34" charset="0"/>
              <a:cs typeface="Calibri" panose="020F0502020204030204" pitchFamily="34" charset="0"/>
            </a:endParaRPr>
          </a:p>
        </p:txBody>
      </p:sp>
      <p:sp>
        <p:nvSpPr>
          <p:cNvPr id="10" name="Text Box 4">
            <a:extLst>
              <a:ext uri="{FF2B5EF4-FFF2-40B4-BE49-F238E27FC236}">
                <a16:creationId xmlns:a16="http://schemas.microsoft.com/office/drawing/2014/main" id="{904A24B3-D06F-4037-9265-535E63CBB036}"/>
              </a:ext>
            </a:extLst>
          </p:cNvPr>
          <p:cNvSpPr txBox="1">
            <a:spLocks noChangeArrowheads="1"/>
          </p:cNvSpPr>
          <p:nvPr/>
        </p:nvSpPr>
        <p:spPr bwMode="auto">
          <a:xfrm>
            <a:off x="1143000" y="87868"/>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9 Gods Talking to You but that’s Not Good - Part I</a:t>
            </a:r>
          </a:p>
        </p:txBody>
      </p:sp>
      <p:sp>
        <p:nvSpPr>
          <p:cNvPr id="11" name="Rectangle 2">
            <a:extLst>
              <a:ext uri="{FF2B5EF4-FFF2-40B4-BE49-F238E27FC236}">
                <a16:creationId xmlns:a16="http://schemas.microsoft.com/office/drawing/2014/main" id="{155371D8-F16A-4CE7-AB33-8138B162941D}"/>
              </a:ext>
            </a:extLst>
          </p:cNvPr>
          <p:cNvSpPr txBox="1">
            <a:spLocks noChangeArrowheads="1"/>
          </p:cNvSpPr>
          <p:nvPr/>
        </p:nvSpPr>
        <p:spPr bwMode="auto">
          <a:xfrm>
            <a:off x="0" y="533400"/>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err="1">
                <a:solidFill>
                  <a:srgbClr val="0000CC"/>
                </a:solidFill>
              </a:rPr>
              <a:t>Balak</a:t>
            </a:r>
            <a:r>
              <a:rPr lang="en-US" altLang="en-US" sz="3200" b="1" dirty="0">
                <a:solidFill>
                  <a:srgbClr val="0000CC"/>
                </a:solidFill>
              </a:rPr>
              <a:t> sends messengers to Balaam</a:t>
            </a:r>
          </a:p>
          <a:p>
            <a:r>
              <a:rPr lang="en-US" altLang="en-US" sz="2400" b="1" dirty="0">
                <a:solidFill>
                  <a:srgbClr val="0000CC"/>
                </a:solidFill>
              </a:rPr>
              <a:t>Numbers 22:7-21</a:t>
            </a:r>
          </a:p>
        </p:txBody>
      </p:sp>
      <p:pic>
        <p:nvPicPr>
          <p:cNvPr id="12" name="Picture 11" descr="20090520121148%5CCamel%20caravan%20in%20the%20desert">
            <a:extLst>
              <a:ext uri="{FF2B5EF4-FFF2-40B4-BE49-F238E27FC236}">
                <a16:creationId xmlns:a16="http://schemas.microsoft.com/office/drawing/2014/main" id="{9D9B1481-3BAB-4001-B72A-0E0161D0EE1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80018" y="4191000"/>
            <a:ext cx="2540000" cy="2286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a:extLst>
              <a:ext uri="{FF2B5EF4-FFF2-40B4-BE49-F238E27FC236}">
                <a16:creationId xmlns:a16="http://schemas.microsoft.com/office/drawing/2014/main" id="{620B3698-1032-4DE1-9FBE-CE4AAB14492A}"/>
              </a:ext>
            </a:extLst>
          </p:cNvPr>
          <p:cNvSpPr>
            <a:spLocks noGrp="1" noChangeArrowheads="1"/>
          </p:cNvSpPr>
          <p:nvPr>
            <p:ph type="body" sz="half" idx="1"/>
          </p:nvPr>
        </p:nvSpPr>
        <p:spPr>
          <a:xfrm>
            <a:off x="152401" y="1600200"/>
            <a:ext cx="5797060" cy="2895600"/>
          </a:xfrm>
        </p:spPr>
        <p:txBody>
          <a:bodyPr/>
          <a:lstStyle/>
          <a:p>
            <a:pPr algn="just">
              <a:spcBef>
                <a:spcPts val="0"/>
              </a:spcBef>
              <a:spcAft>
                <a:spcPts val="1200"/>
              </a:spcAft>
            </a:pPr>
            <a:r>
              <a:rPr lang="en-US" altLang="en-US" sz="2800" dirty="0"/>
              <a:t>Why is God angry at Balaam for going when God told Balaam he to  go? </a:t>
            </a:r>
          </a:p>
          <a:p>
            <a:pPr algn="just">
              <a:spcBef>
                <a:spcPts val="0"/>
              </a:spcBef>
              <a:spcAft>
                <a:spcPts val="1200"/>
              </a:spcAft>
            </a:pPr>
            <a:r>
              <a:rPr lang="en-US" altLang="en-US" sz="2800" dirty="0"/>
              <a:t>We will offer more insight into this in our next session, but </a:t>
            </a:r>
            <a:r>
              <a:rPr lang="en-US" sz="2800" dirty="0"/>
              <a:t>here is a spoiler</a:t>
            </a:r>
            <a:r>
              <a:rPr lang="en-US" altLang="en-US" sz="2800" dirty="0"/>
              <a:t>, </a:t>
            </a:r>
            <a:r>
              <a:rPr lang="en-US" altLang="en-US" sz="2800" b="1" i="1" u="sng" dirty="0">
                <a:solidFill>
                  <a:srgbClr val="0000CC"/>
                </a:solidFill>
                <a:ea typeface="+mj-ea"/>
              </a:rPr>
              <a:t>Balaam had bad motives</a:t>
            </a:r>
            <a:r>
              <a:rPr lang="en-US" altLang="en-US" sz="2800" b="1" dirty="0">
                <a:solidFill>
                  <a:srgbClr val="0000CC"/>
                </a:solidFill>
                <a:ea typeface="+mj-ea"/>
              </a:rPr>
              <a:t>.</a:t>
            </a:r>
            <a:endParaRPr lang="en-US" altLang="en-US" sz="2400" b="1" dirty="0">
              <a:solidFill>
                <a:srgbClr val="0000CC"/>
              </a:solidFill>
              <a:ea typeface="+mj-ea"/>
            </a:endParaRPr>
          </a:p>
        </p:txBody>
      </p:sp>
      <p:sp>
        <p:nvSpPr>
          <p:cNvPr id="7" name="Rectangle 3">
            <a:extLst>
              <a:ext uri="{FF2B5EF4-FFF2-40B4-BE49-F238E27FC236}">
                <a16:creationId xmlns:a16="http://schemas.microsoft.com/office/drawing/2014/main" id="{8AD163E8-B722-487B-A89C-F6484DDB56F9}"/>
              </a:ext>
            </a:extLst>
          </p:cNvPr>
          <p:cNvSpPr>
            <a:spLocks noChangeArrowheads="1"/>
          </p:cNvSpPr>
          <p:nvPr/>
        </p:nvSpPr>
        <p:spPr bwMode="auto">
          <a:xfrm>
            <a:off x="2195513" y="0"/>
            <a:ext cx="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dirty="0">
              <a:latin typeface="Calibri" panose="020F0502020204030204" pitchFamily="34" charset="0"/>
              <a:cs typeface="Calibri" panose="020F0502020204030204" pitchFamily="34" charset="0"/>
            </a:endParaRPr>
          </a:p>
        </p:txBody>
      </p:sp>
      <p:sp>
        <p:nvSpPr>
          <p:cNvPr id="8" name="Rectangle 6">
            <a:extLst>
              <a:ext uri="{FF2B5EF4-FFF2-40B4-BE49-F238E27FC236}">
                <a16:creationId xmlns:a16="http://schemas.microsoft.com/office/drawing/2014/main" id="{B9932A17-1CE2-4D73-9458-3515A104744F}"/>
              </a:ext>
            </a:extLst>
          </p:cNvPr>
          <p:cNvSpPr>
            <a:spLocks noChangeArrowheads="1"/>
          </p:cNvSpPr>
          <p:nvPr/>
        </p:nvSpPr>
        <p:spPr bwMode="auto">
          <a:xfrm>
            <a:off x="1714500" y="685800"/>
            <a:ext cx="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dirty="0">
              <a:latin typeface="Calibri" panose="020F0502020204030204" pitchFamily="34" charset="0"/>
              <a:cs typeface="Calibri" panose="020F0502020204030204" pitchFamily="34" charset="0"/>
            </a:endParaRPr>
          </a:p>
        </p:txBody>
      </p:sp>
      <p:sp>
        <p:nvSpPr>
          <p:cNvPr id="9" name="Text Box 4">
            <a:extLst>
              <a:ext uri="{FF2B5EF4-FFF2-40B4-BE49-F238E27FC236}">
                <a16:creationId xmlns:a16="http://schemas.microsoft.com/office/drawing/2014/main" id="{564F2144-8F42-4268-A386-5141563892FB}"/>
              </a:ext>
            </a:extLst>
          </p:cNvPr>
          <p:cNvSpPr txBox="1">
            <a:spLocks noChangeArrowheads="1"/>
          </p:cNvSpPr>
          <p:nvPr/>
        </p:nvSpPr>
        <p:spPr bwMode="auto">
          <a:xfrm>
            <a:off x="1143000" y="87868"/>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9 Gods Talking to You but that’s Not Good - Part I</a:t>
            </a:r>
          </a:p>
        </p:txBody>
      </p:sp>
      <p:sp>
        <p:nvSpPr>
          <p:cNvPr id="10" name="Rectangle 2">
            <a:extLst>
              <a:ext uri="{FF2B5EF4-FFF2-40B4-BE49-F238E27FC236}">
                <a16:creationId xmlns:a16="http://schemas.microsoft.com/office/drawing/2014/main" id="{C0A9D07D-2A48-4D17-B844-815A27D40F11}"/>
              </a:ext>
            </a:extLst>
          </p:cNvPr>
          <p:cNvSpPr txBox="1">
            <a:spLocks noChangeArrowheads="1"/>
          </p:cNvSpPr>
          <p:nvPr/>
        </p:nvSpPr>
        <p:spPr bwMode="auto">
          <a:xfrm>
            <a:off x="0" y="533400"/>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rPr>
              <a:t>God is angry at Balaam for going!</a:t>
            </a:r>
          </a:p>
          <a:p>
            <a:r>
              <a:rPr lang="en-US" altLang="en-US" sz="2400" b="1" dirty="0">
                <a:solidFill>
                  <a:srgbClr val="0000CC"/>
                </a:solidFill>
              </a:rPr>
              <a:t>Numbers 22:22-35</a:t>
            </a:r>
          </a:p>
        </p:txBody>
      </p:sp>
      <p:pic>
        <p:nvPicPr>
          <p:cNvPr id="2" name="Picture 1">
            <a:extLst>
              <a:ext uri="{FF2B5EF4-FFF2-40B4-BE49-F238E27FC236}">
                <a16:creationId xmlns:a16="http://schemas.microsoft.com/office/drawing/2014/main" id="{5D9F8C6C-97FA-431E-B6D1-CBFBB87BA7F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01861" y="1752600"/>
            <a:ext cx="2813539" cy="3657600"/>
          </a:xfrm>
          <a:prstGeom prst="ellipse">
            <a:avLst/>
          </a:prstGeom>
        </p:spPr>
      </p:pic>
      <p:pic>
        <p:nvPicPr>
          <p:cNvPr id="3" name="Picture 2">
            <a:extLst>
              <a:ext uri="{FF2B5EF4-FFF2-40B4-BE49-F238E27FC236}">
                <a16:creationId xmlns:a16="http://schemas.microsoft.com/office/drawing/2014/main" id="{8BE9194B-778D-45DA-BD49-8F1A397381C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95400" y="4648200"/>
            <a:ext cx="3214060" cy="1828800"/>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4" name="Rectangle 4">
            <a:extLst>
              <a:ext uri="{FF2B5EF4-FFF2-40B4-BE49-F238E27FC236}">
                <a16:creationId xmlns:a16="http://schemas.microsoft.com/office/drawing/2014/main" id="{EC1FB126-BD94-4E82-88DA-217305E6844F}"/>
              </a:ext>
            </a:extLst>
          </p:cNvPr>
          <p:cNvSpPr>
            <a:spLocks noGrp="1" noChangeArrowheads="1"/>
          </p:cNvSpPr>
          <p:nvPr>
            <p:ph type="body" sz="half" idx="2"/>
          </p:nvPr>
        </p:nvSpPr>
        <p:spPr>
          <a:xfrm>
            <a:off x="2971800" y="1524000"/>
            <a:ext cx="6096000" cy="2819400"/>
          </a:xfrm>
        </p:spPr>
        <p:txBody>
          <a:bodyPr/>
          <a:lstStyle/>
          <a:p>
            <a:pPr algn="just">
              <a:spcBef>
                <a:spcPts val="0"/>
              </a:spcBef>
              <a:spcAft>
                <a:spcPts val="1200"/>
              </a:spcAft>
            </a:pPr>
            <a:r>
              <a:rPr lang="en-US" altLang="en-US" sz="2800" dirty="0"/>
              <a:t>The Lord intervenes as Balaam travels and it starts with Balaam’s donkey taking a detour into a nearby field, and we see why in v. 22…</a:t>
            </a:r>
          </a:p>
        </p:txBody>
      </p:sp>
      <p:pic>
        <p:nvPicPr>
          <p:cNvPr id="168968" name="Picture 8" descr="Balaam Son of Beor">
            <a:extLst>
              <a:ext uri="{FF2B5EF4-FFF2-40B4-BE49-F238E27FC236}">
                <a16:creationId xmlns:a16="http://schemas.microsoft.com/office/drawing/2014/main" id="{5FB874F5-7385-4C34-973D-9DFF97734B6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7018" y="1600200"/>
            <a:ext cx="2743200" cy="320094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a:extLst>
              <a:ext uri="{FF2B5EF4-FFF2-40B4-BE49-F238E27FC236}">
                <a16:creationId xmlns:a16="http://schemas.microsoft.com/office/drawing/2014/main" id="{6D8E3320-85C2-4BCB-A08C-352594047C83}"/>
              </a:ext>
            </a:extLst>
          </p:cNvPr>
          <p:cNvSpPr>
            <a:spLocks noChangeArrowheads="1"/>
          </p:cNvSpPr>
          <p:nvPr/>
        </p:nvSpPr>
        <p:spPr bwMode="auto">
          <a:xfrm>
            <a:off x="2195513" y="0"/>
            <a:ext cx="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dirty="0">
              <a:latin typeface="Calibri" panose="020F0502020204030204" pitchFamily="34" charset="0"/>
              <a:cs typeface="Calibri" panose="020F0502020204030204" pitchFamily="34" charset="0"/>
            </a:endParaRPr>
          </a:p>
        </p:txBody>
      </p:sp>
      <p:sp>
        <p:nvSpPr>
          <p:cNvPr id="10" name="Rectangle 6">
            <a:extLst>
              <a:ext uri="{FF2B5EF4-FFF2-40B4-BE49-F238E27FC236}">
                <a16:creationId xmlns:a16="http://schemas.microsoft.com/office/drawing/2014/main" id="{678BB9DA-0D86-445C-8517-C791B8F10E5A}"/>
              </a:ext>
            </a:extLst>
          </p:cNvPr>
          <p:cNvSpPr>
            <a:spLocks noChangeArrowheads="1"/>
          </p:cNvSpPr>
          <p:nvPr/>
        </p:nvSpPr>
        <p:spPr bwMode="auto">
          <a:xfrm>
            <a:off x="1714500" y="685800"/>
            <a:ext cx="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dirty="0">
              <a:latin typeface="Calibri" panose="020F0502020204030204" pitchFamily="34" charset="0"/>
              <a:cs typeface="Calibri" panose="020F0502020204030204" pitchFamily="34" charset="0"/>
            </a:endParaRPr>
          </a:p>
        </p:txBody>
      </p:sp>
      <p:sp>
        <p:nvSpPr>
          <p:cNvPr id="11" name="Text Box 4">
            <a:extLst>
              <a:ext uri="{FF2B5EF4-FFF2-40B4-BE49-F238E27FC236}">
                <a16:creationId xmlns:a16="http://schemas.microsoft.com/office/drawing/2014/main" id="{C2A3B56D-632C-44FB-948C-F104BA745DF6}"/>
              </a:ext>
            </a:extLst>
          </p:cNvPr>
          <p:cNvSpPr txBox="1">
            <a:spLocks noChangeArrowheads="1"/>
          </p:cNvSpPr>
          <p:nvPr/>
        </p:nvSpPr>
        <p:spPr bwMode="auto">
          <a:xfrm>
            <a:off x="1143000" y="87868"/>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9 Gods Talking to You but that’s Not Good - Part I</a:t>
            </a:r>
          </a:p>
        </p:txBody>
      </p:sp>
      <p:sp>
        <p:nvSpPr>
          <p:cNvPr id="12" name="Rectangle 2">
            <a:extLst>
              <a:ext uri="{FF2B5EF4-FFF2-40B4-BE49-F238E27FC236}">
                <a16:creationId xmlns:a16="http://schemas.microsoft.com/office/drawing/2014/main" id="{063B9C2E-E2E0-41D8-9008-49F27730C7D1}"/>
              </a:ext>
            </a:extLst>
          </p:cNvPr>
          <p:cNvSpPr txBox="1">
            <a:spLocks noChangeArrowheads="1"/>
          </p:cNvSpPr>
          <p:nvPr/>
        </p:nvSpPr>
        <p:spPr bwMode="auto">
          <a:xfrm>
            <a:off x="0" y="533400"/>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rPr>
              <a:t>God is angry at Balaam for going!</a:t>
            </a:r>
          </a:p>
          <a:p>
            <a:r>
              <a:rPr lang="en-US" altLang="en-US" sz="2400" b="1" dirty="0">
                <a:solidFill>
                  <a:srgbClr val="0000CC"/>
                </a:solidFill>
              </a:rPr>
              <a:t>Numbers 22:22-35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D73E98-242A-471B-9DB3-9473EDF8DE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Content Placeholder 2">
            <a:extLst>
              <a:ext uri="{FF2B5EF4-FFF2-40B4-BE49-F238E27FC236}">
                <a16:creationId xmlns:a16="http://schemas.microsoft.com/office/drawing/2014/main" id="{E0CCD6B5-AF17-4087-8CCE-374BBB6A17C9}"/>
              </a:ext>
            </a:extLst>
          </p:cNvPr>
          <p:cNvSpPr>
            <a:spLocks noGrp="1"/>
          </p:cNvSpPr>
          <p:nvPr>
            <p:ph sz="half" idx="1"/>
          </p:nvPr>
        </p:nvSpPr>
        <p:spPr>
          <a:xfrm>
            <a:off x="0" y="0"/>
            <a:ext cx="9144000" cy="6096000"/>
          </a:xfrm>
        </p:spPr>
        <p:txBody>
          <a:bodyPr/>
          <a:lstStyle/>
          <a:p>
            <a:pPr marL="0" marR="0" indent="0" algn="ctr">
              <a:spcBef>
                <a:spcPts val="0"/>
              </a:spcBef>
              <a:spcAft>
                <a:spcPts val="1000"/>
              </a:spcAft>
              <a:buNone/>
            </a:pPr>
            <a:r>
              <a:rPr lang="en-US" b="1" dirty="0">
                <a:solidFill>
                  <a:srgbClr val="0000CC"/>
                </a:solidFill>
                <a:latin typeface="Calibri" panose="020F0502020204030204" pitchFamily="34" charset="0"/>
                <a:ea typeface="+mj-ea"/>
                <a:cs typeface="Calibri" panose="020F0502020204030204" pitchFamily="34" charset="0"/>
              </a:rPr>
              <a:t>Numbers 22:22</a:t>
            </a:r>
          </a:p>
          <a:p>
            <a:pPr marL="0" indent="0" algn="just">
              <a:spcBef>
                <a:spcPts val="0"/>
              </a:spcBef>
              <a:buNone/>
            </a:pPr>
            <a:r>
              <a:rPr lang="en-US" sz="2800" dirty="0"/>
              <a:t>But God was angry because he was going, and </a:t>
            </a:r>
            <a:r>
              <a:rPr lang="en-US" sz="2800" b="1" u="sng" dirty="0">
                <a:solidFill>
                  <a:srgbClr val="0000CC"/>
                </a:solidFill>
                <a:ea typeface="+mj-ea"/>
              </a:rPr>
              <a:t>the angel of the LORD</a:t>
            </a:r>
            <a:r>
              <a:rPr lang="en-US" sz="2800" b="1" dirty="0">
                <a:solidFill>
                  <a:srgbClr val="0000CC"/>
                </a:solidFill>
                <a:ea typeface="+mj-ea"/>
              </a:rPr>
              <a:t> took his stand in the way </a:t>
            </a:r>
            <a:r>
              <a:rPr lang="en-US" sz="2800" b="1" u="sng" dirty="0">
                <a:solidFill>
                  <a:srgbClr val="0000CC"/>
                </a:solidFill>
                <a:ea typeface="+mj-ea"/>
              </a:rPr>
              <a:t>as an adversary against him</a:t>
            </a:r>
            <a:r>
              <a:rPr lang="en-US" sz="2800" dirty="0"/>
              <a:t>. Now he was riding on his donkey and his two servants were with him.</a:t>
            </a:r>
          </a:p>
        </p:txBody>
      </p:sp>
      <p:pic>
        <p:nvPicPr>
          <p:cNvPr id="4" name="Picture 3">
            <a:extLst>
              <a:ext uri="{FF2B5EF4-FFF2-40B4-BE49-F238E27FC236}">
                <a16:creationId xmlns:a16="http://schemas.microsoft.com/office/drawing/2014/main" id="{8BEB7B90-5ED7-4323-A763-E3FC92B79C6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77590" y="2286000"/>
            <a:ext cx="1988820" cy="2743200"/>
          </a:xfrm>
          <a:prstGeom prst="rect">
            <a:avLst/>
          </a:prstGeom>
        </p:spPr>
      </p:pic>
    </p:spTree>
    <p:extLst>
      <p:ext uri="{BB962C8B-B14F-4D97-AF65-F5344CB8AC3E}">
        <p14:creationId xmlns:p14="http://schemas.microsoft.com/office/powerpoint/2010/main" val="10692215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9" name="Rectangle 3">
            <a:extLst>
              <a:ext uri="{FF2B5EF4-FFF2-40B4-BE49-F238E27FC236}">
                <a16:creationId xmlns:a16="http://schemas.microsoft.com/office/drawing/2014/main" id="{22CC2559-A1AC-4826-BC7B-9C7451AB1767}"/>
              </a:ext>
            </a:extLst>
          </p:cNvPr>
          <p:cNvSpPr>
            <a:spLocks noGrp="1" noChangeArrowheads="1"/>
          </p:cNvSpPr>
          <p:nvPr>
            <p:ph type="body" sz="half" idx="1"/>
          </p:nvPr>
        </p:nvSpPr>
        <p:spPr>
          <a:xfrm>
            <a:off x="76200" y="1600200"/>
            <a:ext cx="5638998" cy="4114800"/>
          </a:xfrm>
        </p:spPr>
        <p:txBody>
          <a:bodyPr/>
          <a:lstStyle/>
          <a:p>
            <a:pPr algn="just">
              <a:spcBef>
                <a:spcPts val="0"/>
              </a:spcBef>
              <a:spcAft>
                <a:spcPts val="1200"/>
              </a:spcAft>
            </a:pPr>
            <a:r>
              <a:rPr lang="en-US" altLang="en-US" sz="2800" dirty="0"/>
              <a:t>The “angel of the Lord” </a:t>
            </a:r>
            <a:r>
              <a:rPr lang="en-US" altLang="en-US" sz="2800" b="1" dirty="0">
                <a:solidFill>
                  <a:srgbClr val="0000CC"/>
                </a:solidFill>
                <a:ea typeface="+mj-ea"/>
              </a:rPr>
              <a:t>speaks as God</a:t>
            </a:r>
            <a:r>
              <a:rPr lang="en-US" altLang="en-US" sz="2800" dirty="0"/>
              <a:t> and </a:t>
            </a:r>
            <a:r>
              <a:rPr lang="en-US" altLang="en-US" sz="2800" b="1" dirty="0">
                <a:solidFill>
                  <a:srgbClr val="0000CC"/>
                </a:solidFill>
                <a:ea typeface="+mj-ea"/>
              </a:rPr>
              <a:t>does things that God does </a:t>
            </a:r>
            <a:r>
              <a:rPr lang="en-US" altLang="en-US" sz="2800" dirty="0"/>
              <a:t>(Genesis 16:7-12; 21:17-18; 22:11-18; Exodus 3:2; Judges 2:1-4; 5:23; 6:11-24; 13:3-22; 2 Samuel 24:16; Zechariah 1:12; 3:1; 12:8).</a:t>
            </a:r>
          </a:p>
          <a:p>
            <a:pPr algn="just">
              <a:spcBef>
                <a:spcPts val="0"/>
              </a:spcBef>
              <a:spcAft>
                <a:spcPts val="1200"/>
              </a:spcAft>
            </a:pPr>
            <a:r>
              <a:rPr lang="en-US" altLang="en-US" sz="2800" dirty="0"/>
              <a:t>In this account with Balaam, we see the angel of Lord </a:t>
            </a:r>
            <a:r>
              <a:rPr lang="en-US" altLang="en-US" sz="2800" b="1" dirty="0">
                <a:solidFill>
                  <a:srgbClr val="0000CC"/>
                </a:solidFill>
              </a:rPr>
              <a:t>speaking as God</a:t>
            </a:r>
            <a:r>
              <a:rPr lang="en-US" altLang="en-US" sz="2800" dirty="0"/>
              <a:t>.</a:t>
            </a:r>
          </a:p>
        </p:txBody>
      </p:sp>
      <p:pic>
        <p:nvPicPr>
          <p:cNvPr id="132104" name="Picture 8" descr="hagar &amp; Ishmael in the wilderness close up">
            <a:extLst>
              <a:ext uri="{FF2B5EF4-FFF2-40B4-BE49-F238E27FC236}">
                <a16:creationId xmlns:a16="http://schemas.microsoft.com/office/drawing/2014/main" id="{B13759D9-3BA1-4D62-AB6E-578D590005C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67598" y="1676400"/>
            <a:ext cx="3124002" cy="37338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11" name="Rectangle 3">
            <a:extLst>
              <a:ext uri="{FF2B5EF4-FFF2-40B4-BE49-F238E27FC236}">
                <a16:creationId xmlns:a16="http://schemas.microsoft.com/office/drawing/2014/main" id="{5DC999EC-AF08-4FB0-B9B6-0A65AA3C992E}"/>
              </a:ext>
            </a:extLst>
          </p:cNvPr>
          <p:cNvSpPr>
            <a:spLocks noChangeArrowheads="1"/>
          </p:cNvSpPr>
          <p:nvPr/>
        </p:nvSpPr>
        <p:spPr bwMode="auto">
          <a:xfrm>
            <a:off x="2195513" y="0"/>
            <a:ext cx="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dirty="0">
              <a:latin typeface="Calibri" panose="020F0502020204030204" pitchFamily="34" charset="0"/>
              <a:cs typeface="Calibri" panose="020F0502020204030204" pitchFamily="34" charset="0"/>
            </a:endParaRPr>
          </a:p>
        </p:txBody>
      </p:sp>
      <p:sp>
        <p:nvSpPr>
          <p:cNvPr id="12" name="Rectangle 6">
            <a:extLst>
              <a:ext uri="{FF2B5EF4-FFF2-40B4-BE49-F238E27FC236}">
                <a16:creationId xmlns:a16="http://schemas.microsoft.com/office/drawing/2014/main" id="{7D4EF8CB-9499-41D3-AF1A-759A9EAD9D3C}"/>
              </a:ext>
            </a:extLst>
          </p:cNvPr>
          <p:cNvSpPr>
            <a:spLocks noChangeArrowheads="1"/>
          </p:cNvSpPr>
          <p:nvPr/>
        </p:nvSpPr>
        <p:spPr bwMode="auto">
          <a:xfrm>
            <a:off x="1714500" y="685800"/>
            <a:ext cx="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dirty="0">
              <a:latin typeface="Calibri" panose="020F0502020204030204" pitchFamily="34" charset="0"/>
              <a:cs typeface="Calibri" panose="020F0502020204030204" pitchFamily="34" charset="0"/>
            </a:endParaRPr>
          </a:p>
        </p:txBody>
      </p:sp>
      <p:sp>
        <p:nvSpPr>
          <p:cNvPr id="13" name="Text Box 4">
            <a:extLst>
              <a:ext uri="{FF2B5EF4-FFF2-40B4-BE49-F238E27FC236}">
                <a16:creationId xmlns:a16="http://schemas.microsoft.com/office/drawing/2014/main" id="{C77D03F0-85CA-4BF6-9F70-EFC92371E5EB}"/>
              </a:ext>
            </a:extLst>
          </p:cNvPr>
          <p:cNvSpPr txBox="1">
            <a:spLocks noChangeArrowheads="1"/>
          </p:cNvSpPr>
          <p:nvPr/>
        </p:nvSpPr>
        <p:spPr bwMode="auto">
          <a:xfrm>
            <a:off x="1143000" y="87868"/>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9 Gods Talking to You but that’s Not Good - Part I</a:t>
            </a:r>
          </a:p>
        </p:txBody>
      </p:sp>
      <p:sp>
        <p:nvSpPr>
          <p:cNvPr id="14" name="Rectangle 2">
            <a:extLst>
              <a:ext uri="{FF2B5EF4-FFF2-40B4-BE49-F238E27FC236}">
                <a16:creationId xmlns:a16="http://schemas.microsoft.com/office/drawing/2014/main" id="{20178B2B-3F50-4406-97E4-DC23B9F895E3}"/>
              </a:ext>
            </a:extLst>
          </p:cNvPr>
          <p:cNvSpPr txBox="1">
            <a:spLocks noChangeArrowheads="1"/>
          </p:cNvSpPr>
          <p:nvPr/>
        </p:nvSpPr>
        <p:spPr bwMode="auto">
          <a:xfrm>
            <a:off x="0" y="533400"/>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rPr>
              <a:t>“the angel of the Lord” </a:t>
            </a:r>
          </a:p>
          <a:p>
            <a:r>
              <a:rPr lang="en-US" altLang="en-US" sz="2400" b="1" dirty="0">
                <a:solidFill>
                  <a:srgbClr val="0000CC"/>
                </a:solidFill>
              </a:rPr>
              <a:t>Numbers 22:22-35</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2" name="Rectangle 4">
            <a:extLst>
              <a:ext uri="{FF2B5EF4-FFF2-40B4-BE49-F238E27FC236}">
                <a16:creationId xmlns:a16="http://schemas.microsoft.com/office/drawing/2014/main" id="{0281EB41-370B-4850-A87D-CF8F5E3FE531}"/>
              </a:ext>
            </a:extLst>
          </p:cNvPr>
          <p:cNvSpPr>
            <a:spLocks noGrp="1" noChangeArrowheads="1"/>
          </p:cNvSpPr>
          <p:nvPr>
            <p:ph type="body" sz="half" idx="2"/>
          </p:nvPr>
        </p:nvSpPr>
        <p:spPr>
          <a:xfrm>
            <a:off x="3124200" y="1600200"/>
            <a:ext cx="5867400" cy="2895600"/>
          </a:xfrm>
        </p:spPr>
        <p:txBody>
          <a:bodyPr/>
          <a:lstStyle/>
          <a:p>
            <a:pPr algn="just">
              <a:spcBef>
                <a:spcPts val="0"/>
              </a:spcBef>
              <a:spcAft>
                <a:spcPts val="1200"/>
              </a:spcAft>
            </a:pPr>
            <a:r>
              <a:rPr lang="en-US" altLang="en-US" sz="2800" dirty="0"/>
              <a:t>Since appearances of the angel of the Lord end at Christ’s birth, we take the angel of the Lord</a:t>
            </a:r>
            <a:r>
              <a:rPr lang="en-US" altLang="en-US" sz="2800" b="1" dirty="0">
                <a:solidFill>
                  <a:srgbClr val="0000CC"/>
                </a:solidFill>
                <a:ea typeface="+mj-ea"/>
              </a:rPr>
              <a:t> </a:t>
            </a:r>
            <a:r>
              <a:rPr lang="en-US" altLang="en-US" sz="2800" dirty="0"/>
              <a:t>to be the </a:t>
            </a:r>
            <a:r>
              <a:rPr lang="en-US" altLang="en-US" sz="2800" b="1" dirty="0">
                <a:solidFill>
                  <a:srgbClr val="0000CC"/>
                </a:solidFill>
                <a:ea typeface="+mj-ea"/>
              </a:rPr>
              <a:t>pre-incarnate Son of God.</a:t>
            </a:r>
          </a:p>
        </p:txBody>
      </p:sp>
      <p:pic>
        <p:nvPicPr>
          <p:cNvPr id="171016" name="Picture 8" descr="Angel - powerful &amp; military">
            <a:extLst>
              <a:ext uri="{FF2B5EF4-FFF2-40B4-BE49-F238E27FC236}">
                <a16:creationId xmlns:a16="http://schemas.microsoft.com/office/drawing/2014/main" id="{6C35C862-87D2-4B00-BD21-4C84A23E391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7800" y="1600200"/>
            <a:ext cx="2838450" cy="4257675"/>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9" name="Rectangle 3">
            <a:extLst>
              <a:ext uri="{FF2B5EF4-FFF2-40B4-BE49-F238E27FC236}">
                <a16:creationId xmlns:a16="http://schemas.microsoft.com/office/drawing/2014/main" id="{CEEB3F01-6422-4D76-B15E-6DE351165A2B}"/>
              </a:ext>
            </a:extLst>
          </p:cNvPr>
          <p:cNvSpPr>
            <a:spLocks noChangeArrowheads="1"/>
          </p:cNvSpPr>
          <p:nvPr/>
        </p:nvSpPr>
        <p:spPr bwMode="auto">
          <a:xfrm>
            <a:off x="2195513" y="0"/>
            <a:ext cx="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dirty="0">
              <a:latin typeface="Calibri" panose="020F0502020204030204" pitchFamily="34" charset="0"/>
              <a:cs typeface="Calibri" panose="020F0502020204030204" pitchFamily="34" charset="0"/>
            </a:endParaRPr>
          </a:p>
        </p:txBody>
      </p:sp>
      <p:sp>
        <p:nvSpPr>
          <p:cNvPr id="10" name="Rectangle 6">
            <a:extLst>
              <a:ext uri="{FF2B5EF4-FFF2-40B4-BE49-F238E27FC236}">
                <a16:creationId xmlns:a16="http://schemas.microsoft.com/office/drawing/2014/main" id="{E30D468B-865F-4902-B6FF-7EB1F948EF33}"/>
              </a:ext>
            </a:extLst>
          </p:cNvPr>
          <p:cNvSpPr>
            <a:spLocks noChangeArrowheads="1"/>
          </p:cNvSpPr>
          <p:nvPr/>
        </p:nvSpPr>
        <p:spPr bwMode="auto">
          <a:xfrm>
            <a:off x="1714500" y="685800"/>
            <a:ext cx="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dirty="0">
              <a:latin typeface="Calibri" panose="020F0502020204030204" pitchFamily="34" charset="0"/>
              <a:cs typeface="Calibri" panose="020F0502020204030204" pitchFamily="34" charset="0"/>
            </a:endParaRPr>
          </a:p>
        </p:txBody>
      </p:sp>
      <p:sp>
        <p:nvSpPr>
          <p:cNvPr id="11" name="Text Box 4">
            <a:extLst>
              <a:ext uri="{FF2B5EF4-FFF2-40B4-BE49-F238E27FC236}">
                <a16:creationId xmlns:a16="http://schemas.microsoft.com/office/drawing/2014/main" id="{DD2CB2FC-D43D-433C-AC3B-C917C883AFE5}"/>
              </a:ext>
            </a:extLst>
          </p:cNvPr>
          <p:cNvSpPr txBox="1">
            <a:spLocks noChangeArrowheads="1"/>
          </p:cNvSpPr>
          <p:nvPr/>
        </p:nvSpPr>
        <p:spPr bwMode="auto">
          <a:xfrm>
            <a:off x="1143000" y="87868"/>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9 Gods Talking to You but that’s Not Good - Part I</a:t>
            </a:r>
          </a:p>
        </p:txBody>
      </p:sp>
      <p:sp>
        <p:nvSpPr>
          <p:cNvPr id="12" name="Rectangle 2">
            <a:extLst>
              <a:ext uri="{FF2B5EF4-FFF2-40B4-BE49-F238E27FC236}">
                <a16:creationId xmlns:a16="http://schemas.microsoft.com/office/drawing/2014/main" id="{2A4DC558-1F9B-45E1-A9BA-217F85B21304}"/>
              </a:ext>
            </a:extLst>
          </p:cNvPr>
          <p:cNvSpPr txBox="1">
            <a:spLocks noChangeArrowheads="1"/>
          </p:cNvSpPr>
          <p:nvPr/>
        </p:nvSpPr>
        <p:spPr bwMode="auto">
          <a:xfrm>
            <a:off x="0" y="533400"/>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rPr>
              <a:t>“the angel of the Lord” </a:t>
            </a:r>
          </a:p>
          <a:p>
            <a:r>
              <a:rPr lang="en-US" altLang="en-US" sz="2400" b="1" dirty="0">
                <a:solidFill>
                  <a:srgbClr val="0000CC"/>
                </a:solidFill>
              </a:rPr>
              <a:t>Numbers 22:22-35</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259443"/>
            <a:ext cx="9144000" cy="5570756"/>
          </a:xfrm>
          <a:prstGeom prst="rect">
            <a:avLst/>
          </a:prstGeom>
          <a:noFill/>
          <a:ln>
            <a:noFill/>
          </a:ln>
        </p:spPr>
        <p:txBody>
          <a:bodyPr wrap="square">
            <a:spAutoFit/>
          </a:bodyPr>
          <a:lstStyle/>
          <a:p>
            <a:pPr algn="just">
              <a:spcAft>
                <a:spcPts val="1200"/>
              </a:spcAft>
            </a:pPr>
            <a:r>
              <a:rPr lang="en-US" sz="2400" b="0" dirty="0">
                <a:latin typeface="Calibri" panose="020F0502020204030204" pitchFamily="34" charset="0"/>
                <a:cs typeface="Calibri" panose="020F0502020204030204" pitchFamily="34" charset="0"/>
              </a:rPr>
              <a:t>We have, most of us, been reared and now live under the influence of </a:t>
            </a:r>
            <a:r>
              <a:rPr lang="en-US" sz="2400" b="1" i="1" dirty="0">
                <a:solidFill>
                  <a:srgbClr val="0000CC"/>
                </a:solidFill>
                <a:latin typeface="Calibri" panose="020F0502020204030204" pitchFamily="34" charset="0"/>
                <a:cs typeface="Calibri" panose="020F0502020204030204" pitchFamily="34" charset="0"/>
              </a:rPr>
              <a:t>Galatianism</a:t>
            </a:r>
            <a:r>
              <a:rPr lang="en-US" sz="2400" b="0" dirty="0">
                <a:latin typeface="Calibri" panose="020F0502020204030204" pitchFamily="34" charset="0"/>
                <a:cs typeface="Calibri" panose="020F0502020204030204" pitchFamily="34" charset="0"/>
              </a:rPr>
              <a:t>. Protestant theology, alas, is for the most part, thoroughly </a:t>
            </a:r>
            <a:r>
              <a:rPr lang="en-US" sz="2400" b="1" i="1" dirty="0">
                <a:solidFill>
                  <a:srgbClr val="0000CC"/>
                </a:solidFill>
                <a:latin typeface="Calibri" panose="020F0502020204030204" pitchFamily="34" charset="0"/>
                <a:cs typeface="Calibri" panose="020F0502020204030204" pitchFamily="34" charset="0"/>
              </a:rPr>
              <a:t>Galatianized</a:t>
            </a:r>
            <a:r>
              <a:rPr lang="en-US" sz="2400" b="0" dirty="0">
                <a:latin typeface="Calibri" panose="020F0502020204030204" pitchFamily="34" charset="0"/>
                <a:cs typeface="Calibri" panose="020F0502020204030204" pitchFamily="34" charset="0"/>
              </a:rPr>
              <a:t>, in that neither law nor grace are given their </a:t>
            </a:r>
            <a:r>
              <a:rPr lang="en-US" sz="2400" b="1" i="1" dirty="0">
                <a:solidFill>
                  <a:srgbClr val="008000"/>
                </a:solidFill>
                <a:latin typeface="Calibri" panose="020F0502020204030204" pitchFamily="34" charset="0"/>
                <a:cs typeface="Calibri" panose="020F0502020204030204" pitchFamily="34" charset="0"/>
              </a:rPr>
              <a:t>distinct</a:t>
            </a:r>
            <a:r>
              <a:rPr lang="en-US" sz="2400" b="0" dirty="0">
                <a:latin typeface="Calibri" panose="020F0502020204030204" pitchFamily="34" charset="0"/>
                <a:cs typeface="Calibri" panose="020F0502020204030204" pitchFamily="34" charset="0"/>
              </a:rPr>
              <a:t> and </a:t>
            </a:r>
            <a:r>
              <a:rPr lang="en-US" sz="2400" b="1" i="1" dirty="0">
                <a:solidFill>
                  <a:srgbClr val="008000"/>
                </a:solidFill>
                <a:latin typeface="Calibri" panose="020F0502020204030204" pitchFamily="34" charset="0"/>
                <a:cs typeface="Calibri" panose="020F0502020204030204" pitchFamily="34" charset="0"/>
              </a:rPr>
              <a:t>separated</a:t>
            </a:r>
            <a:r>
              <a:rPr lang="en-US" sz="2400" b="0" dirty="0">
                <a:latin typeface="Calibri" panose="020F0502020204030204" pitchFamily="34" charset="0"/>
                <a:cs typeface="Calibri" panose="020F0502020204030204" pitchFamily="34" charset="0"/>
              </a:rPr>
              <a:t> places, as in the counsels of God, but are mingled together in one incoherent system. </a:t>
            </a:r>
          </a:p>
          <a:p>
            <a:pPr algn="just">
              <a:spcAft>
                <a:spcPts val="1200"/>
              </a:spcAft>
            </a:pPr>
            <a:r>
              <a:rPr lang="en-US" sz="2400" b="1" i="1" dirty="0">
                <a:solidFill>
                  <a:srgbClr val="0000CC"/>
                </a:solidFill>
                <a:latin typeface="Calibri" panose="020F0502020204030204" pitchFamily="34" charset="0"/>
                <a:cs typeface="Calibri" panose="020F0502020204030204" pitchFamily="34" charset="0"/>
              </a:rPr>
              <a:t>The law is no longer, as in the Divine intent, a ministration of death (2 Cor. 3:7), of cursing (Gal. 3:10), of conviction (Rom. 3:19), because we are taught that we must try to keep it, and that by Divine help we may</a:t>
            </a:r>
            <a:r>
              <a:rPr lang="en-US" sz="2400" b="0" dirty="0">
                <a:latin typeface="Calibri" panose="020F0502020204030204" pitchFamily="34" charset="0"/>
                <a:cs typeface="Calibri" panose="020F0502020204030204" pitchFamily="34" charset="0"/>
              </a:rPr>
              <a:t>. </a:t>
            </a:r>
          </a:p>
          <a:p>
            <a:pPr algn="just">
              <a:spcAft>
                <a:spcPts val="1200"/>
              </a:spcAft>
            </a:pPr>
            <a:r>
              <a:rPr lang="en-US" sz="2400" b="0" dirty="0">
                <a:latin typeface="Calibri" panose="020F0502020204030204" pitchFamily="34" charset="0"/>
                <a:cs typeface="Calibri" panose="020F0502020204030204" pitchFamily="34" charset="0"/>
              </a:rPr>
              <a:t>Nor, on the other hand, does grace bring us blessed deliverance from the dominion of sin, for </a:t>
            </a:r>
            <a:r>
              <a:rPr lang="en-US" sz="2400" b="1" i="1" dirty="0">
                <a:solidFill>
                  <a:srgbClr val="008000"/>
                </a:solidFill>
                <a:latin typeface="Calibri" panose="020F0502020204030204" pitchFamily="34" charset="0"/>
                <a:cs typeface="Calibri" panose="020F0502020204030204" pitchFamily="34" charset="0"/>
              </a:rPr>
              <a:t>we are kept under the law as a rule of life despite the plain declaration, “Sin shall not have dominion over you: for ye are not under the law, but under grace” (Rom. 6:14)</a:t>
            </a:r>
            <a:r>
              <a:rPr lang="en-US" sz="2400" b="0" dirty="0">
                <a:latin typeface="Calibri" panose="020F0502020204030204" pitchFamily="34" charset="0"/>
                <a:cs typeface="Calibri" panose="020F0502020204030204" pitchFamily="34" charset="0"/>
              </a:rPr>
              <a:t>.</a:t>
            </a:r>
            <a:r>
              <a:rPr lang="en-US" sz="2400" b="0" dirty="0">
                <a:solidFill>
                  <a:srgbClr val="008000"/>
                </a:solidFill>
                <a:latin typeface="Calibri" panose="020F0502020204030204" pitchFamily="34" charset="0"/>
                <a:cs typeface="Calibri" panose="020F0502020204030204" pitchFamily="34" charset="0"/>
              </a:rPr>
              <a:t> </a:t>
            </a:r>
            <a:r>
              <a:rPr lang="en-US" sz="2400" b="0" dirty="0">
                <a:latin typeface="Calibri" panose="020F0502020204030204" pitchFamily="34" charset="0"/>
                <a:cs typeface="Calibri" panose="020F0502020204030204" pitchFamily="34" charset="0"/>
              </a:rPr>
              <a:t>(emphasis mine)</a:t>
            </a:r>
          </a:p>
        </p:txBody>
      </p:sp>
      <p:sp>
        <p:nvSpPr>
          <p:cNvPr id="2" name="Rectangle 1">
            <a:extLst>
              <a:ext uri="{FF2B5EF4-FFF2-40B4-BE49-F238E27FC236}">
                <a16:creationId xmlns:a16="http://schemas.microsoft.com/office/drawing/2014/main" id="{A634B74D-66F4-476B-A1C7-9EEF14FD73AD}"/>
              </a:ext>
            </a:extLst>
          </p:cNvPr>
          <p:cNvSpPr/>
          <p:nvPr/>
        </p:nvSpPr>
        <p:spPr>
          <a:xfrm>
            <a:off x="1181100" y="228600"/>
            <a:ext cx="6781800" cy="892552"/>
          </a:xfrm>
          <a:prstGeom prst="rect">
            <a:avLst/>
          </a:prstGeom>
        </p:spPr>
        <p:txBody>
          <a:bodyPr wrap="square">
            <a:spAutoFit/>
          </a:bodyPr>
          <a:lstStyle/>
          <a:p>
            <a:pPr algn="ctr"/>
            <a:r>
              <a:rPr lang="en-US" sz="3200" b="1" dirty="0">
                <a:latin typeface="Calibri" panose="020F0502020204030204" pitchFamily="34" charset="0"/>
                <a:cs typeface="Calibri" panose="020F0502020204030204" pitchFamily="34" charset="0"/>
              </a:rPr>
              <a:t>C. I. SCOFIELD, D. D.</a:t>
            </a:r>
          </a:p>
          <a:p>
            <a:pPr algn="ctr"/>
            <a:r>
              <a:rPr lang="en-US" sz="2000" b="0" i="1" dirty="0">
                <a:latin typeface="Calibri" panose="020F0502020204030204" pitchFamily="34" charset="0"/>
                <a:cs typeface="Calibri" panose="020F0502020204030204" pitchFamily="34" charset="0"/>
              </a:rPr>
              <a:t>The Grace of God</a:t>
            </a:r>
            <a:r>
              <a:rPr lang="en-US" sz="2000" b="0" dirty="0">
                <a:latin typeface="Calibri" panose="020F0502020204030204" pitchFamily="34" charset="0"/>
                <a:cs typeface="Calibri" panose="020F0502020204030204" pitchFamily="34" charset="0"/>
              </a:rPr>
              <a:t>, The Fundamentals Vol. 3, Chapter VII, p. 98</a:t>
            </a:r>
          </a:p>
        </p:txBody>
      </p:sp>
      <p:pic>
        <p:nvPicPr>
          <p:cNvPr id="3" name="Picture 2">
            <a:extLst>
              <a:ext uri="{FF2B5EF4-FFF2-40B4-BE49-F238E27FC236}">
                <a16:creationId xmlns:a16="http://schemas.microsoft.com/office/drawing/2014/main" id="{52E25DF6-13FF-4A1F-A2E2-D2C6E059FE3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76200"/>
            <a:ext cx="877824" cy="1097280"/>
          </a:xfrm>
          <a:prstGeom prst="rect">
            <a:avLst/>
          </a:prstGeom>
        </p:spPr>
      </p:pic>
    </p:spTree>
    <p:extLst>
      <p:ext uri="{BB962C8B-B14F-4D97-AF65-F5344CB8AC3E}">
        <p14:creationId xmlns:p14="http://schemas.microsoft.com/office/powerpoint/2010/main" val="31695623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D73E98-242A-471B-9DB3-9473EDF8DE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Content Placeholder 2">
            <a:extLst>
              <a:ext uri="{FF2B5EF4-FFF2-40B4-BE49-F238E27FC236}">
                <a16:creationId xmlns:a16="http://schemas.microsoft.com/office/drawing/2014/main" id="{E0CCD6B5-AF17-4087-8CCE-374BBB6A17C9}"/>
              </a:ext>
            </a:extLst>
          </p:cNvPr>
          <p:cNvSpPr>
            <a:spLocks noGrp="1"/>
          </p:cNvSpPr>
          <p:nvPr>
            <p:ph sz="half" idx="1"/>
          </p:nvPr>
        </p:nvSpPr>
        <p:spPr>
          <a:xfrm>
            <a:off x="0" y="0"/>
            <a:ext cx="9144000" cy="6096000"/>
          </a:xfrm>
        </p:spPr>
        <p:txBody>
          <a:bodyPr/>
          <a:lstStyle/>
          <a:p>
            <a:pPr marL="0" marR="0" indent="0" algn="ctr">
              <a:spcBef>
                <a:spcPts val="0"/>
              </a:spcBef>
              <a:spcAft>
                <a:spcPts val="1000"/>
              </a:spcAft>
              <a:buNone/>
            </a:pPr>
            <a:r>
              <a:rPr lang="en-US" b="1" dirty="0">
                <a:solidFill>
                  <a:srgbClr val="0000CC"/>
                </a:solidFill>
                <a:latin typeface="Calibri" panose="020F0502020204030204" pitchFamily="34" charset="0"/>
                <a:ea typeface="+mj-ea"/>
                <a:cs typeface="Calibri" panose="020F0502020204030204" pitchFamily="34" charset="0"/>
              </a:rPr>
              <a:t>Numbers 22:23-24</a:t>
            </a:r>
          </a:p>
          <a:p>
            <a:pPr marL="0" indent="0" algn="just">
              <a:spcBef>
                <a:spcPts val="0"/>
              </a:spcBef>
              <a:buNone/>
            </a:pPr>
            <a:r>
              <a:rPr lang="en-US" sz="2800" baseline="30000" dirty="0"/>
              <a:t>23</a:t>
            </a:r>
            <a:r>
              <a:rPr lang="en-US" sz="2800" dirty="0"/>
              <a:t> </a:t>
            </a:r>
            <a:r>
              <a:rPr lang="en-US" sz="2800" b="1" dirty="0">
                <a:solidFill>
                  <a:srgbClr val="0000CC"/>
                </a:solidFill>
                <a:ea typeface="+mj-ea"/>
              </a:rPr>
              <a:t>When </a:t>
            </a:r>
            <a:r>
              <a:rPr lang="en-US" sz="2800" b="1" u="sng" dirty="0">
                <a:solidFill>
                  <a:srgbClr val="0000CC"/>
                </a:solidFill>
                <a:ea typeface="+mj-ea"/>
              </a:rPr>
              <a:t>the donkey saw</a:t>
            </a:r>
            <a:r>
              <a:rPr lang="en-US" sz="2800" b="1" dirty="0">
                <a:solidFill>
                  <a:srgbClr val="0000CC"/>
                </a:solidFill>
                <a:ea typeface="+mj-ea"/>
              </a:rPr>
              <a:t> the angel of the LORD</a:t>
            </a:r>
            <a:r>
              <a:rPr lang="en-US" sz="2800" dirty="0"/>
              <a:t> standing in the way with his drawn sword in his hand, the donkey turned off from the way and went into the field; but Balaam struck the donkey to turn her back into the way. </a:t>
            </a:r>
            <a:r>
              <a:rPr lang="en-US" sz="2800" baseline="30000" dirty="0"/>
              <a:t>24</a:t>
            </a:r>
            <a:r>
              <a:rPr lang="en-US" sz="2800" dirty="0"/>
              <a:t> Then the angel of the LORD stood in a narrow path of the vineyards, with a wall on this side and a wall on that side.</a:t>
            </a:r>
          </a:p>
          <a:p>
            <a:pPr marL="0" indent="0" algn="just">
              <a:spcBef>
                <a:spcPts val="0"/>
              </a:spcBef>
              <a:buNone/>
            </a:pPr>
            <a:endParaRPr lang="en-US" sz="2800" dirty="0"/>
          </a:p>
        </p:txBody>
      </p:sp>
      <p:pic>
        <p:nvPicPr>
          <p:cNvPr id="2" name="Picture 1">
            <a:extLst>
              <a:ext uri="{FF2B5EF4-FFF2-40B4-BE49-F238E27FC236}">
                <a16:creationId xmlns:a16="http://schemas.microsoft.com/office/drawing/2014/main" id="{B53E8B95-006F-419A-800C-B5CDBEEB4F3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10602" y="3276600"/>
            <a:ext cx="1322797" cy="1828800"/>
          </a:xfrm>
          <a:prstGeom prst="rect">
            <a:avLst/>
          </a:prstGeom>
        </p:spPr>
      </p:pic>
    </p:spTree>
    <p:extLst>
      <p:ext uri="{BB962C8B-B14F-4D97-AF65-F5344CB8AC3E}">
        <p14:creationId xmlns:p14="http://schemas.microsoft.com/office/powerpoint/2010/main" val="29508038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2" name="Rectangle 4">
            <a:extLst>
              <a:ext uri="{FF2B5EF4-FFF2-40B4-BE49-F238E27FC236}">
                <a16:creationId xmlns:a16="http://schemas.microsoft.com/office/drawing/2014/main" id="{0281EB41-370B-4850-A87D-CF8F5E3FE531}"/>
              </a:ext>
            </a:extLst>
          </p:cNvPr>
          <p:cNvSpPr>
            <a:spLocks noGrp="1" noChangeArrowheads="1"/>
          </p:cNvSpPr>
          <p:nvPr>
            <p:ph type="body" sz="half" idx="2"/>
          </p:nvPr>
        </p:nvSpPr>
        <p:spPr>
          <a:xfrm>
            <a:off x="152400" y="1600200"/>
            <a:ext cx="8839200" cy="1066523"/>
          </a:xfrm>
        </p:spPr>
        <p:txBody>
          <a:bodyPr/>
          <a:lstStyle/>
          <a:p>
            <a:pPr algn="just">
              <a:spcBef>
                <a:spcPts val="0"/>
              </a:spcBef>
              <a:spcAft>
                <a:spcPts val="1200"/>
              </a:spcAft>
            </a:pPr>
            <a:r>
              <a:rPr lang="en-US" altLang="en-US" sz="2800" b="1" dirty="0">
                <a:solidFill>
                  <a:srgbClr val="0000CC"/>
                </a:solidFill>
                <a:ea typeface="+mj-ea"/>
              </a:rPr>
              <a:t>The donkey sees the angel the Lord</a:t>
            </a:r>
            <a:r>
              <a:rPr lang="en-US" altLang="en-US" sz="2800" dirty="0"/>
              <a:t> but Balaam, the soothsayer, does not! </a:t>
            </a:r>
            <a:endParaRPr lang="en-US" altLang="en-US" sz="2800" b="1" dirty="0">
              <a:solidFill>
                <a:srgbClr val="0000CC"/>
              </a:solidFill>
              <a:ea typeface="+mj-ea"/>
            </a:endParaRPr>
          </a:p>
        </p:txBody>
      </p:sp>
      <p:sp>
        <p:nvSpPr>
          <p:cNvPr id="9" name="Rectangle 3">
            <a:extLst>
              <a:ext uri="{FF2B5EF4-FFF2-40B4-BE49-F238E27FC236}">
                <a16:creationId xmlns:a16="http://schemas.microsoft.com/office/drawing/2014/main" id="{CEEB3F01-6422-4D76-B15E-6DE351165A2B}"/>
              </a:ext>
            </a:extLst>
          </p:cNvPr>
          <p:cNvSpPr>
            <a:spLocks noChangeArrowheads="1"/>
          </p:cNvSpPr>
          <p:nvPr/>
        </p:nvSpPr>
        <p:spPr bwMode="auto">
          <a:xfrm>
            <a:off x="2195513" y="0"/>
            <a:ext cx="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dirty="0">
              <a:latin typeface="Calibri" panose="020F0502020204030204" pitchFamily="34" charset="0"/>
              <a:cs typeface="Calibri" panose="020F0502020204030204" pitchFamily="34" charset="0"/>
            </a:endParaRPr>
          </a:p>
        </p:txBody>
      </p:sp>
      <p:sp>
        <p:nvSpPr>
          <p:cNvPr id="10" name="Rectangle 6">
            <a:extLst>
              <a:ext uri="{FF2B5EF4-FFF2-40B4-BE49-F238E27FC236}">
                <a16:creationId xmlns:a16="http://schemas.microsoft.com/office/drawing/2014/main" id="{E30D468B-865F-4902-B6FF-7EB1F948EF33}"/>
              </a:ext>
            </a:extLst>
          </p:cNvPr>
          <p:cNvSpPr>
            <a:spLocks noChangeArrowheads="1"/>
          </p:cNvSpPr>
          <p:nvPr/>
        </p:nvSpPr>
        <p:spPr bwMode="auto">
          <a:xfrm>
            <a:off x="1714500" y="685800"/>
            <a:ext cx="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dirty="0">
              <a:latin typeface="Calibri" panose="020F0502020204030204" pitchFamily="34" charset="0"/>
              <a:cs typeface="Calibri" panose="020F0502020204030204" pitchFamily="34" charset="0"/>
            </a:endParaRPr>
          </a:p>
        </p:txBody>
      </p:sp>
      <p:sp>
        <p:nvSpPr>
          <p:cNvPr id="11" name="Text Box 4">
            <a:extLst>
              <a:ext uri="{FF2B5EF4-FFF2-40B4-BE49-F238E27FC236}">
                <a16:creationId xmlns:a16="http://schemas.microsoft.com/office/drawing/2014/main" id="{DD2CB2FC-D43D-433C-AC3B-C917C883AFE5}"/>
              </a:ext>
            </a:extLst>
          </p:cNvPr>
          <p:cNvSpPr txBox="1">
            <a:spLocks noChangeArrowheads="1"/>
          </p:cNvSpPr>
          <p:nvPr/>
        </p:nvSpPr>
        <p:spPr bwMode="auto">
          <a:xfrm>
            <a:off x="1143000" y="87868"/>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9 Gods Talking to You but that’s Not Good - Part I</a:t>
            </a:r>
          </a:p>
        </p:txBody>
      </p:sp>
      <p:sp>
        <p:nvSpPr>
          <p:cNvPr id="12" name="Rectangle 2">
            <a:extLst>
              <a:ext uri="{FF2B5EF4-FFF2-40B4-BE49-F238E27FC236}">
                <a16:creationId xmlns:a16="http://schemas.microsoft.com/office/drawing/2014/main" id="{2A4DC558-1F9B-45E1-A9BA-217F85B21304}"/>
              </a:ext>
            </a:extLst>
          </p:cNvPr>
          <p:cNvSpPr txBox="1">
            <a:spLocks noChangeArrowheads="1"/>
          </p:cNvSpPr>
          <p:nvPr/>
        </p:nvSpPr>
        <p:spPr bwMode="auto">
          <a:xfrm>
            <a:off x="0" y="533400"/>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rPr>
              <a:t>“the angel of the Lord” </a:t>
            </a:r>
          </a:p>
          <a:p>
            <a:r>
              <a:rPr lang="en-US" altLang="en-US" sz="2400" b="1" dirty="0">
                <a:solidFill>
                  <a:srgbClr val="0000CC"/>
                </a:solidFill>
              </a:rPr>
              <a:t>Numbers 22:22-35</a:t>
            </a:r>
          </a:p>
        </p:txBody>
      </p:sp>
      <p:pic>
        <p:nvPicPr>
          <p:cNvPr id="3" name="Picture 2">
            <a:extLst>
              <a:ext uri="{FF2B5EF4-FFF2-40B4-BE49-F238E27FC236}">
                <a16:creationId xmlns:a16="http://schemas.microsoft.com/office/drawing/2014/main" id="{54EB59CA-5392-4F0A-A3BB-8620080BCE23}"/>
              </a:ext>
            </a:extLst>
          </p:cNvPr>
          <p:cNvPicPr>
            <a:picLocks noChangeAspect="1"/>
          </p:cNvPicPr>
          <p:nvPr/>
        </p:nvPicPr>
        <p:blipFill>
          <a:blip r:embed="rId3"/>
          <a:stretch>
            <a:fillRect/>
          </a:stretch>
        </p:blipFill>
        <p:spPr>
          <a:xfrm>
            <a:off x="3255265" y="2667000"/>
            <a:ext cx="2633471" cy="3657600"/>
          </a:xfrm>
          <a:prstGeom prst="rect">
            <a:avLst/>
          </a:prstGeom>
        </p:spPr>
      </p:pic>
    </p:spTree>
    <p:extLst>
      <p:ext uri="{BB962C8B-B14F-4D97-AF65-F5344CB8AC3E}">
        <p14:creationId xmlns:p14="http://schemas.microsoft.com/office/powerpoint/2010/main" val="33579127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D73E98-242A-471B-9DB3-9473EDF8DE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Content Placeholder 2">
            <a:extLst>
              <a:ext uri="{FF2B5EF4-FFF2-40B4-BE49-F238E27FC236}">
                <a16:creationId xmlns:a16="http://schemas.microsoft.com/office/drawing/2014/main" id="{E0CCD6B5-AF17-4087-8CCE-374BBB6A17C9}"/>
              </a:ext>
            </a:extLst>
          </p:cNvPr>
          <p:cNvSpPr>
            <a:spLocks noGrp="1"/>
          </p:cNvSpPr>
          <p:nvPr>
            <p:ph sz="half" idx="1"/>
          </p:nvPr>
        </p:nvSpPr>
        <p:spPr>
          <a:xfrm>
            <a:off x="0" y="0"/>
            <a:ext cx="9144000" cy="6096000"/>
          </a:xfrm>
        </p:spPr>
        <p:txBody>
          <a:bodyPr/>
          <a:lstStyle/>
          <a:p>
            <a:pPr marL="0" marR="0" indent="0" algn="ctr">
              <a:spcBef>
                <a:spcPts val="0"/>
              </a:spcBef>
              <a:spcAft>
                <a:spcPts val="1000"/>
              </a:spcAft>
              <a:buNone/>
            </a:pPr>
            <a:r>
              <a:rPr lang="en-US" b="1" dirty="0">
                <a:solidFill>
                  <a:srgbClr val="0000CC"/>
                </a:solidFill>
                <a:latin typeface="Calibri" panose="020F0502020204030204" pitchFamily="34" charset="0"/>
                <a:ea typeface="+mj-ea"/>
                <a:cs typeface="Calibri" panose="020F0502020204030204" pitchFamily="34" charset="0"/>
              </a:rPr>
              <a:t>Numbers 22:25-28</a:t>
            </a:r>
          </a:p>
          <a:p>
            <a:pPr marL="0" indent="0" algn="just">
              <a:spcBef>
                <a:spcPts val="0"/>
              </a:spcBef>
              <a:buNone/>
            </a:pPr>
            <a:r>
              <a:rPr lang="en-US" sz="2800" baseline="30000" dirty="0"/>
              <a:t>25</a:t>
            </a:r>
            <a:r>
              <a:rPr lang="en-US" sz="2800" dirty="0"/>
              <a:t> </a:t>
            </a:r>
            <a:r>
              <a:rPr lang="en-US" sz="2800" b="1" dirty="0">
                <a:solidFill>
                  <a:srgbClr val="0000CC"/>
                </a:solidFill>
                <a:ea typeface="+mj-ea"/>
              </a:rPr>
              <a:t>When </a:t>
            </a:r>
            <a:r>
              <a:rPr lang="en-US" sz="2800" b="1" u="sng" dirty="0">
                <a:solidFill>
                  <a:srgbClr val="0000CC"/>
                </a:solidFill>
                <a:ea typeface="+mj-ea"/>
              </a:rPr>
              <a:t>the donkey saw</a:t>
            </a:r>
            <a:r>
              <a:rPr lang="en-US" sz="2800" b="1" dirty="0">
                <a:solidFill>
                  <a:srgbClr val="0000CC"/>
                </a:solidFill>
                <a:ea typeface="+mj-ea"/>
              </a:rPr>
              <a:t> the angel of the LORD</a:t>
            </a:r>
            <a:r>
              <a:rPr lang="en-US" sz="2800" dirty="0"/>
              <a:t>, she pressed herself to the wall and pressed Balaam’s foot against the wall, so he struck her again.  </a:t>
            </a:r>
            <a:r>
              <a:rPr lang="en-US" sz="2800" baseline="30000" dirty="0"/>
              <a:t>26</a:t>
            </a:r>
            <a:r>
              <a:rPr lang="en-US" sz="2800" dirty="0"/>
              <a:t> The angel of the LORD went further, and stood in a narrow place where there was no way to turn to the right hand or the left. </a:t>
            </a:r>
            <a:r>
              <a:rPr lang="en-US" sz="2800" baseline="30000" dirty="0"/>
              <a:t>27</a:t>
            </a:r>
            <a:r>
              <a:rPr lang="en-US" sz="2800" dirty="0"/>
              <a:t> </a:t>
            </a:r>
            <a:r>
              <a:rPr lang="en-US" sz="2800" b="1" dirty="0">
                <a:solidFill>
                  <a:srgbClr val="0000CC"/>
                </a:solidFill>
                <a:ea typeface="+mj-ea"/>
              </a:rPr>
              <a:t>When </a:t>
            </a:r>
            <a:r>
              <a:rPr lang="en-US" sz="2800" b="1" u="sng" dirty="0">
                <a:solidFill>
                  <a:srgbClr val="0000CC"/>
                </a:solidFill>
                <a:ea typeface="+mj-ea"/>
              </a:rPr>
              <a:t>the donkey saw</a:t>
            </a:r>
            <a:r>
              <a:rPr lang="en-US" sz="2800" b="1" dirty="0">
                <a:solidFill>
                  <a:srgbClr val="0000CC"/>
                </a:solidFill>
                <a:ea typeface="+mj-ea"/>
              </a:rPr>
              <a:t> the angel of the LORD</a:t>
            </a:r>
            <a:r>
              <a:rPr lang="en-US" sz="2800" dirty="0"/>
              <a:t>, she lay down under Balaam; so Balaam was angry and struck the donkey with his stick…</a:t>
            </a:r>
          </a:p>
        </p:txBody>
      </p:sp>
      <p:pic>
        <p:nvPicPr>
          <p:cNvPr id="2" name="Picture 1">
            <a:extLst>
              <a:ext uri="{FF2B5EF4-FFF2-40B4-BE49-F238E27FC236}">
                <a16:creationId xmlns:a16="http://schemas.microsoft.com/office/drawing/2014/main" id="{3368EECA-EE49-4851-8D61-5C3DA2668E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96640" y="3657600"/>
            <a:ext cx="1950720" cy="1463040"/>
          </a:xfrm>
          <a:prstGeom prst="rect">
            <a:avLst/>
          </a:prstGeom>
        </p:spPr>
      </p:pic>
    </p:spTree>
    <p:extLst>
      <p:ext uri="{BB962C8B-B14F-4D97-AF65-F5344CB8AC3E}">
        <p14:creationId xmlns:p14="http://schemas.microsoft.com/office/powerpoint/2010/main" val="16154026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D73E98-242A-471B-9DB3-9473EDF8DE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Content Placeholder 2">
            <a:extLst>
              <a:ext uri="{FF2B5EF4-FFF2-40B4-BE49-F238E27FC236}">
                <a16:creationId xmlns:a16="http://schemas.microsoft.com/office/drawing/2014/main" id="{E0CCD6B5-AF17-4087-8CCE-374BBB6A17C9}"/>
              </a:ext>
            </a:extLst>
          </p:cNvPr>
          <p:cNvSpPr>
            <a:spLocks noGrp="1"/>
          </p:cNvSpPr>
          <p:nvPr>
            <p:ph sz="half" idx="1"/>
          </p:nvPr>
        </p:nvSpPr>
        <p:spPr>
          <a:xfrm>
            <a:off x="0" y="0"/>
            <a:ext cx="9144000" cy="6096000"/>
          </a:xfrm>
        </p:spPr>
        <p:txBody>
          <a:bodyPr/>
          <a:lstStyle/>
          <a:p>
            <a:pPr marL="0" marR="0" indent="0" algn="ctr">
              <a:spcBef>
                <a:spcPts val="0"/>
              </a:spcBef>
              <a:spcAft>
                <a:spcPts val="1000"/>
              </a:spcAft>
              <a:buNone/>
            </a:pPr>
            <a:r>
              <a:rPr lang="en-US" b="1" dirty="0">
                <a:solidFill>
                  <a:srgbClr val="0000CC"/>
                </a:solidFill>
                <a:latin typeface="Calibri" panose="020F0502020204030204" pitchFamily="34" charset="0"/>
                <a:ea typeface="+mj-ea"/>
                <a:cs typeface="Calibri" panose="020F0502020204030204" pitchFamily="34" charset="0"/>
              </a:rPr>
              <a:t>Numbers 22:28</a:t>
            </a:r>
          </a:p>
          <a:p>
            <a:pPr marL="0" indent="0" algn="just">
              <a:spcBef>
                <a:spcPts val="0"/>
              </a:spcBef>
              <a:buNone/>
            </a:pPr>
            <a:r>
              <a:rPr lang="en-US" sz="2800" dirty="0"/>
              <a:t>…And the LORD opened the mouth of </a:t>
            </a:r>
            <a:r>
              <a:rPr lang="en-US" sz="2800" b="1" u="sng" dirty="0">
                <a:solidFill>
                  <a:srgbClr val="0000CC"/>
                </a:solidFill>
                <a:ea typeface="+mj-ea"/>
              </a:rPr>
              <a:t>the donkey</a:t>
            </a:r>
            <a:r>
              <a:rPr lang="en-US" sz="2800" dirty="0"/>
              <a:t>, and she </a:t>
            </a:r>
            <a:r>
              <a:rPr lang="en-US" sz="2800" b="1" u="sng" dirty="0">
                <a:solidFill>
                  <a:srgbClr val="0000CC"/>
                </a:solidFill>
                <a:ea typeface="+mj-ea"/>
              </a:rPr>
              <a:t>said to Balaam, “What have I done to you, that you have struck me these three times?</a:t>
            </a:r>
            <a:r>
              <a:rPr lang="en-US" sz="2800" b="1" dirty="0">
                <a:solidFill>
                  <a:srgbClr val="0000CC"/>
                </a:solidFill>
                <a:ea typeface="+mj-ea"/>
              </a:rPr>
              <a:t>”</a:t>
            </a:r>
          </a:p>
        </p:txBody>
      </p:sp>
      <p:pic>
        <p:nvPicPr>
          <p:cNvPr id="2" name="Picture 1">
            <a:extLst>
              <a:ext uri="{FF2B5EF4-FFF2-40B4-BE49-F238E27FC236}">
                <a16:creationId xmlns:a16="http://schemas.microsoft.com/office/drawing/2014/main" id="{102193C7-1A39-481B-909B-743C791EBD26}"/>
              </a:ext>
            </a:extLst>
          </p:cNvPr>
          <p:cNvPicPr>
            <a:picLocks noChangeAspect="1"/>
          </p:cNvPicPr>
          <p:nvPr/>
        </p:nvPicPr>
        <p:blipFill>
          <a:blip r:embed="rId3"/>
          <a:stretch>
            <a:fillRect/>
          </a:stretch>
        </p:blipFill>
        <p:spPr>
          <a:xfrm>
            <a:off x="3398460" y="1973580"/>
            <a:ext cx="2316540" cy="3215640"/>
          </a:xfrm>
          <a:prstGeom prst="rect">
            <a:avLst/>
          </a:prstGeom>
        </p:spPr>
      </p:pic>
      <p:pic>
        <p:nvPicPr>
          <p:cNvPr id="7" name="Picture 6">
            <a:extLst>
              <a:ext uri="{FF2B5EF4-FFF2-40B4-BE49-F238E27FC236}">
                <a16:creationId xmlns:a16="http://schemas.microsoft.com/office/drawing/2014/main" id="{B9CF30E7-8CFE-44C9-A39E-09A63579904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10712" y="1981200"/>
            <a:ext cx="2322576" cy="3200400"/>
          </a:xfrm>
          <a:prstGeom prst="rect">
            <a:avLst/>
          </a:prstGeom>
        </p:spPr>
      </p:pic>
    </p:spTree>
    <p:extLst>
      <p:ext uri="{BB962C8B-B14F-4D97-AF65-F5344CB8AC3E}">
        <p14:creationId xmlns:p14="http://schemas.microsoft.com/office/powerpoint/2010/main" val="3520866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D73E98-242A-471B-9DB3-9473EDF8DE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Content Placeholder 2">
            <a:extLst>
              <a:ext uri="{FF2B5EF4-FFF2-40B4-BE49-F238E27FC236}">
                <a16:creationId xmlns:a16="http://schemas.microsoft.com/office/drawing/2014/main" id="{E0CCD6B5-AF17-4087-8CCE-374BBB6A17C9}"/>
              </a:ext>
            </a:extLst>
          </p:cNvPr>
          <p:cNvSpPr>
            <a:spLocks noGrp="1"/>
          </p:cNvSpPr>
          <p:nvPr>
            <p:ph sz="half" idx="1"/>
          </p:nvPr>
        </p:nvSpPr>
        <p:spPr>
          <a:xfrm>
            <a:off x="0" y="0"/>
            <a:ext cx="9144000" cy="3276600"/>
          </a:xfrm>
        </p:spPr>
        <p:txBody>
          <a:bodyPr/>
          <a:lstStyle/>
          <a:p>
            <a:pPr marL="0" marR="0" indent="0" algn="ctr">
              <a:spcBef>
                <a:spcPts val="0"/>
              </a:spcBef>
              <a:spcAft>
                <a:spcPts val="1000"/>
              </a:spcAft>
              <a:buNone/>
            </a:pPr>
            <a:r>
              <a:rPr lang="en-US" b="1" dirty="0">
                <a:solidFill>
                  <a:srgbClr val="0000CC"/>
                </a:solidFill>
                <a:latin typeface="Calibri" panose="020F0502020204030204" pitchFamily="34" charset="0"/>
                <a:ea typeface="+mj-ea"/>
                <a:cs typeface="Calibri" panose="020F0502020204030204" pitchFamily="34" charset="0"/>
              </a:rPr>
              <a:t>Numbers 22:29-30</a:t>
            </a:r>
          </a:p>
          <a:p>
            <a:pPr marL="0" indent="0" algn="just">
              <a:spcBef>
                <a:spcPts val="0"/>
              </a:spcBef>
              <a:buNone/>
            </a:pPr>
            <a:r>
              <a:rPr lang="en-US" sz="2800" baseline="30000" dirty="0"/>
              <a:t>29</a:t>
            </a:r>
            <a:r>
              <a:rPr lang="en-US" sz="2800" dirty="0"/>
              <a:t> </a:t>
            </a:r>
            <a:r>
              <a:rPr lang="en-US" sz="2800" b="1" u="sng" dirty="0">
                <a:solidFill>
                  <a:srgbClr val="0000CC"/>
                </a:solidFill>
                <a:ea typeface="+mj-ea"/>
              </a:rPr>
              <a:t>Then Balaam said to the donkey</a:t>
            </a:r>
            <a:r>
              <a:rPr lang="en-US" sz="2800" dirty="0"/>
              <a:t>, “Because you have made a mockery of me! </a:t>
            </a:r>
            <a:r>
              <a:rPr lang="en-US" sz="2800" b="1" u="sng" dirty="0">
                <a:solidFill>
                  <a:srgbClr val="0000CC"/>
                </a:solidFill>
                <a:ea typeface="+mj-ea"/>
              </a:rPr>
              <a:t>If there had been a sword in my hand, I would have killed you by now</a:t>
            </a:r>
            <a:r>
              <a:rPr lang="en-US" sz="2800" dirty="0"/>
              <a:t>.” </a:t>
            </a:r>
            <a:r>
              <a:rPr lang="en-US" sz="2800" baseline="30000" dirty="0"/>
              <a:t>30</a:t>
            </a:r>
            <a:r>
              <a:rPr lang="en-US" sz="2800" dirty="0"/>
              <a:t> </a:t>
            </a:r>
            <a:r>
              <a:rPr lang="en-US" sz="2800" b="1" u="sng" dirty="0">
                <a:solidFill>
                  <a:srgbClr val="0000CC"/>
                </a:solidFill>
                <a:ea typeface="+mj-ea"/>
              </a:rPr>
              <a:t>The donkey said to Balaam</a:t>
            </a:r>
            <a:r>
              <a:rPr lang="en-US" sz="2800" dirty="0"/>
              <a:t>, “Am I not your donkey on which you have ridden all your life to this day? Have I ever been accustomed to do so to you?” And he said, “No.”</a:t>
            </a:r>
          </a:p>
        </p:txBody>
      </p:sp>
      <p:pic>
        <p:nvPicPr>
          <p:cNvPr id="8" name="Picture 7">
            <a:extLst>
              <a:ext uri="{FF2B5EF4-FFF2-40B4-BE49-F238E27FC236}">
                <a16:creationId xmlns:a16="http://schemas.microsoft.com/office/drawing/2014/main" id="{3B2CCA4D-D12D-4169-962C-AFEFEE48899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30880" y="3124200"/>
            <a:ext cx="2682240" cy="2011680"/>
          </a:xfrm>
          <a:prstGeom prst="rect">
            <a:avLst/>
          </a:prstGeom>
        </p:spPr>
      </p:pic>
    </p:spTree>
    <p:extLst>
      <p:ext uri="{BB962C8B-B14F-4D97-AF65-F5344CB8AC3E}">
        <p14:creationId xmlns:p14="http://schemas.microsoft.com/office/powerpoint/2010/main" val="42519519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D73E98-242A-471B-9DB3-9473EDF8DE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Content Placeholder 2">
            <a:extLst>
              <a:ext uri="{FF2B5EF4-FFF2-40B4-BE49-F238E27FC236}">
                <a16:creationId xmlns:a16="http://schemas.microsoft.com/office/drawing/2014/main" id="{E0CCD6B5-AF17-4087-8CCE-374BBB6A17C9}"/>
              </a:ext>
            </a:extLst>
          </p:cNvPr>
          <p:cNvSpPr>
            <a:spLocks noGrp="1"/>
          </p:cNvSpPr>
          <p:nvPr>
            <p:ph sz="half" idx="1"/>
          </p:nvPr>
        </p:nvSpPr>
        <p:spPr>
          <a:xfrm>
            <a:off x="0" y="0"/>
            <a:ext cx="9144000" cy="2133600"/>
          </a:xfrm>
        </p:spPr>
        <p:txBody>
          <a:bodyPr/>
          <a:lstStyle/>
          <a:p>
            <a:pPr marL="0" marR="0" indent="0" algn="ctr">
              <a:spcBef>
                <a:spcPts val="0"/>
              </a:spcBef>
              <a:spcAft>
                <a:spcPts val="1000"/>
              </a:spcAft>
              <a:buNone/>
            </a:pPr>
            <a:r>
              <a:rPr lang="en-US" b="1" dirty="0">
                <a:solidFill>
                  <a:srgbClr val="0000CC"/>
                </a:solidFill>
                <a:latin typeface="Calibri" panose="020F0502020204030204" pitchFamily="34" charset="0"/>
                <a:ea typeface="+mj-ea"/>
                <a:cs typeface="Calibri" panose="020F0502020204030204" pitchFamily="34" charset="0"/>
              </a:rPr>
              <a:t>Numbers 22:31-32</a:t>
            </a:r>
          </a:p>
          <a:p>
            <a:pPr marL="0" indent="0" algn="just">
              <a:spcBef>
                <a:spcPts val="0"/>
              </a:spcBef>
              <a:buNone/>
            </a:pPr>
            <a:r>
              <a:rPr lang="en-US" sz="2800" baseline="30000" dirty="0">
                <a:ea typeface="+mj-ea"/>
              </a:rPr>
              <a:t>31</a:t>
            </a:r>
            <a:r>
              <a:rPr lang="en-US" sz="2800" b="1" dirty="0">
                <a:solidFill>
                  <a:srgbClr val="0000CC"/>
                </a:solidFill>
                <a:ea typeface="+mj-ea"/>
              </a:rPr>
              <a:t> </a:t>
            </a:r>
            <a:r>
              <a:rPr lang="en-US" sz="2800" b="1" u="sng" dirty="0">
                <a:solidFill>
                  <a:srgbClr val="0000CC"/>
                </a:solidFill>
                <a:ea typeface="+mj-ea"/>
              </a:rPr>
              <a:t>Then the LORD opened the eyes of Balaam, and he saw the angel of the LORD standing in the way with his drawn sword in his hand</a:t>
            </a:r>
            <a:r>
              <a:rPr lang="en-US" sz="2800" dirty="0"/>
              <a:t>; and he bowed all the way to the ground. </a:t>
            </a:r>
            <a:r>
              <a:rPr lang="en-US" sz="2800" baseline="30000" dirty="0">
                <a:ea typeface="+mj-ea"/>
              </a:rPr>
              <a:t>32</a:t>
            </a:r>
            <a:r>
              <a:rPr lang="en-US" sz="2800" dirty="0"/>
              <a:t> The angel of the LORD said to him, "Why have you struck your donkey these three times? Behold, I have come out as an adversary, because </a:t>
            </a:r>
            <a:r>
              <a:rPr lang="en-US" sz="2800" b="1" u="sng" dirty="0">
                <a:solidFill>
                  <a:srgbClr val="0000CC"/>
                </a:solidFill>
                <a:ea typeface="+mj-ea"/>
              </a:rPr>
              <a:t>your way was contrary to me</a:t>
            </a:r>
            <a:r>
              <a:rPr lang="en-US" sz="2800" dirty="0"/>
              <a:t>. </a:t>
            </a:r>
          </a:p>
        </p:txBody>
      </p:sp>
      <p:pic>
        <p:nvPicPr>
          <p:cNvPr id="7" name="Picture 6">
            <a:extLst>
              <a:ext uri="{FF2B5EF4-FFF2-40B4-BE49-F238E27FC236}">
                <a16:creationId xmlns:a16="http://schemas.microsoft.com/office/drawing/2014/main" id="{92503EB5-5482-44FA-8765-A52B7EE0D8D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00740" y="3322320"/>
            <a:ext cx="2814585" cy="2011680"/>
          </a:xfrm>
          <a:prstGeom prst="rect">
            <a:avLst/>
          </a:prstGeom>
        </p:spPr>
      </p:pic>
    </p:spTree>
    <p:extLst>
      <p:ext uri="{BB962C8B-B14F-4D97-AF65-F5344CB8AC3E}">
        <p14:creationId xmlns:p14="http://schemas.microsoft.com/office/powerpoint/2010/main" val="9977533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AEF6C5-0484-45E9-89E6-86CDBB2E7BE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51554" name="Rectangle 2">
            <a:extLst>
              <a:ext uri="{FF2B5EF4-FFF2-40B4-BE49-F238E27FC236}">
                <a16:creationId xmlns:a16="http://schemas.microsoft.com/office/drawing/2014/main" id="{96003A90-7258-47F9-9EA5-6564BDD92186}"/>
              </a:ext>
            </a:extLst>
          </p:cNvPr>
          <p:cNvSpPr>
            <a:spLocks noGrp="1" noChangeArrowheads="1"/>
          </p:cNvSpPr>
          <p:nvPr>
            <p:ph type="body" idx="1"/>
          </p:nvPr>
        </p:nvSpPr>
        <p:spPr>
          <a:xfrm>
            <a:off x="0" y="0"/>
            <a:ext cx="9144000" cy="6400800"/>
          </a:xfrm>
        </p:spPr>
        <p:txBody>
          <a:bodyPr/>
          <a:lstStyle/>
          <a:p>
            <a:pPr marL="0" indent="0" algn="ctr">
              <a:spcBef>
                <a:spcPts val="0"/>
              </a:spcBef>
              <a:spcAft>
                <a:spcPts val="1000"/>
              </a:spcAft>
              <a:buNone/>
            </a:pPr>
            <a:r>
              <a:rPr lang="en-US" altLang="en-US" b="1" dirty="0">
                <a:solidFill>
                  <a:srgbClr val="0000CC"/>
                </a:solidFill>
                <a:ea typeface="+mj-ea"/>
              </a:rPr>
              <a:t>Numbers 22:33-35</a:t>
            </a:r>
          </a:p>
          <a:p>
            <a:pPr marL="0" indent="0" algn="just">
              <a:spcBef>
                <a:spcPts val="0"/>
              </a:spcBef>
              <a:buFontTx/>
              <a:buNone/>
            </a:pPr>
            <a:r>
              <a:rPr lang="en-US" altLang="en-US" sz="2800" baseline="30000" dirty="0">
                <a:ea typeface="+mj-ea"/>
              </a:rPr>
              <a:t>33</a:t>
            </a:r>
            <a:r>
              <a:rPr lang="en-US" altLang="en-US" sz="2800" dirty="0"/>
              <a:t> "But the donkey saw me and turned aside from me these three times.  If she had not turned aside from me, </a:t>
            </a:r>
            <a:r>
              <a:rPr lang="en-US" altLang="en-US" sz="2800" b="1" u="sng" dirty="0">
                <a:solidFill>
                  <a:srgbClr val="0000CC"/>
                </a:solidFill>
                <a:ea typeface="+mj-ea"/>
              </a:rPr>
              <a:t>I would surely have killed you just now, and let her live</a:t>
            </a:r>
            <a:r>
              <a:rPr lang="en-US" altLang="en-US" sz="2800" dirty="0"/>
              <a:t>.” </a:t>
            </a:r>
            <a:r>
              <a:rPr lang="en-US" altLang="en-US" sz="2800" baseline="30000" dirty="0">
                <a:ea typeface="+mj-ea"/>
              </a:rPr>
              <a:t>34</a:t>
            </a:r>
            <a:r>
              <a:rPr lang="en-US" altLang="en-US" sz="2800" dirty="0"/>
              <a:t> Balaam said to the angel of the LORD, "I have sinned, for I did not know that you  were standing in the way against me. Now then, </a:t>
            </a:r>
            <a:r>
              <a:rPr lang="en-US" altLang="en-US" sz="2800" b="1" u="sng" dirty="0">
                <a:solidFill>
                  <a:srgbClr val="0000CC"/>
                </a:solidFill>
                <a:ea typeface="+mj-ea"/>
              </a:rPr>
              <a:t>if it is displeasing  to you</a:t>
            </a:r>
            <a:r>
              <a:rPr lang="en-US" altLang="en-US" sz="2800" dirty="0"/>
              <a:t>, I will turn back." </a:t>
            </a:r>
            <a:r>
              <a:rPr lang="en-US" altLang="en-US" sz="2800" baseline="30000" dirty="0">
                <a:ea typeface="+mj-ea"/>
              </a:rPr>
              <a:t>35</a:t>
            </a:r>
            <a:r>
              <a:rPr lang="en-US" altLang="en-US" sz="2800" dirty="0"/>
              <a:t> But the angel of the LORD said to Balaam, "Go with the men, but </a:t>
            </a:r>
            <a:r>
              <a:rPr lang="en-US" altLang="en-US" sz="2800" b="1" u="sng" dirty="0">
                <a:solidFill>
                  <a:srgbClr val="0000CC"/>
                </a:solidFill>
                <a:ea typeface="+mj-ea"/>
              </a:rPr>
              <a:t>you shall speak only the word which I tell you</a:t>
            </a:r>
            <a:r>
              <a:rPr lang="en-US" altLang="en-US" sz="2800" dirty="0"/>
              <a:t>." So Balaam went along with the leaders of </a:t>
            </a:r>
            <a:r>
              <a:rPr lang="en-US" altLang="en-US" sz="2800" dirty="0" err="1"/>
              <a:t>Balak</a:t>
            </a:r>
            <a:r>
              <a:rPr lang="en-US" altLang="en-US" sz="2800" dirty="0"/>
              <a:t>.</a:t>
            </a:r>
          </a:p>
          <a:p>
            <a:pPr marL="0" indent="0" algn="just">
              <a:spcBef>
                <a:spcPts val="0"/>
              </a:spcBef>
              <a:buFontTx/>
              <a:buNone/>
            </a:pPr>
            <a:endParaRPr lang="en-US" altLang="en-US" sz="2800"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Rectangle 3">
            <a:extLst>
              <a:ext uri="{FF2B5EF4-FFF2-40B4-BE49-F238E27FC236}">
                <a16:creationId xmlns:a16="http://schemas.microsoft.com/office/drawing/2014/main" id="{21334B99-0249-4FFD-84CB-A520F632063F}"/>
              </a:ext>
            </a:extLst>
          </p:cNvPr>
          <p:cNvSpPr>
            <a:spLocks noGrp="1" noChangeArrowheads="1"/>
          </p:cNvSpPr>
          <p:nvPr>
            <p:ph type="body" sz="half" idx="1"/>
          </p:nvPr>
        </p:nvSpPr>
        <p:spPr>
          <a:xfrm>
            <a:off x="0" y="1600200"/>
            <a:ext cx="6324600" cy="5169932"/>
          </a:xfrm>
        </p:spPr>
        <p:txBody>
          <a:bodyPr/>
          <a:lstStyle/>
          <a:p>
            <a:pPr algn="just">
              <a:spcBef>
                <a:spcPts val="0"/>
              </a:spcBef>
              <a:spcAft>
                <a:spcPts val="1200"/>
              </a:spcAft>
            </a:pPr>
            <a:r>
              <a:rPr lang="en-US" altLang="en-US" sz="2800" dirty="0"/>
              <a:t>The Lord has made it </a:t>
            </a:r>
            <a:r>
              <a:rPr lang="en-US" altLang="en-US" sz="2800" b="1" u="sng" dirty="0">
                <a:solidFill>
                  <a:srgbClr val="0000CC"/>
                </a:solidFill>
                <a:ea typeface="+mj-ea"/>
              </a:rPr>
              <a:t>abundantly clear</a:t>
            </a:r>
            <a:r>
              <a:rPr lang="en-US" altLang="en-US" sz="2800" dirty="0"/>
              <a:t> that Balaam is to only bless these people.</a:t>
            </a:r>
          </a:p>
          <a:p>
            <a:pPr algn="just">
              <a:spcBef>
                <a:spcPts val="0"/>
              </a:spcBef>
              <a:spcAft>
                <a:spcPts val="1200"/>
              </a:spcAft>
            </a:pPr>
            <a:r>
              <a:rPr lang="en-US" altLang="en-US" sz="2800" dirty="0"/>
              <a:t>Later, in Num. 23-25, </a:t>
            </a:r>
            <a:r>
              <a:rPr lang="en-US" altLang="en-US" sz="2800" dirty="0" err="1"/>
              <a:t>Balak</a:t>
            </a:r>
            <a:r>
              <a:rPr lang="en-US" altLang="en-US" sz="2800" dirty="0"/>
              <a:t> leads Balaam to various places where Israel’s camp is in view, in the hope that Balaam will curse Israel. </a:t>
            </a:r>
          </a:p>
          <a:p>
            <a:pPr algn="just">
              <a:spcBef>
                <a:spcPts val="0"/>
              </a:spcBef>
              <a:spcAft>
                <a:spcPts val="1200"/>
              </a:spcAft>
            </a:pPr>
            <a:r>
              <a:rPr lang="en-US" altLang="en-US" sz="2800" dirty="0"/>
              <a:t>However, Balaam </a:t>
            </a:r>
            <a:r>
              <a:rPr lang="en-US" altLang="en-US" sz="2800" b="1" u="sng" dirty="0">
                <a:solidFill>
                  <a:srgbClr val="0000CC"/>
                </a:solidFill>
                <a:ea typeface="+mj-ea"/>
              </a:rPr>
              <a:t>proceeds to speak blessings</a:t>
            </a:r>
            <a:r>
              <a:rPr lang="en-US" altLang="en-US" sz="2800" dirty="0"/>
              <a:t> on Israel which was not at all what </a:t>
            </a:r>
            <a:r>
              <a:rPr lang="en-US" altLang="en-US" sz="2800" dirty="0" err="1"/>
              <a:t>Balak</a:t>
            </a:r>
            <a:r>
              <a:rPr lang="en-US" altLang="en-US" sz="2800" dirty="0"/>
              <a:t> had in mind. We’ll take a look at that in our next session.</a:t>
            </a:r>
          </a:p>
        </p:txBody>
      </p:sp>
      <p:pic>
        <p:nvPicPr>
          <p:cNvPr id="104456" name="Picture 8" descr="balaam">
            <a:extLst>
              <a:ext uri="{FF2B5EF4-FFF2-40B4-BE49-F238E27FC236}">
                <a16:creationId xmlns:a16="http://schemas.microsoft.com/office/drawing/2014/main" id="{74C3B639-E6A9-49C7-AB9C-6DEC5457F95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23477" y="1676400"/>
            <a:ext cx="2510972" cy="36576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9" name="Rectangle 3">
            <a:extLst>
              <a:ext uri="{FF2B5EF4-FFF2-40B4-BE49-F238E27FC236}">
                <a16:creationId xmlns:a16="http://schemas.microsoft.com/office/drawing/2014/main" id="{1F2A3B72-7099-4E43-B54A-CA3FCB067184}"/>
              </a:ext>
            </a:extLst>
          </p:cNvPr>
          <p:cNvSpPr>
            <a:spLocks noChangeArrowheads="1"/>
          </p:cNvSpPr>
          <p:nvPr/>
        </p:nvSpPr>
        <p:spPr bwMode="auto">
          <a:xfrm>
            <a:off x="2195513" y="0"/>
            <a:ext cx="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dirty="0">
              <a:latin typeface="Calibri" panose="020F0502020204030204" pitchFamily="34" charset="0"/>
              <a:cs typeface="Calibri" panose="020F0502020204030204" pitchFamily="34" charset="0"/>
            </a:endParaRPr>
          </a:p>
        </p:txBody>
      </p:sp>
      <p:sp>
        <p:nvSpPr>
          <p:cNvPr id="10" name="Rectangle 6">
            <a:extLst>
              <a:ext uri="{FF2B5EF4-FFF2-40B4-BE49-F238E27FC236}">
                <a16:creationId xmlns:a16="http://schemas.microsoft.com/office/drawing/2014/main" id="{D069B014-BD3B-431A-AEE2-88903698D3A1}"/>
              </a:ext>
            </a:extLst>
          </p:cNvPr>
          <p:cNvSpPr>
            <a:spLocks noChangeArrowheads="1"/>
          </p:cNvSpPr>
          <p:nvPr/>
        </p:nvSpPr>
        <p:spPr bwMode="auto">
          <a:xfrm>
            <a:off x="1714500" y="685800"/>
            <a:ext cx="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dirty="0">
              <a:latin typeface="Calibri" panose="020F0502020204030204" pitchFamily="34" charset="0"/>
              <a:cs typeface="Calibri" panose="020F0502020204030204" pitchFamily="34" charset="0"/>
            </a:endParaRPr>
          </a:p>
        </p:txBody>
      </p:sp>
      <p:sp>
        <p:nvSpPr>
          <p:cNvPr id="11" name="Text Box 4">
            <a:extLst>
              <a:ext uri="{FF2B5EF4-FFF2-40B4-BE49-F238E27FC236}">
                <a16:creationId xmlns:a16="http://schemas.microsoft.com/office/drawing/2014/main" id="{5858F1B3-118F-441C-BB7D-532F173E8F4F}"/>
              </a:ext>
            </a:extLst>
          </p:cNvPr>
          <p:cNvSpPr txBox="1">
            <a:spLocks noChangeArrowheads="1"/>
          </p:cNvSpPr>
          <p:nvPr/>
        </p:nvSpPr>
        <p:spPr bwMode="auto">
          <a:xfrm>
            <a:off x="1143000" y="87868"/>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9 Gods Talking to You but that’s Not Good - Part I</a:t>
            </a:r>
          </a:p>
        </p:txBody>
      </p:sp>
      <p:sp>
        <p:nvSpPr>
          <p:cNvPr id="12" name="Rectangle 2">
            <a:extLst>
              <a:ext uri="{FF2B5EF4-FFF2-40B4-BE49-F238E27FC236}">
                <a16:creationId xmlns:a16="http://schemas.microsoft.com/office/drawing/2014/main" id="{1FE5CF06-A01C-424F-992D-A5D03B81588F}"/>
              </a:ext>
            </a:extLst>
          </p:cNvPr>
          <p:cNvSpPr txBox="1">
            <a:spLocks noChangeArrowheads="1"/>
          </p:cNvSpPr>
          <p:nvPr/>
        </p:nvSpPr>
        <p:spPr bwMode="auto">
          <a:xfrm>
            <a:off x="0" y="533400"/>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rPr>
              <a:t>Balaam Obeys the Lord!</a:t>
            </a:r>
          </a:p>
          <a:p>
            <a:r>
              <a:rPr lang="en-US" altLang="en-US" sz="2400" b="1" dirty="0">
                <a:solidFill>
                  <a:srgbClr val="0000CC"/>
                </a:solidFill>
              </a:rPr>
              <a:t>Numbers 22:36-24:25</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7" descr="star near bethlehem over shepherds field">
            <a:extLst>
              <a:ext uri="{FF2B5EF4-FFF2-40B4-BE49-F238E27FC236}">
                <a16:creationId xmlns:a16="http://schemas.microsoft.com/office/drawing/2014/main" id="{B7FF258E-A343-4487-BC68-FFC1F78874E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9365" y="1447800"/>
            <a:ext cx="2190750" cy="2286000"/>
          </a:xfrm>
          <a:prstGeom prst="rect">
            <a:avLst/>
          </a:prstGeom>
          <a:noFill/>
          <a:extLst>
            <a:ext uri="{909E8E84-426E-40DD-AFC4-6F175D3DCCD1}">
              <a14:hiddenFill xmlns:a14="http://schemas.microsoft.com/office/drawing/2010/main">
                <a:solidFill>
                  <a:srgbClr val="FFFFFF"/>
                </a:solidFill>
              </a14:hiddenFill>
            </a:ext>
          </a:extLst>
        </p:spPr>
      </p:pic>
      <p:sp>
        <p:nvSpPr>
          <p:cNvPr id="173060" name="Rectangle 4">
            <a:extLst>
              <a:ext uri="{FF2B5EF4-FFF2-40B4-BE49-F238E27FC236}">
                <a16:creationId xmlns:a16="http://schemas.microsoft.com/office/drawing/2014/main" id="{7A918019-C8BB-425C-9E03-908C72C8B3EB}"/>
              </a:ext>
            </a:extLst>
          </p:cNvPr>
          <p:cNvSpPr>
            <a:spLocks noGrp="1" noChangeArrowheads="1"/>
          </p:cNvSpPr>
          <p:nvPr>
            <p:ph type="body" sz="half" idx="2"/>
          </p:nvPr>
        </p:nvSpPr>
        <p:spPr>
          <a:xfrm>
            <a:off x="2948718" y="1600200"/>
            <a:ext cx="6119082" cy="4953000"/>
          </a:xfrm>
        </p:spPr>
        <p:txBody>
          <a:bodyPr/>
          <a:lstStyle/>
          <a:p>
            <a:pPr algn="just">
              <a:spcBef>
                <a:spcPts val="0"/>
              </a:spcBef>
              <a:spcAft>
                <a:spcPts val="1200"/>
              </a:spcAft>
            </a:pPr>
            <a:r>
              <a:rPr lang="en-US" altLang="en-US" sz="2800" dirty="0"/>
              <a:t>Balaam’s several prophecies </a:t>
            </a:r>
            <a:r>
              <a:rPr lang="en-US" altLang="en-US" sz="2800" b="1" dirty="0">
                <a:solidFill>
                  <a:srgbClr val="0000CC"/>
                </a:solidFill>
                <a:ea typeface="+mj-ea"/>
              </a:rPr>
              <a:t>include statements that are true about God’s character </a:t>
            </a:r>
            <a:r>
              <a:rPr lang="en-US" sz="2800" b="1" dirty="0">
                <a:solidFill>
                  <a:srgbClr val="0000CC"/>
                </a:solidFill>
                <a:ea typeface="+mj-ea"/>
              </a:rPr>
              <a:t>(</a:t>
            </a:r>
            <a:r>
              <a:rPr lang="en-US" sz="2800" b="1" i="1" dirty="0">
                <a:solidFill>
                  <a:srgbClr val="0000CC"/>
                </a:solidFill>
                <a:ea typeface="+mj-ea"/>
              </a:rPr>
              <a:t>God does not lie</a:t>
            </a:r>
            <a:r>
              <a:rPr lang="en-US" sz="2800" b="1" dirty="0">
                <a:solidFill>
                  <a:srgbClr val="0000CC"/>
                </a:solidFill>
                <a:ea typeface="+mj-ea"/>
              </a:rPr>
              <a:t> Numbers 23:19) </a:t>
            </a:r>
            <a:r>
              <a:rPr lang="en-US" altLang="en-US" sz="2800" b="1" dirty="0">
                <a:solidFill>
                  <a:srgbClr val="0000CC"/>
                </a:solidFill>
                <a:ea typeface="+mj-ea"/>
              </a:rPr>
              <a:t>and he even prophesies about the star </a:t>
            </a:r>
            <a:r>
              <a:rPr lang="en-US" altLang="en-US" sz="2800" b="1" dirty="0">
                <a:solidFill>
                  <a:srgbClr val="0000CC"/>
                </a:solidFill>
              </a:rPr>
              <a:t>and scepter </a:t>
            </a:r>
            <a:r>
              <a:rPr lang="en-US" altLang="en-US" sz="2800" b="1" dirty="0">
                <a:solidFill>
                  <a:srgbClr val="0000CC"/>
                </a:solidFill>
                <a:ea typeface="+mj-ea"/>
              </a:rPr>
              <a:t>(Numbers 24:17)</a:t>
            </a:r>
            <a:r>
              <a:rPr lang="en-US" altLang="en-US" sz="2800" dirty="0"/>
              <a:t>.</a:t>
            </a:r>
          </a:p>
          <a:p>
            <a:pPr algn="just">
              <a:spcBef>
                <a:spcPts val="0"/>
              </a:spcBef>
              <a:spcAft>
                <a:spcPts val="1200"/>
              </a:spcAft>
            </a:pPr>
            <a:r>
              <a:rPr lang="en-US" altLang="en-US" sz="2800" dirty="0"/>
              <a:t>These prophesies were recorded and passed down to the New Testament where we find the Magi actually looking for the star that Balaam prophesied about.</a:t>
            </a:r>
          </a:p>
        </p:txBody>
      </p:sp>
      <p:pic>
        <p:nvPicPr>
          <p:cNvPr id="173064" name="Picture 8" descr="magi_tissot">
            <a:extLst>
              <a:ext uri="{FF2B5EF4-FFF2-40B4-BE49-F238E27FC236}">
                <a16:creationId xmlns:a16="http://schemas.microsoft.com/office/drawing/2014/main" id="{1853A84C-6BFE-4794-B571-5F7D5AC2A62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7968" y="3505200"/>
            <a:ext cx="2180027" cy="22860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9" name="Rectangle 3">
            <a:extLst>
              <a:ext uri="{FF2B5EF4-FFF2-40B4-BE49-F238E27FC236}">
                <a16:creationId xmlns:a16="http://schemas.microsoft.com/office/drawing/2014/main" id="{240C1218-4D82-437A-8E78-424DABF6B501}"/>
              </a:ext>
            </a:extLst>
          </p:cNvPr>
          <p:cNvSpPr>
            <a:spLocks noChangeArrowheads="1"/>
          </p:cNvSpPr>
          <p:nvPr/>
        </p:nvSpPr>
        <p:spPr bwMode="auto">
          <a:xfrm>
            <a:off x="2195513" y="0"/>
            <a:ext cx="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dirty="0">
              <a:latin typeface="Calibri" panose="020F0502020204030204" pitchFamily="34" charset="0"/>
              <a:cs typeface="Calibri" panose="020F0502020204030204" pitchFamily="34" charset="0"/>
            </a:endParaRPr>
          </a:p>
        </p:txBody>
      </p:sp>
      <p:sp>
        <p:nvSpPr>
          <p:cNvPr id="10" name="Rectangle 6">
            <a:extLst>
              <a:ext uri="{FF2B5EF4-FFF2-40B4-BE49-F238E27FC236}">
                <a16:creationId xmlns:a16="http://schemas.microsoft.com/office/drawing/2014/main" id="{E25DD0E7-F23C-4398-913B-819BD9869396}"/>
              </a:ext>
            </a:extLst>
          </p:cNvPr>
          <p:cNvSpPr>
            <a:spLocks noChangeArrowheads="1"/>
          </p:cNvSpPr>
          <p:nvPr/>
        </p:nvSpPr>
        <p:spPr bwMode="auto">
          <a:xfrm>
            <a:off x="1714500" y="685800"/>
            <a:ext cx="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dirty="0">
              <a:latin typeface="Calibri" panose="020F0502020204030204" pitchFamily="34" charset="0"/>
              <a:cs typeface="Calibri" panose="020F0502020204030204" pitchFamily="34" charset="0"/>
            </a:endParaRPr>
          </a:p>
        </p:txBody>
      </p:sp>
      <p:sp>
        <p:nvSpPr>
          <p:cNvPr id="11" name="Text Box 4">
            <a:extLst>
              <a:ext uri="{FF2B5EF4-FFF2-40B4-BE49-F238E27FC236}">
                <a16:creationId xmlns:a16="http://schemas.microsoft.com/office/drawing/2014/main" id="{63D1B08B-EF04-4CDB-9A90-C9B39C95149E}"/>
              </a:ext>
            </a:extLst>
          </p:cNvPr>
          <p:cNvSpPr txBox="1">
            <a:spLocks noChangeArrowheads="1"/>
          </p:cNvSpPr>
          <p:nvPr/>
        </p:nvSpPr>
        <p:spPr bwMode="auto">
          <a:xfrm>
            <a:off x="1143000" y="87868"/>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9 Gods Talking to You but that’s Not Good - Part I</a:t>
            </a:r>
          </a:p>
        </p:txBody>
      </p:sp>
      <p:sp>
        <p:nvSpPr>
          <p:cNvPr id="13" name="Rectangle 2">
            <a:extLst>
              <a:ext uri="{FF2B5EF4-FFF2-40B4-BE49-F238E27FC236}">
                <a16:creationId xmlns:a16="http://schemas.microsoft.com/office/drawing/2014/main" id="{6C473352-A856-49EF-8888-861CFBEE4F55}"/>
              </a:ext>
            </a:extLst>
          </p:cNvPr>
          <p:cNvSpPr txBox="1">
            <a:spLocks noChangeArrowheads="1"/>
          </p:cNvSpPr>
          <p:nvPr/>
        </p:nvSpPr>
        <p:spPr bwMode="auto">
          <a:xfrm>
            <a:off x="0" y="533400"/>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rPr>
              <a:t>Balaam Obeys the Lord!</a:t>
            </a:r>
          </a:p>
          <a:p>
            <a:r>
              <a:rPr lang="en-US" altLang="en-US" sz="2400" b="1" dirty="0">
                <a:solidFill>
                  <a:srgbClr val="0000CC"/>
                </a:solidFill>
              </a:rPr>
              <a:t>Numbers 22:36-24:25</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457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altLang="en-US" sz="3600" b="1" kern="0" dirty="0">
                <a:solidFill>
                  <a:schemeClr val="tx1"/>
                </a:solidFill>
                <a:latin typeface="Calibri" panose="020F0502020204030204" pitchFamily="34" charset="0"/>
                <a:cs typeface="Calibri" panose="020F0502020204030204" pitchFamily="34" charset="0"/>
              </a:rPr>
              <a:t>Session 9 Outline</a:t>
            </a:r>
            <a:endParaRPr lang="en-US" sz="3200" kern="0" dirty="0">
              <a:solidFill>
                <a:schemeClr val="tx1"/>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228600" y="1143000"/>
            <a:ext cx="8686800" cy="5410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461963" lvl="1" indent="-461963" eaLnBrk="1" hangingPunct="1">
              <a:spcBef>
                <a:spcPts val="0"/>
              </a:spcBef>
              <a:spcAft>
                <a:spcPts val="1200"/>
              </a:spcAft>
              <a:buFont typeface="+mj-lt"/>
              <a:buAutoNum type="romanUcPeriod"/>
              <a:tabLst>
                <a:tab pos="1939925" algn="l"/>
              </a:tabLst>
            </a:pPr>
            <a:r>
              <a:rPr lang="en-US" sz="3000" b="1" dirty="0">
                <a:latin typeface="Calibri" panose="020F0502020204030204" pitchFamily="34" charset="0"/>
                <a:cs typeface="Calibri" panose="020F0502020204030204" pitchFamily="34" charset="0"/>
              </a:rPr>
              <a:t>Review</a:t>
            </a:r>
            <a:endParaRPr lang="en-US" altLang="en-US" sz="3000" b="1" dirty="0">
              <a:latin typeface="Calibri" panose="020F0502020204030204" pitchFamily="34" charset="0"/>
              <a:cs typeface="Calibri" panose="020F0502020204030204" pitchFamily="34" charset="0"/>
            </a:endParaRPr>
          </a:p>
          <a:p>
            <a:pPr marL="914400" lvl="2" indent="-514350" eaLnBrk="1" hangingPunct="1">
              <a:spcBef>
                <a:spcPts val="0"/>
              </a:spcBef>
              <a:spcAft>
                <a:spcPts val="1200"/>
              </a:spcAft>
              <a:buFont typeface="+mj-lt"/>
              <a:buAutoNum type="alphaUcPeriod"/>
              <a:tabLst>
                <a:tab pos="1939925" algn="l"/>
              </a:tabLst>
            </a:pPr>
            <a:r>
              <a:rPr lang="en-US" altLang="en-US" sz="3000" b="1" dirty="0">
                <a:latin typeface="Calibri" panose="020F0502020204030204" pitchFamily="34" charset="0"/>
                <a:cs typeface="Calibri" panose="020F0502020204030204" pitchFamily="34" charset="0"/>
              </a:rPr>
              <a:t>Purpose, Aim, and Objective</a:t>
            </a:r>
          </a:p>
          <a:p>
            <a:pPr marL="914400" lvl="2" indent="-514350" eaLnBrk="1" hangingPunct="1">
              <a:spcBef>
                <a:spcPts val="0"/>
              </a:spcBef>
              <a:spcAft>
                <a:spcPts val="1200"/>
              </a:spcAft>
              <a:buFont typeface="+mj-lt"/>
              <a:buAutoNum type="alphaUcPeriod"/>
              <a:tabLst>
                <a:tab pos="1939925" algn="l"/>
              </a:tabLst>
            </a:pPr>
            <a:r>
              <a:rPr lang="en-US" altLang="en-US" sz="3000" b="1" dirty="0">
                <a:latin typeface="Calibri" panose="020F0502020204030204" pitchFamily="34" charset="0"/>
                <a:cs typeface="Calibri" panose="020F0502020204030204" pitchFamily="34" charset="0"/>
              </a:rPr>
              <a:t>Session 8</a:t>
            </a:r>
          </a:p>
          <a:p>
            <a:pPr marL="461963" lvl="1" indent="-461963" eaLnBrk="1" hangingPunct="1">
              <a:spcBef>
                <a:spcPts val="0"/>
              </a:spcBef>
              <a:spcAft>
                <a:spcPts val="1200"/>
              </a:spcAft>
              <a:buFont typeface="+mj-lt"/>
              <a:buAutoNum type="romanUcPeriod"/>
              <a:tabLst>
                <a:tab pos="1939925" algn="l"/>
              </a:tabLst>
            </a:pPr>
            <a:r>
              <a:rPr lang="en-US" altLang="en-US" sz="3000" b="1" dirty="0">
                <a:latin typeface="Calibri" panose="020F0502020204030204" pitchFamily="34" charset="0"/>
                <a:cs typeface="Calibri" panose="020F0502020204030204" pitchFamily="34" charset="0"/>
              </a:rPr>
              <a:t>Gods Talking to You but that’s Not Good - Part I (Numbers 22)</a:t>
            </a:r>
            <a:endParaRPr lang="en-US" sz="3000" b="1" dirty="0">
              <a:latin typeface="Calibri" panose="020F0502020204030204" pitchFamily="34" charset="0"/>
              <a:cs typeface="Calibri" panose="020F0502020204030204" pitchFamily="34" charset="0"/>
            </a:endParaRPr>
          </a:p>
          <a:p>
            <a:pPr marL="914400" lvl="2" indent="-514350" eaLnBrk="1" hangingPunct="1">
              <a:spcBef>
                <a:spcPts val="0"/>
              </a:spcBef>
              <a:spcAft>
                <a:spcPts val="1200"/>
              </a:spcAft>
              <a:buFont typeface="+mj-lt"/>
              <a:buAutoNum type="alphaUcPeriod"/>
              <a:tabLst>
                <a:tab pos="1939925" algn="l"/>
              </a:tabLst>
            </a:pPr>
            <a:r>
              <a:rPr lang="en-US" sz="3000" b="1" dirty="0">
                <a:latin typeface="Calibri" panose="020F0502020204030204" pitchFamily="34" charset="0"/>
                <a:cs typeface="Calibri" panose="020F0502020204030204" pitchFamily="34" charset="0"/>
              </a:rPr>
              <a:t>General Information</a:t>
            </a:r>
          </a:p>
          <a:p>
            <a:pPr marL="914400" lvl="2" indent="-514350" eaLnBrk="1" hangingPunct="1">
              <a:spcBef>
                <a:spcPts val="0"/>
              </a:spcBef>
              <a:spcAft>
                <a:spcPts val="1200"/>
              </a:spcAft>
              <a:buFont typeface="+mj-lt"/>
              <a:buAutoNum type="alphaUcPeriod"/>
              <a:tabLst>
                <a:tab pos="1939925" algn="l"/>
              </a:tabLst>
            </a:pPr>
            <a:r>
              <a:rPr lang="en-US" sz="3000" b="1" dirty="0">
                <a:latin typeface="Calibri" panose="020F0502020204030204" pitchFamily="34" charset="0"/>
                <a:cs typeface="Calibri" panose="020F0502020204030204" pitchFamily="34" charset="0"/>
              </a:rPr>
              <a:t>Comments &amp; Commentary</a:t>
            </a:r>
          </a:p>
          <a:p>
            <a:pPr marL="461963" lvl="1" indent="-461963" eaLnBrk="1" hangingPunct="1">
              <a:spcBef>
                <a:spcPts val="0"/>
              </a:spcBef>
              <a:spcAft>
                <a:spcPts val="1200"/>
              </a:spcAft>
              <a:buFont typeface="+mj-lt"/>
              <a:buAutoNum type="romanUcPeriod"/>
              <a:tabLst>
                <a:tab pos="1939925" algn="l"/>
              </a:tabLst>
            </a:pPr>
            <a:r>
              <a:rPr lang="en-US" altLang="en-US" sz="3000" b="1" u="sng" dirty="0">
                <a:solidFill>
                  <a:srgbClr val="0000CC"/>
                </a:solidFill>
                <a:latin typeface="Calibri" panose="020F0502020204030204" pitchFamily="34" charset="0"/>
                <a:cs typeface="Calibri" panose="020F0502020204030204" pitchFamily="34" charset="0"/>
              </a:rPr>
              <a:t>Concluding Observations</a:t>
            </a:r>
          </a:p>
        </p:txBody>
      </p:sp>
    </p:spTree>
    <p:extLst>
      <p:ext uri="{BB962C8B-B14F-4D97-AF65-F5344CB8AC3E}">
        <p14:creationId xmlns:p14="http://schemas.microsoft.com/office/powerpoint/2010/main" val="5106745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09800" y="1542395"/>
            <a:ext cx="6771589" cy="4401205"/>
          </a:xfrm>
          <a:prstGeom prst="rect">
            <a:avLst/>
          </a:prstGeom>
          <a:noFill/>
          <a:ln>
            <a:noFill/>
          </a:ln>
        </p:spPr>
        <p:txBody>
          <a:bodyPr wrap="square">
            <a:spAutoFit/>
          </a:bodyPr>
          <a:lstStyle/>
          <a:p>
            <a:pPr algn="just"/>
            <a:r>
              <a:rPr lang="en-US" sz="2800" b="0" dirty="0">
                <a:latin typeface="Calibri" panose="020F0502020204030204" pitchFamily="34" charset="0"/>
                <a:cs typeface="Calibri" panose="020F0502020204030204" pitchFamily="34" charset="0"/>
              </a:rPr>
              <a:t>It is because Reformed theology has kept us Gentiles under the Law,—if not as a means of righteousness, then as “a rule of life,” that all the trouble has arisen. </a:t>
            </a:r>
            <a:r>
              <a:rPr lang="en-US" sz="2800" b="1" i="1" dirty="0">
                <a:solidFill>
                  <a:srgbClr val="0000CC"/>
                </a:solidFill>
                <a:latin typeface="Calibri" panose="020F0502020204030204" pitchFamily="34" charset="0"/>
                <a:cs typeface="Calibri" panose="020F0502020204030204" pitchFamily="34" charset="0"/>
              </a:rPr>
              <a:t>The Law is no more a rule of life than it is a means of righteousness. </a:t>
            </a:r>
            <a:r>
              <a:rPr lang="en-US" sz="2800" b="1" i="1" dirty="0">
                <a:solidFill>
                  <a:srgbClr val="008000"/>
                </a:solidFill>
                <a:latin typeface="Calibri" panose="020F0502020204030204" pitchFamily="34" charset="0"/>
                <a:cs typeface="Calibri" panose="020F0502020204030204" pitchFamily="34" charset="0"/>
              </a:rPr>
              <a:t>Walking in the Spirit has now taken the place of walking by ordinances. </a:t>
            </a:r>
            <a:r>
              <a:rPr lang="en-US" sz="2800" b="0" dirty="0">
                <a:latin typeface="Calibri" panose="020F0502020204030204" pitchFamily="34" charset="0"/>
                <a:cs typeface="Calibri" panose="020F0502020204030204" pitchFamily="34" charset="0"/>
              </a:rPr>
              <a:t>God has another principle under which He has put his saints: “Ye are not under law, but, under grace!” (italics mine)</a:t>
            </a:r>
          </a:p>
        </p:txBody>
      </p:sp>
      <p:sp>
        <p:nvSpPr>
          <p:cNvPr id="2" name="Rectangle 1">
            <a:extLst>
              <a:ext uri="{FF2B5EF4-FFF2-40B4-BE49-F238E27FC236}">
                <a16:creationId xmlns:a16="http://schemas.microsoft.com/office/drawing/2014/main" id="{A634B74D-66F4-476B-A1C7-9EEF14FD73AD}"/>
              </a:ext>
            </a:extLst>
          </p:cNvPr>
          <p:cNvSpPr/>
          <p:nvPr/>
        </p:nvSpPr>
        <p:spPr>
          <a:xfrm>
            <a:off x="428625" y="228600"/>
            <a:ext cx="8286750" cy="1200329"/>
          </a:xfrm>
          <a:prstGeom prst="rect">
            <a:avLst/>
          </a:prstGeom>
        </p:spPr>
        <p:txBody>
          <a:bodyPr wrap="square">
            <a:spAutoFit/>
          </a:bodyPr>
          <a:lstStyle/>
          <a:p>
            <a:pPr algn="ctr"/>
            <a:r>
              <a:rPr lang="en-US" sz="3200" b="1" dirty="0">
                <a:latin typeface="Calibri" panose="020F0502020204030204" pitchFamily="34" charset="0"/>
                <a:cs typeface="Calibri" panose="020F0502020204030204" pitchFamily="34" charset="0"/>
              </a:rPr>
              <a:t>William R. Newell</a:t>
            </a:r>
          </a:p>
          <a:p>
            <a:pPr algn="ctr"/>
            <a:r>
              <a:rPr lang="en-US" sz="2000" b="0" i="1" dirty="0">
                <a:latin typeface="Calibri" panose="020F0502020204030204" pitchFamily="34" charset="0"/>
                <a:cs typeface="Calibri" panose="020F0502020204030204" pitchFamily="34" charset="0"/>
              </a:rPr>
              <a:t>Romans Verse-by-Verse </a:t>
            </a:r>
            <a:r>
              <a:rPr lang="en-US" sz="2000" b="0" dirty="0">
                <a:latin typeface="Calibri" panose="020F0502020204030204" pitchFamily="34" charset="0"/>
                <a:cs typeface="Calibri" panose="020F0502020204030204" pitchFamily="34" charset="0"/>
              </a:rPr>
              <a:t>(p. 274). </a:t>
            </a:r>
          </a:p>
          <a:p>
            <a:pPr algn="ctr"/>
            <a:r>
              <a:rPr lang="en-US" sz="2000" b="0" dirty="0">
                <a:latin typeface="Calibri" panose="020F0502020204030204" pitchFamily="34" charset="0"/>
                <a:cs typeface="Calibri" panose="020F0502020204030204" pitchFamily="34" charset="0"/>
              </a:rPr>
              <a:t>Grand Rapids, MI: Christian Classics Ethereal Library.</a:t>
            </a:r>
          </a:p>
        </p:txBody>
      </p:sp>
      <p:pic>
        <p:nvPicPr>
          <p:cNvPr id="4" name="Picture 3">
            <a:extLst>
              <a:ext uri="{FF2B5EF4-FFF2-40B4-BE49-F238E27FC236}">
                <a16:creationId xmlns:a16="http://schemas.microsoft.com/office/drawing/2014/main" id="{0B270E57-4D9A-4DEA-BC5C-A79F85DB96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2611" y="1654552"/>
            <a:ext cx="1894789" cy="2743200"/>
          </a:xfrm>
          <a:prstGeom prst="rect">
            <a:avLst/>
          </a:prstGeom>
        </p:spPr>
      </p:pic>
    </p:spTree>
    <p:extLst>
      <p:ext uri="{BB962C8B-B14F-4D97-AF65-F5344CB8AC3E}">
        <p14:creationId xmlns:p14="http://schemas.microsoft.com/office/powerpoint/2010/main" val="17356469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9" name="Rectangle 3">
            <a:extLst>
              <a:ext uri="{FF2B5EF4-FFF2-40B4-BE49-F238E27FC236}">
                <a16:creationId xmlns:a16="http://schemas.microsoft.com/office/drawing/2014/main" id="{B98EFF26-6DDB-445D-BC05-9E0CBE53E5F6}"/>
              </a:ext>
            </a:extLst>
          </p:cNvPr>
          <p:cNvSpPr>
            <a:spLocks noGrp="1" noChangeArrowheads="1"/>
          </p:cNvSpPr>
          <p:nvPr>
            <p:ph type="body" sz="half" idx="1"/>
          </p:nvPr>
        </p:nvSpPr>
        <p:spPr>
          <a:xfrm>
            <a:off x="76200" y="1600200"/>
            <a:ext cx="6172200" cy="3276600"/>
          </a:xfrm>
        </p:spPr>
        <p:txBody>
          <a:bodyPr/>
          <a:lstStyle/>
          <a:p>
            <a:pPr algn="just">
              <a:spcBef>
                <a:spcPts val="0"/>
              </a:spcBef>
              <a:spcAft>
                <a:spcPts val="1200"/>
              </a:spcAft>
            </a:pPr>
            <a:r>
              <a:rPr lang="en-US" altLang="en-US" sz="2800" dirty="0"/>
              <a:t>God will allow us to do things that are </a:t>
            </a:r>
            <a:r>
              <a:rPr lang="en-US" altLang="en-US" sz="2800" b="1" i="1" u="sng" dirty="0">
                <a:solidFill>
                  <a:srgbClr val="0000CC"/>
                </a:solidFill>
                <a:ea typeface="+mj-ea"/>
              </a:rPr>
              <a:t>not</a:t>
            </a:r>
            <a:r>
              <a:rPr lang="en-US" altLang="en-US" sz="2800" dirty="0"/>
              <a:t> what He </a:t>
            </a:r>
            <a:r>
              <a:rPr lang="en-US" altLang="en-US" sz="2800" b="1" i="1" u="sng" dirty="0">
                <a:solidFill>
                  <a:srgbClr val="0000CC"/>
                </a:solidFill>
                <a:ea typeface="+mj-ea"/>
              </a:rPr>
              <a:t>desires</a:t>
            </a:r>
            <a:r>
              <a:rPr lang="en-US" altLang="en-US" sz="2800" b="1" dirty="0">
                <a:solidFill>
                  <a:srgbClr val="0000FF"/>
                </a:solidFill>
              </a:rPr>
              <a:t> </a:t>
            </a:r>
            <a:r>
              <a:rPr lang="en-US" altLang="en-US" sz="2800" dirty="0"/>
              <a:t>for us or </a:t>
            </a:r>
            <a:r>
              <a:rPr lang="en-US" altLang="en-US" sz="2800" b="1" i="1" u="sng" dirty="0">
                <a:solidFill>
                  <a:srgbClr val="0000CC"/>
                </a:solidFill>
                <a:ea typeface="+mj-ea"/>
              </a:rPr>
              <a:t>intends</a:t>
            </a:r>
            <a:r>
              <a:rPr lang="en-US" altLang="en-US" sz="2800" b="1" dirty="0">
                <a:solidFill>
                  <a:srgbClr val="0000FF"/>
                </a:solidFill>
              </a:rPr>
              <a:t> </a:t>
            </a:r>
            <a:r>
              <a:rPr lang="en-US" altLang="en-US" sz="2800" dirty="0"/>
              <a:t>for us. </a:t>
            </a:r>
          </a:p>
          <a:p>
            <a:pPr algn="just">
              <a:spcBef>
                <a:spcPts val="0"/>
              </a:spcBef>
              <a:spcAft>
                <a:spcPts val="1200"/>
              </a:spcAft>
            </a:pPr>
            <a:r>
              <a:rPr lang="en-US" altLang="en-US" sz="2800" dirty="0"/>
              <a:t>But it is far better that we seek His will through prayer, His word, and by counsel and example in the church body. </a:t>
            </a:r>
          </a:p>
        </p:txBody>
      </p:sp>
      <p:sp>
        <p:nvSpPr>
          <p:cNvPr id="7" name="Rectangle 3">
            <a:extLst>
              <a:ext uri="{FF2B5EF4-FFF2-40B4-BE49-F238E27FC236}">
                <a16:creationId xmlns:a16="http://schemas.microsoft.com/office/drawing/2014/main" id="{F30DA50D-E2E3-49CA-8A66-C970F3067E13}"/>
              </a:ext>
            </a:extLst>
          </p:cNvPr>
          <p:cNvSpPr>
            <a:spLocks noChangeArrowheads="1"/>
          </p:cNvSpPr>
          <p:nvPr/>
        </p:nvSpPr>
        <p:spPr bwMode="auto">
          <a:xfrm>
            <a:off x="2195513" y="0"/>
            <a:ext cx="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dirty="0">
              <a:latin typeface="Calibri" panose="020F0502020204030204" pitchFamily="34" charset="0"/>
              <a:cs typeface="Calibri" panose="020F0502020204030204" pitchFamily="34" charset="0"/>
            </a:endParaRPr>
          </a:p>
        </p:txBody>
      </p:sp>
      <p:sp>
        <p:nvSpPr>
          <p:cNvPr id="8" name="Rectangle 6">
            <a:extLst>
              <a:ext uri="{FF2B5EF4-FFF2-40B4-BE49-F238E27FC236}">
                <a16:creationId xmlns:a16="http://schemas.microsoft.com/office/drawing/2014/main" id="{6863CD47-BD34-442F-9B9E-02B38EADE860}"/>
              </a:ext>
            </a:extLst>
          </p:cNvPr>
          <p:cNvSpPr>
            <a:spLocks noChangeArrowheads="1"/>
          </p:cNvSpPr>
          <p:nvPr/>
        </p:nvSpPr>
        <p:spPr bwMode="auto">
          <a:xfrm>
            <a:off x="1714500" y="685800"/>
            <a:ext cx="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dirty="0">
              <a:latin typeface="Calibri" panose="020F0502020204030204" pitchFamily="34" charset="0"/>
              <a:cs typeface="Calibri" panose="020F0502020204030204" pitchFamily="34" charset="0"/>
            </a:endParaRPr>
          </a:p>
        </p:txBody>
      </p:sp>
      <p:sp>
        <p:nvSpPr>
          <p:cNvPr id="9" name="Text Box 4">
            <a:extLst>
              <a:ext uri="{FF2B5EF4-FFF2-40B4-BE49-F238E27FC236}">
                <a16:creationId xmlns:a16="http://schemas.microsoft.com/office/drawing/2014/main" id="{84717AE2-CE3A-42FC-B8BE-53E0A2DB7839}"/>
              </a:ext>
            </a:extLst>
          </p:cNvPr>
          <p:cNvSpPr txBox="1">
            <a:spLocks noChangeArrowheads="1"/>
          </p:cNvSpPr>
          <p:nvPr/>
        </p:nvSpPr>
        <p:spPr bwMode="auto">
          <a:xfrm>
            <a:off x="1143000" y="87868"/>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9 Gods Talking to You but that’s Not Good - Part I</a:t>
            </a:r>
          </a:p>
        </p:txBody>
      </p:sp>
      <p:sp>
        <p:nvSpPr>
          <p:cNvPr id="10" name="Rectangle 2">
            <a:extLst>
              <a:ext uri="{FF2B5EF4-FFF2-40B4-BE49-F238E27FC236}">
                <a16:creationId xmlns:a16="http://schemas.microsoft.com/office/drawing/2014/main" id="{18CFC98C-4E86-4C33-8855-98608DCB2085}"/>
              </a:ext>
            </a:extLst>
          </p:cNvPr>
          <p:cNvSpPr txBox="1">
            <a:spLocks noChangeArrowheads="1"/>
          </p:cNvSpPr>
          <p:nvPr/>
        </p:nvSpPr>
        <p:spPr bwMode="auto">
          <a:xfrm>
            <a:off x="0" y="533400"/>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rPr>
              <a:t>Just because God allows it…  </a:t>
            </a:r>
          </a:p>
          <a:p>
            <a:r>
              <a:rPr lang="en-US" altLang="en-US" sz="2400" b="1" dirty="0">
                <a:solidFill>
                  <a:srgbClr val="0000CC"/>
                </a:solidFill>
              </a:rPr>
              <a:t>Numbers 22-24</a:t>
            </a:r>
          </a:p>
        </p:txBody>
      </p:sp>
      <p:pic>
        <p:nvPicPr>
          <p:cNvPr id="2" name="Picture 1">
            <a:extLst>
              <a:ext uri="{FF2B5EF4-FFF2-40B4-BE49-F238E27FC236}">
                <a16:creationId xmlns:a16="http://schemas.microsoft.com/office/drawing/2014/main" id="{4ED830F6-3A6B-47B7-8001-188506E13D2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77000" y="1752600"/>
            <a:ext cx="2505740" cy="2286000"/>
          </a:xfrm>
          <a:prstGeom prst="rect">
            <a:avLst/>
          </a:prstGeom>
          <a:ln>
            <a:solidFill>
              <a:schemeClr val="tx1"/>
            </a:solidFill>
          </a:ln>
        </p:spPr>
      </p:pic>
      <p:pic>
        <p:nvPicPr>
          <p:cNvPr id="4" name="Picture 3">
            <a:extLst>
              <a:ext uri="{FF2B5EF4-FFF2-40B4-BE49-F238E27FC236}">
                <a16:creationId xmlns:a16="http://schemas.microsoft.com/office/drawing/2014/main" id="{D0E08AC4-9E4B-486F-93D2-51BBEE11684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15776" y="4648200"/>
            <a:ext cx="5712447" cy="2036240"/>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8" name="Text Box 6">
            <a:extLst>
              <a:ext uri="{FF2B5EF4-FFF2-40B4-BE49-F238E27FC236}">
                <a16:creationId xmlns:a16="http://schemas.microsoft.com/office/drawing/2014/main" id="{4BC27185-A9D2-44D6-9857-26E3D76AF192}"/>
              </a:ext>
            </a:extLst>
          </p:cNvPr>
          <p:cNvSpPr txBox="1">
            <a:spLocks noChangeArrowheads="1"/>
          </p:cNvSpPr>
          <p:nvPr/>
        </p:nvSpPr>
        <p:spPr bwMode="auto">
          <a:xfrm>
            <a:off x="76200" y="4419600"/>
            <a:ext cx="8991600" cy="2246769"/>
          </a:xfrm>
          <a:prstGeom prst="rect">
            <a:avLst/>
          </a:prstGeom>
          <a:noFill/>
          <a:ln w="38100">
            <a:noFill/>
            <a:miter lim="800000"/>
            <a:headEnd/>
            <a:tailEnd/>
          </a:ln>
          <a:effectLst/>
          <a:extLst/>
        </p:spPr>
        <p:txBody>
          <a:bodyPr wrap="square">
            <a:spAutoFit/>
          </a:bodyPr>
          <a:lstStyle/>
          <a:p>
            <a:pPr marL="342900" indent="-342900" algn="just">
              <a:spcBef>
                <a:spcPts val="0"/>
              </a:spcBef>
              <a:spcAft>
                <a:spcPts val="1200"/>
              </a:spcAft>
              <a:buChar char="•"/>
            </a:pPr>
            <a:r>
              <a:rPr lang="en-US" altLang="en-US" sz="2800" dirty="0">
                <a:latin typeface="Calibri" panose="020F0502020204030204" pitchFamily="34" charset="0"/>
                <a:cs typeface="Calibri" panose="020F0502020204030204" pitchFamily="34" charset="0"/>
              </a:rPr>
              <a:t>Attempting to ‘force’ God’s hand or ‘expecting’ Him to intervene to stop us from doing the wrong thing or strong-arm us into doing the right thing </a:t>
            </a:r>
            <a:r>
              <a:rPr lang="en-US" altLang="en-US" sz="2800" b="1" dirty="0">
                <a:solidFill>
                  <a:srgbClr val="0000CC"/>
                </a:solidFill>
                <a:latin typeface="Calibri" panose="020F0502020204030204" pitchFamily="34" charset="0"/>
                <a:ea typeface="+mj-ea"/>
                <a:cs typeface="Calibri" panose="020F0502020204030204" pitchFamily="34" charset="0"/>
              </a:rPr>
              <a:t>shows a lack of understanding regarding His character and processes for our spiritual growth and maturity</a:t>
            </a:r>
            <a:r>
              <a:rPr lang="en-US" altLang="en-US" sz="2800" dirty="0">
                <a:latin typeface="Calibri" panose="020F0502020204030204" pitchFamily="34" charset="0"/>
                <a:cs typeface="Calibri" panose="020F0502020204030204" pitchFamily="34" charset="0"/>
              </a:rPr>
              <a:t>.</a:t>
            </a:r>
          </a:p>
        </p:txBody>
      </p:sp>
      <p:pic>
        <p:nvPicPr>
          <p:cNvPr id="177163" name="Picture 11" descr="Hand_ofGod2">
            <a:extLst>
              <a:ext uri="{FF2B5EF4-FFF2-40B4-BE49-F238E27FC236}">
                <a16:creationId xmlns:a16="http://schemas.microsoft.com/office/drawing/2014/main" id="{7AB1D4C0-A246-40E4-8842-E556B36FACE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2000" y="1611745"/>
            <a:ext cx="7620000" cy="2676525"/>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9" name="Rectangle 3">
            <a:extLst>
              <a:ext uri="{FF2B5EF4-FFF2-40B4-BE49-F238E27FC236}">
                <a16:creationId xmlns:a16="http://schemas.microsoft.com/office/drawing/2014/main" id="{11D590B7-17F7-4445-99F0-4D683DFB3CE4}"/>
              </a:ext>
            </a:extLst>
          </p:cNvPr>
          <p:cNvSpPr>
            <a:spLocks noChangeArrowheads="1"/>
          </p:cNvSpPr>
          <p:nvPr/>
        </p:nvSpPr>
        <p:spPr bwMode="auto">
          <a:xfrm>
            <a:off x="2195513" y="0"/>
            <a:ext cx="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dirty="0">
              <a:latin typeface="Calibri" panose="020F0502020204030204" pitchFamily="34" charset="0"/>
              <a:cs typeface="Calibri" panose="020F0502020204030204" pitchFamily="34" charset="0"/>
            </a:endParaRPr>
          </a:p>
        </p:txBody>
      </p:sp>
      <p:sp>
        <p:nvSpPr>
          <p:cNvPr id="10" name="Rectangle 6">
            <a:extLst>
              <a:ext uri="{FF2B5EF4-FFF2-40B4-BE49-F238E27FC236}">
                <a16:creationId xmlns:a16="http://schemas.microsoft.com/office/drawing/2014/main" id="{DBB8157C-F014-4663-AC86-067AB511A598}"/>
              </a:ext>
            </a:extLst>
          </p:cNvPr>
          <p:cNvSpPr>
            <a:spLocks noChangeArrowheads="1"/>
          </p:cNvSpPr>
          <p:nvPr/>
        </p:nvSpPr>
        <p:spPr bwMode="auto">
          <a:xfrm>
            <a:off x="1714500" y="685800"/>
            <a:ext cx="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dirty="0">
              <a:latin typeface="Calibri" panose="020F0502020204030204" pitchFamily="34" charset="0"/>
              <a:cs typeface="Calibri" panose="020F0502020204030204" pitchFamily="34" charset="0"/>
            </a:endParaRPr>
          </a:p>
        </p:txBody>
      </p:sp>
      <p:sp>
        <p:nvSpPr>
          <p:cNvPr id="11" name="Text Box 4">
            <a:extLst>
              <a:ext uri="{FF2B5EF4-FFF2-40B4-BE49-F238E27FC236}">
                <a16:creationId xmlns:a16="http://schemas.microsoft.com/office/drawing/2014/main" id="{D9AD4A32-863C-466F-B6D7-37F20A318D15}"/>
              </a:ext>
            </a:extLst>
          </p:cNvPr>
          <p:cNvSpPr txBox="1">
            <a:spLocks noChangeArrowheads="1"/>
          </p:cNvSpPr>
          <p:nvPr/>
        </p:nvSpPr>
        <p:spPr bwMode="auto">
          <a:xfrm>
            <a:off x="1143000" y="87868"/>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9 Gods Talking to You but that’s Not Good - Part I</a:t>
            </a:r>
          </a:p>
        </p:txBody>
      </p:sp>
      <p:sp>
        <p:nvSpPr>
          <p:cNvPr id="12" name="Rectangle 2">
            <a:extLst>
              <a:ext uri="{FF2B5EF4-FFF2-40B4-BE49-F238E27FC236}">
                <a16:creationId xmlns:a16="http://schemas.microsoft.com/office/drawing/2014/main" id="{6244BFB3-9EA5-4761-B833-03479AEC8298}"/>
              </a:ext>
            </a:extLst>
          </p:cNvPr>
          <p:cNvSpPr txBox="1">
            <a:spLocks noChangeArrowheads="1"/>
          </p:cNvSpPr>
          <p:nvPr/>
        </p:nvSpPr>
        <p:spPr bwMode="auto">
          <a:xfrm>
            <a:off x="0" y="533400"/>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rPr>
              <a:t>Just because God allows it…  </a:t>
            </a:r>
          </a:p>
          <a:p>
            <a:r>
              <a:rPr lang="en-US" altLang="en-US" sz="2400" b="1" dirty="0">
                <a:solidFill>
                  <a:srgbClr val="0000CC"/>
                </a:solidFill>
              </a:rPr>
              <a:t>Numbers 22-24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a:extLst>
              <a:ext uri="{FF2B5EF4-FFF2-40B4-BE49-F238E27FC236}">
                <a16:creationId xmlns:a16="http://schemas.microsoft.com/office/drawing/2014/main" id="{43652ACF-AE79-4AF6-A0ED-C38BED505520}"/>
              </a:ext>
            </a:extLst>
          </p:cNvPr>
          <p:cNvSpPr>
            <a:spLocks noGrp="1" noChangeArrowheads="1"/>
          </p:cNvSpPr>
          <p:nvPr>
            <p:ph type="body" sz="half" idx="1"/>
          </p:nvPr>
        </p:nvSpPr>
        <p:spPr>
          <a:xfrm>
            <a:off x="76200" y="1570182"/>
            <a:ext cx="5943600" cy="4906818"/>
          </a:xfrm>
        </p:spPr>
        <p:txBody>
          <a:bodyPr/>
          <a:lstStyle/>
          <a:p>
            <a:pPr algn="just">
              <a:spcBef>
                <a:spcPts val="0"/>
              </a:spcBef>
              <a:spcAft>
                <a:spcPts val="1200"/>
              </a:spcAft>
            </a:pPr>
            <a:r>
              <a:rPr lang="en-US" altLang="en-US" sz="2800" dirty="0" err="1"/>
              <a:t>Balak</a:t>
            </a:r>
            <a:r>
              <a:rPr lang="en-US" altLang="en-US" sz="2800" dirty="0"/>
              <a:t>, the Moabite King, </a:t>
            </a:r>
            <a:r>
              <a:rPr lang="en-US" altLang="en-US" sz="2800" b="1" u="sng" dirty="0">
                <a:solidFill>
                  <a:srgbClr val="0000CC"/>
                </a:solidFill>
                <a:ea typeface="+mj-ea"/>
              </a:rPr>
              <a:t>expected</a:t>
            </a:r>
            <a:r>
              <a:rPr lang="en-US" altLang="en-US" sz="2800" dirty="0"/>
              <a:t> Balaam to curse the Children of Israel, but they were already under God’s clear promise to Abraham (Genesis 12:1-3).</a:t>
            </a:r>
          </a:p>
          <a:p>
            <a:pPr algn="just">
              <a:spcBef>
                <a:spcPts val="0"/>
              </a:spcBef>
              <a:spcAft>
                <a:spcPts val="1200"/>
              </a:spcAft>
            </a:pPr>
            <a:r>
              <a:rPr lang="en-US" altLang="en-US" sz="2800" dirty="0"/>
              <a:t>Playing into King </a:t>
            </a:r>
            <a:r>
              <a:rPr lang="en-US" altLang="en-US" sz="2800" dirty="0" err="1"/>
              <a:t>Balak’s</a:t>
            </a:r>
            <a:r>
              <a:rPr lang="en-US" altLang="en-US" sz="2800" dirty="0"/>
              <a:t> expectations was a problem and in our next session we will see that it continues to be a problem for Balaam.</a:t>
            </a:r>
          </a:p>
        </p:txBody>
      </p:sp>
      <p:pic>
        <p:nvPicPr>
          <p:cNvPr id="108552" name="Picture 8" descr="balaam">
            <a:extLst>
              <a:ext uri="{FF2B5EF4-FFF2-40B4-BE49-F238E27FC236}">
                <a16:creationId xmlns:a16="http://schemas.microsoft.com/office/drawing/2014/main" id="{FCEAB4F5-F1CA-470A-B1A0-7DEBE77EDAA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56960" y="1736864"/>
            <a:ext cx="2834640" cy="3673336"/>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3">
            <a:extLst>
              <a:ext uri="{FF2B5EF4-FFF2-40B4-BE49-F238E27FC236}">
                <a16:creationId xmlns:a16="http://schemas.microsoft.com/office/drawing/2014/main" id="{019D6B00-8BAC-408E-807B-1D046BEEB613}"/>
              </a:ext>
            </a:extLst>
          </p:cNvPr>
          <p:cNvSpPr>
            <a:spLocks noChangeArrowheads="1"/>
          </p:cNvSpPr>
          <p:nvPr/>
        </p:nvSpPr>
        <p:spPr bwMode="auto">
          <a:xfrm>
            <a:off x="2195513" y="0"/>
            <a:ext cx="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dirty="0">
              <a:latin typeface="Calibri" panose="020F0502020204030204" pitchFamily="34" charset="0"/>
              <a:cs typeface="Calibri" panose="020F0502020204030204" pitchFamily="34" charset="0"/>
            </a:endParaRPr>
          </a:p>
        </p:txBody>
      </p:sp>
      <p:sp>
        <p:nvSpPr>
          <p:cNvPr id="8" name="Rectangle 6">
            <a:extLst>
              <a:ext uri="{FF2B5EF4-FFF2-40B4-BE49-F238E27FC236}">
                <a16:creationId xmlns:a16="http://schemas.microsoft.com/office/drawing/2014/main" id="{0B501B15-F1E8-4A0E-9802-61587A2F91C8}"/>
              </a:ext>
            </a:extLst>
          </p:cNvPr>
          <p:cNvSpPr>
            <a:spLocks noChangeArrowheads="1"/>
          </p:cNvSpPr>
          <p:nvPr/>
        </p:nvSpPr>
        <p:spPr bwMode="auto">
          <a:xfrm>
            <a:off x="1714500" y="685800"/>
            <a:ext cx="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dirty="0">
              <a:latin typeface="Calibri" panose="020F0502020204030204" pitchFamily="34" charset="0"/>
              <a:cs typeface="Calibri" panose="020F0502020204030204" pitchFamily="34" charset="0"/>
            </a:endParaRPr>
          </a:p>
        </p:txBody>
      </p:sp>
      <p:sp>
        <p:nvSpPr>
          <p:cNvPr id="9" name="Text Box 4">
            <a:extLst>
              <a:ext uri="{FF2B5EF4-FFF2-40B4-BE49-F238E27FC236}">
                <a16:creationId xmlns:a16="http://schemas.microsoft.com/office/drawing/2014/main" id="{50A81C45-DCEB-4E19-8FE7-4144B6421C89}"/>
              </a:ext>
            </a:extLst>
          </p:cNvPr>
          <p:cNvSpPr txBox="1">
            <a:spLocks noChangeArrowheads="1"/>
          </p:cNvSpPr>
          <p:nvPr/>
        </p:nvSpPr>
        <p:spPr bwMode="auto">
          <a:xfrm>
            <a:off x="1143000" y="87868"/>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9 Gods Talking to You but that’s Not Good - Part I</a:t>
            </a:r>
          </a:p>
        </p:txBody>
      </p:sp>
      <p:sp>
        <p:nvSpPr>
          <p:cNvPr id="10" name="Rectangle 2">
            <a:extLst>
              <a:ext uri="{FF2B5EF4-FFF2-40B4-BE49-F238E27FC236}">
                <a16:creationId xmlns:a16="http://schemas.microsoft.com/office/drawing/2014/main" id="{0289606A-D5CB-4E52-95D3-B01F189DBEAF}"/>
              </a:ext>
            </a:extLst>
          </p:cNvPr>
          <p:cNvSpPr txBox="1">
            <a:spLocks noChangeArrowheads="1"/>
          </p:cNvSpPr>
          <p:nvPr/>
        </p:nvSpPr>
        <p:spPr bwMode="auto">
          <a:xfrm>
            <a:off x="0" y="533400"/>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rPr>
              <a:t>At odds with God’s purposes</a:t>
            </a:r>
          </a:p>
          <a:p>
            <a:r>
              <a:rPr lang="en-US" altLang="en-US" sz="2400" b="1" dirty="0">
                <a:solidFill>
                  <a:srgbClr val="0000CC"/>
                </a:solidFill>
              </a:rPr>
              <a:t>Numbers 22-24</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845840-A7A3-4D6A-9265-6EA355C8284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25954" name="Rectangle 2">
            <a:extLst>
              <a:ext uri="{FF2B5EF4-FFF2-40B4-BE49-F238E27FC236}">
                <a16:creationId xmlns:a16="http://schemas.microsoft.com/office/drawing/2014/main" id="{D30395DE-2998-4D86-B193-ABC4068B6FAA}"/>
              </a:ext>
            </a:extLst>
          </p:cNvPr>
          <p:cNvSpPr>
            <a:spLocks noGrp="1" noChangeArrowheads="1"/>
          </p:cNvSpPr>
          <p:nvPr>
            <p:ph type="body" idx="1"/>
          </p:nvPr>
        </p:nvSpPr>
        <p:spPr>
          <a:xfrm>
            <a:off x="0" y="0"/>
            <a:ext cx="9144000" cy="4495800"/>
          </a:xfrm>
        </p:spPr>
        <p:txBody>
          <a:bodyPr/>
          <a:lstStyle/>
          <a:p>
            <a:pPr marL="0" lvl="0" indent="0" algn="ctr">
              <a:spcBef>
                <a:spcPts val="0"/>
              </a:spcBef>
              <a:spcAft>
                <a:spcPts val="1200"/>
              </a:spcAft>
              <a:buNone/>
            </a:pPr>
            <a:r>
              <a:rPr lang="en-US" altLang="en-US" b="1" dirty="0">
                <a:solidFill>
                  <a:srgbClr val="0000CC"/>
                </a:solidFill>
              </a:rPr>
              <a:t>Genesis 12:1-3</a:t>
            </a:r>
          </a:p>
          <a:p>
            <a:pPr marL="0" lvl="0" indent="0" algn="just">
              <a:spcBef>
                <a:spcPts val="0"/>
              </a:spcBef>
              <a:buNone/>
            </a:pPr>
            <a:r>
              <a:rPr lang="en-US" sz="2800" baseline="30000" dirty="0">
                <a:solidFill>
                  <a:srgbClr val="000000"/>
                </a:solidFill>
              </a:rPr>
              <a:t>1</a:t>
            </a:r>
            <a:r>
              <a:rPr lang="en-US" sz="2800" dirty="0">
                <a:solidFill>
                  <a:srgbClr val="000000"/>
                </a:solidFill>
              </a:rPr>
              <a:t> Now the </a:t>
            </a:r>
            <a:r>
              <a:rPr lang="en-US" sz="2800" cap="small" dirty="0">
                <a:solidFill>
                  <a:srgbClr val="000000"/>
                </a:solidFill>
              </a:rPr>
              <a:t>Lord</a:t>
            </a:r>
            <a:r>
              <a:rPr lang="en-US" sz="2800" dirty="0">
                <a:solidFill>
                  <a:srgbClr val="000000"/>
                </a:solidFill>
              </a:rPr>
              <a:t> said to Abram, “Go forth from your country, And from your relatives And from your father’s house, To the land which </a:t>
            </a:r>
            <a:r>
              <a:rPr lang="en-US" sz="2800" b="1" u="sng" dirty="0">
                <a:solidFill>
                  <a:srgbClr val="0000CC"/>
                </a:solidFill>
              </a:rPr>
              <a:t>I will show you</a:t>
            </a:r>
            <a:r>
              <a:rPr lang="en-US" sz="2800" dirty="0">
                <a:solidFill>
                  <a:srgbClr val="000000"/>
                </a:solidFill>
              </a:rPr>
              <a:t>; </a:t>
            </a:r>
            <a:r>
              <a:rPr lang="en-US" sz="2800" baseline="30000" dirty="0">
                <a:solidFill>
                  <a:srgbClr val="000000"/>
                </a:solidFill>
              </a:rPr>
              <a:t>2</a:t>
            </a:r>
            <a:r>
              <a:rPr lang="en-US" sz="2800" dirty="0">
                <a:solidFill>
                  <a:srgbClr val="000000"/>
                </a:solidFill>
              </a:rPr>
              <a:t> And </a:t>
            </a:r>
            <a:r>
              <a:rPr lang="en-US" sz="2800" b="1" u="sng" dirty="0">
                <a:solidFill>
                  <a:srgbClr val="0000CC"/>
                </a:solidFill>
              </a:rPr>
              <a:t>I will make you a great nation</a:t>
            </a:r>
            <a:r>
              <a:rPr lang="en-US" sz="2800" dirty="0">
                <a:solidFill>
                  <a:srgbClr val="000000"/>
                </a:solidFill>
              </a:rPr>
              <a:t>, And </a:t>
            </a:r>
            <a:r>
              <a:rPr lang="en-US" sz="2800" b="1" u="sng" dirty="0">
                <a:solidFill>
                  <a:srgbClr val="0000CC"/>
                </a:solidFill>
              </a:rPr>
              <a:t>I will bless you</a:t>
            </a:r>
            <a:r>
              <a:rPr lang="en-US" sz="2800" dirty="0">
                <a:solidFill>
                  <a:srgbClr val="000000"/>
                </a:solidFill>
              </a:rPr>
              <a:t>, And make your name great; And so </a:t>
            </a:r>
            <a:r>
              <a:rPr lang="en-US" sz="2800" b="1" u="sng" dirty="0">
                <a:solidFill>
                  <a:srgbClr val="0000CC"/>
                </a:solidFill>
              </a:rPr>
              <a:t>you shall be a blessing</a:t>
            </a:r>
            <a:r>
              <a:rPr lang="en-US" sz="2800" dirty="0">
                <a:solidFill>
                  <a:srgbClr val="000000"/>
                </a:solidFill>
              </a:rPr>
              <a:t>; </a:t>
            </a:r>
            <a:r>
              <a:rPr lang="en-US" sz="2800" baseline="30000" dirty="0">
                <a:solidFill>
                  <a:srgbClr val="000000"/>
                </a:solidFill>
              </a:rPr>
              <a:t>3</a:t>
            </a:r>
            <a:r>
              <a:rPr lang="en-US" sz="2800" dirty="0">
                <a:solidFill>
                  <a:srgbClr val="000000"/>
                </a:solidFill>
              </a:rPr>
              <a:t> </a:t>
            </a:r>
            <a:r>
              <a:rPr lang="en-US" sz="2800" dirty="0"/>
              <a:t>And </a:t>
            </a:r>
            <a:r>
              <a:rPr lang="en-US" sz="2800" b="1" u="sng" dirty="0">
                <a:solidFill>
                  <a:srgbClr val="0000CC"/>
                </a:solidFill>
              </a:rPr>
              <a:t>I will bless those who bless you</a:t>
            </a:r>
            <a:r>
              <a:rPr lang="en-US" sz="2800" dirty="0"/>
              <a:t>, And</a:t>
            </a:r>
            <a:r>
              <a:rPr lang="en-US" sz="2800" b="1" u="sng" dirty="0">
                <a:solidFill>
                  <a:srgbClr val="0000CC"/>
                </a:solidFill>
              </a:rPr>
              <a:t>, the one who curses you I will curse</a:t>
            </a:r>
            <a:r>
              <a:rPr lang="en-US" sz="2800" dirty="0">
                <a:solidFill>
                  <a:srgbClr val="000000"/>
                </a:solidFill>
              </a:rPr>
              <a:t>. And in you all the families of the earth will be blessed.” </a:t>
            </a:r>
          </a:p>
        </p:txBody>
      </p:sp>
    </p:spTree>
    <p:extLst>
      <p:ext uri="{BB962C8B-B14F-4D97-AF65-F5344CB8AC3E}">
        <p14:creationId xmlns:p14="http://schemas.microsoft.com/office/powerpoint/2010/main" val="14987206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a:extLst>
              <a:ext uri="{FF2B5EF4-FFF2-40B4-BE49-F238E27FC236}">
                <a16:creationId xmlns:a16="http://schemas.microsoft.com/office/drawing/2014/main" id="{43652ACF-AE79-4AF6-A0ED-C38BED505520}"/>
              </a:ext>
            </a:extLst>
          </p:cNvPr>
          <p:cNvSpPr>
            <a:spLocks noGrp="1" noChangeArrowheads="1"/>
          </p:cNvSpPr>
          <p:nvPr>
            <p:ph type="body" sz="half" idx="1"/>
          </p:nvPr>
        </p:nvSpPr>
        <p:spPr>
          <a:xfrm>
            <a:off x="76199" y="1570182"/>
            <a:ext cx="5911633" cy="4144818"/>
          </a:xfrm>
        </p:spPr>
        <p:txBody>
          <a:bodyPr/>
          <a:lstStyle/>
          <a:p>
            <a:pPr algn="just">
              <a:spcBef>
                <a:spcPts val="0"/>
              </a:spcBef>
              <a:spcAft>
                <a:spcPts val="1200"/>
              </a:spcAft>
            </a:pPr>
            <a:r>
              <a:rPr lang="en-US" sz="2800" dirty="0"/>
              <a:t>What expectations do others have of us? What do they expect us to do and not do? </a:t>
            </a:r>
            <a:r>
              <a:rPr lang="en-US" sz="2800" b="1" dirty="0">
                <a:solidFill>
                  <a:srgbClr val="0000CC"/>
                </a:solidFill>
              </a:rPr>
              <a:t>What spiritual and moral consequences might those expectations have in our lives?</a:t>
            </a:r>
          </a:p>
        </p:txBody>
      </p:sp>
      <p:sp>
        <p:nvSpPr>
          <p:cNvPr id="7" name="Rectangle 3">
            <a:extLst>
              <a:ext uri="{FF2B5EF4-FFF2-40B4-BE49-F238E27FC236}">
                <a16:creationId xmlns:a16="http://schemas.microsoft.com/office/drawing/2014/main" id="{019D6B00-8BAC-408E-807B-1D046BEEB613}"/>
              </a:ext>
            </a:extLst>
          </p:cNvPr>
          <p:cNvSpPr>
            <a:spLocks noChangeArrowheads="1"/>
          </p:cNvSpPr>
          <p:nvPr/>
        </p:nvSpPr>
        <p:spPr bwMode="auto">
          <a:xfrm>
            <a:off x="2195513" y="0"/>
            <a:ext cx="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dirty="0">
              <a:latin typeface="Calibri" panose="020F0502020204030204" pitchFamily="34" charset="0"/>
              <a:cs typeface="Calibri" panose="020F0502020204030204" pitchFamily="34" charset="0"/>
            </a:endParaRPr>
          </a:p>
        </p:txBody>
      </p:sp>
      <p:sp>
        <p:nvSpPr>
          <p:cNvPr id="8" name="Rectangle 6">
            <a:extLst>
              <a:ext uri="{FF2B5EF4-FFF2-40B4-BE49-F238E27FC236}">
                <a16:creationId xmlns:a16="http://schemas.microsoft.com/office/drawing/2014/main" id="{0B501B15-F1E8-4A0E-9802-61587A2F91C8}"/>
              </a:ext>
            </a:extLst>
          </p:cNvPr>
          <p:cNvSpPr>
            <a:spLocks noChangeArrowheads="1"/>
          </p:cNvSpPr>
          <p:nvPr/>
        </p:nvSpPr>
        <p:spPr bwMode="auto">
          <a:xfrm>
            <a:off x="1714500" y="685800"/>
            <a:ext cx="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dirty="0">
              <a:latin typeface="Calibri" panose="020F0502020204030204" pitchFamily="34" charset="0"/>
              <a:cs typeface="Calibri" panose="020F0502020204030204" pitchFamily="34" charset="0"/>
            </a:endParaRPr>
          </a:p>
        </p:txBody>
      </p:sp>
      <p:sp>
        <p:nvSpPr>
          <p:cNvPr id="9" name="Text Box 4">
            <a:extLst>
              <a:ext uri="{FF2B5EF4-FFF2-40B4-BE49-F238E27FC236}">
                <a16:creationId xmlns:a16="http://schemas.microsoft.com/office/drawing/2014/main" id="{50A81C45-DCEB-4E19-8FE7-4144B6421C89}"/>
              </a:ext>
            </a:extLst>
          </p:cNvPr>
          <p:cNvSpPr txBox="1">
            <a:spLocks noChangeArrowheads="1"/>
          </p:cNvSpPr>
          <p:nvPr/>
        </p:nvSpPr>
        <p:spPr bwMode="auto">
          <a:xfrm>
            <a:off x="1143000" y="87868"/>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9 Gods Talking to You but that’s Not Good - Part I</a:t>
            </a:r>
          </a:p>
        </p:txBody>
      </p:sp>
      <p:sp>
        <p:nvSpPr>
          <p:cNvPr id="10" name="Rectangle 2">
            <a:extLst>
              <a:ext uri="{FF2B5EF4-FFF2-40B4-BE49-F238E27FC236}">
                <a16:creationId xmlns:a16="http://schemas.microsoft.com/office/drawing/2014/main" id="{0289606A-D5CB-4E52-95D3-B01F189DBEAF}"/>
              </a:ext>
            </a:extLst>
          </p:cNvPr>
          <p:cNvSpPr txBox="1">
            <a:spLocks noChangeArrowheads="1"/>
          </p:cNvSpPr>
          <p:nvPr/>
        </p:nvSpPr>
        <p:spPr bwMode="auto">
          <a:xfrm>
            <a:off x="0" y="533400"/>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rPr>
              <a:t>At odds with God’s purposes</a:t>
            </a:r>
          </a:p>
          <a:p>
            <a:r>
              <a:rPr lang="en-US" altLang="en-US" sz="2400" b="1" dirty="0">
                <a:solidFill>
                  <a:srgbClr val="0000CC"/>
                </a:solidFill>
              </a:rPr>
              <a:t>Numbers 22-24</a:t>
            </a:r>
          </a:p>
        </p:txBody>
      </p:sp>
      <p:pic>
        <p:nvPicPr>
          <p:cNvPr id="2" name="Picture 1">
            <a:extLst>
              <a:ext uri="{FF2B5EF4-FFF2-40B4-BE49-F238E27FC236}">
                <a16:creationId xmlns:a16="http://schemas.microsoft.com/office/drawing/2014/main" id="{68578730-8BA4-4914-9093-5648B13097E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64032" y="1752600"/>
            <a:ext cx="3003768" cy="2743200"/>
          </a:xfrm>
          <a:prstGeom prst="rect">
            <a:avLst/>
          </a:prstGeom>
        </p:spPr>
      </p:pic>
    </p:spTree>
    <p:extLst>
      <p:ext uri="{BB962C8B-B14F-4D97-AF65-F5344CB8AC3E}">
        <p14:creationId xmlns:p14="http://schemas.microsoft.com/office/powerpoint/2010/main" val="14360822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40" name="Rectangle 4">
            <a:extLst>
              <a:ext uri="{FF2B5EF4-FFF2-40B4-BE49-F238E27FC236}">
                <a16:creationId xmlns:a16="http://schemas.microsoft.com/office/drawing/2014/main" id="{019A85B7-02EA-4102-B5BC-E68C9FD300A3}"/>
              </a:ext>
            </a:extLst>
          </p:cNvPr>
          <p:cNvSpPr>
            <a:spLocks noGrp="1" noChangeArrowheads="1"/>
          </p:cNvSpPr>
          <p:nvPr>
            <p:ph type="body" sz="half" idx="2"/>
          </p:nvPr>
        </p:nvSpPr>
        <p:spPr>
          <a:xfrm>
            <a:off x="3352800" y="1632527"/>
            <a:ext cx="5715000" cy="3549073"/>
          </a:xfrm>
        </p:spPr>
        <p:txBody>
          <a:bodyPr/>
          <a:lstStyle/>
          <a:p>
            <a:pPr algn="just">
              <a:lnSpc>
                <a:spcPct val="90000"/>
              </a:lnSpc>
              <a:spcBef>
                <a:spcPts val="0"/>
              </a:spcBef>
              <a:spcAft>
                <a:spcPts val="1200"/>
              </a:spcAft>
            </a:pPr>
            <a:r>
              <a:rPr lang="en-US" altLang="en-US" sz="2800" dirty="0"/>
              <a:t>Israel’s obedience to the Law of Moses would be the basis for them to be blessed or cursed – not the curse that Balaam was being expected to cast (Deuteronomy 28).</a:t>
            </a:r>
          </a:p>
          <a:p>
            <a:pPr algn="just">
              <a:lnSpc>
                <a:spcPct val="90000"/>
              </a:lnSpc>
              <a:spcBef>
                <a:spcPts val="0"/>
              </a:spcBef>
              <a:spcAft>
                <a:spcPts val="1200"/>
              </a:spcAft>
            </a:pPr>
            <a:r>
              <a:rPr lang="en-US" altLang="en-US" sz="2800" b="1" i="1" dirty="0">
                <a:solidFill>
                  <a:srgbClr val="0000CC"/>
                </a:solidFill>
              </a:rPr>
              <a:t>No man can curse Israel and go uncursed him/her self.</a:t>
            </a:r>
          </a:p>
        </p:txBody>
      </p:sp>
      <p:pic>
        <p:nvPicPr>
          <p:cNvPr id="193544" name="Picture 8" descr="moses">
            <a:extLst>
              <a:ext uri="{FF2B5EF4-FFF2-40B4-BE49-F238E27FC236}">
                <a16:creationId xmlns:a16="http://schemas.microsoft.com/office/drawing/2014/main" id="{5494633E-6706-48AB-A201-C5027FE27F7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4800" y="1783080"/>
            <a:ext cx="2941055" cy="438912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a:extLst>
              <a:ext uri="{FF2B5EF4-FFF2-40B4-BE49-F238E27FC236}">
                <a16:creationId xmlns:a16="http://schemas.microsoft.com/office/drawing/2014/main" id="{4BD6AD6D-FD63-46E1-8779-F2A55B7BF811}"/>
              </a:ext>
            </a:extLst>
          </p:cNvPr>
          <p:cNvSpPr>
            <a:spLocks noChangeArrowheads="1"/>
          </p:cNvSpPr>
          <p:nvPr/>
        </p:nvSpPr>
        <p:spPr bwMode="auto">
          <a:xfrm>
            <a:off x="2195513" y="0"/>
            <a:ext cx="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dirty="0">
              <a:latin typeface="Calibri" panose="020F0502020204030204" pitchFamily="34" charset="0"/>
              <a:cs typeface="Calibri" panose="020F0502020204030204" pitchFamily="34" charset="0"/>
            </a:endParaRPr>
          </a:p>
        </p:txBody>
      </p:sp>
      <p:sp>
        <p:nvSpPr>
          <p:cNvPr id="10" name="Rectangle 6">
            <a:extLst>
              <a:ext uri="{FF2B5EF4-FFF2-40B4-BE49-F238E27FC236}">
                <a16:creationId xmlns:a16="http://schemas.microsoft.com/office/drawing/2014/main" id="{02A3DC20-7C46-49BD-BF20-6CAA375B054E}"/>
              </a:ext>
            </a:extLst>
          </p:cNvPr>
          <p:cNvSpPr>
            <a:spLocks noChangeArrowheads="1"/>
          </p:cNvSpPr>
          <p:nvPr/>
        </p:nvSpPr>
        <p:spPr bwMode="auto">
          <a:xfrm>
            <a:off x="1714500" y="685800"/>
            <a:ext cx="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dirty="0">
              <a:latin typeface="Calibri" panose="020F0502020204030204" pitchFamily="34" charset="0"/>
              <a:cs typeface="Calibri" panose="020F0502020204030204" pitchFamily="34" charset="0"/>
            </a:endParaRPr>
          </a:p>
        </p:txBody>
      </p:sp>
      <p:sp>
        <p:nvSpPr>
          <p:cNvPr id="11" name="Text Box 4">
            <a:extLst>
              <a:ext uri="{FF2B5EF4-FFF2-40B4-BE49-F238E27FC236}">
                <a16:creationId xmlns:a16="http://schemas.microsoft.com/office/drawing/2014/main" id="{23CFE0E4-55C0-4F2C-AB82-E673A7163FF3}"/>
              </a:ext>
            </a:extLst>
          </p:cNvPr>
          <p:cNvSpPr txBox="1">
            <a:spLocks noChangeArrowheads="1"/>
          </p:cNvSpPr>
          <p:nvPr/>
        </p:nvSpPr>
        <p:spPr bwMode="auto">
          <a:xfrm>
            <a:off x="1143000" y="87868"/>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9 Gods Talking to You but that’s Not Good - Part I</a:t>
            </a:r>
          </a:p>
        </p:txBody>
      </p:sp>
      <p:sp>
        <p:nvSpPr>
          <p:cNvPr id="12" name="Rectangle 2">
            <a:extLst>
              <a:ext uri="{FF2B5EF4-FFF2-40B4-BE49-F238E27FC236}">
                <a16:creationId xmlns:a16="http://schemas.microsoft.com/office/drawing/2014/main" id="{1BCA1BD7-A8A7-4184-BB7D-440EE300A3C6}"/>
              </a:ext>
            </a:extLst>
          </p:cNvPr>
          <p:cNvSpPr txBox="1">
            <a:spLocks noChangeArrowheads="1"/>
          </p:cNvSpPr>
          <p:nvPr/>
        </p:nvSpPr>
        <p:spPr bwMode="auto">
          <a:xfrm>
            <a:off x="0" y="533400"/>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rPr>
              <a:t>At odds with God’s purposes</a:t>
            </a:r>
          </a:p>
          <a:p>
            <a:r>
              <a:rPr lang="en-US" altLang="en-US" sz="2400" b="1" dirty="0">
                <a:solidFill>
                  <a:srgbClr val="0000CC"/>
                </a:solidFill>
              </a:rPr>
              <a:t>Numbers 22-24</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897B36-8E80-465F-8644-E731F5F669B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53602" name="Rectangle 2">
            <a:extLst>
              <a:ext uri="{FF2B5EF4-FFF2-40B4-BE49-F238E27FC236}">
                <a16:creationId xmlns:a16="http://schemas.microsoft.com/office/drawing/2014/main" id="{DC5DB2F8-4443-48C0-8376-7F40E9825328}"/>
              </a:ext>
            </a:extLst>
          </p:cNvPr>
          <p:cNvSpPr>
            <a:spLocks noGrp="1" noChangeArrowheads="1"/>
          </p:cNvSpPr>
          <p:nvPr>
            <p:ph type="body" idx="1"/>
          </p:nvPr>
        </p:nvSpPr>
        <p:spPr>
          <a:xfrm>
            <a:off x="0" y="0"/>
            <a:ext cx="9144000" cy="4724400"/>
          </a:xfrm>
        </p:spPr>
        <p:txBody>
          <a:bodyPr/>
          <a:lstStyle/>
          <a:p>
            <a:pPr marL="0" indent="0" algn="ctr">
              <a:spcBef>
                <a:spcPts val="0"/>
              </a:spcBef>
              <a:buFontTx/>
              <a:buNone/>
            </a:pPr>
            <a:r>
              <a:rPr lang="en-US" altLang="en-US" b="1" dirty="0">
                <a:solidFill>
                  <a:srgbClr val="0000CC"/>
                </a:solidFill>
              </a:rPr>
              <a:t>BLESSINGS UNDER THE LAW</a:t>
            </a:r>
          </a:p>
          <a:p>
            <a:pPr marL="0" indent="0" algn="ctr">
              <a:spcBef>
                <a:spcPts val="0"/>
              </a:spcBef>
              <a:spcAft>
                <a:spcPts val="1200"/>
              </a:spcAft>
              <a:buFontTx/>
              <a:buNone/>
            </a:pPr>
            <a:r>
              <a:rPr lang="en-US" altLang="en-US" b="1" dirty="0">
                <a:solidFill>
                  <a:srgbClr val="0000CC"/>
                </a:solidFill>
              </a:rPr>
              <a:t>Deuteronomy 28:1-11</a:t>
            </a:r>
          </a:p>
          <a:p>
            <a:pPr marL="0" indent="0" algn="just">
              <a:spcBef>
                <a:spcPts val="0"/>
              </a:spcBef>
              <a:buFontTx/>
              <a:buNone/>
            </a:pPr>
            <a:r>
              <a:rPr lang="en-US" altLang="en-US" sz="2800" baseline="30000" dirty="0">
                <a:solidFill>
                  <a:srgbClr val="000000"/>
                </a:solidFill>
              </a:rPr>
              <a:t>1 </a:t>
            </a:r>
            <a:r>
              <a:rPr lang="en-US" altLang="en-US" sz="2800" dirty="0"/>
              <a:t>"Now it shall be, </a:t>
            </a:r>
            <a:r>
              <a:rPr lang="en-US" altLang="en-US" sz="2800" b="1" dirty="0">
                <a:solidFill>
                  <a:srgbClr val="0000CC"/>
                </a:solidFill>
              </a:rPr>
              <a:t>if you diligently obey the LORD your God</a:t>
            </a:r>
            <a:r>
              <a:rPr lang="en-US" altLang="en-US" sz="2800" dirty="0"/>
              <a:t>, …</a:t>
            </a:r>
            <a:r>
              <a:rPr lang="en-US" altLang="en-US" sz="2800" baseline="30000" dirty="0">
                <a:solidFill>
                  <a:srgbClr val="000000"/>
                </a:solidFill>
              </a:rPr>
              <a:t>2</a:t>
            </a:r>
            <a:r>
              <a:rPr lang="en-US" altLang="en-US" sz="2800" dirty="0"/>
              <a:t> All these blessings will come upon you and overtake you </a:t>
            </a:r>
            <a:r>
              <a:rPr lang="en-US" altLang="en-US" sz="2800" b="1" dirty="0">
                <a:solidFill>
                  <a:srgbClr val="0000CC"/>
                </a:solidFill>
              </a:rPr>
              <a:t>if you obey the LORD your God</a:t>
            </a:r>
            <a:r>
              <a:rPr lang="en-US" altLang="en-US" sz="2800" dirty="0"/>
              <a:t>: </a:t>
            </a:r>
            <a:r>
              <a:rPr lang="en-US" altLang="en-US" sz="2800" baseline="30000" dirty="0">
                <a:solidFill>
                  <a:srgbClr val="000000"/>
                </a:solidFill>
              </a:rPr>
              <a:t>3</a:t>
            </a:r>
            <a:r>
              <a:rPr lang="en-US" altLang="en-US" sz="2800" dirty="0"/>
              <a:t> Blessed shall you be in the city, and blessed shall you  be in the country...</a:t>
            </a:r>
            <a:r>
              <a:rPr lang="en-US" altLang="en-US" sz="2800" baseline="30000" dirty="0">
                <a:solidFill>
                  <a:srgbClr val="000000"/>
                </a:solidFill>
              </a:rPr>
              <a:t>8</a:t>
            </a:r>
            <a:r>
              <a:rPr lang="en-US" altLang="en-US" sz="2800" dirty="0"/>
              <a:t> “The LORD will command the blessing upon you…and He will bless you </a:t>
            </a:r>
            <a:r>
              <a:rPr lang="en-US" altLang="en-US" sz="2800" b="1" u="sng" dirty="0">
                <a:solidFill>
                  <a:srgbClr val="0000CC"/>
                </a:solidFill>
              </a:rPr>
              <a:t>in the land</a:t>
            </a:r>
            <a:r>
              <a:rPr lang="en-US" altLang="en-US" sz="2800" dirty="0"/>
              <a:t> which the LORD your God gives you…</a:t>
            </a:r>
            <a:r>
              <a:rPr lang="en-US" altLang="en-US" sz="2800" baseline="30000" dirty="0">
                <a:solidFill>
                  <a:srgbClr val="000000"/>
                </a:solidFill>
              </a:rPr>
              <a:t>11</a:t>
            </a:r>
            <a:r>
              <a:rPr lang="en-US" altLang="en-US" sz="2800" dirty="0"/>
              <a:t> “The LORD will make you abound in prosperity,…</a:t>
            </a:r>
            <a:r>
              <a:rPr lang="en-US" altLang="en-US" sz="2800" b="1" u="sng" dirty="0">
                <a:solidFill>
                  <a:srgbClr val="0000CC"/>
                </a:solidFill>
              </a:rPr>
              <a:t>in the land</a:t>
            </a:r>
            <a:r>
              <a:rPr lang="en-US" altLang="en-US" sz="2800" dirty="0"/>
              <a:t> which the LORD swore to your fathers to give you."</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B8DDDA-99B5-45B3-BA70-C484A2CEFC4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55650" name="Rectangle 2">
            <a:extLst>
              <a:ext uri="{FF2B5EF4-FFF2-40B4-BE49-F238E27FC236}">
                <a16:creationId xmlns:a16="http://schemas.microsoft.com/office/drawing/2014/main" id="{7A5FD207-0F6A-495B-97D3-132C08537C8E}"/>
              </a:ext>
            </a:extLst>
          </p:cNvPr>
          <p:cNvSpPr>
            <a:spLocks noGrp="1" noChangeArrowheads="1"/>
          </p:cNvSpPr>
          <p:nvPr>
            <p:ph type="body" idx="1"/>
          </p:nvPr>
        </p:nvSpPr>
        <p:spPr>
          <a:xfrm>
            <a:off x="0" y="0"/>
            <a:ext cx="9144000" cy="5410200"/>
          </a:xfrm>
        </p:spPr>
        <p:txBody>
          <a:bodyPr/>
          <a:lstStyle/>
          <a:p>
            <a:pPr marL="0" indent="0" algn="ctr">
              <a:spcBef>
                <a:spcPts val="0"/>
              </a:spcBef>
              <a:buNone/>
            </a:pPr>
            <a:r>
              <a:rPr lang="en-US" altLang="en-US" b="1" dirty="0">
                <a:solidFill>
                  <a:srgbClr val="0000CC"/>
                </a:solidFill>
              </a:rPr>
              <a:t>CURSES UNDER THE LAW</a:t>
            </a:r>
          </a:p>
          <a:p>
            <a:pPr marL="0" indent="0" algn="ctr">
              <a:spcBef>
                <a:spcPts val="0"/>
              </a:spcBef>
              <a:spcAft>
                <a:spcPts val="1200"/>
              </a:spcAft>
              <a:buNone/>
            </a:pPr>
            <a:r>
              <a:rPr lang="en-US" altLang="en-US" b="1" dirty="0">
                <a:solidFill>
                  <a:srgbClr val="0000CC"/>
                </a:solidFill>
              </a:rPr>
              <a:t>Deuteronomy 28:15-63</a:t>
            </a:r>
          </a:p>
          <a:p>
            <a:pPr marL="0" indent="0" algn="just">
              <a:spcBef>
                <a:spcPts val="0"/>
              </a:spcBef>
              <a:buFontTx/>
              <a:buNone/>
            </a:pPr>
            <a:r>
              <a:rPr lang="en-US" altLang="en-US" sz="2800" baseline="30000" dirty="0">
                <a:solidFill>
                  <a:srgbClr val="000000"/>
                </a:solidFill>
              </a:rPr>
              <a:t>15</a:t>
            </a:r>
            <a:r>
              <a:rPr lang="en-US" altLang="en-US" sz="2800" dirty="0"/>
              <a:t> "But it shall come about, </a:t>
            </a:r>
            <a:r>
              <a:rPr lang="en-US" altLang="en-US" sz="2800" b="1" dirty="0">
                <a:solidFill>
                  <a:srgbClr val="0000CC"/>
                </a:solidFill>
              </a:rPr>
              <a:t>if you do not obey the LORD your God</a:t>
            </a:r>
            <a:r>
              <a:rPr lang="en-US" altLang="en-US" sz="2800" dirty="0"/>
              <a:t>,…that </a:t>
            </a:r>
            <a:r>
              <a:rPr lang="en-US" altLang="en-US" sz="2800" b="1" dirty="0">
                <a:solidFill>
                  <a:srgbClr val="0000CC"/>
                </a:solidFill>
              </a:rPr>
              <a:t>all these curses</a:t>
            </a:r>
            <a:r>
              <a:rPr lang="en-US" altLang="en-US" sz="2800" dirty="0"/>
              <a:t> will come upon you and overtake you: </a:t>
            </a:r>
            <a:r>
              <a:rPr lang="en-US" altLang="en-US" sz="2800" baseline="30000" dirty="0">
                <a:solidFill>
                  <a:srgbClr val="000000"/>
                </a:solidFill>
              </a:rPr>
              <a:t>16</a:t>
            </a:r>
            <a:r>
              <a:rPr lang="en-US" altLang="en-US" sz="2800" dirty="0"/>
              <a:t> Cursed shall you be in the city, and cursed shall you  be in the country…</a:t>
            </a:r>
            <a:r>
              <a:rPr lang="en-US" altLang="en-US" sz="2800" baseline="30000" dirty="0">
                <a:solidFill>
                  <a:srgbClr val="000000"/>
                </a:solidFill>
              </a:rPr>
              <a:t>21</a:t>
            </a:r>
            <a:r>
              <a:rPr lang="en-US" altLang="en-US" sz="2800" dirty="0"/>
              <a:t> “The LORD will make the pestilence cling to you until He has consumed you </a:t>
            </a:r>
            <a:r>
              <a:rPr lang="en-US" altLang="en-US" sz="2800" b="1" u="sng" dirty="0">
                <a:solidFill>
                  <a:srgbClr val="0000CC"/>
                </a:solidFill>
              </a:rPr>
              <a:t>from the land</a:t>
            </a:r>
            <a:r>
              <a:rPr lang="en-US" altLang="en-US" sz="2800" dirty="0"/>
              <a:t> where you are entering to possess it…</a:t>
            </a:r>
            <a:r>
              <a:rPr lang="en-US" altLang="en-US" sz="2800" baseline="30000" dirty="0">
                <a:solidFill>
                  <a:srgbClr val="000000"/>
                </a:solidFill>
              </a:rPr>
              <a:t>63</a:t>
            </a:r>
            <a:r>
              <a:rPr lang="en-US" altLang="en-US" sz="2800" dirty="0"/>
              <a:t> “It shall come about that as the LORD delighted over you to prosper you, and multiply you, so the LORD will delight over you to make you perish and destroy you; and you will be torn </a:t>
            </a:r>
            <a:r>
              <a:rPr lang="en-US" altLang="en-US" sz="2800" b="1" u="sng" dirty="0">
                <a:solidFill>
                  <a:srgbClr val="0000CC"/>
                </a:solidFill>
              </a:rPr>
              <a:t>from the land</a:t>
            </a:r>
            <a:r>
              <a:rPr lang="en-US" altLang="en-US" sz="2800" b="1" dirty="0">
                <a:solidFill>
                  <a:srgbClr val="0000CC"/>
                </a:solidFill>
              </a:rPr>
              <a:t> </a:t>
            </a:r>
            <a:r>
              <a:rPr lang="en-US" altLang="en-US" sz="2800" dirty="0"/>
              <a:t>where you are entering to possess it."</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40" name="Rectangle 4">
            <a:extLst>
              <a:ext uri="{FF2B5EF4-FFF2-40B4-BE49-F238E27FC236}">
                <a16:creationId xmlns:a16="http://schemas.microsoft.com/office/drawing/2014/main" id="{019A85B7-02EA-4102-B5BC-E68C9FD300A3}"/>
              </a:ext>
            </a:extLst>
          </p:cNvPr>
          <p:cNvSpPr>
            <a:spLocks noGrp="1" noChangeArrowheads="1"/>
          </p:cNvSpPr>
          <p:nvPr>
            <p:ph type="body" sz="half" idx="2"/>
          </p:nvPr>
        </p:nvSpPr>
        <p:spPr>
          <a:xfrm>
            <a:off x="228600" y="1632527"/>
            <a:ext cx="8610600" cy="2329873"/>
          </a:xfrm>
        </p:spPr>
        <p:txBody>
          <a:bodyPr/>
          <a:lstStyle/>
          <a:p>
            <a:pPr algn="just">
              <a:lnSpc>
                <a:spcPct val="90000"/>
              </a:lnSpc>
              <a:spcBef>
                <a:spcPts val="0"/>
              </a:spcBef>
              <a:spcAft>
                <a:spcPts val="1200"/>
              </a:spcAft>
            </a:pPr>
            <a:r>
              <a:rPr lang="en-US" altLang="en-US" sz="2800" dirty="0"/>
              <a:t>No! Israel’s blessings and curses are conditioned on </a:t>
            </a:r>
            <a:r>
              <a:rPr lang="en-US" altLang="en-US" sz="2800" b="1" i="1" dirty="0">
                <a:solidFill>
                  <a:srgbClr val="0000CC"/>
                </a:solidFill>
              </a:rPr>
              <a:t>“diligently obey[</a:t>
            </a:r>
            <a:r>
              <a:rPr lang="en-US" altLang="en-US" sz="2800" b="1" i="1" dirty="0" err="1">
                <a:solidFill>
                  <a:srgbClr val="0000CC"/>
                </a:solidFill>
              </a:rPr>
              <a:t>ing</a:t>
            </a:r>
            <a:r>
              <a:rPr lang="en-US" altLang="en-US" sz="2800" b="1" i="1" dirty="0">
                <a:solidFill>
                  <a:srgbClr val="0000CC"/>
                </a:solidFill>
              </a:rPr>
              <a:t>] the LORD”</a:t>
            </a:r>
            <a:r>
              <a:rPr lang="en-US" altLang="en-US" sz="2800" dirty="0"/>
              <a:t> and </a:t>
            </a:r>
            <a:r>
              <a:rPr lang="en-US" altLang="en-US" sz="2800" b="1" i="1" dirty="0">
                <a:solidFill>
                  <a:srgbClr val="0000CC"/>
                </a:solidFill>
              </a:rPr>
              <a:t>“do[</a:t>
            </a:r>
            <a:r>
              <a:rPr lang="en-US" altLang="en-US" sz="2800" b="1" i="1" dirty="0" err="1">
                <a:solidFill>
                  <a:srgbClr val="0000CC"/>
                </a:solidFill>
              </a:rPr>
              <a:t>ing</a:t>
            </a:r>
            <a:r>
              <a:rPr lang="en-US" altLang="en-US" sz="2800" b="1" i="1" dirty="0">
                <a:solidFill>
                  <a:srgbClr val="0000CC"/>
                </a:solidFill>
              </a:rPr>
              <a:t>] all His commandments”</a:t>
            </a:r>
            <a:r>
              <a:rPr lang="en-US" altLang="en-US" sz="2800" dirty="0"/>
              <a:t>! (28:1)</a:t>
            </a:r>
          </a:p>
          <a:p>
            <a:pPr algn="just">
              <a:lnSpc>
                <a:spcPct val="90000"/>
              </a:lnSpc>
              <a:spcBef>
                <a:spcPts val="0"/>
              </a:spcBef>
              <a:spcAft>
                <a:spcPts val="1200"/>
              </a:spcAft>
            </a:pPr>
            <a:r>
              <a:rPr lang="en-US" altLang="en-US" sz="2800" dirty="0"/>
              <a:t>But the Apostle Paul wrote to the church at Ephesus, in Ephesians 1:3:</a:t>
            </a:r>
          </a:p>
        </p:txBody>
      </p:sp>
      <p:sp>
        <p:nvSpPr>
          <p:cNvPr id="9" name="Rectangle 3">
            <a:extLst>
              <a:ext uri="{FF2B5EF4-FFF2-40B4-BE49-F238E27FC236}">
                <a16:creationId xmlns:a16="http://schemas.microsoft.com/office/drawing/2014/main" id="{4BD6AD6D-FD63-46E1-8779-F2A55B7BF811}"/>
              </a:ext>
            </a:extLst>
          </p:cNvPr>
          <p:cNvSpPr>
            <a:spLocks noChangeArrowheads="1"/>
          </p:cNvSpPr>
          <p:nvPr/>
        </p:nvSpPr>
        <p:spPr bwMode="auto">
          <a:xfrm>
            <a:off x="2195513" y="0"/>
            <a:ext cx="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dirty="0">
              <a:latin typeface="Calibri" panose="020F0502020204030204" pitchFamily="34" charset="0"/>
              <a:cs typeface="Calibri" panose="020F0502020204030204" pitchFamily="34" charset="0"/>
            </a:endParaRPr>
          </a:p>
        </p:txBody>
      </p:sp>
      <p:sp>
        <p:nvSpPr>
          <p:cNvPr id="10" name="Rectangle 6">
            <a:extLst>
              <a:ext uri="{FF2B5EF4-FFF2-40B4-BE49-F238E27FC236}">
                <a16:creationId xmlns:a16="http://schemas.microsoft.com/office/drawing/2014/main" id="{02A3DC20-7C46-49BD-BF20-6CAA375B054E}"/>
              </a:ext>
            </a:extLst>
          </p:cNvPr>
          <p:cNvSpPr>
            <a:spLocks noChangeArrowheads="1"/>
          </p:cNvSpPr>
          <p:nvPr/>
        </p:nvSpPr>
        <p:spPr bwMode="auto">
          <a:xfrm>
            <a:off x="1714500" y="685800"/>
            <a:ext cx="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dirty="0">
              <a:latin typeface="Calibri" panose="020F0502020204030204" pitchFamily="34" charset="0"/>
              <a:cs typeface="Calibri" panose="020F0502020204030204" pitchFamily="34" charset="0"/>
            </a:endParaRPr>
          </a:p>
        </p:txBody>
      </p:sp>
      <p:sp>
        <p:nvSpPr>
          <p:cNvPr id="11" name="Text Box 4">
            <a:extLst>
              <a:ext uri="{FF2B5EF4-FFF2-40B4-BE49-F238E27FC236}">
                <a16:creationId xmlns:a16="http://schemas.microsoft.com/office/drawing/2014/main" id="{23CFE0E4-55C0-4F2C-AB82-E673A7163FF3}"/>
              </a:ext>
            </a:extLst>
          </p:cNvPr>
          <p:cNvSpPr txBox="1">
            <a:spLocks noChangeArrowheads="1"/>
          </p:cNvSpPr>
          <p:nvPr/>
        </p:nvSpPr>
        <p:spPr bwMode="auto">
          <a:xfrm>
            <a:off x="1143000" y="87868"/>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9 Gods Talking to You but that’s Not Good - Part I</a:t>
            </a:r>
          </a:p>
        </p:txBody>
      </p:sp>
      <p:sp>
        <p:nvSpPr>
          <p:cNvPr id="12" name="Rectangle 2">
            <a:extLst>
              <a:ext uri="{FF2B5EF4-FFF2-40B4-BE49-F238E27FC236}">
                <a16:creationId xmlns:a16="http://schemas.microsoft.com/office/drawing/2014/main" id="{1BCA1BD7-A8A7-4184-BB7D-440EE300A3C6}"/>
              </a:ext>
            </a:extLst>
          </p:cNvPr>
          <p:cNvSpPr txBox="1">
            <a:spLocks noChangeArrowheads="1"/>
          </p:cNvSpPr>
          <p:nvPr/>
        </p:nvSpPr>
        <p:spPr bwMode="auto">
          <a:xfrm>
            <a:off x="0" y="533400"/>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rPr>
              <a:t>Is the Church Blessed &amp; Cursed in this Manner?</a:t>
            </a:r>
          </a:p>
          <a:p>
            <a:r>
              <a:rPr lang="en-US" altLang="en-US" sz="2400" b="1" dirty="0">
                <a:solidFill>
                  <a:srgbClr val="0000CC"/>
                </a:solidFill>
              </a:rPr>
              <a:t>Ephesians 1:3</a:t>
            </a:r>
          </a:p>
        </p:txBody>
      </p:sp>
      <p:pic>
        <p:nvPicPr>
          <p:cNvPr id="2" name="Picture 1">
            <a:extLst>
              <a:ext uri="{FF2B5EF4-FFF2-40B4-BE49-F238E27FC236}">
                <a16:creationId xmlns:a16="http://schemas.microsoft.com/office/drawing/2014/main" id="{6B4745F1-815D-466C-8486-32B38EAA567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43200" y="3810000"/>
            <a:ext cx="3657600" cy="2743200"/>
          </a:xfrm>
          <a:prstGeom prst="rect">
            <a:avLst/>
          </a:prstGeom>
        </p:spPr>
      </p:pic>
    </p:spTree>
    <p:extLst>
      <p:ext uri="{BB962C8B-B14F-4D97-AF65-F5344CB8AC3E}">
        <p14:creationId xmlns:p14="http://schemas.microsoft.com/office/powerpoint/2010/main" val="33236644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20F9D9-8074-4B6B-ACB5-6224AA0DA9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28002" name="Rectangle 2">
            <a:extLst>
              <a:ext uri="{FF2B5EF4-FFF2-40B4-BE49-F238E27FC236}">
                <a16:creationId xmlns:a16="http://schemas.microsoft.com/office/drawing/2014/main" id="{EF130589-1FB2-46A1-9F34-2BF3E3ECA969}"/>
              </a:ext>
            </a:extLst>
          </p:cNvPr>
          <p:cNvSpPr>
            <a:spLocks noGrp="1" noChangeArrowheads="1"/>
          </p:cNvSpPr>
          <p:nvPr>
            <p:ph type="body" idx="1"/>
          </p:nvPr>
        </p:nvSpPr>
        <p:spPr>
          <a:xfrm>
            <a:off x="0" y="0"/>
            <a:ext cx="9144000" cy="2514600"/>
          </a:xfrm>
        </p:spPr>
        <p:txBody>
          <a:bodyPr/>
          <a:lstStyle/>
          <a:p>
            <a:pPr marL="0" indent="0" algn="ctr">
              <a:spcBef>
                <a:spcPts val="0"/>
              </a:spcBef>
              <a:spcAft>
                <a:spcPts val="1200"/>
              </a:spcAft>
              <a:buNone/>
            </a:pPr>
            <a:r>
              <a:rPr lang="en-US" altLang="en-US" b="1" dirty="0">
                <a:solidFill>
                  <a:srgbClr val="0000CC"/>
                </a:solidFill>
              </a:rPr>
              <a:t>Ephesians 1:3</a:t>
            </a:r>
          </a:p>
          <a:p>
            <a:pPr marL="0" indent="0" algn="just">
              <a:spcBef>
                <a:spcPts val="0"/>
              </a:spcBef>
              <a:buFontTx/>
              <a:buNone/>
            </a:pPr>
            <a:r>
              <a:rPr lang="en-US" altLang="en-US" sz="2800" dirty="0"/>
              <a:t>Blessed be the God and Father of our Lord Jesus Christ, who </a:t>
            </a:r>
            <a:r>
              <a:rPr lang="en-US" altLang="en-US" sz="2800" b="1" u="sng" dirty="0">
                <a:solidFill>
                  <a:srgbClr val="0000CC"/>
                </a:solidFill>
              </a:rPr>
              <a:t>has blessed us with every spiritual blessing in the heavenly places in Christ</a:t>
            </a:r>
            <a:r>
              <a:rPr lang="en-US" altLang="en-US" sz="2800" dirty="0"/>
              <a:t>…</a:t>
            </a:r>
          </a:p>
        </p:txBody>
      </p:sp>
      <p:pic>
        <p:nvPicPr>
          <p:cNvPr id="128004" name="Picture 4" descr="heaven">
            <a:extLst>
              <a:ext uri="{FF2B5EF4-FFF2-40B4-BE49-F238E27FC236}">
                <a16:creationId xmlns:a16="http://schemas.microsoft.com/office/drawing/2014/main" id="{8C493DFA-02B6-4384-9704-EB6911E6485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777999" y="2286000"/>
            <a:ext cx="5588002" cy="2743200"/>
          </a:xfrm>
          <a:prstGeom prst="rect">
            <a:avLst/>
          </a:prstGeom>
          <a:noFill/>
          <a:ln w="9525">
            <a:solidFill>
              <a:srgbClr val="663300"/>
            </a:solidFill>
            <a:miter lim="800000"/>
            <a:headEnd/>
            <a:tailEnd/>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457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altLang="en-US" sz="3600" b="1" kern="0" dirty="0">
                <a:solidFill>
                  <a:schemeClr val="tx1"/>
                </a:solidFill>
                <a:latin typeface="Calibri" panose="020F0502020204030204" pitchFamily="34" charset="0"/>
                <a:cs typeface="Calibri" panose="020F0502020204030204" pitchFamily="34" charset="0"/>
              </a:rPr>
              <a:t>Session 9 Outline</a:t>
            </a:r>
            <a:endParaRPr lang="en-US" sz="3200" kern="0" dirty="0">
              <a:solidFill>
                <a:schemeClr val="tx1"/>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228600" y="1143000"/>
            <a:ext cx="8686800" cy="5410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461963" lvl="1" indent="-461963" eaLnBrk="1" hangingPunct="1">
              <a:spcBef>
                <a:spcPts val="0"/>
              </a:spcBef>
              <a:spcAft>
                <a:spcPts val="1200"/>
              </a:spcAft>
              <a:buFont typeface="+mj-lt"/>
              <a:buAutoNum type="romanUcPeriod"/>
              <a:tabLst>
                <a:tab pos="1939925" algn="l"/>
              </a:tabLst>
            </a:pPr>
            <a:r>
              <a:rPr lang="en-US" sz="3000" b="1" dirty="0">
                <a:solidFill>
                  <a:srgbClr val="0000CC"/>
                </a:solidFill>
                <a:latin typeface="Calibri" panose="020F0502020204030204" pitchFamily="34" charset="0"/>
                <a:cs typeface="Calibri" panose="020F0502020204030204" pitchFamily="34" charset="0"/>
              </a:rPr>
              <a:t>Review</a:t>
            </a:r>
            <a:endParaRPr lang="en-US" altLang="en-US" sz="3000" b="1" dirty="0">
              <a:solidFill>
                <a:srgbClr val="0000CC"/>
              </a:solidFill>
              <a:latin typeface="Calibri" panose="020F0502020204030204" pitchFamily="34" charset="0"/>
              <a:cs typeface="Calibri" panose="020F0502020204030204" pitchFamily="34" charset="0"/>
            </a:endParaRPr>
          </a:p>
          <a:p>
            <a:pPr marL="914400" lvl="2" indent="-514350" eaLnBrk="1" hangingPunct="1">
              <a:spcBef>
                <a:spcPts val="0"/>
              </a:spcBef>
              <a:spcAft>
                <a:spcPts val="1200"/>
              </a:spcAft>
              <a:buFont typeface="+mj-lt"/>
              <a:buAutoNum type="alphaUcPeriod"/>
              <a:tabLst>
                <a:tab pos="1939925" algn="l"/>
              </a:tabLst>
            </a:pPr>
            <a:r>
              <a:rPr lang="en-US" altLang="en-US" sz="3000" b="1" dirty="0">
                <a:latin typeface="Calibri" panose="020F0502020204030204" pitchFamily="34" charset="0"/>
                <a:cs typeface="Calibri" panose="020F0502020204030204" pitchFamily="34" charset="0"/>
              </a:rPr>
              <a:t>Purpose, Aim, and Objective</a:t>
            </a:r>
          </a:p>
          <a:p>
            <a:pPr marL="914400" lvl="2" indent="-514350" eaLnBrk="1" hangingPunct="1">
              <a:spcBef>
                <a:spcPts val="0"/>
              </a:spcBef>
              <a:spcAft>
                <a:spcPts val="1200"/>
              </a:spcAft>
              <a:buFont typeface="+mj-lt"/>
              <a:buAutoNum type="alphaUcPeriod"/>
              <a:tabLst>
                <a:tab pos="1939925" algn="l"/>
              </a:tabLst>
            </a:pPr>
            <a:r>
              <a:rPr lang="en-US" altLang="en-US" sz="3000" b="1" u="sng" dirty="0">
                <a:solidFill>
                  <a:srgbClr val="0000CC"/>
                </a:solidFill>
                <a:latin typeface="Calibri" panose="020F0502020204030204" pitchFamily="34" charset="0"/>
                <a:cs typeface="Calibri" panose="020F0502020204030204" pitchFamily="34" charset="0"/>
              </a:rPr>
              <a:t>Session 8</a:t>
            </a:r>
          </a:p>
          <a:p>
            <a:pPr marL="461963" lvl="1" indent="-461963" eaLnBrk="1" hangingPunct="1">
              <a:spcBef>
                <a:spcPts val="0"/>
              </a:spcBef>
              <a:spcAft>
                <a:spcPts val="1200"/>
              </a:spcAft>
              <a:buFont typeface="+mj-lt"/>
              <a:buAutoNum type="romanUcPeriod"/>
              <a:tabLst>
                <a:tab pos="1939925" algn="l"/>
              </a:tabLst>
            </a:pPr>
            <a:r>
              <a:rPr lang="en-US" altLang="en-US" sz="3000" b="1" dirty="0">
                <a:latin typeface="Calibri" panose="020F0502020204030204" pitchFamily="34" charset="0"/>
                <a:cs typeface="Calibri" panose="020F0502020204030204" pitchFamily="34" charset="0"/>
              </a:rPr>
              <a:t>Gods Talking to You but that’s Not Good - Part I (Numbers 22)</a:t>
            </a:r>
            <a:endParaRPr lang="en-US" sz="3000" b="1" dirty="0">
              <a:latin typeface="Calibri" panose="020F0502020204030204" pitchFamily="34" charset="0"/>
              <a:cs typeface="Calibri" panose="020F0502020204030204" pitchFamily="34" charset="0"/>
            </a:endParaRPr>
          </a:p>
          <a:p>
            <a:pPr marL="914400" lvl="2" indent="-514350" eaLnBrk="1" hangingPunct="1">
              <a:spcBef>
                <a:spcPts val="0"/>
              </a:spcBef>
              <a:spcAft>
                <a:spcPts val="1200"/>
              </a:spcAft>
              <a:buFont typeface="+mj-lt"/>
              <a:buAutoNum type="alphaUcPeriod"/>
              <a:tabLst>
                <a:tab pos="1939925" algn="l"/>
              </a:tabLst>
            </a:pPr>
            <a:r>
              <a:rPr lang="en-US" sz="3000" b="1" dirty="0">
                <a:latin typeface="Calibri" panose="020F0502020204030204" pitchFamily="34" charset="0"/>
                <a:cs typeface="Calibri" panose="020F0502020204030204" pitchFamily="34" charset="0"/>
              </a:rPr>
              <a:t>General Information</a:t>
            </a:r>
          </a:p>
          <a:p>
            <a:pPr marL="914400" lvl="2" indent="-514350" eaLnBrk="1" hangingPunct="1">
              <a:spcBef>
                <a:spcPts val="0"/>
              </a:spcBef>
              <a:spcAft>
                <a:spcPts val="1200"/>
              </a:spcAft>
              <a:buFont typeface="+mj-lt"/>
              <a:buAutoNum type="alphaUcPeriod"/>
              <a:tabLst>
                <a:tab pos="1939925" algn="l"/>
              </a:tabLst>
            </a:pPr>
            <a:r>
              <a:rPr lang="en-US" sz="3000" b="1" dirty="0">
                <a:latin typeface="Calibri" panose="020F0502020204030204" pitchFamily="34" charset="0"/>
                <a:cs typeface="Calibri" panose="020F0502020204030204" pitchFamily="34" charset="0"/>
              </a:rPr>
              <a:t>Comments &amp; Commentary</a:t>
            </a:r>
          </a:p>
          <a:p>
            <a:pPr marL="461963" lvl="1" indent="-461963" eaLnBrk="1" hangingPunct="1">
              <a:spcBef>
                <a:spcPts val="0"/>
              </a:spcBef>
              <a:spcAft>
                <a:spcPts val="1200"/>
              </a:spcAft>
              <a:buFont typeface="+mj-lt"/>
              <a:buAutoNum type="romanUcPeriod"/>
              <a:tabLst>
                <a:tab pos="1939925" algn="l"/>
              </a:tabLst>
            </a:pPr>
            <a:r>
              <a:rPr lang="en-US" altLang="en-US" sz="3000" b="1" dirty="0">
                <a:latin typeface="Calibri" panose="020F0502020204030204" pitchFamily="34" charset="0"/>
                <a:cs typeface="Calibri" panose="020F0502020204030204" pitchFamily="34" charset="0"/>
              </a:rPr>
              <a:t>Concluding </a:t>
            </a:r>
            <a:r>
              <a:rPr lang="en-US" sz="3000" b="1" dirty="0">
                <a:latin typeface="Calibri" panose="020F0502020204030204" pitchFamily="34" charset="0"/>
                <a:cs typeface="Calibri" panose="020F0502020204030204" pitchFamily="34" charset="0"/>
              </a:rPr>
              <a:t>Observations</a:t>
            </a:r>
            <a:endParaRPr lang="en-US" altLang="en-US" sz="3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4516030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40" name="Rectangle 4">
            <a:extLst>
              <a:ext uri="{FF2B5EF4-FFF2-40B4-BE49-F238E27FC236}">
                <a16:creationId xmlns:a16="http://schemas.microsoft.com/office/drawing/2014/main" id="{019A85B7-02EA-4102-B5BC-E68C9FD300A3}"/>
              </a:ext>
            </a:extLst>
          </p:cNvPr>
          <p:cNvSpPr>
            <a:spLocks noGrp="1" noChangeArrowheads="1"/>
          </p:cNvSpPr>
          <p:nvPr>
            <p:ph type="body" sz="half" idx="2"/>
          </p:nvPr>
        </p:nvSpPr>
        <p:spPr>
          <a:xfrm>
            <a:off x="228600" y="1600201"/>
            <a:ext cx="8610600" cy="1524000"/>
          </a:xfrm>
        </p:spPr>
        <p:txBody>
          <a:bodyPr/>
          <a:lstStyle/>
          <a:p>
            <a:pPr algn="just">
              <a:lnSpc>
                <a:spcPct val="90000"/>
              </a:lnSpc>
              <a:spcBef>
                <a:spcPts val="0"/>
              </a:spcBef>
              <a:spcAft>
                <a:spcPts val="1200"/>
              </a:spcAft>
            </a:pPr>
            <a:r>
              <a:rPr lang="en-US" altLang="en-US" sz="2800" dirty="0"/>
              <a:t>The Apostle Paul explains what our blessings are in chapters 1-3.  In chapters 4-6 he deals with issues of progressive sanctification.</a:t>
            </a:r>
          </a:p>
        </p:txBody>
      </p:sp>
      <p:sp>
        <p:nvSpPr>
          <p:cNvPr id="9" name="Rectangle 3">
            <a:extLst>
              <a:ext uri="{FF2B5EF4-FFF2-40B4-BE49-F238E27FC236}">
                <a16:creationId xmlns:a16="http://schemas.microsoft.com/office/drawing/2014/main" id="{4BD6AD6D-FD63-46E1-8779-F2A55B7BF811}"/>
              </a:ext>
            </a:extLst>
          </p:cNvPr>
          <p:cNvSpPr>
            <a:spLocks noChangeArrowheads="1"/>
          </p:cNvSpPr>
          <p:nvPr/>
        </p:nvSpPr>
        <p:spPr bwMode="auto">
          <a:xfrm>
            <a:off x="2195513" y="0"/>
            <a:ext cx="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dirty="0">
              <a:latin typeface="Calibri" panose="020F0502020204030204" pitchFamily="34" charset="0"/>
              <a:cs typeface="Calibri" panose="020F0502020204030204" pitchFamily="34" charset="0"/>
            </a:endParaRPr>
          </a:p>
        </p:txBody>
      </p:sp>
      <p:sp>
        <p:nvSpPr>
          <p:cNvPr id="10" name="Rectangle 6">
            <a:extLst>
              <a:ext uri="{FF2B5EF4-FFF2-40B4-BE49-F238E27FC236}">
                <a16:creationId xmlns:a16="http://schemas.microsoft.com/office/drawing/2014/main" id="{02A3DC20-7C46-49BD-BF20-6CAA375B054E}"/>
              </a:ext>
            </a:extLst>
          </p:cNvPr>
          <p:cNvSpPr>
            <a:spLocks noChangeArrowheads="1"/>
          </p:cNvSpPr>
          <p:nvPr/>
        </p:nvSpPr>
        <p:spPr bwMode="auto">
          <a:xfrm>
            <a:off x="1714500" y="685800"/>
            <a:ext cx="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dirty="0">
              <a:latin typeface="Calibri" panose="020F0502020204030204" pitchFamily="34" charset="0"/>
              <a:cs typeface="Calibri" panose="020F0502020204030204" pitchFamily="34" charset="0"/>
            </a:endParaRPr>
          </a:p>
        </p:txBody>
      </p:sp>
      <p:sp>
        <p:nvSpPr>
          <p:cNvPr id="11" name="Text Box 4">
            <a:extLst>
              <a:ext uri="{FF2B5EF4-FFF2-40B4-BE49-F238E27FC236}">
                <a16:creationId xmlns:a16="http://schemas.microsoft.com/office/drawing/2014/main" id="{23CFE0E4-55C0-4F2C-AB82-E673A7163FF3}"/>
              </a:ext>
            </a:extLst>
          </p:cNvPr>
          <p:cNvSpPr txBox="1">
            <a:spLocks noChangeArrowheads="1"/>
          </p:cNvSpPr>
          <p:nvPr/>
        </p:nvSpPr>
        <p:spPr bwMode="auto">
          <a:xfrm>
            <a:off x="1143000" y="87868"/>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9 Gods Talking to You but that’s Not Good - Part I</a:t>
            </a:r>
          </a:p>
        </p:txBody>
      </p:sp>
      <p:sp>
        <p:nvSpPr>
          <p:cNvPr id="12" name="Rectangle 2">
            <a:extLst>
              <a:ext uri="{FF2B5EF4-FFF2-40B4-BE49-F238E27FC236}">
                <a16:creationId xmlns:a16="http://schemas.microsoft.com/office/drawing/2014/main" id="{1BCA1BD7-A8A7-4184-BB7D-440EE300A3C6}"/>
              </a:ext>
            </a:extLst>
          </p:cNvPr>
          <p:cNvSpPr txBox="1">
            <a:spLocks noChangeArrowheads="1"/>
          </p:cNvSpPr>
          <p:nvPr/>
        </p:nvSpPr>
        <p:spPr bwMode="auto">
          <a:xfrm>
            <a:off x="0" y="533400"/>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rPr>
              <a:t>Is the Church Blessed &amp; Cursed in this Manner?</a:t>
            </a:r>
          </a:p>
          <a:p>
            <a:r>
              <a:rPr lang="en-US" altLang="en-US" sz="2400" b="1" dirty="0">
                <a:solidFill>
                  <a:srgbClr val="0000CC"/>
                </a:solidFill>
              </a:rPr>
              <a:t>Ephesians 1:3</a:t>
            </a:r>
          </a:p>
        </p:txBody>
      </p:sp>
      <p:pic>
        <p:nvPicPr>
          <p:cNvPr id="5" name="Picture 4">
            <a:extLst>
              <a:ext uri="{FF2B5EF4-FFF2-40B4-BE49-F238E27FC236}">
                <a16:creationId xmlns:a16="http://schemas.microsoft.com/office/drawing/2014/main" id="{D6B63B1A-3415-4646-9FFF-A9EDBA9456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10845" y="2962850"/>
            <a:ext cx="6122311" cy="3657600"/>
          </a:xfrm>
          <a:prstGeom prst="rect">
            <a:avLst/>
          </a:prstGeom>
        </p:spPr>
      </p:pic>
    </p:spTree>
    <p:extLst>
      <p:ext uri="{BB962C8B-B14F-4D97-AF65-F5344CB8AC3E}">
        <p14:creationId xmlns:p14="http://schemas.microsoft.com/office/powerpoint/2010/main" val="79892318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40" name="Rectangle 4">
            <a:extLst>
              <a:ext uri="{FF2B5EF4-FFF2-40B4-BE49-F238E27FC236}">
                <a16:creationId xmlns:a16="http://schemas.microsoft.com/office/drawing/2014/main" id="{019A85B7-02EA-4102-B5BC-E68C9FD300A3}"/>
              </a:ext>
            </a:extLst>
          </p:cNvPr>
          <p:cNvSpPr>
            <a:spLocks noGrp="1" noChangeArrowheads="1"/>
          </p:cNvSpPr>
          <p:nvPr>
            <p:ph type="body" sz="half" idx="2"/>
          </p:nvPr>
        </p:nvSpPr>
        <p:spPr>
          <a:xfrm>
            <a:off x="228600" y="1371601"/>
            <a:ext cx="8610600" cy="2133600"/>
          </a:xfrm>
        </p:spPr>
        <p:txBody>
          <a:bodyPr/>
          <a:lstStyle/>
          <a:p>
            <a:pPr algn="just">
              <a:spcBef>
                <a:spcPts val="0"/>
              </a:spcBef>
              <a:spcAft>
                <a:spcPts val="1200"/>
              </a:spcAft>
            </a:pPr>
            <a:r>
              <a:rPr lang="en-US" altLang="en-US" sz="2800" dirty="0"/>
              <a:t>On the one hand, blessings for the Church Age believer are </a:t>
            </a:r>
            <a:r>
              <a:rPr lang="en-US" altLang="en-US" sz="2800" b="1" i="1" u="sng" dirty="0">
                <a:solidFill>
                  <a:srgbClr val="0000CC"/>
                </a:solidFill>
              </a:rPr>
              <a:t>fixed and certain now</a:t>
            </a:r>
            <a:r>
              <a:rPr lang="en-US" altLang="en-US" sz="2800" dirty="0"/>
              <a:t>.  </a:t>
            </a:r>
          </a:p>
          <a:p>
            <a:pPr algn="just">
              <a:spcBef>
                <a:spcPts val="0"/>
              </a:spcBef>
              <a:spcAft>
                <a:spcPts val="1200"/>
              </a:spcAft>
            </a:pPr>
            <a:r>
              <a:rPr lang="en-US" altLang="en-US" sz="2800" dirty="0"/>
              <a:t>While on the other hand, blessings for Israel as expressed in Deut. 28:1-14, are always </a:t>
            </a:r>
            <a:r>
              <a:rPr lang="en-US" altLang="en-US" sz="2800" b="1" i="1" u="sng" dirty="0">
                <a:solidFill>
                  <a:srgbClr val="0000CC"/>
                </a:solidFill>
              </a:rPr>
              <a:t>conditional</a:t>
            </a:r>
            <a:r>
              <a:rPr lang="en-US" altLang="en-US" sz="2800" dirty="0"/>
              <a:t>.</a:t>
            </a:r>
          </a:p>
        </p:txBody>
      </p:sp>
      <p:sp>
        <p:nvSpPr>
          <p:cNvPr id="9" name="Rectangle 3">
            <a:extLst>
              <a:ext uri="{FF2B5EF4-FFF2-40B4-BE49-F238E27FC236}">
                <a16:creationId xmlns:a16="http://schemas.microsoft.com/office/drawing/2014/main" id="{4BD6AD6D-FD63-46E1-8779-F2A55B7BF811}"/>
              </a:ext>
            </a:extLst>
          </p:cNvPr>
          <p:cNvSpPr>
            <a:spLocks noChangeArrowheads="1"/>
          </p:cNvSpPr>
          <p:nvPr/>
        </p:nvSpPr>
        <p:spPr bwMode="auto">
          <a:xfrm>
            <a:off x="2195513" y="0"/>
            <a:ext cx="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dirty="0">
              <a:latin typeface="Calibri" panose="020F0502020204030204" pitchFamily="34" charset="0"/>
              <a:cs typeface="Calibri" panose="020F0502020204030204" pitchFamily="34" charset="0"/>
            </a:endParaRPr>
          </a:p>
        </p:txBody>
      </p:sp>
      <p:sp>
        <p:nvSpPr>
          <p:cNvPr id="10" name="Rectangle 6">
            <a:extLst>
              <a:ext uri="{FF2B5EF4-FFF2-40B4-BE49-F238E27FC236}">
                <a16:creationId xmlns:a16="http://schemas.microsoft.com/office/drawing/2014/main" id="{02A3DC20-7C46-49BD-BF20-6CAA375B054E}"/>
              </a:ext>
            </a:extLst>
          </p:cNvPr>
          <p:cNvSpPr>
            <a:spLocks noChangeArrowheads="1"/>
          </p:cNvSpPr>
          <p:nvPr/>
        </p:nvSpPr>
        <p:spPr bwMode="auto">
          <a:xfrm>
            <a:off x="1714500" y="685800"/>
            <a:ext cx="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dirty="0">
              <a:latin typeface="Calibri" panose="020F0502020204030204" pitchFamily="34" charset="0"/>
              <a:cs typeface="Calibri" panose="020F0502020204030204" pitchFamily="34" charset="0"/>
            </a:endParaRPr>
          </a:p>
        </p:txBody>
      </p:sp>
      <p:sp>
        <p:nvSpPr>
          <p:cNvPr id="11" name="Text Box 4">
            <a:extLst>
              <a:ext uri="{FF2B5EF4-FFF2-40B4-BE49-F238E27FC236}">
                <a16:creationId xmlns:a16="http://schemas.microsoft.com/office/drawing/2014/main" id="{23CFE0E4-55C0-4F2C-AB82-E673A7163FF3}"/>
              </a:ext>
            </a:extLst>
          </p:cNvPr>
          <p:cNvSpPr txBox="1">
            <a:spLocks noChangeArrowheads="1"/>
          </p:cNvSpPr>
          <p:nvPr/>
        </p:nvSpPr>
        <p:spPr bwMode="auto">
          <a:xfrm>
            <a:off x="1143000" y="87868"/>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9 Gods Talking to You but that’s Not Good - Part I</a:t>
            </a:r>
          </a:p>
        </p:txBody>
      </p:sp>
      <p:sp>
        <p:nvSpPr>
          <p:cNvPr id="12" name="Rectangle 2">
            <a:extLst>
              <a:ext uri="{FF2B5EF4-FFF2-40B4-BE49-F238E27FC236}">
                <a16:creationId xmlns:a16="http://schemas.microsoft.com/office/drawing/2014/main" id="{1BCA1BD7-A8A7-4184-BB7D-440EE300A3C6}"/>
              </a:ext>
            </a:extLst>
          </p:cNvPr>
          <p:cNvSpPr txBox="1">
            <a:spLocks noChangeArrowheads="1"/>
          </p:cNvSpPr>
          <p:nvPr/>
        </p:nvSpPr>
        <p:spPr bwMode="auto">
          <a:xfrm>
            <a:off x="0" y="533400"/>
            <a:ext cx="9144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rPr>
              <a:t>Contrasting Israel and the Church</a:t>
            </a:r>
            <a:endParaRPr lang="en-US" altLang="en-US" sz="2400" b="1" dirty="0">
              <a:solidFill>
                <a:srgbClr val="0000CC"/>
              </a:solidFill>
            </a:endParaRPr>
          </a:p>
        </p:txBody>
      </p:sp>
      <p:pic>
        <p:nvPicPr>
          <p:cNvPr id="16" name="Picture 15">
            <a:extLst>
              <a:ext uri="{FF2B5EF4-FFF2-40B4-BE49-F238E27FC236}">
                <a16:creationId xmlns:a16="http://schemas.microsoft.com/office/drawing/2014/main" id="{7AC4F38C-C6B2-49F7-AA1C-67247E320B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94528" y="3810000"/>
            <a:ext cx="5154944" cy="2926080"/>
          </a:xfrm>
          <a:prstGeom prst="rect">
            <a:avLst/>
          </a:prstGeom>
        </p:spPr>
      </p:pic>
    </p:spTree>
    <p:extLst>
      <p:ext uri="{BB962C8B-B14F-4D97-AF65-F5344CB8AC3E}">
        <p14:creationId xmlns:p14="http://schemas.microsoft.com/office/powerpoint/2010/main" val="413916863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40" name="Rectangle 4">
            <a:extLst>
              <a:ext uri="{FF2B5EF4-FFF2-40B4-BE49-F238E27FC236}">
                <a16:creationId xmlns:a16="http://schemas.microsoft.com/office/drawing/2014/main" id="{019A85B7-02EA-4102-B5BC-E68C9FD300A3}"/>
              </a:ext>
            </a:extLst>
          </p:cNvPr>
          <p:cNvSpPr>
            <a:spLocks noGrp="1" noChangeArrowheads="1"/>
          </p:cNvSpPr>
          <p:nvPr>
            <p:ph type="body" sz="half" idx="2"/>
          </p:nvPr>
        </p:nvSpPr>
        <p:spPr>
          <a:xfrm>
            <a:off x="228600" y="1371600"/>
            <a:ext cx="8839200" cy="2426731"/>
          </a:xfrm>
        </p:spPr>
        <p:txBody>
          <a:bodyPr/>
          <a:lstStyle/>
          <a:p>
            <a:pPr algn="just">
              <a:spcBef>
                <a:spcPts val="0"/>
              </a:spcBef>
              <a:spcAft>
                <a:spcPts val="1200"/>
              </a:spcAft>
            </a:pPr>
            <a:r>
              <a:rPr lang="en-US" altLang="en-US" sz="2800" dirty="0"/>
              <a:t>On the one hand, the Children of Israel were blessed </a:t>
            </a:r>
            <a:r>
              <a:rPr lang="en-US" altLang="en-US" sz="2800" b="1" i="1" dirty="0">
                <a:solidFill>
                  <a:srgbClr val="0000CC"/>
                </a:solidFill>
              </a:rPr>
              <a:t>“</a:t>
            </a:r>
            <a:r>
              <a:rPr lang="en-US" altLang="en-US" sz="2800" b="1" i="1" u="sng" dirty="0">
                <a:solidFill>
                  <a:srgbClr val="0000CC"/>
                </a:solidFill>
              </a:rPr>
              <a:t>if</a:t>
            </a:r>
            <a:r>
              <a:rPr lang="en-US" altLang="en-US" sz="2800" b="1" i="1" dirty="0">
                <a:solidFill>
                  <a:srgbClr val="0000CC"/>
                </a:solidFill>
              </a:rPr>
              <a:t>”</a:t>
            </a:r>
            <a:r>
              <a:rPr lang="en-US" altLang="en-US" sz="2800" dirty="0"/>
              <a:t>.   </a:t>
            </a:r>
          </a:p>
          <a:p>
            <a:pPr algn="just">
              <a:spcBef>
                <a:spcPts val="0"/>
              </a:spcBef>
              <a:spcAft>
                <a:spcPts val="1200"/>
              </a:spcAft>
            </a:pPr>
            <a:r>
              <a:rPr lang="en-US" altLang="en-US" sz="2800" dirty="0"/>
              <a:t>While on the other hand, to the Church, </a:t>
            </a:r>
            <a:r>
              <a:rPr lang="en-US" altLang="en-US" sz="2800" b="1" i="1" dirty="0">
                <a:solidFill>
                  <a:srgbClr val="0000CC"/>
                </a:solidFill>
              </a:rPr>
              <a:t>“</a:t>
            </a:r>
            <a:r>
              <a:rPr lang="en-US" altLang="en-US" sz="2800" b="1" i="1" u="sng" dirty="0">
                <a:solidFill>
                  <a:srgbClr val="0000CC"/>
                </a:solidFill>
              </a:rPr>
              <a:t>…all the promises of God in [Christ] are Yes, and in [Christ] Amen, to the glory of God…</a:t>
            </a:r>
            <a:r>
              <a:rPr lang="en-US" altLang="en-US" sz="2800" b="1" i="1" dirty="0">
                <a:solidFill>
                  <a:srgbClr val="0000CC"/>
                </a:solidFill>
              </a:rPr>
              <a:t>” </a:t>
            </a:r>
            <a:r>
              <a:rPr lang="en-US" altLang="en-US" sz="2800" dirty="0"/>
              <a:t>(2 Cor. 1:20 NKJV)</a:t>
            </a:r>
          </a:p>
        </p:txBody>
      </p:sp>
      <p:sp>
        <p:nvSpPr>
          <p:cNvPr id="9" name="Rectangle 3">
            <a:extLst>
              <a:ext uri="{FF2B5EF4-FFF2-40B4-BE49-F238E27FC236}">
                <a16:creationId xmlns:a16="http://schemas.microsoft.com/office/drawing/2014/main" id="{4BD6AD6D-FD63-46E1-8779-F2A55B7BF811}"/>
              </a:ext>
            </a:extLst>
          </p:cNvPr>
          <p:cNvSpPr>
            <a:spLocks noChangeArrowheads="1"/>
          </p:cNvSpPr>
          <p:nvPr/>
        </p:nvSpPr>
        <p:spPr bwMode="auto">
          <a:xfrm>
            <a:off x="2195513" y="0"/>
            <a:ext cx="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dirty="0">
              <a:latin typeface="Calibri" panose="020F0502020204030204" pitchFamily="34" charset="0"/>
              <a:cs typeface="Calibri" panose="020F0502020204030204" pitchFamily="34" charset="0"/>
            </a:endParaRPr>
          </a:p>
        </p:txBody>
      </p:sp>
      <p:sp>
        <p:nvSpPr>
          <p:cNvPr id="10" name="Rectangle 6">
            <a:extLst>
              <a:ext uri="{FF2B5EF4-FFF2-40B4-BE49-F238E27FC236}">
                <a16:creationId xmlns:a16="http://schemas.microsoft.com/office/drawing/2014/main" id="{02A3DC20-7C46-49BD-BF20-6CAA375B054E}"/>
              </a:ext>
            </a:extLst>
          </p:cNvPr>
          <p:cNvSpPr>
            <a:spLocks noChangeArrowheads="1"/>
          </p:cNvSpPr>
          <p:nvPr/>
        </p:nvSpPr>
        <p:spPr bwMode="auto">
          <a:xfrm>
            <a:off x="1714500" y="685800"/>
            <a:ext cx="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dirty="0">
              <a:latin typeface="Calibri" panose="020F0502020204030204" pitchFamily="34" charset="0"/>
              <a:cs typeface="Calibri" panose="020F0502020204030204" pitchFamily="34" charset="0"/>
            </a:endParaRPr>
          </a:p>
        </p:txBody>
      </p:sp>
      <p:sp>
        <p:nvSpPr>
          <p:cNvPr id="11" name="Text Box 4">
            <a:extLst>
              <a:ext uri="{FF2B5EF4-FFF2-40B4-BE49-F238E27FC236}">
                <a16:creationId xmlns:a16="http://schemas.microsoft.com/office/drawing/2014/main" id="{23CFE0E4-55C0-4F2C-AB82-E673A7163FF3}"/>
              </a:ext>
            </a:extLst>
          </p:cNvPr>
          <p:cNvSpPr txBox="1">
            <a:spLocks noChangeArrowheads="1"/>
          </p:cNvSpPr>
          <p:nvPr/>
        </p:nvSpPr>
        <p:spPr bwMode="auto">
          <a:xfrm>
            <a:off x="1143000" y="87868"/>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9 Gods Talking to You but that’s Not Good - Part I</a:t>
            </a:r>
          </a:p>
        </p:txBody>
      </p:sp>
      <p:sp>
        <p:nvSpPr>
          <p:cNvPr id="12" name="Rectangle 2">
            <a:extLst>
              <a:ext uri="{FF2B5EF4-FFF2-40B4-BE49-F238E27FC236}">
                <a16:creationId xmlns:a16="http://schemas.microsoft.com/office/drawing/2014/main" id="{1BCA1BD7-A8A7-4184-BB7D-440EE300A3C6}"/>
              </a:ext>
            </a:extLst>
          </p:cNvPr>
          <p:cNvSpPr txBox="1">
            <a:spLocks noChangeArrowheads="1"/>
          </p:cNvSpPr>
          <p:nvPr/>
        </p:nvSpPr>
        <p:spPr bwMode="auto">
          <a:xfrm>
            <a:off x="0" y="533400"/>
            <a:ext cx="9144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rPr>
              <a:t>Contrasting Israel and the Church</a:t>
            </a:r>
            <a:endParaRPr lang="en-US" altLang="en-US" sz="2400" b="1" dirty="0">
              <a:solidFill>
                <a:srgbClr val="0000CC"/>
              </a:solidFill>
            </a:endParaRPr>
          </a:p>
        </p:txBody>
      </p:sp>
      <p:pic>
        <p:nvPicPr>
          <p:cNvPr id="2" name="Picture 1">
            <a:extLst>
              <a:ext uri="{FF2B5EF4-FFF2-40B4-BE49-F238E27FC236}">
                <a16:creationId xmlns:a16="http://schemas.microsoft.com/office/drawing/2014/main" id="{79D8430D-14BF-4AE8-A24A-284237B6210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94528" y="3810000"/>
            <a:ext cx="5154944" cy="2926080"/>
          </a:xfrm>
          <a:prstGeom prst="rect">
            <a:avLst/>
          </a:prstGeom>
        </p:spPr>
      </p:pic>
    </p:spTree>
    <p:extLst>
      <p:ext uri="{BB962C8B-B14F-4D97-AF65-F5344CB8AC3E}">
        <p14:creationId xmlns:p14="http://schemas.microsoft.com/office/powerpoint/2010/main" val="354837192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40" name="Rectangle 4">
            <a:extLst>
              <a:ext uri="{FF2B5EF4-FFF2-40B4-BE49-F238E27FC236}">
                <a16:creationId xmlns:a16="http://schemas.microsoft.com/office/drawing/2014/main" id="{019A85B7-02EA-4102-B5BC-E68C9FD300A3}"/>
              </a:ext>
            </a:extLst>
          </p:cNvPr>
          <p:cNvSpPr>
            <a:spLocks noGrp="1" noChangeArrowheads="1"/>
          </p:cNvSpPr>
          <p:nvPr>
            <p:ph type="body" sz="half" idx="2"/>
          </p:nvPr>
        </p:nvSpPr>
        <p:spPr>
          <a:xfrm>
            <a:off x="228600" y="1371601"/>
            <a:ext cx="8610600" cy="2819399"/>
          </a:xfrm>
        </p:spPr>
        <p:txBody>
          <a:bodyPr/>
          <a:lstStyle/>
          <a:p>
            <a:pPr algn="just">
              <a:spcBef>
                <a:spcPts val="0"/>
              </a:spcBef>
              <a:spcAft>
                <a:spcPts val="1200"/>
              </a:spcAft>
            </a:pPr>
            <a:r>
              <a:rPr lang="en-US" altLang="en-US" sz="2800" dirty="0"/>
              <a:t>On the one hand, for Israel, the place of blessing is </a:t>
            </a:r>
            <a:r>
              <a:rPr lang="en-US" altLang="en-US" sz="2800" b="1" i="1" u="sng" dirty="0">
                <a:solidFill>
                  <a:srgbClr val="0000CC"/>
                </a:solidFill>
              </a:rPr>
              <a:t>in the land</a:t>
            </a:r>
            <a:r>
              <a:rPr lang="en-US" altLang="en-US" sz="2800" dirty="0"/>
              <a:t>.  </a:t>
            </a:r>
          </a:p>
          <a:p>
            <a:pPr algn="just">
              <a:spcBef>
                <a:spcPts val="0"/>
              </a:spcBef>
              <a:spcAft>
                <a:spcPts val="1200"/>
              </a:spcAft>
            </a:pPr>
            <a:r>
              <a:rPr lang="en-US" altLang="en-US" sz="2800" dirty="0"/>
              <a:t>While on the other hand, for the Church Age believer, it’s </a:t>
            </a:r>
            <a:r>
              <a:rPr lang="en-US" altLang="en-US" sz="2800" b="1" i="1" u="sng" dirty="0">
                <a:solidFill>
                  <a:srgbClr val="0000CC"/>
                </a:solidFill>
              </a:rPr>
              <a:t>in the heavenly places in Christ,</a:t>
            </a:r>
            <a:r>
              <a:rPr lang="en-US" altLang="en-US" sz="2800" b="1" i="1" dirty="0">
                <a:solidFill>
                  <a:srgbClr val="0000CC"/>
                </a:solidFill>
              </a:rPr>
              <a:t> </a:t>
            </a:r>
            <a:r>
              <a:rPr lang="en-US" altLang="en-US" sz="2800" dirty="0"/>
              <a:t>where you are right now! Where you have your citizenship. Where your heart’s home is…</a:t>
            </a:r>
          </a:p>
        </p:txBody>
      </p:sp>
      <p:sp>
        <p:nvSpPr>
          <p:cNvPr id="9" name="Rectangle 3">
            <a:extLst>
              <a:ext uri="{FF2B5EF4-FFF2-40B4-BE49-F238E27FC236}">
                <a16:creationId xmlns:a16="http://schemas.microsoft.com/office/drawing/2014/main" id="{4BD6AD6D-FD63-46E1-8779-F2A55B7BF811}"/>
              </a:ext>
            </a:extLst>
          </p:cNvPr>
          <p:cNvSpPr>
            <a:spLocks noChangeArrowheads="1"/>
          </p:cNvSpPr>
          <p:nvPr/>
        </p:nvSpPr>
        <p:spPr bwMode="auto">
          <a:xfrm>
            <a:off x="2195513" y="0"/>
            <a:ext cx="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dirty="0">
              <a:latin typeface="Calibri" panose="020F0502020204030204" pitchFamily="34" charset="0"/>
              <a:cs typeface="Calibri" panose="020F0502020204030204" pitchFamily="34" charset="0"/>
            </a:endParaRPr>
          </a:p>
        </p:txBody>
      </p:sp>
      <p:sp>
        <p:nvSpPr>
          <p:cNvPr id="10" name="Rectangle 6">
            <a:extLst>
              <a:ext uri="{FF2B5EF4-FFF2-40B4-BE49-F238E27FC236}">
                <a16:creationId xmlns:a16="http://schemas.microsoft.com/office/drawing/2014/main" id="{02A3DC20-7C46-49BD-BF20-6CAA375B054E}"/>
              </a:ext>
            </a:extLst>
          </p:cNvPr>
          <p:cNvSpPr>
            <a:spLocks noChangeArrowheads="1"/>
          </p:cNvSpPr>
          <p:nvPr/>
        </p:nvSpPr>
        <p:spPr bwMode="auto">
          <a:xfrm>
            <a:off x="1714500" y="685800"/>
            <a:ext cx="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dirty="0">
              <a:latin typeface="Calibri" panose="020F0502020204030204" pitchFamily="34" charset="0"/>
              <a:cs typeface="Calibri" panose="020F0502020204030204" pitchFamily="34" charset="0"/>
            </a:endParaRPr>
          </a:p>
        </p:txBody>
      </p:sp>
      <p:sp>
        <p:nvSpPr>
          <p:cNvPr id="11" name="Text Box 4">
            <a:extLst>
              <a:ext uri="{FF2B5EF4-FFF2-40B4-BE49-F238E27FC236}">
                <a16:creationId xmlns:a16="http://schemas.microsoft.com/office/drawing/2014/main" id="{23CFE0E4-55C0-4F2C-AB82-E673A7163FF3}"/>
              </a:ext>
            </a:extLst>
          </p:cNvPr>
          <p:cNvSpPr txBox="1">
            <a:spLocks noChangeArrowheads="1"/>
          </p:cNvSpPr>
          <p:nvPr/>
        </p:nvSpPr>
        <p:spPr bwMode="auto">
          <a:xfrm>
            <a:off x="1143000" y="87868"/>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9 Gods Talking to You but that’s Not Good - Part I</a:t>
            </a:r>
          </a:p>
        </p:txBody>
      </p:sp>
      <p:sp>
        <p:nvSpPr>
          <p:cNvPr id="12" name="Rectangle 2">
            <a:extLst>
              <a:ext uri="{FF2B5EF4-FFF2-40B4-BE49-F238E27FC236}">
                <a16:creationId xmlns:a16="http://schemas.microsoft.com/office/drawing/2014/main" id="{1BCA1BD7-A8A7-4184-BB7D-440EE300A3C6}"/>
              </a:ext>
            </a:extLst>
          </p:cNvPr>
          <p:cNvSpPr txBox="1">
            <a:spLocks noChangeArrowheads="1"/>
          </p:cNvSpPr>
          <p:nvPr/>
        </p:nvSpPr>
        <p:spPr bwMode="auto">
          <a:xfrm>
            <a:off x="0" y="533400"/>
            <a:ext cx="9144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rPr>
              <a:t>Contrasting Israel and the Church</a:t>
            </a:r>
            <a:endParaRPr lang="en-US" altLang="en-US" sz="2400" b="1" dirty="0">
              <a:solidFill>
                <a:srgbClr val="0000CC"/>
              </a:solidFill>
            </a:endParaRPr>
          </a:p>
        </p:txBody>
      </p:sp>
      <p:pic>
        <p:nvPicPr>
          <p:cNvPr id="3" name="Picture 2">
            <a:extLst>
              <a:ext uri="{FF2B5EF4-FFF2-40B4-BE49-F238E27FC236}">
                <a16:creationId xmlns:a16="http://schemas.microsoft.com/office/drawing/2014/main" id="{04553610-9C51-498D-A2C9-B69BB41601E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01905" y="4267200"/>
            <a:ext cx="2940191" cy="2286000"/>
          </a:xfrm>
          <a:prstGeom prst="round2DiagRect">
            <a:avLst/>
          </a:prstGeom>
        </p:spPr>
      </p:pic>
    </p:spTree>
    <p:extLst>
      <p:ext uri="{BB962C8B-B14F-4D97-AF65-F5344CB8AC3E}">
        <p14:creationId xmlns:p14="http://schemas.microsoft.com/office/powerpoint/2010/main" val="29549386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a:extLst>
              <a:ext uri="{FF2B5EF4-FFF2-40B4-BE49-F238E27FC236}">
                <a16:creationId xmlns:a16="http://schemas.microsoft.com/office/drawing/2014/main" id="{2D01AAF3-7056-4849-896E-C1088A8EC470}"/>
              </a:ext>
            </a:extLst>
          </p:cNvPr>
          <p:cNvSpPr txBox="1">
            <a:spLocks noChangeArrowheads="1"/>
          </p:cNvSpPr>
          <p:nvPr/>
        </p:nvSpPr>
        <p:spPr bwMode="auto">
          <a:xfrm>
            <a:off x="1333500" y="6459538"/>
            <a:ext cx="64770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Special thanks to Dr. Vern Peterman for access to his insights and resources.</a:t>
            </a:r>
          </a:p>
        </p:txBody>
      </p:sp>
      <p:sp>
        <p:nvSpPr>
          <p:cNvPr id="9" name="Title 1">
            <a:extLst>
              <a:ext uri="{FF2B5EF4-FFF2-40B4-BE49-F238E27FC236}">
                <a16:creationId xmlns:a16="http://schemas.microsoft.com/office/drawing/2014/main" id="{EE5848BF-B2BE-4A3C-A0BB-39B491A5C0FD}"/>
              </a:ext>
            </a:extLst>
          </p:cNvPr>
          <p:cNvSpPr txBox="1">
            <a:spLocks/>
          </p:cNvSpPr>
          <p:nvPr/>
        </p:nvSpPr>
        <p:spPr bwMode="auto">
          <a:xfrm>
            <a:off x="457200" y="241299"/>
            <a:ext cx="8229600" cy="1511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Law &amp; Grace: An Overview</a:t>
            </a:r>
            <a:br>
              <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br>
            <a: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Jim McGowan, Th.D.</a:t>
            </a:r>
            <a:b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br>
            <a: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Sugar Land Bible Church</a:t>
            </a:r>
            <a:b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br>
            <a: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06-24-2018</a:t>
            </a:r>
            <a:endPar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endParaRPr>
          </a:p>
        </p:txBody>
      </p:sp>
      <p:pic>
        <p:nvPicPr>
          <p:cNvPr id="10" name="Picture 2" descr="moses and the ten comandments">
            <a:extLst>
              <a:ext uri="{FF2B5EF4-FFF2-40B4-BE49-F238E27FC236}">
                <a16:creationId xmlns:a16="http://schemas.microsoft.com/office/drawing/2014/main" id="{D331BE39-6EFF-425D-A1DC-E2411873E9A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 y="1752600"/>
            <a:ext cx="342900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1" name="Picture 3" descr="Christ with boy - no edging">
            <a:extLst>
              <a:ext uri="{FF2B5EF4-FFF2-40B4-BE49-F238E27FC236}">
                <a16:creationId xmlns:a16="http://schemas.microsoft.com/office/drawing/2014/main" id="{5B00E311-93C1-440B-AAE4-B0823D81FDE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57800" y="1759078"/>
            <a:ext cx="3429001"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2" name="Text Box 4">
            <a:extLst>
              <a:ext uri="{FF2B5EF4-FFF2-40B4-BE49-F238E27FC236}">
                <a16:creationId xmlns:a16="http://schemas.microsoft.com/office/drawing/2014/main" id="{CC02472F-5DAA-4F41-83F2-DE4E34CD8455}"/>
              </a:ext>
            </a:extLst>
          </p:cNvPr>
          <p:cNvSpPr txBox="1">
            <a:spLocks noChangeArrowheads="1"/>
          </p:cNvSpPr>
          <p:nvPr/>
        </p:nvSpPr>
        <p:spPr bwMode="auto">
          <a:xfrm>
            <a:off x="685800" y="5334000"/>
            <a:ext cx="3048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For the Law was given through Moses…</a:t>
            </a:r>
          </a:p>
        </p:txBody>
      </p:sp>
      <p:sp>
        <p:nvSpPr>
          <p:cNvPr id="13" name="Text Box 4">
            <a:extLst>
              <a:ext uri="{FF2B5EF4-FFF2-40B4-BE49-F238E27FC236}">
                <a16:creationId xmlns:a16="http://schemas.microsoft.com/office/drawing/2014/main" id="{C756EEBB-D279-449B-877E-D5AD0FF559DB}"/>
              </a:ext>
            </a:extLst>
          </p:cNvPr>
          <p:cNvSpPr txBox="1">
            <a:spLocks noChangeArrowheads="1"/>
          </p:cNvSpPr>
          <p:nvPr/>
        </p:nvSpPr>
        <p:spPr bwMode="auto">
          <a:xfrm>
            <a:off x="5334000" y="5105400"/>
            <a:ext cx="3352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00FFFF"/>
                </a:solidFill>
                <a:effectLst/>
                <a:uLnTx/>
                <a:uFillTx/>
                <a:latin typeface="Calibri" panose="020F0502020204030204" pitchFamily="34" charset="0"/>
                <a:ea typeface="+mn-ea"/>
                <a:cs typeface="Calibri" panose="020F0502020204030204" pitchFamily="34" charset="0"/>
              </a:rPr>
              <a:t>…but grace &amp; truth were realized through Jesus Christ - John 1:17</a:t>
            </a:r>
          </a:p>
        </p:txBody>
      </p:sp>
    </p:spTree>
    <p:extLst>
      <p:ext uri="{BB962C8B-B14F-4D97-AF65-F5344CB8AC3E}">
        <p14:creationId xmlns:p14="http://schemas.microsoft.com/office/powerpoint/2010/main" val="27093753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AA2D29-82E6-4657-94B7-353443B669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8291" y="762000"/>
            <a:ext cx="8047417" cy="5816088"/>
          </a:xfrm>
          <a:prstGeom prst="rect">
            <a:avLst/>
          </a:prstGeom>
        </p:spPr>
      </p:pic>
      <p:sp>
        <p:nvSpPr>
          <p:cNvPr id="4" name="Text Box 4">
            <a:extLst>
              <a:ext uri="{FF2B5EF4-FFF2-40B4-BE49-F238E27FC236}">
                <a16:creationId xmlns:a16="http://schemas.microsoft.com/office/drawing/2014/main" id="{91FB041D-62A4-42E8-BFF2-3C650128246B}"/>
              </a:ext>
            </a:extLst>
          </p:cNvPr>
          <p:cNvSpPr txBox="1">
            <a:spLocks noChangeArrowheads="1"/>
          </p:cNvSpPr>
          <p:nvPr/>
        </p:nvSpPr>
        <p:spPr bwMode="auto">
          <a:xfrm>
            <a:off x="3009900" y="87868"/>
            <a:ext cx="31242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8 Review</a:t>
            </a:r>
          </a:p>
        </p:txBody>
      </p:sp>
    </p:spTree>
    <p:extLst>
      <p:ext uri="{BB962C8B-B14F-4D97-AF65-F5344CB8AC3E}">
        <p14:creationId xmlns:p14="http://schemas.microsoft.com/office/powerpoint/2010/main" val="2943328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C5BFE517-0F7C-4F4F-9F68-E6C9E969759F}"/>
              </a:ext>
            </a:extLst>
          </p:cNvPr>
          <p:cNvSpPr>
            <a:spLocks noGrp="1" noChangeArrowheads="1"/>
          </p:cNvSpPr>
          <p:nvPr>
            <p:ph type="title"/>
          </p:nvPr>
        </p:nvSpPr>
        <p:spPr>
          <a:xfrm>
            <a:off x="533400" y="533400"/>
            <a:ext cx="8077200" cy="685800"/>
          </a:xfrm>
        </p:spPr>
        <p:txBody>
          <a:bodyPr/>
          <a:lstStyle/>
          <a:p>
            <a:r>
              <a:rPr lang="en-US" altLang="en-US" sz="3200" b="1" dirty="0">
                <a:solidFill>
                  <a:srgbClr val="0000CC"/>
                </a:solidFill>
                <a:ea typeface="+mn-ea"/>
              </a:rPr>
              <a:t>Numbers 21:4-9</a:t>
            </a:r>
            <a:endParaRPr lang="en-US" altLang="en-US" sz="4000" b="1" dirty="0">
              <a:solidFill>
                <a:srgbClr val="0000CC"/>
              </a:solidFill>
              <a:latin typeface="Calibri" panose="020F0502020204030204" pitchFamily="34" charset="0"/>
              <a:cs typeface="Calibri" panose="020F0502020204030204" pitchFamily="34" charset="0"/>
            </a:endParaRPr>
          </a:p>
        </p:txBody>
      </p:sp>
      <p:sp>
        <p:nvSpPr>
          <p:cNvPr id="5" name="Text Box 4">
            <a:extLst>
              <a:ext uri="{FF2B5EF4-FFF2-40B4-BE49-F238E27FC236}">
                <a16:creationId xmlns:a16="http://schemas.microsoft.com/office/drawing/2014/main" id="{9A643A7A-389B-40A7-8501-899E51D9BDE9}"/>
              </a:ext>
            </a:extLst>
          </p:cNvPr>
          <p:cNvSpPr txBox="1">
            <a:spLocks noChangeArrowheads="1"/>
          </p:cNvSpPr>
          <p:nvPr/>
        </p:nvSpPr>
        <p:spPr bwMode="auto">
          <a:xfrm>
            <a:off x="3009900" y="87868"/>
            <a:ext cx="31242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8 Review</a:t>
            </a:r>
          </a:p>
        </p:txBody>
      </p:sp>
      <p:sp>
        <p:nvSpPr>
          <p:cNvPr id="6" name="Rectangle 4">
            <a:extLst>
              <a:ext uri="{FF2B5EF4-FFF2-40B4-BE49-F238E27FC236}">
                <a16:creationId xmlns:a16="http://schemas.microsoft.com/office/drawing/2014/main" id="{2DD2D50D-185E-4F60-A33B-98A533217625}"/>
              </a:ext>
            </a:extLst>
          </p:cNvPr>
          <p:cNvSpPr txBox="1">
            <a:spLocks noChangeArrowheads="1"/>
          </p:cNvSpPr>
          <p:nvPr/>
        </p:nvSpPr>
        <p:spPr bwMode="auto">
          <a:xfrm>
            <a:off x="0" y="1143000"/>
            <a:ext cx="91440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kern="1200">
                <a:solidFill>
                  <a:schemeClr val="tx1"/>
                </a:solidFill>
                <a:latin typeface="Calibri" panose="020F0502020204030204" pitchFamily="34" charset="0"/>
                <a:ea typeface="+mn-ea"/>
                <a:cs typeface="Calibri" panose="020F0502020204030204" pitchFamily="34" charset="0"/>
              </a:defRPr>
            </a:lvl1pPr>
            <a:lvl2pPr marL="742950" indent="-285750" algn="l" rtl="0" fontAlgn="base">
              <a:spcBef>
                <a:spcPct val="20000"/>
              </a:spcBef>
              <a:spcAft>
                <a:spcPct val="0"/>
              </a:spcAft>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rtl="0" fontAlgn="base">
              <a:spcBef>
                <a:spcPct val="20000"/>
              </a:spcBef>
              <a:spcAft>
                <a:spcPct val="0"/>
              </a:spcAft>
              <a:buChar char="•"/>
              <a:defRPr sz="2400" kern="1200">
                <a:solidFill>
                  <a:schemeClr val="tx1"/>
                </a:solidFill>
                <a:latin typeface="Calibri" panose="020F0502020204030204" pitchFamily="34" charset="0"/>
                <a:ea typeface="+mn-ea"/>
                <a:cs typeface="Calibri" panose="020F0502020204030204" pitchFamily="34" charset="0"/>
              </a:defRPr>
            </a:lvl3pPr>
            <a:lvl4pPr marL="1600200" indent="-228600" algn="l" rtl="0" fontAlgn="base">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4pPr>
            <a:lvl5pPr marL="2057400" indent="-228600" algn="l" rtl="0" fontAlgn="base">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SzPct val="75000"/>
            </a:pPr>
            <a:r>
              <a:rPr lang="en-US" altLang="en-US" sz="2800" dirty="0">
                <a:ea typeface="+mj-ea"/>
              </a:rPr>
              <a:t>This is the </a:t>
            </a:r>
            <a:r>
              <a:rPr lang="en-US" altLang="en-US" sz="2800" u="sng" dirty="0">
                <a:ea typeface="+mj-ea"/>
              </a:rPr>
              <a:t>last time</a:t>
            </a:r>
            <a:r>
              <a:rPr lang="en-US" altLang="en-US" sz="2800" dirty="0">
                <a:ea typeface="+mj-ea"/>
              </a:rPr>
              <a:t> that the Children of Israel griped and complained</a:t>
            </a:r>
            <a:r>
              <a:rPr lang="en-US" altLang="en-US" sz="2800" dirty="0"/>
              <a:t> against God and Moses.</a:t>
            </a:r>
          </a:p>
          <a:p>
            <a:pPr algn="just">
              <a:buSzPct val="75000"/>
            </a:pPr>
            <a:r>
              <a:rPr lang="en-US" altLang="en-US" sz="2800" dirty="0"/>
              <a:t>The people come to Moses and pick up where they left off in the preceding chapter once again complaining about being hungry and thirsty and directing their ire against both God and Moses.</a:t>
            </a:r>
          </a:p>
          <a:p>
            <a:pPr algn="just">
              <a:buSzPct val="75000"/>
            </a:pPr>
            <a:r>
              <a:rPr lang="en-US" altLang="en-US" sz="2800" dirty="0"/>
              <a:t>By this time most of the Children of Israel had grown up eating mostly manna, but now, they refer to it as “this miserable food”. </a:t>
            </a:r>
          </a:p>
        </p:txBody>
      </p:sp>
      <p:pic>
        <p:nvPicPr>
          <p:cNvPr id="4" name="Picture 3">
            <a:extLst>
              <a:ext uri="{FF2B5EF4-FFF2-40B4-BE49-F238E27FC236}">
                <a16:creationId xmlns:a16="http://schemas.microsoft.com/office/drawing/2014/main" id="{E5AE4662-7A80-4E78-871C-234C1EFF2FF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76657" y="5257800"/>
            <a:ext cx="4590686" cy="1371719"/>
          </a:xfrm>
          <a:prstGeom prst="rect">
            <a:avLst/>
          </a:prstGeom>
        </p:spPr>
      </p:pic>
    </p:spTree>
    <p:extLst>
      <p:ext uri="{BB962C8B-B14F-4D97-AF65-F5344CB8AC3E}">
        <p14:creationId xmlns:p14="http://schemas.microsoft.com/office/powerpoint/2010/main" val="2515306650"/>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Default Design">
  <a:themeElements>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3137</TotalTime>
  <Words>5922</Words>
  <Application>Microsoft Office PowerPoint</Application>
  <PresentationFormat>On-screen Show (4:3)</PresentationFormat>
  <Paragraphs>495</Paragraphs>
  <Slides>74</Slides>
  <Notes>52</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74</vt:i4>
      </vt:variant>
    </vt:vector>
  </HeadingPairs>
  <TitlesOfParts>
    <vt:vector size="80" baseType="lpstr">
      <vt:lpstr>Arial</vt:lpstr>
      <vt:lpstr>Calibri</vt:lpstr>
      <vt:lpstr>Times New Roman</vt:lpstr>
      <vt:lpstr>Default Design</vt:lpstr>
      <vt:lpstr>1_Default Design</vt:lpstr>
      <vt:lpstr>4_Default Design</vt:lpstr>
      <vt:lpstr>PowerPoint Presentation</vt:lpstr>
      <vt:lpstr>PowerPoint Presentation</vt:lpstr>
      <vt:lpstr>PowerPoint Presentation</vt:lpstr>
      <vt:lpstr>OUR PURPOSE, AIM AND OBJECTIVE</vt:lpstr>
      <vt:lpstr>PowerPoint Presentation</vt:lpstr>
      <vt:lpstr>PowerPoint Presentation</vt:lpstr>
      <vt:lpstr>PowerPoint Presentation</vt:lpstr>
      <vt:lpstr>PowerPoint Presentation</vt:lpstr>
      <vt:lpstr>Numbers 21:4-9</vt:lpstr>
      <vt:lpstr>Numbers 21:4-9</vt:lpstr>
      <vt:lpstr>Numbers 21:4-9</vt:lpstr>
      <vt:lpstr>Numbers 21:4-9</vt:lpstr>
      <vt:lpstr>Numbers 21:4-9</vt:lpstr>
      <vt:lpstr>Numbers 21:4-9</vt:lpstr>
      <vt:lpstr>Numbers 21:4-9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Troubled Family Reunion</vt:lpstr>
      <vt:lpstr>PowerPoint Presentation</vt:lpstr>
      <vt:lpstr>PowerPoint Presentation</vt:lpstr>
      <vt:lpstr>FEAR NOT? OR FEAR A LOT?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HHBC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Vern Peterman</dc:creator>
  <cp:lastModifiedBy>Jim McGowan</cp:lastModifiedBy>
  <cp:revision>155</cp:revision>
  <cp:lastPrinted>2018-06-22T16:47:46Z</cp:lastPrinted>
  <dcterms:created xsi:type="dcterms:W3CDTF">2011-01-22T21:06:59Z</dcterms:created>
  <dcterms:modified xsi:type="dcterms:W3CDTF">2018-06-24T17:13:20Z</dcterms:modified>
</cp:coreProperties>
</file>