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067" r:id="rId2"/>
    <p:sldId id="963" r:id="rId3"/>
    <p:sldId id="3944" r:id="rId4"/>
    <p:sldId id="3958" r:id="rId5"/>
    <p:sldId id="3889" r:id="rId6"/>
    <p:sldId id="3927" r:id="rId7"/>
    <p:sldId id="3928" r:id="rId8"/>
    <p:sldId id="3929" r:id="rId9"/>
    <p:sldId id="3849" r:id="rId10"/>
    <p:sldId id="3850" r:id="rId11"/>
    <p:sldId id="3959" r:id="rId12"/>
    <p:sldId id="3893" r:id="rId13"/>
    <p:sldId id="3930" r:id="rId14"/>
    <p:sldId id="3898" r:id="rId15"/>
    <p:sldId id="3931" r:id="rId16"/>
    <p:sldId id="3932" r:id="rId17"/>
    <p:sldId id="3933" r:id="rId18"/>
    <p:sldId id="2307" r:id="rId19"/>
    <p:sldId id="3934" r:id="rId20"/>
    <p:sldId id="3935" r:id="rId21"/>
    <p:sldId id="3903" r:id="rId22"/>
    <p:sldId id="3936" r:id="rId23"/>
    <p:sldId id="2069" r:id="rId24"/>
    <p:sldId id="687" r:id="rId25"/>
    <p:sldId id="3937" r:id="rId26"/>
    <p:sldId id="3926" r:id="rId27"/>
    <p:sldId id="3738" r:id="rId28"/>
    <p:sldId id="3938" r:id="rId29"/>
    <p:sldId id="3906" r:id="rId30"/>
    <p:sldId id="3939" r:id="rId31"/>
    <p:sldId id="259" r:id="rId32"/>
    <p:sldId id="3940" r:id="rId33"/>
    <p:sldId id="3941" r:id="rId34"/>
    <p:sldId id="3915" r:id="rId35"/>
    <p:sldId id="3942" r:id="rId36"/>
    <p:sldId id="3910" r:id="rId37"/>
    <p:sldId id="3911" r:id="rId38"/>
    <p:sldId id="3943" r:id="rId39"/>
    <p:sldId id="2248" r:id="rId40"/>
    <p:sldId id="3952" r:id="rId41"/>
    <p:sldId id="3488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33CC33"/>
    <a:srgbClr val="FF00FF"/>
    <a:srgbClr val="CCCCFF"/>
    <a:srgbClr val="0000FF"/>
    <a:srgbClr val="0099FF"/>
    <a:srgbClr val="FFFF99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1654" autoAdjust="0"/>
  </p:normalViewPr>
  <p:slideViewPr>
    <p:cSldViewPr>
      <p:cViewPr varScale="1">
        <p:scale>
          <a:sx n="67" d="100"/>
          <a:sy n="67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3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838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554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19:10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“Then I fell at his feet to worship him. But he said to me, ‘Do not do that; I am a fellow servant of yours and your brethren who hold the testimony of Jesus; worship God.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the testimony of Jesus is the spirit of prophecy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F38AD-75FD-4B26-AA5D-ED73A2247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66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705600" cy="51816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40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Subject of the Message (Rev. 1:5b-8)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60960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He is (5d-e)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past work (5f-6)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future work (7)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sovereignty (8)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D57C-7ECB-469E-AA40-25557BA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68" y="1676400"/>
            <a:ext cx="4192332" cy="31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68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Subject of the Message (Rev. 1:5b-8)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60960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He is (5d-e)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past work (5f-6)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future work (7)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sovereignty (8)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D57C-7ECB-469E-AA40-25557BA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68" y="1676400"/>
            <a:ext cx="4192332" cy="31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65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Who He is (Rev. 1:5b-e)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75438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 witness (5b)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First born from the dead (5c)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Ruler of the Kings of the Earth (5d)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One who loves us (5e)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D57C-7ECB-469E-AA40-25557BA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264500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143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Who He is (Rev. 1:5b-e)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73914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 witness (5b)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First born from the dead (5c)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Ruler of the Kings of the Earth (5d)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One who loves us (5e)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AF8B9-22B2-476D-AFC8-1CB78860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264500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22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Who He is (Rev. 1:5b-e)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77724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 witness (5b)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First born from the dead (5c)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Ruler of the Kings of the Earth (5d)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One who loves us (5e)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169C4-65D2-4F4F-B704-835E84FCE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264500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948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Who He is (Rev. 1:5b-e)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75438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 witness (5b)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First born from the dead (5c)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Ruler of the Kings of the Earth (5d)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One who loves us (5e)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354E5-8C23-4F55-A863-ADF3A50F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264500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24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1447800"/>
          </a:xfrm>
        </p:spPr>
        <p:txBody>
          <a:bodyPr/>
          <a:lstStyle/>
          <a:p>
            <a:pPr algn="ctr"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&amp; Titles Demonstrating Satan’s Post-Fall, Earthly Authority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1:7; 2:2; Luke 4:5-8; Rom. 8:19-22)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057399"/>
            <a:ext cx="8458200" cy="4572001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 (John 12:31; 14:30; 16:11)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this age (2 Cor. 4:4)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and power of the air (Eph. 2:2)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the believer wrestles with (Eph. 6:12)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Roaring lion (1 Pet. 5:8)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world lies in his power (1 John 5:19)</a:t>
            </a:r>
          </a:p>
        </p:txBody>
      </p:sp>
      <p:pic>
        <p:nvPicPr>
          <p:cNvPr id="66564" name="Picture 2" descr="https://encrypted-tbn2.gstatic.com/images?q=tbn:ANd9GcSBMfbzscRtRxzhQdk5QNPtl4JEhIIZ2ki1w7Rw4zlT093wbKcls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52005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7530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Who He is (Rev. 1:5b-e)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74676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Faithful witness (5b)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First born from the dead (5c)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Ruler of the Kings of the Earth (5d)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One who loves us (5e)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B4619-C273-430C-B5A6-960D15FBE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264500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94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140643"/>
            <a:ext cx="8458200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title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of Jesus Christ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Patmos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Seven Churches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95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was it delivered</a:t>
            </a:r>
            <a:r>
              <a:rPr lang="en-US" sz="2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Seven steps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Why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Encouragement and holiness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Jesus’ final victory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OT relationship</a:t>
            </a:r>
          </a:p>
        </p:txBody>
      </p:sp>
      <p:pic>
        <p:nvPicPr>
          <p:cNvPr id="20484" name="Picture 2" descr="http://iconreader.files.wordpress.com/2010/08/12_johntheologian.jpg">
            <a:extLst>
              <a:ext uri="{FF2B5EF4-FFF2-40B4-BE49-F238E27FC236}">
                <a16:creationId xmlns:a16="http://schemas.microsoft.com/office/drawing/2014/main" id="{0547C1CB-0812-4713-970D-1CF9DCC9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8552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Subject of the Message (Rev. 1:5b-8)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60960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He is (5d-e)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past work (5f-6)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future work (7)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sovereignty (8)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D57C-7ECB-469E-AA40-25557BA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6623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214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Past Work (Rev. 1:5f-6)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839200" cy="19812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Released us from our sins by His blood (5f)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Made us into a Kingdom of Priests (6)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0CFEB-9FBC-45FD-8607-4195FD0F1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34" y="3352800"/>
            <a:ext cx="4192332" cy="31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43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Past Work (Rev. 1:5f-6)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991600" cy="19812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Released us from our sins by His blood (5f)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Made us into a Kingdom of Priests (6)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0CFEB-9FBC-45FD-8607-4195FD0F1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34" y="3352800"/>
            <a:ext cx="4192332" cy="31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9961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228600"/>
            <a:ext cx="6925456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0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Atoning Death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181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Christ’s blood in the atonement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20:28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5:9; Eph 1:7; 2:13; Col 1:20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9:12, 22; 1 Pet 1:2; 1 John 1:7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1:5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5:9; 12:11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to us but expensive to Him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the Lord’s Table (1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11:23-26)</a:t>
            </a:r>
          </a:p>
        </p:txBody>
      </p:sp>
    </p:spTree>
    <p:extLst>
      <p:ext uri="{BB962C8B-B14F-4D97-AF65-F5344CB8AC3E}">
        <p14:creationId xmlns:p14="http://schemas.microsoft.com/office/powerpoint/2010/main" val="29627548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Past Work (Rev. 1:5f-6)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991600" cy="19812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Released us from our sins by His blood (5f)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Made us into a Kingdom of Priests (6)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0CFEB-9FBC-45FD-8607-4195FD0F1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34" y="3352800"/>
            <a:ext cx="4192332" cy="31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0930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3544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5:10</a:t>
            </a:r>
          </a:p>
          <a:p>
            <a:pPr algn="just"/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have made them to be a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kingdom and priests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our God; and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will reign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basileuō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earth [</a:t>
            </a:r>
            <a:r>
              <a:rPr lang="en-US" sz="34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gē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AE51A-4D86-442C-8A07-51B0010F49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0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40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11:15</a:t>
            </a:r>
          </a:p>
          <a:p>
            <a:pPr algn="just"/>
            <a:r>
              <a:rPr lang="en-US" altLang="en-US" sz="34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the seventh angel sounded; and there were loud voices in heaven, saying, ‘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kingdom of the world has become the kingdom of our Lord and of His 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He will reign forever and ever.’”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A44F2-033B-4A28-A10E-8D044393D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4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67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Subject of the Message (Rev. 1:5b-8)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60960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He is (5d-e)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past work (5f-6)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future work (7)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sovereignty (8)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9D45B-9407-4369-9C30-6A3031B8E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6623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75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Future Work (Rev. 1:7)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315200" cy="2819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coming in the clouds (7a)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revelation to the Gentiles (7b)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revelation to the Jews (7c)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D57C-7ECB-469E-AA40-25557BA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7" y="4191000"/>
            <a:ext cx="30519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665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324600" cy="39624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02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Future Work (Rev. 1:7)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315200" cy="2819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coming in the clouds (7a)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revelation to the Gentiles (7b)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revelation to the Jews (7c)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D57C-7ECB-469E-AA40-25557BA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7" y="4191000"/>
            <a:ext cx="30519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545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8" name="Group 48">
            <a:extLst>
              <a:ext uri="{FF2B5EF4-FFF2-40B4-BE49-F238E27FC236}">
                <a16:creationId xmlns:a16="http://schemas.microsoft.com/office/drawing/2014/main" id="{54F6CCDD-881C-4EF1-9DE3-85CAF3BB769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9868752"/>
              </p:ext>
            </p:extLst>
          </p:nvPr>
        </p:nvGraphicFramePr>
        <p:xfrm>
          <a:off x="152400" y="365760"/>
          <a:ext cx="8839200" cy="57302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54270">
                  <a:extLst>
                    <a:ext uri="{9D8B030D-6E8A-4147-A177-3AD203B41FA5}">
                      <a16:colId xmlns:a16="http://schemas.microsoft.com/office/drawing/2014/main" val="1507814193"/>
                    </a:ext>
                  </a:extLst>
                </a:gridCol>
                <a:gridCol w="4184930">
                  <a:extLst>
                    <a:ext uri="{9D8B030D-6E8A-4147-A177-3AD203B41FA5}">
                      <a16:colId xmlns:a16="http://schemas.microsoft.com/office/drawing/2014/main" val="2664875996"/>
                    </a:ext>
                  </a:extLst>
                </a:gridCol>
              </a:tblGrid>
              <a:tr h="677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sz="400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Rapture Distinct from Second Advent</a:t>
                      </a: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03526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Rapture</a:t>
                      </a: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4:13-17; 1 Cor 15:51-57)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Second Coming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(Rev 19:11-16)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4639128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 comes in the air (1 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 comes to the earth (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Zech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14:4)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394973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His saints (1 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4:15-17)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His saints (Rev 19:14)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21057326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Blessing (1 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4:18)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Judgment (Rev 19:15)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9329436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 only believers (1 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 both believers and unbelievers (Rev 19:15)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6773318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Invisible (1 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Visible to all (Rev 1:7)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9747146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Announced only by an archangel (1 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4:16)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Involves myriads of angels (Jude 14)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75990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Resurrection (1 Cor15: 51)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resurrection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92326055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Rescue of the church (1 </a:t>
                      </a:r>
                      <a:r>
                        <a:rPr kumimoji="0" lang="en-US" altLang="en-US" sz="20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Thess</a:t>
                      </a: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1:10)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Rescue of Israel (Matt 23:37-39)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112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106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Future Work (Rev. 1:7)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315200" cy="2819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coming in the clouds (7a)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revelation to the Gentiles (7b)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revelation to the Jews (7c)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D57C-7ECB-469E-AA40-25557BA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7" y="4191000"/>
            <a:ext cx="30519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007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Future Work (Rev. 1:7)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315200" cy="2819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coming in the clouds (7a)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revelation to the Gentiles (7b)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revelation to the Jews (7c)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8D57C-7ECB-469E-AA40-25557BA9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7" y="4191000"/>
            <a:ext cx="30519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2492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55414"/>
            <a:ext cx="8382000" cy="3949986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7 – 144,000 Jews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11 – Two Jewish witnesses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12 – Israel flees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20:9 – Jerusalem in the kingdom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21:12 – 13-Gates of the eternal city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9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God’s Work Through Israel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AAA06-A73B-4FB0-BC7B-E18313F64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54" y="4724400"/>
            <a:ext cx="17720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5078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Subject of the Message (Rev. 1:5b-8)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6096000" cy="39624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He is (5d-e)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past work (5f-6)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future work (7)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His sovereignty (8)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87E50-3C91-4267-A445-5C35FCA4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6623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7938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Sovereignty (Rev. 1:8)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839200" cy="19812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 is the Alpha and Omega (8a)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 is the Eternally Existent One (8b)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77656-22D8-4870-9890-3BA880160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7" y="4191000"/>
            <a:ext cx="30519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3776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Sovereignty (Rev. 1:8)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A1CE83-50E3-49FB-8923-52B1387E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83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 is the Alpha and Omega (8a)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 is the Eternally Existent One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3E360-0EF4-47A5-9CD6-6392B51D2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7" y="4191000"/>
            <a:ext cx="30519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585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C. His Sovereignty (Rev. 1:8)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A1CE83-50E3-49FB-8923-52B1387E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83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 is the Alpha and Omega (8a)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 is the Eternally Existent One (8b)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3E360-0EF4-47A5-9CD6-6392B51D2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7" y="4191000"/>
            <a:ext cx="30519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187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705600" cy="51816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Chain of Communication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8" y="2514600"/>
            <a:ext cx="35453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386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Prologue (Rev. 1:1-8)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6096000" cy="39624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Title (1a)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Chain (1b-2)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Blessing (3)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Author (4a)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Audience (4b)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Greeting (4c)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Source (4d-5a)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Subject (5b-8)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71A7B-F434-422D-9091-80388EEB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33" y="1371600"/>
            <a:ext cx="39884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944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Source of the Message (Rev. 1:4d-5a)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95500"/>
            <a:ext cx="6096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 (4d)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Spirit (4e)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Son (5a)</a:t>
            </a:r>
          </a:p>
        </p:txBody>
      </p:sp>
      <p:pic>
        <p:nvPicPr>
          <p:cNvPr id="5" name="Picture 3" descr="trinity.jpg">
            <a:extLst>
              <a:ext uri="{FF2B5EF4-FFF2-40B4-BE49-F238E27FC236}">
                <a16:creationId xmlns:a16="http://schemas.microsoft.com/office/drawing/2014/main" id="{2E70F08C-7523-468B-8A20-5AEDB98D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373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Source of the Message (Rev. 1:4d-5a)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95500"/>
            <a:ext cx="6096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 (4d)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Spirit (4e)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Son (5a)</a:t>
            </a:r>
          </a:p>
        </p:txBody>
      </p:sp>
      <p:pic>
        <p:nvPicPr>
          <p:cNvPr id="5" name="Picture 3" descr="trinity.jpg">
            <a:extLst>
              <a:ext uri="{FF2B5EF4-FFF2-40B4-BE49-F238E27FC236}">
                <a16:creationId xmlns:a16="http://schemas.microsoft.com/office/drawing/2014/main" id="{2E70F08C-7523-468B-8A20-5AEDB98D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76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Source of the Message (Rev. 1:4d-5a)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95500"/>
            <a:ext cx="6096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 (4d)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Spirit (4e)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Son (5a)</a:t>
            </a:r>
          </a:p>
        </p:txBody>
      </p:sp>
      <p:pic>
        <p:nvPicPr>
          <p:cNvPr id="5" name="Picture 3" descr="trinity.jpg">
            <a:extLst>
              <a:ext uri="{FF2B5EF4-FFF2-40B4-BE49-F238E27FC236}">
                <a16:creationId xmlns:a16="http://schemas.microsoft.com/office/drawing/2014/main" id="{2E70F08C-7523-468B-8A20-5AEDB98D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771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VII. Source of the Message (Rev. 1:4d-5a)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95500"/>
            <a:ext cx="6096000" cy="2667000"/>
          </a:xfrm>
        </p:spPr>
        <p:txBody>
          <a:bodyPr/>
          <a:lstStyle/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 (4d)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Spirit (4e)</a:t>
            </a:r>
          </a:p>
          <a:p>
            <a:pPr marL="687388" indent="-687388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Son (5a)</a:t>
            </a:r>
          </a:p>
        </p:txBody>
      </p:sp>
      <p:pic>
        <p:nvPicPr>
          <p:cNvPr id="5" name="Picture 3" descr="trinity.jpg">
            <a:extLst>
              <a:ext uri="{FF2B5EF4-FFF2-40B4-BE49-F238E27FC236}">
                <a16:creationId xmlns:a16="http://schemas.microsoft.com/office/drawing/2014/main" id="{2E70F08C-7523-468B-8A20-5AEDB98D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113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0F0BF-8E4A-4AE2-BCF8-7D7C7DC5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7087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Revelation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Jesus Christ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which God gave Him to show to His bond-servants, the things which must soon take place; and He sent and communicated it by His angel to His bond-servant John.”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420E9-942C-4FFA-A88B-C2F0BD08C4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54" y="3429000"/>
            <a:ext cx="18458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211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13357</TotalTime>
  <Words>1447</Words>
  <Application>Microsoft Office PowerPoint</Application>
  <PresentationFormat>On-screen Show (4:3)</PresentationFormat>
  <Paragraphs>202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Azure</vt:lpstr>
      <vt:lpstr>PowerPoint Presentation</vt:lpstr>
      <vt:lpstr>Answering Ten Questions</vt:lpstr>
      <vt:lpstr>Prologue (Rev. 1:1-8)</vt:lpstr>
      <vt:lpstr>Prologue (Rev. 1:1-8)</vt:lpstr>
      <vt:lpstr>VII. Source of the Message (Rev. 1:4d-5a)</vt:lpstr>
      <vt:lpstr>VII. Source of the Message (Rev. 1:4d-5a)</vt:lpstr>
      <vt:lpstr>VII. Source of the Message (Rev. 1:4d-5a)</vt:lpstr>
      <vt:lpstr>VII. Source of the Message (Rev. 1:4d-5a)</vt:lpstr>
      <vt:lpstr>PowerPoint Presentation</vt:lpstr>
      <vt:lpstr>PowerPoint Presentation</vt:lpstr>
      <vt:lpstr>Prologue (Rev. 1:1-8)</vt:lpstr>
      <vt:lpstr>VII. Subject of the Message (Rev. 1:5b-8)</vt:lpstr>
      <vt:lpstr>VII. Subject of the Message (Rev. 1:5b-8)</vt:lpstr>
      <vt:lpstr>A. Who He is (Rev. 1:5b-e)</vt:lpstr>
      <vt:lpstr>A. Who He is (Rev. 1:5b-e)</vt:lpstr>
      <vt:lpstr>A. Who He is (Rev. 1:5b-e)</vt:lpstr>
      <vt:lpstr>A. Who He is (Rev. 1:5b-e)</vt:lpstr>
      <vt:lpstr>Names &amp; Titles Demonstrating Satan’s Post-Fall, Earthly Authority  (Job 1:7; 2:2; Luke 4:5-8; Rom. 8:19-22)</vt:lpstr>
      <vt:lpstr>A. Who He is (Rev. 1:5b-e)</vt:lpstr>
      <vt:lpstr>VII. Subject of the Message (Rev. 1:5b-8)</vt:lpstr>
      <vt:lpstr>B. His Past Work (Rev. 1:5f-6)</vt:lpstr>
      <vt:lpstr>B. His Past Work (Rev. 1:5f-6)</vt:lpstr>
      <vt:lpstr>PowerPoint Presentation</vt:lpstr>
      <vt:lpstr>Christ’s Atoning Death</vt:lpstr>
      <vt:lpstr>B. His Past Work (Rev. 1:5f-6)</vt:lpstr>
      <vt:lpstr>PowerPoint Presentation</vt:lpstr>
      <vt:lpstr>PowerPoint Presentation</vt:lpstr>
      <vt:lpstr>VII. Subject of the Message (Rev. 1:5b-8)</vt:lpstr>
      <vt:lpstr>C. His Future Work (Rev. 1:7)</vt:lpstr>
      <vt:lpstr>C. His Future Work (Rev. 1:7)</vt:lpstr>
      <vt:lpstr>PowerPoint Presentation</vt:lpstr>
      <vt:lpstr>C. His Future Work (Rev. 1:7)</vt:lpstr>
      <vt:lpstr>C. His Future Work (Rev. 1:7)</vt:lpstr>
      <vt:lpstr>PowerPoint Presentation</vt:lpstr>
      <vt:lpstr>VII. Subject of the Message (Rev. 1:5b-8)</vt:lpstr>
      <vt:lpstr>C. His Sovereignty (Rev. 1:8)</vt:lpstr>
      <vt:lpstr>C. His Sovereignty (Rev. 1:8)</vt:lpstr>
      <vt:lpstr>C. His Sovereignty (Rev. 1:8)</vt:lpstr>
      <vt:lpstr>Conclusion</vt:lpstr>
      <vt:lpstr>Prologue (Rev. 1:1-8)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Daniel-Intro</dc:title>
  <dc:subject>Daniel</dc:subject>
  <dc:creator>A. Woods</dc:creator>
  <dc:description>Modified by Jim McGowan</dc:description>
  <cp:lastModifiedBy>anne woods</cp:lastModifiedBy>
  <cp:revision>1433</cp:revision>
  <cp:lastPrinted>2016-09-13T15:21:19Z</cp:lastPrinted>
  <dcterms:created xsi:type="dcterms:W3CDTF">2009-03-17T12:21:13Z</dcterms:created>
  <dcterms:modified xsi:type="dcterms:W3CDTF">2018-06-10T02:13:38Z</dcterms:modified>
</cp:coreProperties>
</file>