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88"/>
  </p:notesMasterIdLst>
  <p:handoutMasterIdLst>
    <p:handoutMasterId r:id="rId89"/>
  </p:handoutMasterIdLst>
  <p:sldIdLst>
    <p:sldId id="326" r:id="rId3"/>
    <p:sldId id="327" r:id="rId4"/>
    <p:sldId id="328" r:id="rId5"/>
    <p:sldId id="329" r:id="rId6"/>
    <p:sldId id="330" r:id="rId7"/>
    <p:sldId id="391" r:id="rId8"/>
    <p:sldId id="332" r:id="rId9"/>
    <p:sldId id="349" r:id="rId10"/>
    <p:sldId id="374" r:id="rId11"/>
    <p:sldId id="375" r:id="rId12"/>
    <p:sldId id="355" r:id="rId13"/>
    <p:sldId id="376" r:id="rId14"/>
    <p:sldId id="377" r:id="rId15"/>
    <p:sldId id="373" r:id="rId16"/>
    <p:sldId id="369" r:id="rId17"/>
    <p:sldId id="371" r:id="rId18"/>
    <p:sldId id="348" r:id="rId19"/>
    <p:sldId id="346" r:id="rId20"/>
    <p:sldId id="334" r:id="rId21"/>
    <p:sldId id="335" r:id="rId22"/>
    <p:sldId id="325" r:id="rId23"/>
    <p:sldId id="385" r:id="rId24"/>
    <p:sldId id="260" r:id="rId25"/>
    <p:sldId id="282" r:id="rId26"/>
    <p:sldId id="281" r:id="rId27"/>
    <p:sldId id="283" r:id="rId28"/>
    <p:sldId id="347" r:id="rId29"/>
    <p:sldId id="259" r:id="rId30"/>
    <p:sldId id="378" r:id="rId31"/>
    <p:sldId id="302" r:id="rId32"/>
    <p:sldId id="284" r:id="rId33"/>
    <p:sldId id="345" r:id="rId34"/>
    <p:sldId id="386" r:id="rId35"/>
    <p:sldId id="387" r:id="rId36"/>
    <p:sldId id="336" r:id="rId37"/>
    <p:sldId id="337" r:id="rId38"/>
    <p:sldId id="338" r:id="rId39"/>
    <p:sldId id="392" r:id="rId40"/>
    <p:sldId id="393" r:id="rId41"/>
    <p:sldId id="261" r:id="rId42"/>
    <p:sldId id="379" r:id="rId43"/>
    <p:sldId id="286" r:id="rId44"/>
    <p:sldId id="303" r:id="rId45"/>
    <p:sldId id="289" r:id="rId46"/>
    <p:sldId id="262" r:id="rId47"/>
    <p:sldId id="310" r:id="rId48"/>
    <p:sldId id="380" r:id="rId49"/>
    <p:sldId id="287" r:id="rId50"/>
    <p:sldId id="381" r:id="rId51"/>
    <p:sldId id="263" r:id="rId52"/>
    <p:sldId id="288" r:id="rId53"/>
    <p:sldId id="339" r:id="rId54"/>
    <p:sldId id="340" r:id="rId55"/>
    <p:sldId id="388" r:id="rId56"/>
    <p:sldId id="304" r:id="rId57"/>
    <p:sldId id="264" r:id="rId58"/>
    <p:sldId id="290" r:id="rId59"/>
    <p:sldId id="265" r:id="rId60"/>
    <p:sldId id="382" r:id="rId61"/>
    <p:sldId id="305" r:id="rId62"/>
    <p:sldId id="266" r:id="rId63"/>
    <p:sldId id="306" r:id="rId64"/>
    <p:sldId id="292" r:id="rId65"/>
    <p:sldId id="293" r:id="rId66"/>
    <p:sldId id="280" r:id="rId67"/>
    <p:sldId id="341" r:id="rId68"/>
    <p:sldId id="383" r:id="rId69"/>
    <p:sldId id="267" r:id="rId70"/>
    <p:sldId id="294" r:id="rId71"/>
    <p:sldId id="268" r:id="rId72"/>
    <p:sldId id="295" r:id="rId73"/>
    <p:sldId id="269" r:id="rId74"/>
    <p:sldId id="296" r:id="rId75"/>
    <p:sldId id="298" r:id="rId76"/>
    <p:sldId id="270" r:id="rId77"/>
    <p:sldId id="384" r:id="rId78"/>
    <p:sldId id="300" r:id="rId79"/>
    <p:sldId id="299" r:id="rId80"/>
    <p:sldId id="344" r:id="rId81"/>
    <p:sldId id="342" r:id="rId82"/>
    <p:sldId id="271" r:id="rId83"/>
    <p:sldId id="301" r:id="rId84"/>
    <p:sldId id="343" r:id="rId85"/>
    <p:sldId id="389" r:id="rId86"/>
    <p:sldId id="390" r:id="rId87"/>
  </p:sldIdLst>
  <p:sldSz cx="9144000" cy="6858000" type="screen4x3"/>
  <p:notesSz cx="7315200" cy="9601200"/>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6600"/>
    <a:srgbClr val="66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378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F78AB81-B756-4726-8006-BC5596F7FD05}"/>
    <pc:docChg chg="undo redo custSel addSld delSld modSld">
      <pc:chgData name="Jim McGowan" userId="e2c7446dd3aca506" providerId="LiveId" clId="{DF78AB81-B756-4726-8006-BC5596F7FD05}" dt="2018-05-23T14:21:06.903" v="185" actId="2696"/>
      <pc:docMkLst>
        <pc:docMk/>
      </pc:docMkLst>
      <pc:sldChg chg="modSp">
        <pc:chgData name="Jim McGowan" userId="e2c7446dd3aca506" providerId="LiveId" clId="{DF78AB81-B756-4726-8006-BC5596F7FD05}" dt="2018-05-23T14:20:33.271" v="184" actId="108"/>
        <pc:sldMkLst>
          <pc:docMk/>
          <pc:sldMk cId="3169562332" sldId="330"/>
        </pc:sldMkLst>
        <pc:spChg chg="mod">
          <ac:chgData name="Jim McGowan" userId="e2c7446dd3aca506" providerId="LiveId" clId="{DF78AB81-B756-4726-8006-BC5596F7FD05}" dt="2018-05-23T14:10:45.025" v="123" actId="113"/>
          <ac:spMkLst>
            <pc:docMk/>
            <pc:sldMk cId="3169562332" sldId="330"/>
            <ac:spMk id="2" creationId="{A634B74D-66F4-476B-A1C7-9EEF14FD73AD}"/>
          </ac:spMkLst>
        </pc:spChg>
        <pc:spChg chg="mod">
          <ac:chgData name="Jim McGowan" userId="e2c7446dd3aca506" providerId="LiveId" clId="{DF78AB81-B756-4726-8006-BC5596F7FD05}" dt="2018-05-23T14:20:33.271" v="184" actId="108"/>
          <ac:spMkLst>
            <pc:docMk/>
            <pc:sldMk cId="3169562332" sldId="330"/>
            <ac:spMk id="7" creationId="{00000000-0000-0000-0000-000000000000}"/>
          </ac:spMkLst>
        </pc:spChg>
      </pc:sldChg>
      <pc:sldChg chg="del">
        <pc:chgData name="Jim McGowan" userId="e2c7446dd3aca506" providerId="LiveId" clId="{DF78AB81-B756-4726-8006-BC5596F7FD05}" dt="2018-05-23T14:21:06.903" v="185" actId="2696"/>
        <pc:sldMkLst>
          <pc:docMk/>
          <pc:sldMk cId="1841240180" sldId="331"/>
        </pc:sldMkLst>
      </pc:sldChg>
      <pc:sldChg chg="addSp delSp modSp add">
        <pc:chgData name="Jim McGowan" userId="e2c7446dd3aca506" providerId="LiveId" clId="{DF78AB81-B756-4726-8006-BC5596F7FD05}" dt="2018-05-23T14:11:30.319" v="130" actId="403"/>
        <pc:sldMkLst>
          <pc:docMk/>
          <pc:sldMk cId="1735646934" sldId="391"/>
        </pc:sldMkLst>
        <pc:spChg chg="mod">
          <ac:chgData name="Jim McGowan" userId="e2c7446dd3aca506" providerId="LiveId" clId="{DF78AB81-B756-4726-8006-BC5596F7FD05}" dt="2018-05-23T14:11:30.319" v="130" actId="403"/>
          <ac:spMkLst>
            <pc:docMk/>
            <pc:sldMk cId="1735646934" sldId="391"/>
            <ac:spMk id="2" creationId="{A634B74D-66F4-476B-A1C7-9EEF14FD73AD}"/>
          </ac:spMkLst>
        </pc:spChg>
        <pc:spChg chg="mod">
          <ac:chgData name="Jim McGowan" userId="e2c7446dd3aca506" providerId="LiveId" clId="{DF78AB81-B756-4726-8006-BC5596F7FD05}" dt="2018-05-23T14:11:09.331" v="129" actId="1036"/>
          <ac:spMkLst>
            <pc:docMk/>
            <pc:sldMk cId="1735646934" sldId="391"/>
            <ac:spMk id="7" creationId="{00000000-0000-0000-0000-000000000000}"/>
          </ac:spMkLst>
        </pc:spChg>
        <pc:picChg chg="del">
          <ac:chgData name="Jim McGowan" userId="e2c7446dd3aca506" providerId="LiveId" clId="{DF78AB81-B756-4726-8006-BC5596F7FD05}" dt="2018-05-23T13:52:53.490" v="2" actId="478"/>
          <ac:picMkLst>
            <pc:docMk/>
            <pc:sldMk cId="1735646934" sldId="391"/>
            <ac:picMk id="3" creationId="{52E25DF6-13FF-4A1F-A2E2-D2C6E059FE37}"/>
          </ac:picMkLst>
        </pc:picChg>
        <pc:picChg chg="add mod">
          <ac:chgData name="Jim McGowan" userId="e2c7446dd3aca506" providerId="LiveId" clId="{DF78AB81-B756-4726-8006-BC5596F7FD05}" dt="2018-05-23T14:11:09.331" v="129" actId="1036"/>
          <ac:picMkLst>
            <pc:docMk/>
            <pc:sldMk cId="1735646934" sldId="391"/>
            <ac:picMk id="4" creationId="{0B270E57-4D9A-4DEA-BC5C-A79F85DB9623}"/>
          </ac:picMkLst>
        </pc:picChg>
      </pc:sldChg>
    </pc:docChg>
  </pc:docChgLst>
  <pc:docChgLst>
    <pc:chgData name="Jim McGowan" userId="e2c7446dd3aca506" providerId="LiveId" clId="{F3AFB246-921C-4480-A727-4897A1036286}"/>
    <pc:docChg chg="undo redo custSel modSld">
      <pc:chgData name="Jim McGowan" userId="e2c7446dd3aca506" providerId="LiveId" clId="{F3AFB246-921C-4480-A727-4897A1036286}" dt="2018-03-22T18:36:52.361" v="89" actId="20577"/>
      <pc:docMkLst>
        <pc:docMk/>
      </pc:docMkLst>
      <pc:sldChg chg="modSp">
        <pc:chgData name="Jim McGowan" userId="e2c7446dd3aca506" providerId="LiveId" clId="{F3AFB246-921C-4480-A727-4897A1036286}" dt="2018-03-22T17:05:14.841" v="14" actId="14100"/>
        <pc:sldMkLst>
          <pc:docMk/>
          <pc:sldMk cId="0" sldId="263"/>
        </pc:sldMkLst>
        <pc:spChg chg="mod">
          <ac:chgData name="Jim McGowan" userId="e2c7446dd3aca506" providerId="LiveId" clId="{F3AFB246-921C-4480-A727-4897A1036286}" dt="2018-03-22T17:05:09.003" v="9" actId="14100"/>
          <ac:spMkLst>
            <pc:docMk/>
            <pc:sldMk cId="0" sldId="263"/>
            <ac:spMk id="18435" creationId="{86F801F8-2188-4983-84B8-445945FAF76B}"/>
          </ac:spMkLst>
        </pc:spChg>
        <pc:picChg chg="mod">
          <ac:chgData name="Jim McGowan" userId="e2c7446dd3aca506" providerId="LiveId" clId="{F3AFB246-921C-4480-A727-4897A1036286}" dt="2018-03-22T17:05:14.841" v="14" actId="14100"/>
          <ac:picMkLst>
            <pc:docMk/>
            <pc:sldMk cId="0" sldId="263"/>
            <ac:picMk id="18441" creationId="{D02C11CC-4563-42D7-BEE3-FB635F09E0EE}"/>
          </ac:picMkLst>
        </pc:picChg>
      </pc:sldChg>
      <pc:sldChg chg="modSp">
        <pc:chgData name="Jim McGowan" userId="e2c7446dd3aca506" providerId="LiveId" clId="{F3AFB246-921C-4480-A727-4897A1036286}" dt="2018-03-22T17:01:02.932" v="3" actId="123"/>
        <pc:sldMkLst>
          <pc:docMk/>
          <pc:sldMk cId="0" sldId="287"/>
        </pc:sldMkLst>
        <pc:spChg chg="mod">
          <ac:chgData name="Jim McGowan" userId="e2c7446dd3aca506" providerId="LiveId" clId="{F3AFB246-921C-4480-A727-4897A1036286}" dt="2018-03-22T17:01:02.932" v="3" actId="123"/>
          <ac:spMkLst>
            <pc:docMk/>
            <pc:sldMk cId="0" sldId="287"/>
            <ac:spMk id="73732" creationId="{E604727A-49F8-4436-AA68-D96EC0A9FDDD}"/>
          </ac:spMkLst>
        </pc:spChg>
      </pc:sldChg>
      <pc:sldChg chg="addSp delSp modSp addAnim delAnim">
        <pc:chgData name="Jim McGowan" userId="e2c7446dd3aca506" providerId="LiveId" clId="{F3AFB246-921C-4480-A727-4897A1036286}" dt="2018-03-22T17:10:59.501" v="37" actId="123"/>
        <pc:sldMkLst>
          <pc:docMk/>
          <pc:sldMk cId="0" sldId="288"/>
        </pc:sldMkLst>
        <pc:spChg chg="mod">
          <ac:chgData name="Jim McGowan" userId="e2c7446dd3aca506" providerId="LiveId" clId="{F3AFB246-921C-4480-A727-4897A1036286}" dt="2018-03-22T17:10:59.501" v="37" actId="123"/>
          <ac:spMkLst>
            <pc:docMk/>
            <pc:sldMk cId="0" sldId="288"/>
            <ac:spMk id="75780" creationId="{B35ECA5D-54A5-475A-B334-1D9C51457018}"/>
          </ac:spMkLst>
        </pc:spChg>
        <pc:spChg chg="add del">
          <ac:chgData name="Jim McGowan" userId="e2c7446dd3aca506" providerId="LiveId" clId="{F3AFB246-921C-4480-A727-4897A1036286}" dt="2018-03-22T17:09:59.591" v="22" actId="478"/>
          <ac:spMkLst>
            <pc:docMk/>
            <pc:sldMk cId="0" sldId="288"/>
            <ac:spMk id="75786" creationId="{9479C045-4C86-4468-A6BF-5431AE883098}"/>
          </ac:spMkLst>
        </pc:spChg>
      </pc:sldChg>
      <pc:sldChg chg="modSp">
        <pc:chgData name="Jim McGowan" userId="e2c7446dd3aca506" providerId="LiveId" clId="{F3AFB246-921C-4480-A727-4897A1036286}" dt="2018-03-22T17:41:19.339" v="40" actId="20577"/>
        <pc:sldMkLst>
          <pc:docMk/>
          <pc:sldMk cId="0" sldId="290"/>
        </pc:sldMkLst>
        <pc:spChg chg="mod">
          <ac:chgData name="Jim McGowan" userId="e2c7446dd3aca506" providerId="LiveId" clId="{F3AFB246-921C-4480-A727-4897A1036286}" dt="2018-03-22T17:41:19.339" v="40" actId="20577"/>
          <ac:spMkLst>
            <pc:docMk/>
            <pc:sldMk cId="0" sldId="290"/>
            <ac:spMk id="78852" creationId="{20DD6F0D-D4A1-4BF2-999F-730E75216E3D}"/>
          </ac:spMkLst>
        </pc:spChg>
      </pc:sldChg>
      <pc:sldChg chg="modSp">
        <pc:chgData name="Jim McGowan" userId="e2c7446dd3aca506" providerId="LiveId" clId="{F3AFB246-921C-4480-A727-4897A1036286}" dt="2018-03-22T18:36:52.361" v="89" actId="20577"/>
        <pc:sldMkLst>
          <pc:docMk/>
          <pc:sldMk cId="0" sldId="294"/>
        </pc:sldMkLst>
        <pc:spChg chg="mod">
          <ac:chgData name="Jim McGowan" userId="e2c7446dd3aca506" providerId="LiveId" clId="{F3AFB246-921C-4480-A727-4897A1036286}" dt="2018-03-22T18:36:52.361" v="89" actId="20577"/>
          <ac:spMkLst>
            <pc:docMk/>
            <pc:sldMk cId="0" sldId="294"/>
            <ac:spMk id="87044" creationId="{5E2FB441-FE96-4373-A7CF-349A4E3187F8}"/>
          </ac:spMkLst>
        </pc:spChg>
      </pc:sldChg>
      <pc:sldChg chg="modSp">
        <pc:chgData name="Jim McGowan" userId="e2c7446dd3aca506" providerId="LiveId" clId="{F3AFB246-921C-4480-A727-4897A1036286}" dt="2018-03-22T18:23:44.516" v="58" actId="108"/>
        <pc:sldMkLst>
          <pc:docMk/>
          <pc:sldMk cId="2768727234" sldId="341"/>
        </pc:sldMkLst>
        <pc:spChg chg="mod">
          <ac:chgData name="Jim McGowan" userId="e2c7446dd3aca506" providerId="LiveId" clId="{F3AFB246-921C-4480-A727-4897A1036286}" dt="2018-03-22T18:23:44.516" v="58" actId="108"/>
          <ac:spMkLst>
            <pc:docMk/>
            <pc:sldMk cId="2768727234" sldId="341"/>
            <ac:spMk id="3" creationId="{E0CCD6B5-AF17-4087-8CCE-374BBB6A17C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6ABA64-32DF-4019-9E02-EC3E900BFD1E}"/>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b="0" dirty="0">
                <a:latin typeface="+mn-lt"/>
              </a:rPr>
              <a:t>Dr. Jim McGowan - Law &amp; Grace – Session 8</a:t>
            </a:r>
          </a:p>
        </p:txBody>
      </p:sp>
      <p:sp>
        <p:nvSpPr>
          <p:cNvPr id="3" name="Date Placeholder 2">
            <a:extLst>
              <a:ext uri="{FF2B5EF4-FFF2-40B4-BE49-F238E27FC236}">
                <a16:creationId xmlns:a16="http://schemas.microsoft.com/office/drawing/2014/main" id="{56D94B8D-5FD5-4284-92F9-ED6989054FE2}"/>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b="0" dirty="0">
                <a:latin typeface="+mn-lt"/>
              </a:rPr>
              <a:t>5/27/2018</a:t>
            </a:r>
          </a:p>
        </p:txBody>
      </p:sp>
      <p:sp>
        <p:nvSpPr>
          <p:cNvPr id="4" name="Footer Placeholder 3">
            <a:extLst>
              <a:ext uri="{FF2B5EF4-FFF2-40B4-BE49-F238E27FC236}">
                <a16:creationId xmlns:a16="http://schemas.microsoft.com/office/drawing/2014/main" id="{F202A646-4614-4A02-ACDC-83A79F830D2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b="0" dirty="0">
                <a:latin typeface="+mn-lt"/>
              </a:rPr>
              <a:t>Sugar Land Bible Church</a:t>
            </a:r>
          </a:p>
        </p:txBody>
      </p:sp>
      <p:sp>
        <p:nvSpPr>
          <p:cNvPr id="5" name="Slide Number Placeholder 4">
            <a:extLst>
              <a:ext uri="{FF2B5EF4-FFF2-40B4-BE49-F238E27FC236}">
                <a16:creationId xmlns:a16="http://schemas.microsoft.com/office/drawing/2014/main" id="{9835032F-3BD6-44CF-9D4F-694492ADFD2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90103ED-C01D-43CC-B770-48E3D2CC22A7}" type="slidenum">
              <a:rPr lang="en-US" b="0">
                <a:latin typeface="+mn-lt"/>
              </a:rPr>
              <a:t>‹#›</a:t>
            </a:fld>
            <a:endParaRPr lang="en-US" b="0" dirty="0">
              <a:latin typeface="+mn-lt"/>
            </a:endParaRPr>
          </a:p>
        </p:txBody>
      </p:sp>
    </p:spTree>
    <p:extLst>
      <p:ext uri="{BB962C8B-B14F-4D97-AF65-F5344CB8AC3E}">
        <p14:creationId xmlns:p14="http://schemas.microsoft.com/office/powerpoint/2010/main" val="288530893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BB05F7D-0323-48D2-9824-A1B612DBA485}"/>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a:defRPr sz="1300" b="0">
                <a:latin typeface="Calibri" panose="020F0502020204030204" pitchFamily="34" charset="0"/>
                <a:cs typeface="Calibri" panose="020F0502020204030204" pitchFamily="34" charset="0"/>
              </a:defRPr>
            </a:lvl1pPr>
          </a:lstStyle>
          <a:p>
            <a:r>
              <a:rPr lang="en-US" altLang="en-US"/>
              <a:t>Dr. Jim McGowan - Law &amp; Grace – Session 8</a:t>
            </a:r>
            <a:endParaRPr lang="en-US" altLang="en-US" dirty="0"/>
          </a:p>
        </p:txBody>
      </p:sp>
      <p:sp>
        <p:nvSpPr>
          <p:cNvPr id="4099" name="Rectangle 3">
            <a:extLst>
              <a:ext uri="{FF2B5EF4-FFF2-40B4-BE49-F238E27FC236}">
                <a16:creationId xmlns:a16="http://schemas.microsoft.com/office/drawing/2014/main" id="{5F52832B-04FE-4BEA-A956-3C4BA1A128C4}"/>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b="0">
                <a:latin typeface="Calibri" panose="020F0502020204030204" pitchFamily="34" charset="0"/>
                <a:cs typeface="Calibri" panose="020F0502020204030204" pitchFamily="34" charset="0"/>
              </a:defRPr>
            </a:lvl1pPr>
          </a:lstStyle>
          <a:p>
            <a:r>
              <a:rPr lang="en-US" altLang="en-US"/>
              <a:t>5/27/2018</a:t>
            </a:r>
            <a:endParaRPr lang="en-US" altLang="en-US" dirty="0"/>
          </a:p>
        </p:txBody>
      </p:sp>
      <p:sp>
        <p:nvSpPr>
          <p:cNvPr id="4100" name="Rectangle 4">
            <a:extLst>
              <a:ext uri="{FF2B5EF4-FFF2-40B4-BE49-F238E27FC236}">
                <a16:creationId xmlns:a16="http://schemas.microsoft.com/office/drawing/2014/main" id="{9290D0F2-5461-4E8A-959B-A91520D407F5}"/>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ED1EBA7B-56AA-4BB9-855C-4A6990F654E5}"/>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86CB434C-BB6A-421F-B945-A9DCAADB483B}"/>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a:defRPr sz="1300" b="0">
                <a:latin typeface="Calibri" panose="020F0502020204030204" pitchFamily="34" charset="0"/>
                <a:cs typeface="Calibri" panose="020F0502020204030204" pitchFamily="34" charset="0"/>
              </a:defRPr>
            </a:lvl1pPr>
          </a:lstStyle>
          <a:p>
            <a:r>
              <a:rPr lang="en-US" altLang="en-US"/>
              <a:t>Sugar Land Bible Church</a:t>
            </a:r>
            <a:endParaRPr lang="en-US" altLang="en-US" dirty="0"/>
          </a:p>
        </p:txBody>
      </p:sp>
      <p:sp>
        <p:nvSpPr>
          <p:cNvPr id="4103" name="Rectangle 7">
            <a:extLst>
              <a:ext uri="{FF2B5EF4-FFF2-40B4-BE49-F238E27FC236}">
                <a16:creationId xmlns:a16="http://schemas.microsoft.com/office/drawing/2014/main" id="{47B9EAFC-617A-47FB-8504-9C8F8924BCB0}"/>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b="0">
                <a:latin typeface="Calibri" panose="020F0502020204030204" pitchFamily="34" charset="0"/>
                <a:cs typeface="Calibri" panose="020F0502020204030204" pitchFamily="34" charset="0"/>
              </a:defRPr>
            </a:lvl1pPr>
          </a:lstStyle>
          <a:p>
            <a:fld id="{2DE6EBE5-1193-4730-8F52-3E07A5C2AD6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1</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 – Session 8</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5/27/2018</a:t>
            </a:r>
            <a:endParaRPr lang="en-US" dirty="0"/>
          </a:p>
        </p:txBody>
      </p:sp>
    </p:spTree>
    <p:extLst>
      <p:ext uri="{BB962C8B-B14F-4D97-AF65-F5344CB8AC3E}">
        <p14:creationId xmlns:p14="http://schemas.microsoft.com/office/powerpoint/2010/main" val="162375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05BF9B-4475-4384-9644-F31F17EA941E}"/>
              </a:ext>
            </a:extLst>
          </p:cNvPr>
          <p:cNvSpPr>
            <a:spLocks noGrp="1" noChangeArrowheads="1"/>
          </p:cNvSpPr>
          <p:nvPr>
            <p:ph type="sldNum" sz="quarter" idx="5"/>
          </p:nvPr>
        </p:nvSpPr>
        <p:spPr>
          <a:ln/>
        </p:spPr>
        <p:txBody>
          <a:bodyPr/>
          <a:lstStyle/>
          <a:p>
            <a:fld id="{9C4FF726-EA68-4B2F-A390-CA9B570D1780}" type="slidenum">
              <a:rPr lang="en-US" altLang="en-US"/>
              <a:pPr/>
              <a:t>11</a:t>
            </a:fld>
            <a:endParaRPr lang="en-US" altLang="en-US"/>
          </a:p>
        </p:txBody>
      </p:sp>
      <p:sp>
        <p:nvSpPr>
          <p:cNvPr id="122882" name="Rectangle 2">
            <a:extLst>
              <a:ext uri="{FF2B5EF4-FFF2-40B4-BE49-F238E27FC236}">
                <a16:creationId xmlns:a16="http://schemas.microsoft.com/office/drawing/2014/main" id="{BE1B5284-006E-4FE7-BF70-83871FD73297}"/>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21AF7358-CD25-4360-8A68-C90D0F2F64D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D91C7C15-C2A1-4D44-90B7-E506AB880D60}"/>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70BBE886-0C1B-4473-9A3A-9C7E1FFAD48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D170BA4-0BFA-440C-A187-6A5E565FD880}"/>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4072027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12</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155BCFA9-ECCD-4C10-B4AD-0FE6391E8059}"/>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726EBFA6-95FE-4CE6-A183-174F000D437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5B07C42-8002-4153-B922-7C3230826014}"/>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55503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13</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B19A7EAE-DBD7-405E-80A4-ECCF88B3324A}"/>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F11A4930-F4D8-4620-B9D5-35173B25037E}"/>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C2B0AC0-C9DB-4987-86E7-43E47B6313D5}"/>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49894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14</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6268774F-CDD8-49F3-98C0-4F211E81D9F3}"/>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E84B55C0-975E-4265-9BFE-147F15136B9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39D3DB8-061E-4791-AB66-D8B7A57AA305}"/>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6701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16</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F64A9ACD-4D3B-4DB8-BA27-86894D42F93B}"/>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EBB709E1-D70D-42B4-A42E-138DB529D8F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A222925-2E2D-41B0-BFD7-29E7E777A1EE}"/>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99832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18</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76998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22</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59998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F9C1FC-463F-4ACD-A401-F9851704862F}"/>
              </a:ext>
            </a:extLst>
          </p:cNvPr>
          <p:cNvSpPr>
            <a:spLocks noGrp="1" noChangeArrowheads="1"/>
          </p:cNvSpPr>
          <p:nvPr>
            <p:ph type="sldNum" sz="quarter" idx="5"/>
          </p:nvPr>
        </p:nvSpPr>
        <p:spPr>
          <a:ln/>
        </p:spPr>
        <p:txBody>
          <a:bodyPr/>
          <a:lstStyle/>
          <a:p>
            <a:fld id="{99697EEF-C539-4630-9EAB-ABBDDD22EF3E}" type="slidenum">
              <a:rPr lang="en-US" altLang="en-US"/>
              <a:pPr/>
              <a:t>24</a:t>
            </a:fld>
            <a:endParaRPr lang="en-US" altLang="en-US"/>
          </a:p>
        </p:txBody>
      </p:sp>
      <p:sp>
        <p:nvSpPr>
          <p:cNvPr id="64514" name="Rectangle 2">
            <a:extLst>
              <a:ext uri="{FF2B5EF4-FFF2-40B4-BE49-F238E27FC236}">
                <a16:creationId xmlns:a16="http://schemas.microsoft.com/office/drawing/2014/main" id="{618AC512-F030-465A-BE97-1F18D59BA15F}"/>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DD376F73-7D38-499D-B1A1-68C315BE21F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41FA191-CFCB-4A89-8228-67E6A19D07D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4607E12-3298-4DA2-80BE-854E45989045}"/>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308A8B8B-6553-46CC-B190-AB22F48CE408}"/>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6816CF-0D4D-489E-AB3A-2CCA0AC6EF1C}"/>
              </a:ext>
            </a:extLst>
          </p:cNvPr>
          <p:cNvSpPr>
            <a:spLocks noGrp="1" noChangeArrowheads="1"/>
          </p:cNvSpPr>
          <p:nvPr>
            <p:ph type="sldNum" sz="quarter" idx="5"/>
          </p:nvPr>
        </p:nvSpPr>
        <p:spPr>
          <a:ln/>
        </p:spPr>
        <p:txBody>
          <a:bodyPr/>
          <a:lstStyle/>
          <a:p>
            <a:fld id="{48C40D47-550A-4B86-95E8-0BE612980CA6}" type="slidenum">
              <a:rPr lang="en-US" altLang="en-US"/>
              <a:pPr/>
              <a:t>25</a:t>
            </a:fld>
            <a:endParaRPr lang="en-US" altLang="en-US"/>
          </a:p>
        </p:txBody>
      </p:sp>
      <p:sp>
        <p:nvSpPr>
          <p:cNvPr id="62466" name="Rectangle 2">
            <a:extLst>
              <a:ext uri="{FF2B5EF4-FFF2-40B4-BE49-F238E27FC236}">
                <a16:creationId xmlns:a16="http://schemas.microsoft.com/office/drawing/2014/main" id="{72111EFD-3E91-410D-8325-7AE720538CE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49C8416C-C24B-4BE1-BB4F-3E0723EF513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C153502-FFB2-4176-90AC-DA73E15CBC3D}"/>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20761B7B-9E94-44F5-9E7A-E115285D65B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E59B5BC5-E4B6-44B4-B483-2B2C4831A5B0}"/>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6E11E6E-3173-4C27-A76C-F034E785EECB}"/>
              </a:ext>
            </a:extLst>
          </p:cNvPr>
          <p:cNvSpPr>
            <a:spLocks noGrp="1" noChangeArrowheads="1"/>
          </p:cNvSpPr>
          <p:nvPr>
            <p:ph type="sldNum" sz="quarter" idx="5"/>
          </p:nvPr>
        </p:nvSpPr>
        <p:spPr>
          <a:ln/>
        </p:spPr>
        <p:txBody>
          <a:bodyPr/>
          <a:lstStyle/>
          <a:p>
            <a:fld id="{9F4BCDEB-DCA9-481B-8D4E-F827B98D42CE}" type="slidenum">
              <a:rPr lang="en-US" altLang="en-US"/>
              <a:pPr/>
              <a:t>26</a:t>
            </a:fld>
            <a:endParaRPr lang="en-US" altLang="en-US"/>
          </a:p>
        </p:txBody>
      </p:sp>
      <p:sp>
        <p:nvSpPr>
          <p:cNvPr id="66562" name="Rectangle 2">
            <a:extLst>
              <a:ext uri="{FF2B5EF4-FFF2-40B4-BE49-F238E27FC236}">
                <a16:creationId xmlns:a16="http://schemas.microsoft.com/office/drawing/2014/main" id="{E17209BC-BD61-4BD5-ACD6-80E0ED2DF642}"/>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EECE592-1B5C-47E9-8041-8B58C8ABDE7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FD4BABD-D7A1-4055-B2DC-EB00B76AAA10}"/>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664BBF8A-9E3E-4048-BF9F-B4BC3FD8DB9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FC315116-544C-43CC-A5CB-4701734F9EDF}"/>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226650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27</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49673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2265C3-BE98-4E6B-AFD9-BC2166A7A83B}"/>
              </a:ext>
            </a:extLst>
          </p:cNvPr>
          <p:cNvSpPr>
            <a:spLocks noGrp="1" noChangeArrowheads="1"/>
          </p:cNvSpPr>
          <p:nvPr>
            <p:ph type="sldNum" sz="quarter" idx="5"/>
          </p:nvPr>
        </p:nvSpPr>
        <p:spPr>
          <a:ln/>
        </p:spPr>
        <p:txBody>
          <a:bodyPr/>
          <a:lstStyle/>
          <a:p>
            <a:fld id="{9FAC2C5D-390C-4A5C-BC67-BD0A7AAF02B6}" type="slidenum">
              <a:rPr lang="en-US" altLang="en-US"/>
              <a:pPr/>
              <a:t>28</a:t>
            </a:fld>
            <a:endParaRPr lang="en-US" altLang="en-US"/>
          </a:p>
        </p:txBody>
      </p:sp>
      <p:sp>
        <p:nvSpPr>
          <p:cNvPr id="12290" name="Rectangle 2">
            <a:extLst>
              <a:ext uri="{FF2B5EF4-FFF2-40B4-BE49-F238E27FC236}">
                <a16:creationId xmlns:a16="http://schemas.microsoft.com/office/drawing/2014/main" id="{68292437-7E70-495A-B44F-A147AE3053B0}"/>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A782A814-215D-4A0F-9EF4-AEB86A16EE3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D5E5DD9-2A58-4B11-B2C7-4EE635C11026}"/>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56C2DE81-5661-4388-9E7C-4AD863CFED7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B6119E7-70D8-4B8E-BB81-6CFA252BC2BB}"/>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C25CAC-8953-4E46-818D-23B7A8C8A039}"/>
              </a:ext>
            </a:extLst>
          </p:cNvPr>
          <p:cNvSpPr>
            <a:spLocks noGrp="1" noChangeArrowheads="1"/>
          </p:cNvSpPr>
          <p:nvPr>
            <p:ph type="sldNum" sz="quarter" idx="5"/>
          </p:nvPr>
        </p:nvSpPr>
        <p:spPr>
          <a:ln/>
        </p:spPr>
        <p:txBody>
          <a:bodyPr/>
          <a:lstStyle/>
          <a:p>
            <a:fld id="{82679179-E618-4BD1-AFD0-431D49CF6342}" type="slidenum">
              <a:rPr lang="en-US" altLang="en-US"/>
              <a:pPr/>
              <a:t>30</a:t>
            </a:fld>
            <a:endParaRPr lang="en-US" altLang="en-US"/>
          </a:p>
        </p:txBody>
      </p:sp>
      <p:sp>
        <p:nvSpPr>
          <p:cNvPr id="104450" name="Rectangle 2">
            <a:extLst>
              <a:ext uri="{FF2B5EF4-FFF2-40B4-BE49-F238E27FC236}">
                <a16:creationId xmlns:a16="http://schemas.microsoft.com/office/drawing/2014/main" id="{5361AF12-91F5-4AF7-A217-6CB19D5ADEAD}"/>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96FAD98-576F-43B9-A3C4-499C0828EE8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8996D98-9FF8-4CFC-9238-351B8934DDA6}"/>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2AF1B36-D5DB-48FC-BB13-5A0C6918113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3DF9E3B4-E52E-4D5B-85A1-F159CC9757D6}"/>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3F4AB9-2256-476B-9D6E-FE5684EB8E0D}"/>
              </a:ext>
            </a:extLst>
          </p:cNvPr>
          <p:cNvSpPr>
            <a:spLocks noGrp="1" noChangeArrowheads="1"/>
          </p:cNvSpPr>
          <p:nvPr>
            <p:ph type="sldNum" sz="quarter" idx="5"/>
          </p:nvPr>
        </p:nvSpPr>
        <p:spPr>
          <a:ln/>
        </p:spPr>
        <p:txBody>
          <a:bodyPr/>
          <a:lstStyle/>
          <a:p>
            <a:fld id="{20BC0404-B017-4AFC-B33E-CA8EEF6D929F}" type="slidenum">
              <a:rPr lang="en-US" altLang="en-US"/>
              <a:pPr/>
              <a:t>31</a:t>
            </a:fld>
            <a:endParaRPr lang="en-US" altLang="en-US"/>
          </a:p>
        </p:txBody>
      </p:sp>
      <p:sp>
        <p:nvSpPr>
          <p:cNvPr id="68610" name="Rectangle 2">
            <a:extLst>
              <a:ext uri="{FF2B5EF4-FFF2-40B4-BE49-F238E27FC236}">
                <a16:creationId xmlns:a16="http://schemas.microsoft.com/office/drawing/2014/main" id="{B5B9F8C2-CF4A-4A48-8E47-F88D9F08D88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63EEFF5E-6BD5-4EFB-ACA7-26E84275FC2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9E4F3FB-3F7C-4EDC-A8AC-FB475D84284E}"/>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C5AC2E57-163D-45E0-A015-F1DC548192A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0B11214-E6B5-4766-8F0F-7A41C46E2B9F}"/>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F33325-3A66-415D-9DD9-1537F5C1125E}"/>
              </a:ext>
            </a:extLst>
          </p:cNvPr>
          <p:cNvSpPr>
            <a:spLocks noGrp="1" noChangeArrowheads="1"/>
          </p:cNvSpPr>
          <p:nvPr>
            <p:ph type="sldNum" sz="quarter" idx="5"/>
          </p:nvPr>
        </p:nvSpPr>
        <p:spPr>
          <a:ln/>
        </p:spPr>
        <p:txBody>
          <a:bodyPr/>
          <a:lstStyle/>
          <a:p>
            <a:fld id="{D1638E87-F83B-45A2-A421-4931A905F590}" type="slidenum">
              <a:rPr lang="en-US" altLang="en-US"/>
              <a:pPr/>
              <a:t>40</a:t>
            </a:fld>
            <a:endParaRPr lang="en-US" altLang="en-US"/>
          </a:p>
        </p:txBody>
      </p:sp>
      <p:sp>
        <p:nvSpPr>
          <p:cNvPr id="15362" name="Rectangle 2">
            <a:extLst>
              <a:ext uri="{FF2B5EF4-FFF2-40B4-BE49-F238E27FC236}">
                <a16:creationId xmlns:a16="http://schemas.microsoft.com/office/drawing/2014/main" id="{01364D01-A33B-41D5-BB4D-51B56A465F19}"/>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2396F4D2-F75D-498F-A04F-55682F977C0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BD5A64E-BF11-48FB-AB2A-FE8C8FB97BE7}"/>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C2102087-4309-4E20-88C1-944DFD200BB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A4D394D0-5643-4359-8F2C-F20A6AB91827}"/>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F33325-3A66-415D-9DD9-1537F5C1125E}"/>
              </a:ext>
            </a:extLst>
          </p:cNvPr>
          <p:cNvSpPr>
            <a:spLocks noGrp="1" noChangeArrowheads="1"/>
          </p:cNvSpPr>
          <p:nvPr>
            <p:ph type="sldNum" sz="quarter" idx="5"/>
          </p:nvPr>
        </p:nvSpPr>
        <p:spPr>
          <a:ln/>
        </p:spPr>
        <p:txBody>
          <a:bodyPr/>
          <a:lstStyle/>
          <a:p>
            <a:fld id="{D1638E87-F83B-45A2-A421-4931A905F590}" type="slidenum">
              <a:rPr lang="en-US" altLang="en-US"/>
              <a:pPr/>
              <a:t>41</a:t>
            </a:fld>
            <a:endParaRPr lang="en-US" altLang="en-US"/>
          </a:p>
        </p:txBody>
      </p:sp>
      <p:sp>
        <p:nvSpPr>
          <p:cNvPr id="15362" name="Rectangle 2">
            <a:extLst>
              <a:ext uri="{FF2B5EF4-FFF2-40B4-BE49-F238E27FC236}">
                <a16:creationId xmlns:a16="http://schemas.microsoft.com/office/drawing/2014/main" id="{01364D01-A33B-41D5-BB4D-51B56A465F19}"/>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2396F4D2-F75D-498F-A04F-55682F977C0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E5B9202-1C45-49AC-B3F7-EEE0535BB9E8}"/>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7EC4CFE7-BA26-400E-94D8-A2334BA69B6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BA994DF-1766-4491-8C0F-5E865828EFAF}"/>
              </a:ext>
            </a:extLst>
          </p:cNvPr>
          <p:cNvSpPr>
            <a:spLocks noGrp="1"/>
          </p:cNvSpPr>
          <p:nvPr>
            <p:ph type="hdr" sz="quarter" idx="12"/>
          </p:nvPr>
        </p:nvSpPr>
        <p:spPr/>
        <p:txBody>
          <a:bodyPr/>
          <a:lstStyle/>
          <a:p>
            <a:r>
              <a:rPr lang="en-US" altLang="en-US"/>
              <a:t>Dr. Jim McGowan - Law &amp; Grace – Session 8</a:t>
            </a:r>
            <a:endParaRPr lang="en-US" altLang="en-US" dirty="0"/>
          </a:p>
        </p:txBody>
      </p:sp>
    </p:spTree>
    <p:extLst>
      <p:ext uri="{BB962C8B-B14F-4D97-AF65-F5344CB8AC3E}">
        <p14:creationId xmlns:p14="http://schemas.microsoft.com/office/powerpoint/2010/main" val="481597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22D488-4EA6-463A-A770-38071F602E3A}"/>
              </a:ext>
            </a:extLst>
          </p:cNvPr>
          <p:cNvSpPr>
            <a:spLocks noGrp="1" noChangeArrowheads="1"/>
          </p:cNvSpPr>
          <p:nvPr>
            <p:ph type="sldNum" sz="quarter" idx="5"/>
          </p:nvPr>
        </p:nvSpPr>
        <p:spPr>
          <a:ln/>
        </p:spPr>
        <p:txBody>
          <a:bodyPr/>
          <a:lstStyle/>
          <a:p>
            <a:fld id="{B4EE67BE-F85C-4419-9588-4947525F1693}" type="slidenum">
              <a:rPr lang="en-US" altLang="en-US"/>
              <a:pPr/>
              <a:t>42</a:t>
            </a:fld>
            <a:endParaRPr lang="en-US" altLang="en-US"/>
          </a:p>
        </p:txBody>
      </p:sp>
      <p:sp>
        <p:nvSpPr>
          <p:cNvPr id="72706" name="Rectangle 2">
            <a:extLst>
              <a:ext uri="{FF2B5EF4-FFF2-40B4-BE49-F238E27FC236}">
                <a16:creationId xmlns:a16="http://schemas.microsoft.com/office/drawing/2014/main" id="{9B4812AC-7E88-4064-923B-D4F65238B25B}"/>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BC754BD-6344-4F56-B83B-1C0A9DDF9E3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0B00C1E-454E-498E-B596-0B4AEBE6CEA2}"/>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BD06F1DC-E264-4ACE-AB90-B955B03B642C}"/>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62B3CCA-FAD7-4B3D-B49D-82A0C4E0AB52}"/>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72C680-099C-43A2-A0F1-7E3DD10576E4}"/>
              </a:ext>
            </a:extLst>
          </p:cNvPr>
          <p:cNvSpPr>
            <a:spLocks noGrp="1" noChangeArrowheads="1"/>
          </p:cNvSpPr>
          <p:nvPr>
            <p:ph type="sldNum" sz="quarter" idx="5"/>
          </p:nvPr>
        </p:nvSpPr>
        <p:spPr>
          <a:ln/>
        </p:spPr>
        <p:txBody>
          <a:bodyPr/>
          <a:lstStyle/>
          <a:p>
            <a:fld id="{50AA84CE-16D5-45A5-8C4F-E2F0CAAE1379}" type="slidenum">
              <a:rPr lang="en-US" altLang="en-US"/>
              <a:pPr/>
              <a:t>43</a:t>
            </a:fld>
            <a:endParaRPr lang="en-US" altLang="en-US"/>
          </a:p>
        </p:txBody>
      </p:sp>
      <p:sp>
        <p:nvSpPr>
          <p:cNvPr id="106498" name="Rectangle 2">
            <a:extLst>
              <a:ext uri="{FF2B5EF4-FFF2-40B4-BE49-F238E27FC236}">
                <a16:creationId xmlns:a16="http://schemas.microsoft.com/office/drawing/2014/main" id="{8B7195EC-11B6-45A6-9136-3CE3B883B67D}"/>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CB20F07E-4031-47E8-910F-95717D69520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3F34983-333F-4447-B48E-DDD893714AB3}"/>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3DBD03D9-4085-47A5-AF7E-F68FA88108D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D73F3C6-1186-4D8A-AC52-9C0B64A371DD}"/>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9FDD32-51EF-4578-AC65-0AD63ED0228A}"/>
              </a:ext>
            </a:extLst>
          </p:cNvPr>
          <p:cNvSpPr>
            <a:spLocks noGrp="1" noChangeArrowheads="1"/>
          </p:cNvSpPr>
          <p:nvPr>
            <p:ph type="sldNum" sz="quarter" idx="5"/>
          </p:nvPr>
        </p:nvSpPr>
        <p:spPr>
          <a:ln/>
        </p:spPr>
        <p:txBody>
          <a:bodyPr/>
          <a:lstStyle/>
          <a:p>
            <a:fld id="{1A7B1B9F-20D7-4622-B6E9-6C17D65BA62A}" type="slidenum">
              <a:rPr lang="en-US" altLang="en-US"/>
              <a:pPr/>
              <a:t>45</a:t>
            </a:fld>
            <a:endParaRPr lang="en-US" altLang="en-US"/>
          </a:p>
        </p:txBody>
      </p:sp>
      <p:sp>
        <p:nvSpPr>
          <p:cNvPr id="17410" name="Rectangle 2">
            <a:extLst>
              <a:ext uri="{FF2B5EF4-FFF2-40B4-BE49-F238E27FC236}">
                <a16:creationId xmlns:a16="http://schemas.microsoft.com/office/drawing/2014/main" id="{36A0BF52-503B-48B1-8014-80A02F78E8A4}"/>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76466F01-B0A3-4790-A693-6259AA6B71C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D336159-3718-4E66-834B-349F264F993E}"/>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7BFB0A36-3017-48A3-B97F-996CD9938738}"/>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81641BA-5476-426C-84BC-12D06C6A82EB}"/>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9FDD32-51EF-4578-AC65-0AD63ED0228A}"/>
              </a:ext>
            </a:extLst>
          </p:cNvPr>
          <p:cNvSpPr>
            <a:spLocks noGrp="1" noChangeArrowheads="1"/>
          </p:cNvSpPr>
          <p:nvPr>
            <p:ph type="sldNum" sz="quarter" idx="5"/>
          </p:nvPr>
        </p:nvSpPr>
        <p:spPr>
          <a:ln/>
        </p:spPr>
        <p:txBody>
          <a:bodyPr/>
          <a:lstStyle/>
          <a:p>
            <a:fld id="{1A7B1B9F-20D7-4622-B6E9-6C17D65BA62A}" type="slidenum">
              <a:rPr lang="en-US" altLang="en-US"/>
              <a:pPr/>
              <a:t>47</a:t>
            </a:fld>
            <a:endParaRPr lang="en-US" altLang="en-US"/>
          </a:p>
        </p:txBody>
      </p:sp>
      <p:sp>
        <p:nvSpPr>
          <p:cNvPr id="17410" name="Rectangle 2">
            <a:extLst>
              <a:ext uri="{FF2B5EF4-FFF2-40B4-BE49-F238E27FC236}">
                <a16:creationId xmlns:a16="http://schemas.microsoft.com/office/drawing/2014/main" id="{36A0BF52-503B-48B1-8014-80A02F78E8A4}"/>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76466F01-B0A3-4790-A693-6259AA6B71C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7DACBDC-6D27-45FD-9FDF-E72ABF443C05}"/>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93ADAC67-6DD7-4528-B89D-0FE85D1B0C3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73F6808B-5167-40B2-AFDD-DF7B8925499F}"/>
              </a:ext>
            </a:extLst>
          </p:cNvPr>
          <p:cNvSpPr>
            <a:spLocks noGrp="1"/>
          </p:cNvSpPr>
          <p:nvPr>
            <p:ph type="hdr" sz="quarter" idx="12"/>
          </p:nvPr>
        </p:nvSpPr>
        <p:spPr/>
        <p:txBody>
          <a:bodyPr/>
          <a:lstStyle/>
          <a:p>
            <a:r>
              <a:rPr lang="en-US" altLang="en-US"/>
              <a:t>Dr. Jim McGowan - Law &amp; Grace – Session 8</a:t>
            </a:r>
            <a:endParaRPr lang="en-US" altLang="en-US" dirty="0"/>
          </a:p>
        </p:txBody>
      </p:sp>
    </p:spTree>
    <p:extLst>
      <p:ext uri="{BB962C8B-B14F-4D97-AF65-F5344CB8AC3E}">
        <p14:creationId xmlns:p14="http://schemas.microsoft.com/office/powerpoint/2010/main" val="428873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87172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2777B4-7DCB-46D0-A566-03D4B997AFF8}"/>
              </a:ext>
            </a:extLst>
          </p:cNvPr>
          <p:cNvSpPr>
            <a:spLocks noGrp="1" noChangeArrowheads="1"/>
          </p:cNvSpPr>
          <p:nvPr>
            <p:ph type="sldNum" sz="quarter" idx="5"/>
          </p:nvPr>
        </p:nvSpPr>
        <p:spPr>
          <a:ln/>
        </p:spPr>
        <p:txBody>
          <a:bodyPr/>
          <a:lstStyle/>
          <a:p>
            <a:fld id="{23BC5490-0474-4224-9E6F-4B66D211BD02}" type="slidenum">
              <a:rPr lang="en-US" altLang="en-US"/>
              <a:pPr/>
              <a:t>48</a:t>
            </a:fld>
            <a:endParaRPr lang="en-US" altLang="en-US"/>
          </a:p>
        </p:txBody>
      </p:sp>
      <p:sp>
        <p:nvSpPr>
          <p:cNvPr id="74754" name="Rectangle 2">
            <a:extLst>
              <a:ext uri="{FF2B5EF4-FFF2-40B4-BE49-F238E27FC236}">
                <a16:creationId xmlns:a16="http://schemas.microsoft.com/office/drawing/2014/main" id="{C871323B-6457-43C3-A308-0FDE1FE27ECA}"/>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CC14F3B5-40B0-4A27-AF8F-1F09014C18C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848BB7F-2C30-4DAF-B664-184EB058DE7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4581A9F8-E4CD-46FE-8503-9249899A99D1}"/>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9F2E476F-D8CC-48D8-B392-5637D690018E}"/>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9FDD32-51EF-4578-AC65-0AD63ED0228A}"/>
              </a:ext>
            </a:extLst>
          </p:cNvPr>
          <p:cNvSpPr>
            <a:spLocks noGrp="1" noChangeArrowheads="1"/>
          </p:cNvSpPr>
          <p:nvPr>
            <p:ph type="sldNum" sz="quarter" idx="5"/>
          </p:nvPr>
        </p:nvSpPr>
        <p:spPr>
          <a:ln/>
        </p:spPr>
        <p:txBody>
          <a:bodyPr/>
          <a:lstStyle/>
          <a:p>
            <a:fld id="{1A7B1B9F-20D7-4622-B6E9-6C17D65BA62A}" type="slidenum">
              <a:rPr lang="en-US" altLang="en-US"/>
              <a:pPr/>
              <a:t>49</a:t>
            </a:fld>
            <a:endParaRPr lang="en-US" altLang="en-US"/>
          </a:p>
        </p:txBody>
      </p:sp>
      <p:sp>
        <p:nvSpPr>
          <p:cNvPr id="17410" name="Rectangle 2">
            <a:extLst>
              <a:ext uri="{FF2B5EF4-FFF2-40B4-BE49-F238E27FC236}">
                <a16:creationId xmlns:a16="http://schemas.microsoft.com/office/drawing/2014/main" id="{36A0BF52-503B-48B1-8014-80A02F78E8A4}"/>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76466F01-B0A3-4790-A693-6259AA6B71C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5A795A3-7C60-4A44-B38E-0900D1016A05}"/>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DB14E2D6-944D-4CCD-AAC2-0BF86D8B632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C6A9C2C-182F-4951-BA20-16F56041FBC2}"/>
              </a:ext>
            </a:extLst>
          </p:cNvPr>
          <p:cNvSpPr>
            <a:spLocks noGrp="1"/>
          </p:cNvSpPr>
          <p:nvPr>
            <p:ph type="hdr" sz="quarter" idx="12"/>
          </p:nvPr>
        </p:nvSpPr>
        <p:spPr/>
        <p:txBody>
          <a:bodyPr/>
          <a:lstStyle/>
          <a:p>
            <a:r>
              <a:rPr lang="en-US" altLang="en-US"/>
              <a:t>Dr. Jim McGowan - Law &amp; Grace – Session 8</a:t>
            </a:r>
            <a:endParaRPr lang="en-US" altLang="en-US" dirty="0"/>
          </a:p>
        </p:txBody>
      </p:sp>
    </p:spTree>
    <p:extLst>
      <p:ext uri="{BB962C8B-B14F-4D97-AF65-F5344CB8AC3E}">
        <p14:creationId xmlns:p14="http://schemas.microsoft.com/office/powerpoint/2010/main" val="2218059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91BC09-DCD9-4EC3-B3B7-1472E2581B3C}"/>
              </a:ext>
            </a:extLst>
          </p:cNvPr>
          <p:cNvSpPr>
            <a:spLocks noGrp="1" noChangeArrowheads="1"/>
          </p:cNvSpPr>
          <p:nvPr>
            <p:ph type="sldNum" sz="quarter" idx="5"/>
          </p:nvPr>
        </p:nvSpPr>
        <p:spPr>
          <a:ln/>
        </p:spPr>
        <p:txBody>
          <a:bodyPr/>
          <a:lstStyle/>
          <a:p>
            <a:fld id="{26806992-364C-4725-B94B-18691CA81ECF}" type="slidenum">
              <a:rPr lang="en-US" altLang="en-US"/>
              <a:pPr/>
              <a:t>50</a:t>
            </a:fld>
            <a:endParaRPr lang="en-US" altLang="en-US"/>
          </a:p>
        </p:txBody>
      </p:sp>
      <p:sp>
        <p:nvSpPr>
          <p:cNvPr id="19458" name="Rectangle 2">
            <a:extLst>
              <a:ext uri="{FF2B5EF4-FFF2-40B4-BE49-F238E27FC236}">
                <a16:creationId xmlns:a16="http://schemas.microsoft.com/office/drawing/2014/main" id="{908381E2-18AE-4300-8CB1-4FCCC2DB683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1B9B5C1-CFA2-4164-80AC-2BF0A5361C6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47E281E-C33D-4C3B-9BD3-CE4CC9DD9C0B}"/>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710EB628-3DA6-449D-8F91-3FBFDF67226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661D4FA-A66C-4367-8EF5-1AD6A07F555B}"/>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45D379-8AC6-4223-BB51-BE2F4F9B0836}"/>
              </a:ext>
            </a:extLst>
          </p:cNvPr>
          <p:cNvSpPr>
            <a:spLocks noGrp="1" noChangeArrowheads="1"/>
          </p:cNvSpPr>
          <p:nvPr>
            <p:ph type="sldNum" sz="quarter" idx="5"/>
          </p:nvPr>
        </p:nvSpPr>
        <p:spPr>
          <a:ln/>
        </p:spPr>
        <p:txBody>
          <a:bodyPr/>
          <a:lstStyle/>
          <a:p>
            <a:fld id="{F08A572E-1EE5-4939-8EE0-CD6A6C9D3261}" type="slidenum">
              <a:rPr lang="en-US" altLang="en-US"/>
              <a:pPr/>
              <a:t>51</a:t>
            </a:fld>
            <a:endParaRPr lang="en-US" altLang="en-US"/>
          </a:p>
        </p:txBody>
      </p:sp>
      <p:sp>
        <p:nvSpPr>
          <p:cNvPr id="76802" name="Rectangle 2">
            <a:extLst>
              <a:ext uri="{FF2B5EF4-FFF2-40B4-BE49-F238E27FC236}">
                <a16:creationId xmlns:a16="http://schemas.microsoft.com/office/drawing/2014/main" id="{52CC4420-AFAE-4E37-80AE-6F2CFE98F623}"/>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6443442-1DBC-405F-9553-24719E7515C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38B1CFC-04A1-46D7-A41D-534C9151244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CFAB8102-8D38-40E2-81B5-6DD90D48A6B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8F9E67D2-876A-436E-A8FB-AF39C3EF0ED6}"/>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45D379-8AC6-4223-BB51-BE2F4F9B0836}"/>
              </a:ext>
            </a:extLst>
          </p:cNvPr>
          <p:cNvSpPr>
            <a:spLocks noGrp="1" noChangeArrowheads="1"/>
          </p:cNvSpPr>
          <p:nvPr>
            <p:ph type="sldNum" sz="quarter" idx="5"/>
          </p:nvPr>
        </p:nvSpPr>
        <p:spPr>
          <a:ln/>
        </p:spPr>
        <p:txBody>
          <a:bodyPr/>
          <a:lstStyle/>
          <a:p>
            <a:fld id="{F08A572E-1EE5-4939-8EE0-CD6A6C9D3261}" type="slidenum">
              <a:rPr lang="en-US" altLang="en-US"/>
              <a:pPr/>
              <a:t>54</a:t>
            </a:fld>
            <a:endParaRPr lang="en-US" altLang="en-US"/>
          </a:p>
        </p:txBody>
      </p:sp>
      <p:sp>
        <p:nvSpPr>
          <p:cNvPr id="76802" name="Rectangle 2">
            <a:extLst>
              <a:ext uri="{FF2B5EF4-FFF2-40B4-BE49-F238E27FC236}">
                <a16:creationId xmlns:a16="http://schemas.microsoft.com/office/drawing/2014/main" id="{52CC4420-AFAE-4E37-80AE-6F2CFE98F623}"/>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D6443442-1DBC-405F-9553-24719E7515C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CA7274C-D5B6-43C5-865A-38194276069D}"/>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46C3EC1F-CFD7-45EA-9BC0-3CADB5265FE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0A536C4-15F3-4FB8-B047-20DFA2E1CDCC}"/>
              </a:ext>
            </a:extLst>
          </p:cNvPr>
          <p:cNvSpPr>
            <a:spLocks noGrp="1"/>
          </p:cNvSpPr>
          <p:nvPr>
            <p:ph type="hdr" sz="quarter" idx="12"/>
          </p:nvPr>
        </p:nvSpPr>
        <p:spPr/>
        <p:txBody>
          <a:bodyPr/>
          <a:lstStyle/>
          <a:p>
            <a:r>
              <a:rPr lang="en-US" altLang="en-US"/>
              <a:t>Dr. Jim McGowan - Law &amp; Grace – Session 8</a:t>
            </a:r>
            <a:endParaRPr lang="en-US" altLang="en-US" dirty="0"/>
          </a:p>
        </p:txBody>
      </p:sp>
    </p:spTree>
    <p:extLst>
      <p:ext uri="{BB962C8B-B14F-4D97-AF65-F5344CB8AC3E}">
        <p14:creationId xmlns:p14="http://schemas.microsoft.com/office/powerpoint/2010/main" val="2461664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86C6AF-5066-47B5-BC21-FAF1EC267569}"/>
              </a:ext>
            </a:extLst>
          </p:cNvPr>
          <p:cNvSpPr>
            <a:spLocks noGrp="1" noChangeArrowheads="1"/>
          </p:cNvSpPr>
          <p:nvPr>
            <p:ph type="sldNum" sz="quarter" idx="5"/>
          </p:nvPr>
        </p:nvSpPr>
        <p:spPr>
          <a:ln/>
        </p:spPr>
        <p:txBody>
          <a:bodyPr/>
          <a:lstStyle/>
          <a:p>
            <a:fld id="{D0DCE08F-4368-4D6F-AC6D-8D3C4F1ED706}" type="slidenum">
              <a:rPr lang="en-US" altLang="en-US"/>
              <a:pPr/>
              <a:t>55</a:t>
            </a:fld>
            <a:endParaRPr lang="en-US" altLang="en-US"/>
          </a:p>
        </p:txBody>
      </p:sp>
      <p:sp>
        <p:nvSpPr>
          <p:cNvPr id="108546" name="Rectangle 2">
            <a:extLst>
              <a:ext uri="{FF2B5EF4-FFF2-40B4-BE49-F238E27FC236}">
                <a16:creationId xmlns:a16="http://schemas.microsoft.com/office/drawing/2014/main" id="{D1870E9B-3CFE-46F6-BF79-EB502C39F8A6}"/>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94F80838-769C-4D29-AEE0-22232D35FDA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E10C8B4-82B5-477C-ACD8-5CBCA1688D14}"/>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378387E8-F8A8-47E1-A781-BEB5CA020BB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B91716D-DD59-4822-9003-6FFAC046E209}"/>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084DBE-864E-42E0-988E-91A364499370}"/>
              </a:ext>
            </a:extLst>
          </p:cNvPr>
          <p:cNvSpPr>
            <a:spLocks noGrp="1" noChangeArrowheads="1"/>
          </p:cNvSpPr>
          <p:nvPr>
            <p:ph type="sldNum" sz="quarter" idx="5"/>
          </p:nvPr>
        </p:nvSpPr>
        <p:spPr>
          <a:ln/>
        </p:spPr>
        <p:txBody>
          <a:bodyPr/>
          <a:lstStyle/>
          <a:p>
            <a:fld id="{B2BA9851-59AF-4C45-975B-A7B3A5E19B23}" type="slidenum">
              <a:rPr lang="en-US" altLang="en-US"/>
              <a:pPr/>
              <a:t>56</a:t>
            </a:fld>
            <a:endParaRPr lang="en-US" altLang="en-US"/>
          </a:p>
        </p:txBody>
      </p:sp>
      <p:sp>
        <p:nvSpPr>
          <p:cNvPr id="21506" name="Rectangle 2">
            <a:extLst>
              <a:ext uri="{FF2B5EF4-FFF2-40B4-BE49-F238E27FC236}">
                <a16:creationId xmlns:a16="http://schemas.microsoft.com/office/drawing/2014/main" id="{EDED09A7-7B76-48A6-B375-9DCF3D7D274B}"/>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79741C5-37B4-4503-819D-C50FF8A5606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BBA10EB-6C12-4834-9524-8D6CD91490CC}"/>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0EEF7BF3-1CA2-4200-828C-DAF79E0C3BDF}"/>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BA2A0FF-D82E-4C9B-9AF7-16BA091AC6B5}"/>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35A910-0A2F-4F6A-A1D9-FBEF10553B3A}"/>
              </a:ext>
            </a:extLst>
          </p:cNvPr>
          <p:cNvSpPr>
            <a:spLocks noGrp="1" noChangeArrowheads="1"/>
          </p:cNvSpPr>
          <p:nvPr>
            <p:ph type="sldNum" sz="quarter" idx="5"/>
          </p:nvPr>
        </p:nvSpPr>
        <p:spPr>
          <a:ln/>
        </p:spPr>
        <p:txBody>
          <a:bodyPr/>
          <a:lstStyle/>
          <a:p>
            <a:fld id="{66B90DE3-F240-4E43-A208-BE4EACBB8F24}" type="slidenum">
              <a:rPr lang="en-US" altLang="en-US"/>
              <a:pPr/>
              <a:t>57</a:t>
            </a:fld>
            <a:endParaRPr lang="en-US" altLang="en-US"/>
          </a:p>
        </p:txBody>
      </p:sp>
      <p:sp>
        <p:nvSpPr>
          <p:cNvPr id="79874" name="Rectangle 2">
            <a:extLst>
              <a:ext uri="{FF2B5EF4-FFF2-40B4-BE49-F238E27FC236}">
                <a16:creationId xmlns:a16="http://schemas.microsoft.com/office/drawing/2014/main" id="{4CAEC196-5D23-4652-A7F2-472BDDA4F810}"/>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38752DF-5CC6-4C14-BB98-28F743CBFA7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15C9BA1-2484-45AD-BEBB-64E0AC9AFFBE}"/>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C27B8A7E-0D20-4435-8B55-E298D4204E9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33B222D-56BF-4163-B96D-EDA060DA6730}"/>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057391-49B8-4F1E-9FEE-43FBBD472057}"/>
              </a:ext>
            </a:extLst>
          </p:cNvPr>
          <p:cNvSpPr>
            <a:spLocks noGrp="1" noChangeArrowheads="1"/>
          </p:cNvSpPr>
          <p:nvPr>
            <p:ph type="sldNum" sz="quarter" idx="5"/>
          </p:nvPr>
        </p:nvSpPr>
        <p:spPr>
          <a:ln/>
        </p:spPr>
        <p:txBody>
          <a:bodyPr/>
          <a:lstStyle/>
          <a:p>
            <a:fld id="{6E443E8B-532E-445F-9612-52EFC367E2FA}" type="slidenum">
              <a:rPr lang="en-US" altLang="en-US"/>
              <a:pPr/>
              <a:t>58</a:t>
            </a:fld>
            <a:endParaRPr lang="en-US" altLang="en-US"/>
          </a:p>
        </p:txBody>
      </p:sp>
      <p:sp>
        <p:nvSpPr>
          <p:cNvPr id="23554" name="Rectangle 2">
            <a:extLst>
              <a:ext uri="{FF2B5EF4-FFF2-40B4-BE49-F238E27FC236}">
                <a16:creationId xmlns:a16="http://schemas.microsoft.com/office/drawing/2014/main" id="{102C9CFC-7FAB-40EC-87A3-2C24B48988B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8AAB9AF-51DF-4648-86C8-9F8A1DC9919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01E4212-0696-45F1-92F2-BD3DF74AB212}"/>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22E6780E-A71F-4ECD-A2FA-5D90FB56F351}"/>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27B403FB-C2A5-442C-B29E-4908253C15CE}"/>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E43EB7-53ED-4D07-BD47-520F05FCD066}"/>
              </a:ext>
            </a:extLst>
          </p:cNvPr>
          <p:cNvSpPr>
            <a:spLocks noGrp="1" noChangeArrowheads="1"/>
          </p:cNvSpPr>
          <p:nvPr>
            <p:ph type="sldNum" sz="quarter" idx="5"/>
          </p:nvPr>
        </p:nvSpPr>
        <p:spPr>
          <a:ln/>
        </p:spPr>
        <p:txBody>
          <a:bodyPr/>
          <a:lstStyle/>
          <a:p>
            <a:fld id="{C0F86D1E-D6F1-4CE7-B383-3F2E1C786419}" type="slidenum">
              <a:rPr lang="en-US" altLang="en-US"/>
              <a:pPr/>
              <a:t>60</a:t>
            </a:fld>
            <a:endParaRPr lang="en-US" altLang="en-US"/>
          </a:p>
        </p:txBody>
      </p:sp>
      <p:sp>
        <p:nvSpPr>
          <p:cNvPr id="110594" name="Rectangle 2">
            <a:extLst>
              <a:ext uri="{FF2B5EF4-FFF2-40B4-BE49-F238E27FC236}">
                <a16:creationId xmlns:a16="http://schemas.microsoft.com/office/drawing/2014/main" id="{3B1AD611-8C5A-4A4F-9795-E90374570E3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702C4E54-836D-4D60-9271-9B2E1ED69A1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2109200-8458-47BA-9F62-266A10AAFAF9}"/>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20147F6C-BB4E-49C2-B1F8-2D2ACBA4F37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7F36D116-6337-49F5-A839-2E6C82AA10AC}"/>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7C1CD5D1-B74C-498D-9E1E-07C88E9286BF}" type="slidenum">
              <a:rPr lang="en-US" altLang="en-US">
                <a:solidFill>
                  <a:srgbClr val="000000"/>
                </a:solidFill>
                <a:latin typeface="Calibri" panose="020F0502020204030204" pitchFamily="34" charset="0"/>
                <a:cs typeface="Calibri" panose="020F0502020204030204" pitchFamily="34" charset="0"/>
              </a:rPr>
              <a:pPr>
                <a:spcBef>
                  <a:spcPct val="0"/>
                </a:spcBef>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 – Session 8</a:t>
            </a:r>
            <a:endParaRPr lang="en-US" altLang="en-US" dirty="0">
              <a:latin typeface="Calibri" panose="020F0502020204030204" pitchFamily="34" charset="0"/>
              <a:cs typeface="Calibri" panose="020F0502020204030204" pitchFamily="34" charset="0"/>
            </a:endParaRPr>
          </a:p>
        </p:txBody>
      </p:sp>
      <p:sp>
        <p:nvSpPr>
          <p:cNvPr id="11271" name="Date Placeholder 2"/>
          <p:cNvSpPr>
            <a:spLocks noGrp="1"/>
          </p:cNvSpPr>
          <p:nvPr>
            <p:ph type="dt" sz="quarter" idx="1"/>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5/27/2018</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9815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DF6A0C-50C0-43E3-B8B7-799FB2B847C9}"/>
              </a:ext>
            </a:extLst>
          </p:cNvPr>
          <p:cNvSpPr>
            <a:spLocks noGrp="1" noChangeArrowheads="1"/>
          </p:cNvSpPr>
          <p:nvPr>
            <p:ph type="sldNum" sz="quarter" idx="5"/>
          </p:nvPr>
        </p:nvSpPr>
        <p:spPr>
          <a:ln/>
        </p:spPr>
        <p:txBody>
          <a:bodyPr/>
          <a:lstStyle/>
          <a:p>
            <a:fld id="{6AD66250-834F-4D81-A924-21361DD68D17}" type="slidenum">
              <a:rPr lang="en-US" altLang="en-US"/>
              <a:pPr/>
              <a:t>61</a:t>
            </a:fld>
            <a:endParaRPr lang="en-US" altLang="en-US"/>
          </a:p>
        </p:txBody>
      </p:sp>
      <p:sp>
        <p:nvSpPr>
          <p:cNvPr id="25602" name="Rectangle 2">
            <a:extLst>
              <a:ext uri="{FF2B5EF4-FFF2-40B4-BE49-F238E27FC236}">
                <a16:creationId xmlns:a16="http://schemas.microsoft.com/office/drawing/2014/main" id="{BB527F28-5FEB-4AF7-9E0A-F4C2EEFA915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AE4A113-3969-4635-BE85-464DB60896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DC2CFDF-2E6E-4671-B2F5-276B14662358}"/>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DD1606C1-8CCB-4E46-8CBE-16D388B5A60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E7A69CE-68F1-4F7F-8F56-5C9F2BAF939A}"/>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D6E2E6-4ABB-4ACA-8777-08470D50802D}"/>
              </a:ext>
            </a:extLst>
          </p:cNvPr>
          <p:cNvSpPr>
            <a:spLocks noGrp="1" noChangeArrowheads="1"/>
          </p:cNvSpPr>
          <p:nvPr>
            <p:ph type="sldNum" sz="quarter" idx="5"/>
          </p:nvPr>
        </p:nvSpPr>
        <p:spPr>
          <a:ln/>
        </p:spPr>
        <p:txBody>
          <a:bodyPr/>
          <a:lstStyle/>
          <a:p>
            <a:fld id="{093A940F-8970-41B8-AF1C-C954B478003B}" type="slidenum">
              <a:rPr lang="en-US" altLang="en-US"/>
              <a:pPr/>
              <a:t>62</a:t>
            </a:fld>
            <a:endParaRPr lang="en-US" altLang="en-US"/>
          </a:p>
        </p:txBody>
      </p:sp>
      <p:sp>
        <p:nvSpPr>
          <p:cNvPr id="112642" name="Rectangle 2">
            <a:extLst>
              <a:ext uri="{FF2B5EF4-FFF2-40B4-BE49-F238E27FC236}">
                <a16:creationId xmlns:a16="http://schemas.microsoft.com/office/drawing/2014/main" id="{E90A3D2D-648C-4FD8-B4B1-6C9829028411}"/>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23D2CBD1-17C1-4008-8783-BB8D32226DB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F55DFA5-F882-4E1A-A312-86DFFAFAD2B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99DFECE2-B728-406E-A8B7-20E42D85794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71C70B57-8DEA-4A02-BF61-2F0362B31394}"/>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93CE80-4A5B-4377-B674-5EDCF5AE4EA7}"/>
              </a:ext>
            </a:extLst>
          </p:cNvPr>
          <p:cNvSpPr>
            <a:spLocks noGrp="1" noChangeArrowheads="1"/>
          </p:cNvSpPr>
          <p:nvPr>
            <p:ph type="sldNum" sz="quarter" idx="5"/>
          </p:nvPr>
        </p:nvSpPr>
        <p:spPr>
          <a:ln/>
        </p:spPr>
        <p:txBody>
          <a:bodyPr/>
          <a:lstStyle/>
          <a:p>
            <a:fld id="{B1E292B3-EF6E-4877-92C1-D042DBDE45BD}" type="slidenum">
              <a:rPr lang="en-US" altLang="en-US"/>
              <a:pPr/>
              <a:t>63</a:t>
            </a:fld>
            <a:endParaRPr lang="en-US" altLang="en-US"/>
          </a:p>
        </p:txBody>
      </p:sp>
      <p:sp>
        <p:nvSpPr>
          <p:cNvPr id="83970" name="Rectangle 2">
            <a:extLst>
              <a:ext uri="{FF2B5EF4-FFF2-40B4-BE49-F238E27FC236}">
                <a16:creationId xmlns:a16="http://schemas.microsoft.com/office/drawing/2014/main" id="{BD8F95C7-CD4B-4831-BC44-31B011B1EFE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E5DE40F-42C8-40E6-A9C7-86A51B84F70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368CD16-18E8-4D94-A6FE-CDCBA570BFE3}"/>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EFE245FA-D98D-4EFF-8FFE-35FBED5F8C7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A87E93D-03BC-4884-8234-6B9706AC7096}"/>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61044B-2D6A-446A-9CA8-DD821803AEBD}"/>
              </a:ext>
            </a:extLst>
          </p:cNvPr>
          <p:cNvSpPr>
            <a:spLocks noGrp="1" noChangeArrowheads="1"/>
          </p:cNvSpPr>
          <p:nvPr>
            <p:ph type="sldNum" sz="quarter" idx="5"/>
          </p:nvPr>
        </p:nvSpPr>
        <p:spPr>
          <a:ln/>
        </p:spPr>
        <p:txBody>
          <a:bodyPr/>
          <a:lstStyle/>
          <a:p>
            <a:fld id="{0FB31172-4396-49DD-BDAC-9098A15F7B40}" type="slidenum">
              <a:rPr lang="en-US" altLang="en-US"/>
              <a:pPr/>
              <a:t>64</a:t>
            </a:fld>
            <a:endParaRPr lang="en-US" altLang="en-US"/>
          </a:p>
        </p:txBody>
      </p:sp>
      <p:sp>
        <p:nvSpPr>
          <p:cNvPr id="86018" name="Rectangle 2">
            <a:extLst>
              <a:ext uri="{FF2B5EF4-FFF2-40B4-BE49-F238E27FC236}">
                <a16:creationId xmlns:a16="http://schemas.microsoft.com/office/drawing/2014/main" id="{561E3227-6C7A-44C8-B3A3-E4DDE81986F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2FFF96B6-BDAD-478C-B007-F7231AA6149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ECBAC7A-0FE0-40D7-BF00-AF75A2DF10F9}"/>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1E51B4D-7B64-4EA4-B345-58269F5934C9}"/>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D690196-71B3-456C-9B02-47E365CAA567}"/>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FB44FC7-8460-4E68-9F52-3F995C47361D}"/>
              </a:ext>
            </a:extLst>
          </p:cNvPr>
          <p:cNvSpPr>
            <a:spLocks noGrp="1" noChangeArrowheads="1"/>
          </p:cNvSpPr>
          <p:nvPr>
            <p:ph type="sldNum" sz="quarter" idx="5"/>
          </p:nvPr>
        </p:nvSpPr>
        <p:spPr>
          <a:ln/>
        </p:spPr>
        <p:txBody>
          <a:bodyPr/>
          <a:lstStyle/>
          <a:p>
            <a:fld id="{18C31C16-74B9-44A5-85C4-3B048B8B7F76}" type="slidenum">
              <a:rPr lang="en-US" altLang="en-US"/>
              <a:pPr/>
              <a:t>65</a:t>
            </a:fld>
            <a:endParaRPr lang="en-US" altLang="en-US"/>
          </a:p>
        </p:txBody>
      </p:sp>
      <p:sp>
        <p:nvSpPr>
          <p:cNvPr id="60418" name="Rectangle 2">
            <a:extLst>
              <a:ext uri="{FF2B5EF4-FFF2-40B4-BE49-F238E27FC236}">
                <a16:creationId xmlns:a16="http://schemas.microsoft.com/office/drawing/2014/main" id="{D8D03421-0753-4740-BA7D-6DE7D3F60E3B}"/>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C5835A8B-289A-40F1-A649-C740DA4C1F2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7C01750-4EF2-4FB1-8BE3-C724DE9DCB74}"/>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30148BA2-4AB6-4042-BE45-0E30E89E544C}"/>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45E7017F-1FA1-41AB-8C71-24C43E7BBF49}"/>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5749BC-3A20-442E-9EB1-3BA268CB090A}"/>
              </a:ext>
            </a:extLst>
          </p:cNvPr>
          <p:cNvSpPr>
            <a:spLocks noGrp="1" noChangeArrowheads="1"/>
          </p:cNvSpPr>
          <p:nvPr>
            <p:ph type="sldNum" sz="quarter" idx="5"/>
          </p:nvPr>
        </p:nvSpPr>
        <p:spPr>
          <a:ln/>
        </p:spPr>
        <p:txBody>
          <a:bodyPr/>
          <a:lstStyle/>
          <a:p>
            <a:fld id="{B76E34D6-ECFE-4693-8AD8-47A4AEAB8663}" type="slidenum">
              <a:rPr lang="en-US" altLang="en-US"/>
              <a:pPr/>
              <a:t>68</a:t>
            </a:fld>
            <a:endParaRPr lang="en-US" altLang="en-US"/>
          </a:p>
        </p:txBody>
      </p:sp>
      <p:sp>
        <p:nvSpPr>
          <p:cNvPr id="27650" name="Rectangle 2">
            <a:extLst>
              <a:ext uri="{FF2B5EF4-FFF2-40B4-BE49-F238E27FC236}">
                <a16:creationId xmlns:a16="http://schemas.microsoft.com/office/drawing/2014/main" id="{539CDEA9-B39B-4521-B7E3-759FF5531D69}"/>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D9C16656-0979-47FB-882D-B0E1EC76359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1861F3A-785F-4547-8BD3-806BD6D3347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6B32DAB-768F-4921-B6F1-D3D7D2D822B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1FA51742-D71D-4EDC-BCD3-FD2411DE41B7}"/>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78704E-FD65-429A-9FD3-F1D4E6FFF12E}"/>
              </a:ext>
            </a:extLst>
          </p:cNvPr>
          <p:cNvSpPr>
            <a:spLocks noGrp="1" noChangeArrowheads="1"/>
          </p:cNvSpPr>
          <p:nvPr>
            <p:ph type="sldNum" sz="quarter" idx="5"/>
          </p:nvPr>
        </p:nvSpPr>
        <p:spPr>
          <a:ln/>
        </p:spPr>
        <p:txBody>
          <a:bodyPr/>
          <a:lstStyle/>
          <a:p>
            <a:fld id="{8123B1D4-3D23-4AEA-90E5-9E863D621238}" type="slidenum">
              <a:rPr lang="en-US" altLang="en-US"/>
              <a:pPr/>
              <a:t>69</a:t>
            </a:fld>
            <a:endParaRPr lang="en-US" altLang="en-US"/>
          </a:p>
        </p:txBody>
      </p:sp>
      <p:sp>
        <p:nvSpPr>
          <p:cNvPr id="88066" name="Rectangle 2">
            <a:extLst>
              <a:ext uri="{FF2B5EF4-FFF2-40B4-BE49-F238E27FC236}">
                <a16:creationId xmlns:a16="http://schemas.microsoft.com/office/drawing/2014/main" id="{5BEA9BDE-C4FA-44BE-891B-B3623DE57958}"/>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6D43561-9C0B-431A-BCEB-3F0AEDC82D1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6BCBFA5-C468-42A7-9266-A6D1F48BEE49}"/>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B0A458A-BF35-4AB2-90B5-3630E2F5585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CB1067B5-2857-4FA1-8091-7AF0A78403CD}"/>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B7BB3C-38F6-432C-89F4-BF7473C656F5}"/>
              </a:ext>
            </a:extLst>
          </p:cNvPr>
          <p:cNvSpPr>
            <a:spLocks noGrp="1" noChangeArrowheads="1"/>
          </p:cNvSpPr>
          <p:nvPr>
            <p:ph type="sldNum" sz="quarter" idx="5"/>
          </p:nvPr>
        </p:nvSpPr>
        <p:spPr>
          <a:ln/>
        </p:spPr>
        <p:txBody>
          <a:bodyPr/>
          <a:lstStyle/>
          <a:p>
            <a:fld id="{83AF7BDA-6A24-4BE6-A542-F899DFA4C2E7}" type="slidenum">
              <a:rPr lang="en-US" altLang="en-US"/>
              <a:pPr/>
              <a:t>70</a:t>
            </a:fld>
            <a:endParaRPr lang="en-US" altLang="en-US"/>
          </a:p>
        </p:txBody>
      </p:sp>
      <p:sp>
        <p:nvSpPr>
          <p:cNvPr id="29698" name="Rectangle 2">
            <a:extLst>
              <a:ext uri="{FF2B5EF4-FFF2-40B4-BE49-F238E27FC236}">
                <a16:creationId xmlns:a16="http://schemas.microsoft.com/office/drawing/2014/main" id="{92104A79-7C4F-4708-B5B0-D751460DCC70}"/>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6E764A0-54A8-4281-A63C-D3BA745B009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66F41CB-3868-4E32-91C2-C95E77C7BBAF}"/>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345DF4C1-995F-4667-9931-8108DD8CC30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1B90AE70-13D2-41BE-8935-2810EAFA05E4}"/>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91303D-33F0-4D9B-BD90-6E4A1ABD123E}"/>
              </a:ext>
            </a:extLst>
          </p:cNvPr>
          <p:cNvSpPr>
            <a:spLocks noGrp="1" noChangeArrowheads="1"/>
          </p:cNvSpPr>
          <p:nvPr>
            <p:ph type="sldNum" sz="quarter" idx="5"/>
          </p:nvPr>
        </p:nvSpPr>
        <p:spPr>
          <a:ln/>
        </p:spPr>
        <p:txBody>
          <a:bodyPr/>
          <a:lstStyle/>
          <a:p>
            <a:fld id="{92F492B6-A20A-413D-8E8F-5B2517A72EA4}" type="slidenum">
              <a:rPr lang="en-US" altLang="en-US"/>
              <a:pPr/>
              <a:t>71</a:t>
            </a:fld>
            <a:endParaRPr lang="en-US" altLang="en-US"/>
          </a:p>
        </p:txBody>
      </p:sp>
      <p:sp>
        <p:nvSpPr>
          <p:cNvPr id="90114" name="Rectangle 2">
            <a:extLst>
              <a:ext uri="{FF2B5EF4-FFF2-40B4-BE49-F238E27FC236}">
                <a16:creationId xmlns:a16="http://schemas.microsoft.com/office/drawing/2014/main" id="{7D8F567E-7843-4784-8765-91FFE9CDB187}"/>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5D647C51-5E44-4019-A769-D6AEB740512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7109F6B-9577-4FA9-B9BE-0E7585D7CE10}"/>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ECF5C228-D92C-47E2-91F9-5AD694B6D27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53A86D80-5ADD-4D19-8085-A0D1EE1CA150}"/>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01C604-D8F8-44A6-9AD2-876A6D10D080}"/>
              </a:ext>
            </a:extLst>
          </p:cNvPr>
          <p:cNvSpPr>
            <a:spLocks noGrp="1" noChangeArrowheads="1"/>
          </p:cNvSpPr>
          <p:nvPr>
            <p:ph type="sldNum" sz="quarter" idx="5"/>
          </p:nvPr>
        </p:nvSpPr>
        <p:spPr>
          <a:ln/>
        </p:spPr>
        <p:txBody>
          <a:bodyPr/>
          <a:lstStyle/>
          <a:p>
            <a:fld id="{BD201452-7B52-4621-8E56-089B3D6BB8E2}" type="slidenum">
              <a:rPr lang="en-US" altLang="en-US"/>
              <a:pPr/>
              <a:t>72</a:t>
            </a:fld>
            <a:endParaRPr lang="en-US" altLang="en-US"/>
          </a:p>
        </p:txBody>
      </p:sp>
      <p:sp>
        <p:nvSpPr>
          <p:cNvPr id="31746" name="Rectangle 2">
            <a:extLst>
              <a:ext uri="{FF2B5EF4-FFF2-40B4-BE49-F238E27FC236}">
                <a16:creationId xmlns:a16="http://schemas.microsoft.com/office/drawing/2014/main" id="{0FC7D128-B807-48F4-80CF-48871C22938E}"/>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323E8F20-7B74-44CC-8EC1-16E4CAFEE87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A9849F4-9054-4702-B1FE-2398CFDDFE4E}"/>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9F68E43E-F1FA-4DDC-9887-D27043E491B6}"/>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8AB87096-533A-4A76-BE42-BD1E8C6B3961}"/>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500">
                <a:solidFill>
                  <a:schemeClr val="tx1"/>
                </a:solidFill>
                <a:latin typeface="Arial" charset="0"/>
                <a:cs typeface="Arial" charset="0"/>
              </a:defRPr>
            </a:lvl1pPr>
            <a:lvl2pPr marL="877622" indent="-337547" eaLnBrk="0" hangingPunct="0">
              <a:spcBef>
                <a:spcPct val="30000"/>
              </a:spcBef>
              <a:defRPr sz="1500">
                <a:solidFill>
                  <a:schemeClr val="tx1"/>
                </a:solidFill>
                <a:latin typeface="Arial" charset="0"/>
                <a:cs typeface="Arial" charset="0"/>
              </a:defRPr>
            </a:lvl2pPr>
            <a:lvl3pPr marL="1350188" indent="-270037" eaLnBrk="0" hangingPunct="0">
              <a:spcBef>
                <a:spcPct val="30000"/>
              </a:spcBef>
              <a:defRPr sz="1500">
                <a:solidFill>
                  <a:schemeClr val="tx1"/>
                </a:solidFill>
                <a:latin typeface="Arial" charset="0"/>
                <a:cs typeface="Arial" charset="0"/>
              </a:defRPr>
            </a:lvl3pPr>
            <a:lvl4pPr marL="1890264" indent="-270037" eaLnBrk="0" hangingPunct="0">
              <a:spcBef>
                <a:spcPct val="30000"/>
              </a:spcBef>
              <a:defRPr sz="1500">
                <a:solidFill>
                  <a:schemeClr val="tx1"/>
                </a:solidFill>
                <a:latin typeface="Arial" charset="0"/>
                <a:cs typeface="Arial" charset="0"/>
              </a:defRPr>
            </a:lvl4pPr>
            <a:lvl5pPr marL="2430341" indent="-270037" eaLnBrk="0" hangingPunct="0">
              <a:spcBef>
                <a:spcPct val="30000"/>
              </a:spcBef>
              <a:defRPr sz="1500">
                <a:solidFill>
                  <a:schemeClr val="tx1"/>
                </a:solidFill>
                <a:latin typeface="Arial" charset="0"/>
                <a:cs typeface="Arial" charset="0"/>
              </a:defRPr>
            </a:lvl5pPr>
            <a:lvl6pPr marL="2970415" indent="-270037" eaLnBrk="0" fontAlgn="base" hangingPunct="0">
              <a:spcBef>
                <a:spcPct val="30000"/>
              </a:spcBef>
              <a:spcAft>
                <a:spcPct val="0"/>
              </a:spcAft>
              <a:defRPr sz="1500">
                <a:solidFill>
                  <a:schemeClr val="tx1"/>
                </a:solidFill>
                <a:latin typeface="Arial" charset="0"/>
                <a:cs typeface="Arial" charset="0"/>
              </a:defRPr>
            </a:lvl6pPr>
            <a:lvl7pPr marL="3510491" indent="-270037" eaLnBrk="0" fontAlgn="base" hangingPunct="0">
              <a:spcBef>
                <a:spcPct val="30000"/>
              </a:spcBef>
              <a:spcAft>
                <a:spcPct val="0"/>
              </a:spcAft>
              <a:defRPr sz="1500">
                <a:solidFill>
                  <a:schemeClr val="tx1"/>
                </a:solidFill>
                <a:latin typeface="Arial" charset="0"/>
                <a:cs typeface="Arial" charset="0"/>
              </a:defRPr>
            </a:lvl7pPr>
            <a:lvl8pPr marL="4050566" indent="-270037" eaLnBrk="0" fontAlgn="base" hangingPunct="0">
              <a:spcBef>
                <a:spcPct val="30000"/>
              </a:spcBef>
              <a:spcAft>
                <a:spcPct val="0"/>
              </a:spcAft>
              <a:defRPr sz="1500">
                <a:solidFill>
                  <a:schemeClr val="tx1"/>
                </a:solidFill>
                <a:latin typeface="Arial" charset="0"/>
                <a:cs typeface="Arial" charset="0"/>
              </a:defRPr>
            </a:lvl8pPr>
            <a:lvl9pPr marL="4590642" indent="-270037" eaLnBrk="0" fontAlgn="base" hangingPunct="0">
              <a:spcBef>
                <a:spcPct val="30000"/>
              </a:spcBef>
              <a:spcAft>
                <a:spcPct val="0"/>
              </a:spcAft>
              <a:defRPr sz="15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latin typeface="Calibri" panose="020F0502020204030204" pitchFamily="34" charset="0"/>
                <a:cs typeface="Calibri" panose="020F0502020204030204" pitchFamily="34" charset="0"/>
              </a:rPr>
              <a:pPr eaLnBrk="1" hangingPunct="1">
                <a:spcBef>
                  <a:spcPct val="0"/>
                </a:spcBef>
              </a:pPr>
              <a:t>5</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09743" y="5028030"/>
            <a:ext cx="6103586" cy="4763395"/>
          </a:xfrm>
          <a:noFill/>
        </p:spPr>
        <p:txBody>
          <a:bodyPr/>
          <a:lstStyle/>
          <a:p>
            <a:pPr>
              <a:spcBef>
                <a:spcPts val="0"/>
              </a:spcBef>
              <a:spcAft>
                <a:spcPts val="1181"/>
              </a:spcAft>
            </a:pPr>
            <a:endParaRPr lang="en-US" altLang="en-US" sz="1500" b="1" dirty="0">
              <a:latin typeface="+mn-lt"/>
            </a:endParaRPr>
          </a:p>
        </p:txBody>
      </p:sp>
      <p:sp>
        <p:nvSpPr>
          <p:cNvPr id="2" name="Date Placeholder 1"/>
          <p:cNvSpPr>
            <a:spLocks noGrp="1"/>
          </p:cNvSpPr>
          <p:nvPr>
            <p:ph type="dt" idx="10"/>
          </p:nvPr>
        </p:nvSpPr>
        <p:spPr/>
        <p:txBody>
          <a:bodyPr/>
          <a:lstStyle/>
          <a:p>
            <a:pPr>
              <a:defRPr/>
            </a:pPr>
            <a:r>
              <a:rPr lang="en-US"/>
              <a:t>5/27/2018</a:t>
            </a:r>
          </a:p>
        </p:txBody>
      </p:sp>
      <p:sp>
        <p:nvSpPr>
          <p:cNvPr id="3" name="Header Placeholder 2"/>
          <p:cNvSpPr>
            <a:spLocks noGrp="1"/>
          </p:cNvSpPr>
          <p:nvPr>
            <p:ph type="hdr" sz="quarter" idx="11"/>
          </p:nvPr>
        </p:nvSpPr>
        <p:spPr/>
        <p:txBody>
          <a:bodyPr/>
          <a:lstStyle/>
          <a:p>
            <a:pPr>
              <a:defRPr/>
            </a:pPr>
            <a:r>
              <a:rPr lang="en-US"/>
              <a:t>Dr. Jim McGowan - Law &amp; Grace – Session 8</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3315082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AB52A7-4842-4F70-ADAC-E995C6B5D1C2}"/>
              </a:ext>
            </a:extLst>
          </p:cNvPr>
          <p:cNvSpPr>
            <a:spLocks noGrp="1" noChangeArrowheads="1"/>
          </p:cNvSpPr>
          <p:nvPr>
            <p:ph type="sldNum" sz="quarter" idx="5"/>
          </p:nvPr>
        </p:nvSpPr>
        <p:spPr>
          <a:ln/>
        </p:spPr>
        <p:txBody>
          <a:bodyPr/>
          <a:lstStyle/>
          <a:p>
            <a:fld id="{E6FF8876-D84D-4C45-A2AE-B94C6DD23EC2}" type="slidenum">
              <a:rPr lang="en-US" altLang="en-US"/>
              <a:pPr/>
              <a:t>73</a:t>
            </a:fld>
            <a:endParaRPr lang="en-US" altLang="en-US"/>
          </a:p>
        </p:txBody>
      </p:sp>
      <p:sp>
        <p:nvSpPr>
          <p:cNvPr id="92162" name="Rectangle 2">
            <a:extLst>
              <a:ext uri="{FF2B5EF4-FFF2-40B4-BE49-F238E27FC236}">
                <a16:creationId xmlns:a16="http://schemas.microsoft.com/office/drawing/2014/main" id="{448147C0-9030-4F8C-8118-FE5153EE48D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B2D389E-33BE-4120-BC2F-8BE3C886F49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AAAEFDC-2DAB-4D30-B8FE-B3560BE3A3B4}"/>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127462D4-6FE8-487D-B6FD-467479743E8E}"/>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BA30C8C7-ED87-4CD7-BF7E-DC8E1239C916}"/>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DBB313-3019-42BF-9655-2968955924E0}"/>
              </a:ext>
            </a:extLst>
          </p:cNvPr>
          <p:cNvSpPr>
            <a:spLocks noGrp="1" noChangeArrowheads="1"/>
          </p:cNvSpPr>
          <p:nvPr>
            <p:ph type="sldNum" sz="quarter" idx="5"/>
          </p:nvPr>
        </p:nvSpPr>
        <p:spPr>
          <a:ln/>
        </p:spPr>
        <p:txBody>
          <a:bodyPr/>
          <a:lstStyle/>
          <a:p>
            <a:fld id="{4FCF2972-00CD-4A9B-9267-367A4F4DE4E9}" type="slidenum">
              <a:rPr lang="en-US" altLang="en-US"/>
              <a:pPr/>
              <a:t>74</a:t>
            </a:fld>
            <a:endParaRPr lang="en-US" altLang="en-US"/>
          </a:p>
        </p:txBody>
      </p:sp>
      <p:sp>
        <p:nvSpPr>
          <p:cNvPr id="96258" name="Rectangle 2">
            <a:extLst>
              <a:ext uri="{FF2B5EF4-FFF2-40B4-BE49-F238E27FC236}">
                <a16:creationId xmlns:a16="http://schemas.microsoft.com/office/drawing/2014/main" id="{08C77DD6-E032-4E1C-9DC8-C107F958D14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35BFE3BA-479B-485C-9E2B-0EC2A7380C4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3270459-702F-41B4-AFE1-4C177A57AC03}"/>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A5BB2ECD-0461-4ED0-B4E0-BAE4C8BC78F2}"/>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7F5808CF-C7FD-42D6-A3E8-41A085D82C93}"/>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8D664E-993E-4009-96C6-3EB0AE049A85}"/>
              </a:ext>
            </a:extLst>
          </p:cNvPr>
          <p:cNvSpPr>
            <a:spLocks noGrp="1" noChangeArrowheads="1"/>
          </p:cNvSpPr>
          <p:nvPr>
            <p:ph type="sldNum" sz="quarter" idx="5"/>
          </p:nvPr>
        </p:nvSpPr>
        <p:spPr>
          <a:ln/>
        </p:spPr>
        <p:txBody>
          <a:bodyPr/>
          <a:lstStyle/>
          <a:p>
            <a:fld id="{A249BAD2-650B-42A4-98BB-EC2C7D7BCBA2}" type="slidenum">
              <a:rPr lang="en-US" altLang="en-US"/>
              <a:pPr/>
              <a:t>75</a:t>
            </a:fld>
            <a:endParaRPr lang="en-US" altLang="en-US"/>
          </a:p>
        </p:txBody>
      </p:sp>
      <p:sp>
        <p:nvSpPr>
          <p:cNvPr id="33794" name="Rectangle 2">
            <a:extLst>
              <a:ext uri="{FF2B5EF4-FFF2-40B4-BE49-F238E27FC236}">
                <a16:creationId xmlns:a16="http://schemas.microsoft.com/office/drawing/2014/main" id="{9C55E355-481E-49DA-86C1-652286F04326}"/>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D37E619-D72C-4AB6-8470-2DF531B0648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72BD266-553B-4D10-B158-249E62649392}"/>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6310951E-18C9-4C36-A258-16E599CA05D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2645919C-765F-4769-8BD6-AC45172AA79E}"/>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EFD5CF-21A7-4B8D-B6EB-187A8AAAC2B4}"/>
              </a:ext>
            </a:extLst>
          </p:cNvPr>
          <p:cNvSpPr>
            <a:spLocks noGrp="1" noChangeArrowheads="1"/>
          </p:cNvSpPr>
          <p:nvPr>
            <p:ph type="sldNum" sz="quarter" idx="5"/>
          </p:nvPr>
        </p:nvSpPr>
        <p:spPr>
          <a:ln/>
        </p:spPr>
        <p:txBody>
          <a:bodyPr/>
          <a:lstStyle/>
          <a:p>
            <a:fld id="{CF055DE7-ACC4-468B-BD97-2B5AC4D711EC}" type="slidenum">
              <a:rPr lang="en-US" altLang="en-US"/>
              <a:pPr/>
              <a:t>77</a:t>
            </a:fld>
            <a:endParaRPr lang="en-US" altLang="en-US"/>
          </a:p>
        </p:txBody>
      </p:sp>
      <p:sp>
        <p:nvSpPr>
          <p:cNvPr id="100354" name="Rectangle 2">
            <a:extLst>
              <a:ext uri="{FF2B5EF4-FFF2-40B4-BE49-F238E27FC236}">
                <a16:creationId xmlns:a16="http://schemas.microsoft.com/office/drawing/2014/main" id="{A4728618-608A-46CD-9E74-275862575FE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DD4924E-E1E0-488F-93C5-81893FF1F9D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252D7A7-3C73-4AA1-AFD4-4D1935F0CC6F}"/>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DDB9D03A-9A8E-464C-83F4-167DAB64EBF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9A61EEF-80D6-4349-8A62-487C8141FD38}"/>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AFA535-716C-4E0D-B0E8-611964DDF4AB}"/>
              </a:ext>
            </a:extLst>
          </p:cNvPr>
          <p:cNvSpPr>
            <a:spLocks noGrp="1" noChangeArrowheads="1"/>
          </p:cNvSpPr>
          <p:nvPr>
            <p:ph type="sldNum" sz="quarter" idx="5"/>
          </p:nvPr>
        </p:nvSpPr>
        <p:spPr>
          <a:ln/>
        </p:spPr>
        <p:txBody>
          <a:bodyPr/>
          <a:lstStyle/>
          <a:p>
            <a:fld id="{E3D88831-7AB8-4378-A30C-B99BE0C082C7}" type="slidenum">
              <a:rPr lang="en-US" altLang="en-US"/>
              <a:pPr/>
              <a:t>78</a:t>
            </a:fld>
            <a:endParaRPr lang="en-US" altLang="en-US"/>
          </a:p>
        </p:txBody>
      </p:sp>
      <p:sp>
        <p:nvSpPr>
          <p:cNvPr id="98306" name="Rectangle 2">
            <a:extLst>
              <a:ext uri="{FF2B5EF4-FFF2-40B4-BE49-F238E27FC236}">
                <a16:creationId xmlns:a16="http://schemas.microsoft.com/office/drawing/2014/main" id="{DB8A1AB5-A243-41B6-A8BC-CBED71D71D0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B3B1D1D-FF86-4F96-954D-CBD332A289C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C487A5B-EF85-4DE2-B439-977916B23CDA}"/>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C51D77AF-E1B9-42E5-BEC7-222094F0183B}"/>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0818CA2C-79FE-4857-B34A-60DEDFFEF507}"/>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79</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13877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66296A-3619-4755-AB6F-1DC64D46252A}"/>
              </a:ext>
            </a:extLst>
          </p:cNvPr>
          <p:cNvSpPr>
            <a:spLocks noGrp="1" noChangeArrowheads="1"/>
          </p:cNvSpPr>
          <p:nvPr>
            <p:ph type="sldNum" sz="quarter" idx="5"/>
          </p:nvPr>
        </p:nvSpPr>
        <p:spPr>
          <a:ln/>
        </p:spPr>
        <p:txBody>
          <a:bodyPr/>
          <a:lstStyle/>
          <a:p>
            <a:fld id="{C4BB0FE5-0A4F-4CE4-BB9E-1EFB2F844C4C}" type="slidenum">
              <a:rPr lang="en-US" altLang="en-US"/>
              <a:pPr/>
              <a:t>81</a:t>
            </a:fld>
            <a:endParaRPr lang="en-US" altLang="en-US"/>
          </a:p>
        </p:txBody>
      </p:sp>
      <p:sp>
        <p:nvSpPr>
          <p:cNvPr id="35842" name="Rectangle 2">
            <a:extLst>
              <a:ext uri="{FF2B5EF4-FFF2-40B4-BE49-F238E27FC236}">
                <a16:creationId xmlns:a16="http://schemas.microsoft.com/office/drawing/2014/main" id="{31A3F31B-A34A-4D30-A726-7340B366F1AC}"/>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EB3E156-CE5E-4031-AF1D-76740006432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B4EEFAE-F52E-4FD1-BD8C-1AE46589058C}"/>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AEC05408-93E4-483D-B8A7-580C45B93057}"/>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C5473E5D-32F9-4C17-934E-60663BA3146F}"/>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B3CEA8-CC96-485E-B4A2-A6A38C5C272C}"/>
              </a:ext>
            </a:extLst>
          </p:cNvPr>
          <p:cNvSpPr>
            <a:spLocks noGrp="1" noChangeArrowheads="1"/>
          </p:cNvSpPr>
          <p:nvPr>
            <p:ph type="sldNum" sz="quarter" idx="5"/>
          </p:nvPr>
        </p:nvSpPr>
        <p:spPr>
          <a:ln/>
        </p:spPr>
        <p:txBody>
          <a:bodyPr/>
          <a:lstStyle/>
          <a:p>
            <a:fld id="{410AA9E4-7C63-4894-A637-B49971D0CB50}" type="slidenum">
              <a:rPr lang="en-US" altLang="en-US"/>
              <a:pPr/>
              <a:t>82</a:t>
            </a:fld>
            <a:endParaRPr lang="en-US" altLang="en-US"/>
          </a:p>
        </p:txBody>
      </p:sp>
      <p:sp>
        <p:nvSpPr>
          <p:cNvPr id="102402" name="Rectangle 2">
            <a:extLst>
              <a:ext uri="{FF2B5EF4-FFF2-40B4-BE49-F238E27FC236}">
                <a16:creationId xmlns:a16="http://schemas.microsoft.com/office/drawing/2014/main" id="{115773FF-BE25-4973-9E5D-4277884F049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1298BDE6-99B2-4A81-939C-05DA91B4675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C6FE4AC-6296-4EA5-A038-378196F49671}"/>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6552F30D-A9A2-4CB8-AAD0-A3ED465CCF40}"/>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3453357F-A90E-432D-8ADA-C11B3FD358B3}"/>
              </a:ext>
            </a:extLst>
          </p:cNvPr>
          <p:cNvSpPr>
            <a:spLocks noGrp="1"/>
          </p:cNvSpPr>
          <p:nvPr>
            <p:ph type="hdr" sz="quarter" idx="12"/>
          </p:nvPr>
        </p:nvSpPr>
        <p:spPr/>
        <p:txBody>
          <a:bodyPr/>
          <a:lstStyle/>
          <a:p>
            <a:r>
              <a:rPr lang="en-US" altLang="en-US"/>
              <a:t>Dr. Jim McGowan - Law &amp; Grace – Session 8</a:t>
            </a:r>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B3CEA8-CC96-485E-B4A2-A6A38C5C272C}"/>
              </a:ext>
            </a:extLst>
          </p:cNvPr>
          <p:cNvSpPr>
            <a:spLocks noGrp="1" noChangeArrowheads="1"/>
          </p:cNvSpPr>
          <p:nvPr>
            <p:ph type="sldNum" sz="quarter" idx="5"/>
          </p:nvPr>
        </p:nvSpPr>
        <p:spPr>
          <a:ln/>
        </p:spPr>
        <p:txBody>
          <a:bodyPr/>
          <a:lstStyle/>
          <a:p>
            <a:fld id="{410AA9E4-7C63-4894-A637-B49971D0CB50}" type="slidenum">
              <a:rPr lang="en-US" altLang="en-US"/>
              <a:pPr/>
              <a:t>84</a:t>
            </a:fld>
            <a:endParaRPr lang="en-US" altLang="en-US"/>
          </a:p>
        </p:txBody>
      </p:sp>
      <p:sp>
        <p:nvSpPr>
          <p:cNvPr id="102402" name="Rectangle 2">
            <a:extLst>
              <a:ext uri="{FF2B5EF4-FFF2-40B4-BE49-F238E27FC236}">
                <a16:creationId xmlns:a16="http://schemas.microsoft.com/office/drawing/2014/main" id="{115773FF-BE25-4973-9E5D-4277884F049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1298BDE6-99B2-4A81-939C-05DA91B4675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9629AE0-FA52-46F3-AE9F-39DA62630011}"/>
              </a:ext>
            </a:extLst>
          </p:cNvPr>
          <p:cNvSpPr>
            <a:spLocks noGrp="1"/>
          </p:cNvSpPr>
          <p:nvPr>
            <p:ph type="dt" idx="10"/>
          </p:nvPr>
        </p:nvSpPr>
        <p:spPr/>
        <p:txBody>
          <a:bodyPr/>
          <a:lstStyle/>
          <a:p>
            <a:r>
              <a:rPr lang="en-US" altLang="en-US"/>
              <a:t>5/27/2018</a:t>
            </a:r>
            <a:endParaRPr lang="en-US" altLang="en-US" dirty="0"/>
          </a:p>
        </p:txBody>
      </p:sp>
      <p:sp>
        <p:nvSpPr>
          <p:cNvPr id="3" name="Footer Placeholder 2">
            <a:extLst>
              <a:ext uri="{FF2B5EF4-FFF2-40B4-BE49-F238E27FC236}">
                <a16:creationId xmlns:a16="http://schemas.microsoft.com/office/drawing/2014/main" id="{44320A6F-5806-4BF8-88E4-F031BA8AB154}"/>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CBE92560-8068-4C49-817D-069F4CDF0E50}"/>
              </a:ext>
            </a:extLst>
          </p:cNvPr>
          <p:cNvSpPr>
            <a:spLocks noGrp="1"/>
          </p:cNvSpPr>
          <p:nvPr>
            <p:ph type="hdr" sz="quarter" idx="12"/>
          </p:nvPr>
        </p:nvSpPr>
        <p:spPr/>
        <p:txBody>
          <a:bodyPr/>
          <a:lstStyle/>
          <a:p>
            <a:r>
              <a:rPr lang="en-US" altLang="en-US"/>
              <a:t>Dr. Jim McGowan - Law &amp; Grace – Session 8</a:t>
            </a:r>
            <a:endParaRPr lang="en-US" altLang="en-US" dirty="0"/>
          </a:p>
        </p:txBody>
      </p:sp>
    </p:spTree>
    <p:extLst>
      <p:ext uri="{BB962C8B-B14F-4D97-AF65-F5344CB8AC3E}">
        <p14:creationId xmlns:p14="http://schemas.microsoft.com/office/powerpoint/2010/main" val="1912940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85</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 – Session 8</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5/27/2018</a:t>
            </a:r>
            <a:endParaRPr lang="en-US" dirty="0"/>
          </a:p>
        </p:txBody>
      </p:sp>
    </p:spTree>
    <p:extLst>
      <p:ext uri="{BB962C8B-B14F-4D97-AF65-F5344CB8AC3E}">
        <p14:creationId xmlns:p14="http://schemas.microsoft.com/office/powerpoint/2010/main" val="2718943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500">
                <a:solidFill>
                  <a:schemeClr val="tx1"/>
                </a:solidFill>
                <a:latin typeface="Arial" charset="0"/>
                <a:cs typeface="Arial" charset="0"/>
              </a:defRPr>
            </a:lvl1pPr>
            <a:lvl2pPr marL="877622" indent="-337547" eaLnBrk="0" hangingPunct="0">
              <a:spcBef>
                <a:spcPct val="30000"/>
              </a:spcBef>
              <a:defRPr sz="1500">
                <a:solidFill>
                  <a:schemeClr val="tx1"/>
                </a:solidFill>
                <a:latin typeface="Arial" charset="0"/>
                <a:cs typeface="Arial" charset="0"/>
              </a:defRPr>
            </a:lvl2pPr>
            <a:lvl3pPr marL="1350188" indent="-270037" eaLnBrk="0" hangingPunct="0">
              <a:spcBef>
                <a:spcPct val="30000"/>
              </a:spcBef>
              <a:defRPr sz="1500">
                <a:solidFill>
                  <a:schemeClr val="tx1"/>
                </a:solidFill>
                <a:latin typeface="Arial" charset="0"/>
                <a:cs typeface="Arial" charset="0"/>
              </a:defRPr>
            </a:lvl3pPr>
            <a:lvl4pPr marL="1890264" indent="-270037" eaLnBrk="0" hangingPunct="0">
              <a:spcBef>
                <a:spcPct val="30000"/>
              </a:spcBef>
              <a:defRPr sz="1500">
                <a:solidFill>
                  <a:schemeClr val="tx1"/>
                </a:solidFill>
                <a:latin typeface="Arial" charset="0"/>
                <a:cs typeface="Arial" charset="0"/>
              </a:defRPr>
            </a:lvl4pPr>
            <a:lvl5pPr marL="2430341" indent="-270037" eaLnBrk="0" hangingPunct="0">
              <a:spcBef>
                <a:spcPct val="30000"/>
              </a:spcBef>
              <a:defRPr sz="1500">
                <a:solidFill>
                  <a:schemeClr val="tx1"/>
                </a:solidFill>
                <a:latin typeface="Arial" charset="0"/>
                <a:cs typeface="Arial" charset="0"/>
              </a:defRPr>
            </a:lvl5pPr>
            <a:lvl6pPr marL="2970415" indent="-270037" eaLnBrk="0" fontAlgn="base" hangingPunct="0">
              <a:spcBef>
                <a:spcPct val="30000"/>
              </a:spcBef>
              <a:spcAft>
                <a:spcPct val="0"/>
              </a:spcAft>
              <a:defRPr sz="1500">
                <a:solidFill>
                  <a:schemeClr val="tx1"/>
                </a:solidFill>
                <a:latin typeface="Arial" charset="0"/>
                <a:cs typeface="Arial" charset="0"/>
              </a:defRPr>
            </a:lvl6pPr>
            <a:lvl7pPr marL="3510491" indent="-270037" eaLnBrk="0" fontAlgn="base" hangingPunct="0">
              <a:spcBef>
                <a:spcPct val="30000"/>
              </a:spcBef>
              <a:spcAft>
                <a:spcPct val="0"/>
              </a:spcAft>
              <a:defRPr sz="1500">
                <a:solidFill>
                  <a:schemeClr val="tx1"/>
                </a:solidFill>
                <a:latin typeface="Arial" charset="0"/>
                <a:cs typeface="Arial" charset="0"/>
              </a:defRPr>
            </a:lvl7pPr>
            <a:lvl8pPr marL="4050566" indent="-270037" eaLnBrk="0" fontAlgn="base" hangingPunct="0">
              <a:spcBef>
                <a:spcPct val="30000"/>
              </a:spcBef>
              <a:spcAft>
                <a:spcPct val="0"/>
              </a:spcAft>
              <a:defRPr sz="1500">
                <a:solidFill>
                  <a:schemeClr val="tx1"/>
                </a:solidFill>
                <a:latin typeface="Arial" charset="0"/>
                <a:cs typeface="Arial" charset="0"/>
              </a:defRPr>
            </a:lvl8pPr>
            <a:lvl9pPr marL="4590642" indent="-270037" eaLnBrk="0" fontAlgn="base" hangingPunct="0">
              <a:spcBef>
                <a:spcPct val="30000"/>
              </a:spcBef>
              <a:spcAft>
                <a:spcPct val="0"/>
              </a:spcAft>
              <a:defRPr sz="15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latin typeface="Calibri" panose="020F0502020204030204" pitchFamily="34" charset="0"/>
                <a:cs typeface="Calibri" panose="020F0502020204030204" pitchFamily="34" charset="0"/>
              </a:rPr>
              <a:pPr eaLnBrk="1" hangingPunct="1">
                <a:spcBef>
                  <a:spcPct val="0"/>
                </a:spcBef>
              </a:pPr>
              <a:t>6</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09743" y="5028030"/>
            <a:ext cx="6103586" cy="4763395"/>
          </a:xfrm>
          <a:noFill/>
        </p:spPr>
        <p:txBody>
          <a:bodyPr/>
          <a:lstStyle/>
          <a:p>
            <a:pPr>
              <a:spcBef>
                <a:spcPts val="0"/>
              </a:spcBef>
              <a:spcAft>
                <a:spcPts val="1181"/>
              </a:spcAft>
            </a:pPr>
            <a:endParaRPr lang="en-US" altLang="en-US" sz="1500" b="1" dirty="0">
              <a:latin typeface="+mn-lt"/>
            </a:endParaRPr>
          </a:p>
        </p:txBody>
      </p:sp>
      <p:sp>
        <p:nvSpPr>
          <p:cNvPr id="2" name="Date Placeholder 1"/>
          <p:cNvSpPr>
            <a:spLocks noGrp="1"/>
          </p:cNvSpPr>
          <p:nvPr>
            <p:ph type="dt" idx="10"/>
          </p:nvPr>
        </p:nvSpPr>
        <p:spPr/>
        <p:txBody>
          <a:bodyPr/>
          <a:lstStyle/>
          <a:p>
            <a:pPr>
              <a:defRPr/>
            </a:pPr>
            <a:r>
              <a:rPr lang="en-US"/>
              <a:t>5/27/2018</a:t>
            </a:r>
          </a:p>
        </p:txBody>
      </p:sp>
      <p:sp>
        <p:nvSpPr>
          <p:cNvPr id="3" name="Header Placeholder 2"/>
          <p:cNvSpPr>
            <a:spLocks noGrp="1"/>
          </p:cNvSpPr>
          <p:nvPr>
            <p:ph type="hdr" sz="quarter" idx="11"/>
          </p:nvPr>
        </p:nvSpPr>
        <p:spPr/>
        <p:txBody>
          <a:bodyPr/>
          <a:lstStyle/>
          <a:p>
            <a:pPr>
              <a:defRPr/>
            </a:pPr>
            <a:r>
              <a:rPr lang="en-US"/>
              <a:t>Dr. Jim McGowan - Law &amp; Grace – Session 8</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85145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a:t>
            </a:fld>
            <a:endParaRPr lang="en-US"/>
          </a:p>
        </p:txBody>
      </p:sp>
      <p:sp>
        <p:nvSpPr>
          <p:cNvPr id="5" name="Date Placeholder 4"/>
          <p:cNvSpPr>
            <a:spLocks noGrp="1"/>
          </p:cNvSpPr>
          <p:nvPr>
            <p:ph type="dt" idx="11"/>
          </p:nvPr>
        </p:nvSpPr>
        <p:spPr/>
        <p:txBody>
          <a:bodyPr/>
          <a:lstStyle/>
          <a:p>
            <a:pPr>
              <a:defRPr/>
            </a:pPr>
            <a:r>
              <a:rPr lang="en-US"/>
              <a:t>5/27/2018</a:t>
            </a:r>
          </a:p>
        </p:txBody>
      </p:sp>
      <p:sp>
        <p:nvSpPr>
          <p:cNvPr id="6" name="Header Placeholder 5"/>
          <p:cNvSpPr>
            <a:spLocks noGrp="1"/>
          </p:cNvSpPr>
          <p:nvPr>
            <p:ph type="hdr" sz="quarter" idx="12"/>
          </p:nvPr>
        </p:nvSpPr>
        <p:spPr/>
        <p:txBody>
          <a:bodyPr/>
          <a:lstStyle/>
          <a:p>
            <a:pPr>
              <a:defRPr/>
            </a:pPr>
            <a:r>
              <a:rPr lang="en-US"/>
              <a:t>Dr. Jim McGowan - Law &amp; Grace – Session 8</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86480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9</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9F27A865-204D-4635-BF88-2ABE8CF6FBA6}"/>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DFF09F45-B634-4A91-8505-3D611245206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69F0913-8B2B-4467-AAFB-5F9CACC9D56B}"/>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130931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10</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B8BD6B64-E7D1-4734-B3C9-CAC0D32B3B9C}"/>
              </a:ext>
            </a:extLst>
          </p:cNvPr>
          <p:cNvSpPr>
            <a:spLocks noGrp="1"/>
          </p:cNvSpPr>
          <p:nvPr>
            <p:ph type="dt" idx="10"/>
          </p:nvPr>
        </p:nvSpPr>
        <p:spPr/>
        <p:txBody>
          <a:bodyPr/>
          <a:lstStyle/>
          <a:p>
            <a:r>
              <a:rPr lang="en-US" altLang="en-US"/>
              <a:t>5/27/2018</a:t>
            </a:r>
          </a:p>
        </p:txBody>
      </p:sp>
      <p:sp>
        <p:nvSpPr>
          <p:cNvPr id="3" name="Footer Placeholder 2">
            <a:extLst>
              <a:ext uri="{FF2B5EF4-FFF2-40B4-BE49-F238E27FC236}">
                <a16:creationId xmlns:a16="http://schemas.microsoft.com/office/drawing/2014/main" id="{2279606A-FED8-4958-B5BC-B034D84D233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04A60ED0-F137-4B30-B03D-1CC030B97A51}"/>
              </a:ext>
            </a:extLst>
          </p:cNvPr>
          <p:cNvSpPr>
            <a:spLocks noGrp="1"/>
          </p:cNvSpPr>
          <p:nvPr>
            <p:ph type="hdr" sz="quarter" idx="12"/>
          </p:nvPr>
        </p:nvSpPr>
        <p:spPr/>
        <p:txBody>
          <a:bodyPr/>
          <a:lstStyle/>
          <a:p>
            <a:r>
              <a:rPr lang="en-US" altLang="en-US"/>
              <a:t>Dr. Jim McGowan - Law &amp; Grace – Session 8</a:t>
            </a:r>
          </a:p>
        </p:txBody>
      </p:sp>
    </p:spTree>
    <p:extLst>
      <p:ext uri="{BB962C8B-B14F-4D97-AF65-F5344CB8AC3E}">
        <p14:creationId xmlns:p14="http://schemas.microsoft.com/office/powerpoint/2010/main" val="22807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F24A-7F0B-4239-AF7B-45C306B2601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BD55AE-10D3-42D5-9EBB-EA36B736FD7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264D9-BA09-4D92-B15B-84A40DCE5A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436BA6-5F10-48E4-BAD4-D331D87C11F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CB28C5-58CF-4715-A998-39E82C6A2151}"/>
              </a:ext>
            </a:extLst>
          </p:cNvPr>
          <p:cNvSpPr>
            <a:spLocks noGrp="1"/>
          </p:cNvSpPr>
          <p:nvPr>
            <p:ph type="sldNum" sz="quarter" idx="12"/>
          </p:nvPr>
        </p:nvSpPr>
        <p:spPr/>
        <p:txBody>
          <a:bodyPr/>
          <a:lstStyle>
            <a:lvl1pPr>
              <a:defRPr/>
            </a:lvl1pPr>
          </a:lstStyle>
          <a:p>
            <a:fld id="{1697C12A-4A54-43D9-AE8E-E5A279224998}" type="slidenum">
              <a:rPr lang="en-US" altLang="en-US"/>
              <a:pPr/>
              <a:t>‹#›</a:t>
            </a:fld>
            <a:endParaRPr lang="en-US" altLang="en-US"/>
          </a:p>
        </p:txBody>
      </p:sp>
    </p:spTree>
    <p:extLst>
      <p:ext uri="{BB962C8B-B14F-4D97-AF65-F5344CB8AC3E}">
        <p14:creationId xmlns:p14="http://schemas.microsoft.com/office/powerpoint/2010/main" val="395188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B4B3-E0D4-4A05-9923-E97B1D9AA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167B8-A722-4FE4-BD14-5E49A28631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C6F77-4CCD-44F6-9349-0E132153E0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6116D2-EF60-42F7-9A22-7B3C1D0C3F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819B45-F4F2-49C8-AD8B-A068F4DB1EF1}"/>
              </a:ext>
            </a:extLst>
          </p:cNvPr>
          <p:cNvSpPr>
            <a:spLocks noGrp="1"/>
          </p:cNvSpPr>
          <p:nvPr>
            <p:ph type="sldNum" sz="quarter" idx="12"/>
          </p:nvPr>
        </p:nvSpPr>
        <p:spPr/>
        <p:txBody>
          <a:bodyPr/>
          <a:lstStyle>
            <a:lvl1pPr>
              <a:defRPr/>
            </a:lvl1pPr>
          </a:lstStyle>
          <a:p>
            <a:fld id="{D9183BD4-CA10-4617-A562-CF4AC1784F72}" type="slidenum">
              <a:rPr lang="en-US" altLang="en-US"/>
              <a:pPr/>
              <a:t>‹#›</a:t>
            </a:fld>
            <a:endParaRPr lang="en-US" altLang="en-US"/>
          </a:p>
        </p:txBody>
      </p:sp>
    </p:spTree>
    <p:extLst>
      <p:ext uri="{BB962C8B-B14F-4D97-AF65-F5344CB8AC3E}">
        <p14:creationId xmlns:p14="http://schemas.microsoft.com/office/powerpoint/2010/main" val="151277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34CD9-3B42-43B1-B47C-C6A02C3137AC}"/>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EDAA2-5546-4C4D-A840-840FA97FA8C0}"/>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24A99-6BA9-414B-A2C8-8017924F19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C010AED-081D-4477-83D4-A261E8EA9B8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E3AABC-5542-4A41-A605-9BEC1DF49E0E}"/>
              </a:ext>
            </a:extLst>
          </p:cNvPr>
          <p:cNvSpPr>
            <a:spLocks noGrp="1"/>
          </p:cNvSpPr>
          <p:nvPr>
            <p:ph type="sldNum" sz="quarter" idx="12"/>
          </p:nvPr>
        </p:nvSpPr>
        <p:spPr/>
        <p:txBody>
          <a:bodyPr/>
          <a:lstStyle>
            <a:lvl1pPr>
              <a:defRPr/>
            </a:lvl1pPr>
          </a:lstStyle>
          <a:p>
            <a:fld id="{BBD30D1D-D5C3-48ED-BE30-71D99DB66473}" type="slidenum">
              <a:rPr lang="en-US" altLang="en-US"/>
              <a:pPr/>
              <a:t>‹#›</a:t>
            </a:fld>
            <a:endParaRPr lang="en-US" altLang="en-US"/>
          </a:p>
        </p:txBody>
      </p:sp>
    </p:spTree>
    <p:extLst>
      <p:ext uri="{BB962C8B-B14F-4D97-AF65-F5344CB8AC3E}">
        <p14:creationId xmlns:p14="http://schemas.microsoft.com/office/powerpoint/2010/main" val="2496587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A19DC-D042-41E5-AFB1-8076032A5F9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72E085-5445-4EA8-92F0-136AB6F435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E1DD8E-536B-492D-9CFB-C48A45CEFB8B}"/>
              </a:ext>
            </a:extLst>
          </p:cNvPr>
          <p:cNvSpPr>
            <a:spLocks noGrp="1"/>
          </p:cNvSpPr>
          <p:nvPr>
            <p:ph type="sldNum" sz="quarter" idx="12"/>
          </p:nvPr>
        </p:nvSpPr>
        <p:spPr/>
        <p:txBody>
          <a:bodyPr/>
          <a:lstStyle>
            <a:lvl1pPr>
              <a:defRPr/>
            </a:lvl1pPr>
          </a:lstStyle>
          <a:p>
            <a:fld id="{E860ECF5-7168-4B6C-B98B-C4BE0609BFD4}" type="slidenum">
              <a:rPr lang="en-US" altLang="en-US"/>
              <a:pPr/>
              <a:t>‹#›</a:t>
            </a:fld>
            <a:endParaRPr lang="en-US" altLang="en-US"/>
          </a:p>
        </p:txBody>
      </p:sp>
    </p:spTree>
    <p:extLst>
      <p:ext uri="{BB962C8B-B14F-4D97-AF65-F5344CB8AC3E}">
        <p14:creationId xmlns:p14="http://schemas.microsoft.com/office/powerpoint/2010/main" val="565377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57456-35EF-4C03-BDD2-00557BFD5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406568-D9C9-4C96-8075-E36863D72E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F28E29-8D94-4947-BE91-D5DAFB241CA8}"/>
              </a:ext>
            </a:extLst>
          </p:cNvPr>
          <p:cNvSpPr>
            <a:spLocks noGrp="1"/>
          </p:cNvSpPr>
          <p:nvPr>
            <p:ph type="sldNum" sz="quarter" idx="12"/>
          </p:nvPr>
        </p:nvSpPr>
        <p:spPr/>
        <p:txBody>
          <a:bodyPr/>
          <a:lstStyle>
            <a:lvl1pPr>
              <a:defRPr/>
            </a:lvl1pPr>
          </a:lstStyle>
          <a:p>
            <a:fld id="{F5ADEF65-AD07-4EE5-9D56-255E63659B46}" type="slidenum">
              <a:rPr lang="en-US" altLang="en-US"/>
              <a:pPr/>
              <a:t>‹#›</a:t>
            </a:fld>
            <a:endParaRPr lang="en-US" altLang="en-US"/>
          </a:p>
        </p:txBody>
      </p:sp>
    </p:spTree>
    <p:extLst>
      <p:ext uri="{BB962C8B-B14F-4D97-AF65-F5344CB8AC3E}">
        <p14:creationId xmlns:p14="http://schemas.microsoft.com/office/powerpoint/2010/main" val="383661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53F2EEC-617F-4972-B547-9210001129A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597D92-9483-41C8-9EEE-80392BD738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AB974A-C54F-4B5E-BA90-2569B9C001AF}"/>
              </a:ext>
            </a:extLst>
          </p:cNvPr>
          <p:cNvSpPr>
            <a:spLocks noGrp="1"/>
          </p:cNvSpPr>
          <p:nvPr>
            <p:ph type="sldNum" sz="quarter" idx="12"/>
          </p:nvPr>
        </p:nvSpPr>
        <p:spPr/>
        <p:txBody>
          <a:bodyPr/>
          <a:lstStyle>
            <a:lvl1pPr>
              <a:defRPr/>
            </a:lvl1pPr>
          </a:lstStyle>
          <a:p>
            <a:fld id="{56C32C38-9ACC-40C5-AB2E-8969C3FA4A43}" type="slidenum">
              <a:rPr lang="en-US" altLang="en-US"/>
              <a:pPr/>
              <a:t>‹#›</a:t>
            </a:fld>
            <a:endParaRPr lang="en-US" altLang="en-US"/>
          </a:p>
        </p:txBody>
      </p:sp>
    </p:spTree>
    <p:extLst>
      <p:ext uri="{BB962C8B-B14F-4D97-AF65-F5344CB8AC3E}">
        <p14:creationId xmlns:p14="http://schemas.microsoft.com/office/powerpoint/2010/main" val="131233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FFE7F4-F50C-442F-9667-59CE1E8F4EE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B2A374-8302-44B0-824A-DF11D6BDA1D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E0B957-F832-4AD2-BD60-5F0677A5B75E}"/>
              </a:ext>
            </a:extLst>
          </p:cNvPr>
          <p:cNvSpPr>
            <a:spLocks noGrp="1"/>
          </p:cNvSpPr>
          <p:nvPr>
            <p:ph type="sldNum" sz="quarter" idx="12"/>
          </p:nvPr>
        </p:nvSpPr>
        <p:spPr/>
        <p:txBody>
          <a:bodyPr/>
          <a:lstStyle>
            <a:lvl1pPr>
              <a:defRPr/>
            </a:lvl1pPr>
          </a:lstStyle>
          <a:p>
            <a:fld id="{952FA7CE-FF45-4F32-9760-227A1C15417A}" type="slidenum">
              <a:rPr lang="en-US" altLang="en-US"/>
              <a:pPr/>
              <a:t>‹#›</a:t>
            </a:fld>
            <a:endParaRPr lang="en-US" altLang="en-US"/>
          </a:p>
        </p:txBody>
      </p:sp>
    </p:spTree>
    <p:extLst>
      <p:ext uri="{BB962C8B-B14F-4D97-AF65-F5344CB8AC3E}">
        <p14:creationId xmlns:p14="http://schemas.microsoft.com/office/powerpoint/2010/main" val="1638070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DDD8B-1331-4B57-ADBA-BD089BFD3EA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C55EA2F-3964-4B10-9CE7-68986B463B7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D8B8419-9E37-4C1E-977F-F9F5A24C8C94}"/>
              </a:ext>
            </a:extLst>
          </p:cNvPr>
          <p:cNvSpPr>
            <a:spLocks noGrp="1"/>
          </p:cNvSpPr>
          <p:nvPr>
            <p:ph type="sldNum" sz="quarter" idx="12"/>
          </p:nvPr>
        </p:nvSpPr>
        <p:spPr/>
        <p:txBody>
          <a:bodyPr/>
          <a:lstStyle>
            <a:lvl1pPr>
              <a:defRPr/>
            </a:lvl1pPr>
          </a:lstStyle>
          <a:p>
            <a:fld id="{DDE8E542-D1E1-4F54-A0B0-C1E251EC9D41}" type="slidenum">
              <a:rPr lang="en-US" altLang="en-US"/>
              <a:pPr/>
              <a:t>‹#›</a:t>
            </a:fld>
            <a:endParaRPr lang="en-US" altLang="en-US"/>
          </a:p>
        </p:txBody>
      </p:sp>
    </p:spTree>
    <p:extLst>
      <p:ext uri="{BB962C8B-B14F-4D97-AF65-F5344CB8AC3E}">
        <p14:creationId xmlns:p14="http://schemas.microsoft.com/office/powerpoint/2010/main" val="117283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229DB-83CC-4B2F-8793-48194D885FB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C2FB08D-B383-4AC9-9331-D52C3ED2EE6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A09070F-2099-4766-880A-6D1186C21CC5}"/>
              </a:ext>
            </a:extLst>
          </p:cNvPr>
          <p:cNvSpPr>
            <a:spLocks noGrp="1"/>
          </p:cNvSpPr>
          <p:nvPr>
            <p:ph type="sldNum" sz="quarter" idx="12"/>
          </p:nvPr>
        </p:nvSpPr>
        <p:spPr/>
        <p:txBody>
          <a:bodyPr/>
          <a:lstStyle>
            <a:lvl1pPr>
              <a:defRPr/>
            </a:lvl1pPr>
          </a:lstStyle>
          <a:p>
            <a:fld id="{E492A3CD-45E5-4620-9563-7491A7EBCF62}" type="slidenum">
              <a:rPr lang="en-US" altLang="en-US"/>
              <a:pPr/>
              <a:t>‹#›</a:t>
            </a:fld>
            <a:endParaRPr lang="en-US" altLang="en-US"/>
          </a:p>
        </p:txBody>
      </p:sp>
    </p:spTree>
    <p:extLst>
      <p:ext uri="{BB962C8B-B14F-4D97-AF65-F5344CB8AC3E}">
        <p14:creationId xmlns:p14="http://schemas.microsoft.com/office/powerpoint/2010/main" val="1075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2E94E-E2B3-45B0-85B3-3B649F8C0D1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4CD21AC-8B64-4E5D-8F0B-2FF6E16B90D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9763126-0752-4815-9B33-9301D74DA4D1}"/>
              </a:ext>
            </a:extLst>
          </p:cNvPr>
          <p:cNvSpPr>
            <a:spLocks noGrp="1"/>
          </p:cNvSpPr>
          <p:nvPr>
            <p:ph type="sldNum" sz="quarter" idx="12"/>
          </p:nvPr>
        </p:nvSpPr>
        <p:spPr/>
        <p:txBody>
          <a:bodyPr/>
          <a:lstStyle>
            <a:lvl1pPr>
              <a:defRPr/>
            </a:lvl1pPr>
          </a:lstStyle>
          <a:p>
            <a:fld id="{871F39A1-F1E1-4B93-BD1B-F1F8388DF798}" type="slidenum">
              <a:rPr lang="en-US" altLang="en-US"/>
              <a:pPr/>
              <a:t>‹#›</a:t>
            </a:fld>
            <a:endParaRPr lang="en-US" altLang="en-US"/>
          </a:p>
        </p:txBody>
      </p:sp>
    </p:spTree>
    <p:extLst>
      <p:ext uri="{BB962C8B-B14F-4D97-AF65-F5344CB8AC3E}">
        <p14:creationId xmlns:p14="http://schemas.microsoft.com/office/powerpoint/2010/main" val="1386456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946B09-F557-4144-811E-62E6CF46D23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49AD8-19BC-4766-AF17-33C12CD68F7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5D221D-7213-4C5C-BE91-463F5928692C}"/>
              </a:ext>
            </a:extLst>
          </p:cNvPr>
          <p:cNvSpPr>
            <a:spLocks noGrp="1"/>
          </p:cNvSpPr>
          <p:nvPr>
            <p:ph type="sldNum" sz="quarter" idx="12"/>
          </p:nvPr>
        </p:nvSpPr>
        <p:spPr/>
        <p:txBody>
          <a:bodyPr/>
          <a:lstStyle>
            <a:lvl1pPr>
              <a:defRPr/>
            </a:lvl1pPr>
          </a:lstStyle>
          <a:p>
            <a:fld id="{9E4C9274-EDC2-4EEA-9AA0-B07C73D3EC17}" type="slidenum">
              <a:rPr lang="en-US" altLang="en-US"/>
              <a:pPr/>
              <a:t>‹#›</a:t>
            </a:fld>
            <a:endParaRPr lang="en-US" altLang="en-US"/>
          </a:p>
        </p:txBody>
      </p:sp>
    </p:spTree>
    <p:extLst>
      <p:ext uri="{BB962C8B-B14F-4D97-AF65-F5344CB8AC3E}">
        <p14:creationId xmlns:p14="http://schemas.microsoft.com/office/powerpoint/2010/main" val="127319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0393-B6FB-471C-BAA3-F74E2D95D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08D80-0A7A-4ACD-87C0-D485F16818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14710-C9A3-40A4-9A47-8651DE10CD9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50858B-5FAF-4C6C-AF7C-6C201E0DE9C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56FE32-4A39-4597-AE4F-870F87218F19}"/>
              </a:ext>
            </a:extLst>
          </p:cNvPr>
          <p:cNvSpPr>
            <a:spLocks noGrp="1"/>
          </p:cNvSpPr>
          <p:nvPr>
            <p:ph type="sldNum" sz="quarter" idx="12"/>
          </p:nvPr>
        </p:nvSpPr>
        <p:spPr/>
        <p:txBody>
          <a:bodyPr/>
          <a:lstStyle>
            <a:lvl1pPr>
              <a:defRPr/>
            </a:lvl1pPr>
          </a:lstStyle>
          <a:p>
            <a:fld id="{A57BF3F2-E526-4269-A123-95E233268071}" type="slidenum">
              <a:rPr lang="en-US" altLang="en-US"/>
              <a:pPr/>
              <a:t>‹#›</a:t>
            </a:fld>
            <a:endParaRPr lang="en-US" altLang="en-US"/>
          </a:p>
        </p:txBody>
      </p:sp>
    </p:spTree>
    <p:extLst>
      <p:ext uri="{BB962C8B-B14F-4D97-AF65-F5344CB8AC3E}">
        <p14:creationId xmlns:p14="http://schemas.microsoft.com/office/powerpoint/2010/main" val="300877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6BB7FA-A4C4-4934-AB9C-55FB9A0ABC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FDA39D-79EC-4310-A94F-28B77A7A24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8F4277C-EA2E-4226-A804-6CDDB26AE522}"/>
              </a:ext>
            </a:extLst>
          </p:cNvPr>
          <p:cNvSpPr>
            <a:spLocks noGrp="1"/>
          </p:cNvSpPr>
          <p:nvPr>
            <p:ph type="sldNum" sz="quarter" idx="12"/>
          </p:nvPr>
        </p:nvSpPr>
        <p:spPr/>
        <p:txBody>
          <a:bodyPr/>
          <a:lstStyle>
            <a:lvl1pPr>
              <a:defRPr/>
            </a:lvl1pPr>
          </a:lstStyle>
          <a:p>
            <a:fld id="{596C9692-0734-4FB0-8ED0-594FCE0E8287}" type="slidenum">
              <a:rPr lang="en-US" altLang="en-US"/>
              <a:pPr/>
              <a:t>‹#›</a:t>
            </a:fld>
            <a:endParaRPr lang="en-US" altLang="en-US"/>
          </a:p>
        </p:txBody>
      </p:sp>
    </p:spTree>
    <p:extLst>
      <p:ext uri="{BB962C8B-B14F-4D97-AF65-F5344CB8AC3E}">
        <p14:creationId xmlns:p14="http://schemas.microsoft.com/office/powerpoint/2010/main" val="4223082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AA4F6-B5EC-4770-8540-58D10C886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CD7FFB-5541-4C74-9DE8-F0483531A7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422A99-AE89-4566-A238-C95683BE8730}"/>
              </a:ext>
            </a:extLst>
          </p:cNvPr>
          <p:cNvSpPr>
            <a:spLocks noGrp="1"/>
          </p:cNvSpPr>
          <p:nvPr>
            <p:ph type="sldNum" sz="quarter" idx="12"/>
          </p:nvPr>
        </p:nvSpPr>
        <p:spPr/>
        <p:txBody>
          <a:bodyPr/>
          <a:lstStyle>
            <a:lvl1pPr>
              <a:defRPr/>
            </a:lvl1pPr>
          </a:lstStyle>
          <a:p>
            <a:fld id="{9A35108D-6119-4357-814E-D3A03199A53A}" type="slidenum">
              <a:rPr lang="en-US" altLang="en-US"/>
              <a:pPr/>
              <a:t>‹#›</a:t>
            </a:fld>
            <a:endParaRPr lang="en-US" altLang="en-US"/>
          </a:p>
        </p:txBody>
      </p:sp>
    </p:spTree>
    <p:extLst>
      <p:ext uri="{BB962C8B-B14F-4D97-AF65-F5344CB8AC3E}">
        <p14:creationId xmlns:p14="http://schemas.microsoft.com/office/powerpoint/2010/main" val="67112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8D7DA-42FE-41B8-B89B-8C9EF1B777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CA106B-C47D-4580-AADE-D16F9F8254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908622-B385-4EC8-8528-2BAEFABDA844}"/>
              </a:ext>
            </a:extLst>
          </p:cNvPr>
          <p:cNvSpPr>
            <a:spLocks noGrp="1"/>
          </p:cNvSpPr>
          <p:nvPr>
            <p:ph type="sldNum" sz="quarter" idx="12"/>
          </p:nvPr>
        </p:nvSpPr>
        <p:spPr/>
        <p:txBody>
          <a:bodyPr/>
          <a:lstStyle>
            <a:lvl1pPr>
              <a:defRPr/>
            </a:lvl1pPr>
          </a:lstStyle>
          <a:p>
            <a:fld id="{9BB7862B-7594-44CF-AE89-23FFD5C40426}" type="slidenum">
              <a:rPr lang="en-US" altLang="en-US"/>
              <a:pPr/>
              <a:t>‹#›</a:t>
            </a:fld>
            <a:endParaRPr lang="en-US" altLang="en-US"/>
          </a:p>
        </p:txBody>
      </p:sp>
    </p:spTree>
    <p:extLst>
      <p:ext uri="{BB962C8B-B14F-4D97-AF65-F5344CB8AC3E}">
        <p14:creationId xmlns:p14="http://schemas.microsoft.com/office/powerpoint/2010/main" val="397397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2EBA-3FD7-4949-A712-F5A16750130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8BD9B-E79A-48C6-970F-D8B55EB98D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10A21672-4324-4D57-9488-0AF46EB69FA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EACCF4-598B-4F36-826A-CDB036EFD24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7A6A15-51AD-4351-9669-C8BDA3D95FB3}"/>
              </a:ext>
            </a:extLst>
          </p:cNvPr>
          <p:cNvSpPr>
            <a:spLocks noGrp="1"/>
          </p:cNvSpPr>
          <p:nvPr>
            <p:ph type="sldNum" sz="quarter" idx="12"/>
          </p:nvPr>
        </p:nvSpPr>
        <p:spPr/>
        <p:txBody>
          <a:bodyPr/>
          <a:lstStyle>
            <a:lvl1pPr>
              <a:defRPr/>
            </a:lvl1pPr>
          </a:lstStyle>
          <a:p>
            <a:fld id="{B05D0820-87E5-44C3-963F-F28B7272D58A}" type="slidenum">
              <a:rPr lang="en-US" altLang="en-US"/>
              <a:pPr/>
              <a:t>‹#›</a:t>
            </a:fld>
            <a:endParaRPr lang="en-US" altLang="en-US"/>
          </a:p>
        </p:txBody>
      </p:sp>
    </p:spTree>
    <p:extLst>
      <p:ext uri="{BB962C8B-B14F-4D97-AF65-F5344CB8AC3E}">
        <p14:creationId xmlns:p14="http://schemas.microsoft.com/office/powerpoint/2010/main" val="6362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2F15-6A01-4A18-B826-9D0BBD0C7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F2A9A-3E77-449C-8DE6-0A8D7DB8BB53}"/>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451BA-22E9-4166-B10E-30F07F26A48D}"/>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BFD70C-241C-48CE-AC98-D36DFFB58D1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E172A4E-0E84-4AE4-98C8-15372ED2C0F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62FAF8-0DB3-4A62-A4E6-05C7A17622BD}"/>
              </a:ext>
            </a:extLst>
          </p:cNvPr>
          <p:cNvSpPr>
            <a:spLocks noGrp="1"/>
          </p:cNvSpPr>
          <p:nvPr>
            <p:ph type="sldNum" sz="quarter" idx="12"/>
          </p:nvPr>
        </p:nvSpPr>
        <p:spPr/>
        <p:txBody>
          <a:bodyPr/>
          <a:lstStyle>
            <a:lvl1pPr>
              <a:defRPr/>
            </a:lvl1pPr>
          </a:lstStyle>
          <a:p>
            <a:fld id="{0716EA8B-5400-4F3D-ADA4-E48A9A5A466D}" type="slidenum">
              <a:rPr lang="en-US" altLang="en-US"/>
              <a:pPr/>
              <a:t>‹#›</a:t>
            </a:fld>
            <a:endParaRPr lang="en-US" altLang="en-US"/>
          </a:p>
        </p:txBody>
      </p:sp>
    </p:spTree>
    <p:extLst>
      <p:ext uri="{BB962C8B-B14F-4D97-AF65-F5344CB8AC3E}">
        <p14:creationId xmlns:p14="http://schemas.microsoft.com/office/powerpoint/2010/main" val="262820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9452-4C6A-4CDB-B6B9-4EFFDA865E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69BFC1-C2B7-410A-AA85-7D63C45137D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EDF70B-B0DC-4488-B177-7DD3DBDDA38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57FDFC-B7E3-4429-8598-606AF722E88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C6342-D901-4CF8-831C-AA35A70001A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5B02B-61F4-4DB3-AA34-326CAF6757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18659FD-842B-4752-BDDE-79725D05DF7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3FD6F1C-8C77-4B02-AE6C-906F9C12EB16}"/>
              </a:ext>
            </a:extLst>
          </p:cNvPr>
          <p:cNvSpPr>
            <a:spLocks noGrp="1"/>
          </p:cNvSpPr>
          <p:nvPr>
            <p:ph type="sldNum" sz="quarter" idx="12"/>
          </p:nvPr>
        </p:nvSpPr>
        <p:spPr/>
        <p:txBody>
          <a:bodyPr/>
          <a:lstStyle>
            <a:lvl1pPr>
              <a:defRPr/>
            </a:lvl1pPr>
          </a:lstStyle>
          <a:p>
            <a:fld id="{70A76E0E-D23E-4BCB-94A2-87993B1B2DC7}" type="slidenum">
              <a:rPr lang="en-US" altLang="en-US"/>
              <a:pPr/>
              <a:t>‹#›</a:t>
            </a:fld>
            <a:endParaRPr lang="en-US" altLang="en-US"/>
          </a:p>
        </p:txBody>
      </p:sp>
    </p:spTree>
    <p:extLst>
      <p:ext uri="{BB962C8B-B14F-4D97-AF65-F5344CB8AC3E}">
        <p14:creationId xmlns:p14="http://schemas.microsoft.com/office/powerpoint/2010/main" val="162306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D62A-4061-4132-997D-449CCBADC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6F246-F7ED-4BC8-82BD-8BE43C8CA41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086BB43-1A29-4266-92A7-7EEB0FE4653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0CD419C-76D2-43D1-90DB-98910FFDF4AB}"/>
              </a:ext>
            </a:extLst>
          </p:cNvPr>
          <p:cNvSpPr>
            <a:spLocks noGrp="1"/>
          </p:cNvSpPr>
          <p:nvPr>
            <p:ph type="sldNum" sz="quarter" idx="12"/>
          </p:nvPr>
        </p:nvSpPr>
        <p:spPr/>
        <p:txBody>
          <a:bodyPr/>
          <a:lstStyle>
            <a:lvl1pPr>
              <a:defRPr/>
            </a:lvl1pPr>
          </a:lstStyle>
          <a:p>
            <a:fld id="{BD6C3B85-838D-426C-BB41-DCACB4E22CDD}" type="slidenum">
              <a:rPr lang="en-US" altLang="en-US"/>
              <a:pPr/>
              <a:t>‹#›</a:t>
            </a:fld>
            <a:endParaRPr lang="en-US" altLang="en-US"/>
          </a:p>
        </p:txBody>
      </p:sp>
    </p:spTree>
    <p:extLst>
      <p:ext uri="{BB962C8B-B14F-4D97-AF65-F5344CB8AC3E}">
        <p14:creationId xmlns:p14="http://schemas.microsoft.com/office/powerpoint/2010/main" val="317623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DD3CE-4D2C-48FD-AC2A-2A56CE59A1E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F8B195E-E03A-4707-9331-B2D2A268198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D1AAE58-641F-4DA8-9E48-F75C7ED611EA}"/>
              </a:ext>
            </a:extLst>
          </p:cNvPr>
          <p:cNvSpPr>
            <a:spLocks noGrp="1"/>
          </p:cNvSpPr>
          <p:nvPr>
            <p:ph type="sldNum" sz="quarter" idx="12"/>
          </p:nvPr>
        </p:nvSpPr>
        <p:spPr/>
        <p:txBody>
          <a:bodyPr/>
          <a:lstStyle>
            <a:lvl1pPr>
              <a:defRPr/>
            </a:lvl1pPr>
          </a:lstStyle>
          <a:p>
            <a:fld id="{E4BEEFC9-BCA3-4DCC-8D73-7A08ADBF4BD7}" type="slidenum">
              <a:rPr lang="en-US" altLang="en-US"/>
              <a:pPr/>
              <a:t>‹#›</a:t>
            </a:fld>
            <a:endParaRPr lang="en-US" altLang="en-US"/>
          </a:p>
        </p:txBody>
      </p:sp>
    </p:spTree>
    <p:extLst>
      <p:ext uri="{BB962C8B-B14F-4D97-AF65-F5344CB8AC3E}">
        <p14:creationId xmlns:p14="http://schemas.microsoft.com/office/powerpoint/2010/main" val="126603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3DFD-EA4B-42C8-A959-9F83C9468AA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09850-5C1A-432D-A7EB-701D9266AA1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D1A50C-4E43-4241-BE09-3284DE45F03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772F03-DBEA-4094-9F97-454C1DF7C67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14098BD-B246-46CD-97B1-79D984FE28A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90E52A2-47B5-4458-9166-2836C6D4E958}"/>
              </a:ext>
            </a:extLst>
          </p:cNvPr>
          <p:cNvSpPr>
            <a:spLocks noGrp="1"/>
          </p:cNvSpPr>
          <p:nvPr>
            <p:ph type="sldNum" sz="quarter" idx="12"/>
          </p:nvPr>
        </p:nvSpPr>
        <p:spPr/>
        <p:txBody>
          <a:bodyPr/>
          <a:lstStyle>
            <a:lvl1pPr>
              <a:defRPr/>
            </a:lvl1pPr>
          </a:lstStyle>
          <a:p>
            <a:fld id="{6FDDDE39-75C6-41A8-A51C-6F631A4DFD4C}" type="slidenum">
              <a:rPr lang="en-US" altLang="en-US"/>
              <a:pPr/>
              <a:t>‹#›</a:t>
            </a:fld>
            <a:endParaRPr lang="en-US" altLang="en-US"/>
          </a:p>
        </p:txBody>
      </p:sp>
    </p:spTree>
    <p:extLst>
      <p:ext uri="{BB962C8B-B14F-4D97-AF65-F5344CB8AC3E}">
        <p14:creationId xmlns:p14="http://schemas.microsoft.com/office/powerpoint/2010/main" val="795758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0F4C-2789-4C28-9F23-2F0C2571DD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57A6E4-E6B7-4A93-A4E0-09E2420F7E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E63EE-8D60-47FA-B3B6-02519167D0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2F1730-D986-4F6C-8C01-0DB785420F5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D1C1D0-4D5C-40F7-B531-423EAFE825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BED461A-3084-4E0C-AD0A-C2AEF677F257}"/>
              </a:ext>
            </a:extLst>
          </p:cNvPr>
          <p:cNvSpPr>
            <a:spLocks noGrp="1"/>
          </p:cNvSpPr>
          <p:nvPr>
            <p:ph type="sldNum" sz="quarter" idx="12"/>
          </p:nvPr>
        </p:nvSpPr>
        <p:spPr/>
        <p:txBody>
          <a:bodyPr/>
          <a:lstStyle>
            <a:lvl1pPr>
              <a:defRPr/>
            </a:lvl1pPr>
          </a:lstStyle>
          <a:p>
            <a:fld id="{D5A9270D-CE1F-4E0E-95B4-8F0B1703D71F}" type="slidenum">
              <a:rPr lang="en-US" altLang="en-US"/>
              <a:pPr/>
              <a:t>‹#›</a:t>
            </a:fld>
            <a:endParaRPr lang="en-US" altLang="en-US"/>
          </a:p>
        </p:txBody>
      </p:sp>
    </p:spTree>
    <p:extLst>
      <p:ext uri="{BB962C8B-B14F-4D97-AF65-F5344CB8AC3E}">
        <p14:creationId xmlns:p14="http://schemas.microsoft.com/office/powerpoint/2010/main" val="335310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B4389-9E02-4B63-9D5F-130C498AED6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2E77006F-98EC-4C2A-97D7-14DC5F9C034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E13BD82-AB13-4575-A3AE-3258DBCEDBF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Calibri" panose="020F0502020204030204" pitchFamily="34" charset="0"/>
                <a:cs typeface="Calibri" panose="020F0502020204030204" pitchFamily="34" charset="0"/>
              </a:defRPr>
            </a:lvl1pPr>
          </a:lstStyle>
          <a:p>
            <a:endParaRPr lang="en-US" altLang="en-US" dirty="0"/>
          </a:p>
        </p:txBody>
      </p:sp>
      <p:sp>
        <p:nvSpPr>
          <p:cNvPr id="1029" name="Rectangle 5">
            <a:extLst>
              <a:ext uri="{FF2B5EF4-FFF2-40B4-BE49-F238E27FC236}">
                <a16:creationId xmlns:a16="http://schemas.microsoft.com/office/drawing/2014/main" id="{D3E6EC4D-6EE2-4CC4-AB38-8D1AB98516A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Calibri" panose="020F0502020204030204" pitchFamily="34" charset="0"/>
                <a:cs typeface="Calibri" panose="020F0502020204030204" pitchFamily="34" charset="0"/>
              </a:defRPr>
            </a:lvl1pPr>
          </a:lstStyle>
          <a:p>
            <a:endParaRPr lang="en-US" altLang="en-US" dirty="0"/>
          </a:p>
        </p:txBody>
      </p:sp>
      <p:sp>
        <p:nvSpPr>
          <p:cNvPr id="1030" name="Rectangle 6">
            <a:extLst>
              <a:ext uri="{FF2B5EF4-FFF2-40B4-BE49-F238E27FC236}">
                <a16:creationId xmlns:a16="http://schemas.microsoft.com/office/drawing/2014/main" id="{81567BB0-33B1-41DE-944D-24DE44DEF8C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Calibri" panose="020F0502020204030204" pitchFamily="34" charset="0"/>
                <a:cs typeface="Calibri" panose="020F0502020204030204" pitchFamily="34" charset="0"/>
              </a:defRPr>
            </a:lvl1pPr>
          </a:lstStyle>
          <a:p>
            <a:fld id="{A2959979-D3A7-4279-94CA-F3022106AD5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EA62D5D-D1BC-4A6C-8D9E-B8D6AED67E3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7219" name="Rectangle 3">
            <a:extLst>
              <a:ext uri="{FF2B5EF4-FFF2-40B4-BE49-F238E27FC236}">
                <a16:creationId xmlns:a16="http://schemas.microsoft.com/office/drawing/2014/main" id="{B82D7303-43FC-438F-8B2F-230637510B7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Times New Roman" panose="02020603050405020304" pitchFamily="18" charset="0"/>
                <a:cs typeface="Times New Roman" panose="02020603050405020304" pitchFamily="18" charset="0"/>
              </a:defRPr>
            </a:lvl1pPr>
          </a:lstStyle>
          <a:p>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panose="02020603050405020304" pitchFamily="18" charset="0"/>
                <a:cs typeface="Times New Roman" panose="02020603050405020304" pitchFamily="18" charset="0"/>
              </a:defRPr>
            </a:lvl1pPr>
          </a:lstStyle>
          <a:p>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cs typeface="Times New Roman" panose="02020603050405020304" pitchFamily="18" charset="0"/>
              </a:defRPr>
            </a:lvl1pPr>
          </a:lstStyle>
          <a:p>
            <a:fld id="{B8AACA9C-C2FD-4D81-8740-DC602878D18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&amp; Grace: An Overview</a:t>
            </a:r>
            <a:br>
              <a:rPr lang="en-US" sz="3200" b="1" kern="0" dirty="0"/>
            </a:br>
            <a:r>
              <a:rPr lang="en-US" altLang="en-US" sz="2000" b="1" kern="0" dirty="0"/>
              <a:t>Jim McGowan, Th.D.</a:t>
            </a:r>
            <a:br>
              <a:rPr lang="en-US" altLang="en-US" sz="2000" b="1" kern="0" dirty="0"/>
            </a:br>
            <a:r>
              <a:rPr lang="en-US" altLang="en-US" sz="2000" b="1" kern="0" dirty="0"/>
              <a:t>Sugar Land Bible Church</a:t>
            </a:r>
            <a:br>
              <a:rPr lang="en-US" altLang="en-US" sz="2000" b="1" kern="0" dirty="0"/>
            </a:br>
            <a:r>
              <a:rPr lang="en-US" altLang="en-US" sz="2000" b="1" kern="0" dirty="0"/>
              <a:t>05-27-2018</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a:solidFill>
                  <a:srgbClr val="00FFFF"/>
                </a:solidFill>
                <a:latin typeface="Calibri" panose="020F0502020204030204" pitchFamily="34" charset="0"/>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172332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cs typeface="Calibri" panose="020F050202020403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419100" y="1593553"/>
            <a:ext cx="83058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rPr>
              <a:t>Allowing our feelings and emotions to reinterpret God’s Word is never a good idea!</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872" y="4419600"/>
            <a:ext cx="2298256" cy="2286000"/>
          </a:xfrm>
          <a:prstGeom prst="rect">
            <a:avLst/>
          </a:prstGeom>
        </p:spPr>
      </p:pic>
      <p:sp>
        <p:nvSpPr>
          <p:cNvPr id="7" name="Text Box 4">
            <a:extLst>
              <a:ext uri="{FF2B5EF4-FFF2-40B4-BE49-F238E27FC236}">
                <a16:creationId xmlns:a16="http://schemas.microsoft.com/office/drawing/2014/main" id="{C858F706-E19A-4FBD-A7B6-A300D8E94FE2}"/>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2176870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2E8FC-DD2F-4D89-814A-3F4F0389F2D8}"/>
              </a:ext>
            </a:extLst>
          </p:cNvPr>
          <p:cNvPicPr>
            <a:picLocks noChangeAspect="1"/>
          </p:cNvPicPr>
          <p:nvPr/>
        </p:nvPicPr>
        <p:blipFill>
          <a:blip r:embed="rId3"/>
          <a:stretch>
            <a:fillRect/>
          </a:stretch>
        </p:blipFill>
        <p:spPr>
          <a:xfrm>
            <a:off x="114300" y="762000"/>
            <a:ext cx="8915400" cy="5486400"/>
          </a:xfrm>
          <a:prstGeom prst="rect">
            <a:avLst/>
          </a:prstGeom>
        </p:spPr>
      </p:pic>
      <p:sp>
        <p:nvSpPr>
          <p:cNvPr id="4" name="Text Box 4">
            <a:extLst>
              <a:ext uri="{FF2B5EF4-FFF2-40B4-BE49-F238E27FC236}">
                <a16:creationId xmlns:a16="http://schemas.microsoft.com/office/drawing/2014/main" id="{4F4166B0-D1ED-46F2-A876-E924F4055868}"/>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424962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cs typeface="Calibri" panose="020F050202020403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419100" y="1593553"/>
            <a:ext cx="83058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rPr>
              <a:t>Our best efforts and good intentions, just aren’t good enough!</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872" y="4419600"/>
            <a:ext cx="2298256" cy="2286000"/>
          </a:xfrm>
          <a:prstGeom prst="rect">
            <a:avLst/>
          </a:prstGeom>
        </p:spPr>
      </p:pic>
      <p:sp>
        <p:nvSpPr>
          <p:cNvPr id="7" name="Text Box 4">
            <a:extLst>
              <a:ext uri="{FF2B5EF4-FFF2-40B4-BE49-F238E27FC236}">
                <a16:creationId xmlns:a16="http://schemas.microsoft.com/office/drawing/2014/main" id="{18C1530B-D6BE-4F8F-8035-52F6A618FCE0}"/>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247172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cs typeface="Calibri" panose="020F050202020403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933450" y="1593553"/>
            <a:ext cx="72771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rPr>
              <a:t>Earthly disobedience now </a:t>
            </a:r>
            <a:r>
              <a:rPr lang="en-US" altLang="en-US" sz="4800" b="1" u="sng" dirty="0">
                <a:ln w="9525">
                  <a:solidFill>
                    <a:schemeClr val="bg1"/>
                  </a:solidFill>
                  <a:prstDash val="solid"/>
                </a:ln>
                <a:latin typeface="Britannic Bold" panose="020B0903060703020204" pitchFamily="34" charset="0"/>
              </a:rPr>
              <a:t>always</a:t>
            </a:r>
            <a:r>
              <a:rPr lang="en-US" altLang="en-US" sz="4800" b="1" dirty="0">
                <a:ln w="9525">
                  <a:solidFill>
                    <a:schemeClr val="bg1"/>
                  </a:solidFill>
                  <a:prstDash val="solid"/>
                </a:ln>
                <a:latin typeface="Britannic Bold" panose="020B0903060703020204" pitchFamily="34" charset="0"/>
              </a:rPr>
              <a:t> has consequences </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872" y="4419600"/>
            <a:ext cx="2298256" cy="2286000"/>
          </a:xfrm>
          <a:prstGeom prst="rect">
            <a:avLst/>
          </a:prstGeom>
        </p:spPr>
      </p:pic>
      <p:sp>
        <p:nvSpPr>
          <p:cNvPr id="7" name="Text Box 4">
            <a:extLst>
              <a:ext uri="{FF2B5EF4-FFF2-40B4-BE49-F238E27FC236}">
                <a16:creationId xmlns:a16="http://schemas.microsoft.com/office/drawing/2014/main" id="{155C0905-7C04-4F67-BD1F-B9AC1596BA33}"/>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91248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cs typeface="Calibri" panose="020F050202020403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571500" y="1593553"/>
            <a:ext cx="8001000" cy="19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rPr>
              <a:t>The fact that the Lord may bless people does not mean that everything that they are doing is right!</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872" y="4419600"/>
            <a:ext cx="2298256" cy="2286000"/>
          </a:xfrm>
          <a:prstGeom prst="rect">
            <a:avLst/>
          </a:prstGeom>
        </p:spPr>
      </p:pic>
      <p:sp>
        <p:nvSpPr>
          <p:cNvPr id="7" name="Text Box 4">
            <a:extLst>
              <a:ext uri="{FF2B5EF4-FFF2-40B4-BE49-F238E27FC236}">
                <a16:creationId xmlns:a16="http://schemas.microsoft.com/office/drawing/2014/main" id="{7C51C4EA-B10D-4960-817F-E2F88ADBBA50}"/>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84581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2514600"/>
          </a:xfrm>
        </p:spPr>
        <p:txBody>
          <a:bodyPr/>
          <a:lstStyle/>
          <a:p>
            <a:pPr marL="0" marR="0" indent="0" algn="ctr">
              <a:spcBef>
                <a:spcPts val="0"/>
              </a:spcBef>
              <a:spcAft>
                <a:spcPts val="1000"/>
              </a:spcAft>
              <a:buNone/>
            </a:pPr>
            <a:r>
              <a:rPr lang="en-US" sz="3600" b="1" dirty="0">
                <a:solidFill>
                  <a:srgbClr val="0000CC"/>
                </a:solidFill>
                <a:latin typeface="Calibri" panose="020F0502020204030204" pitchFamily="34" charset="0"/>
                <a:ea typeface="+mj-ea"/>
                <a:cs typeface="Calibri" panose="020F0502020204030204" pitchFamily="34" charset="0"/>
              </a:rPr>
              <a:t>1 Corinthians 10:11</a:t>
            </a:r>
          </a:p>
          <a:p>
            <a:pPr marL="0" marR="0" indent="0" algn="just">
              <a:spcBef>
                <a:spcPts val="0"/>
              </a:spcBef>
              <a:spcAft>
                <a:spcPts val="1000"/>
              </a:spcAft>
              <a:buNone/>
            </a:pPr>
            <a:r>
              <a:rPr lang="en-US" sz="3200" dirty="0">
                <a:latin typeface="Calibri" panose="020F0502020204030204" pitchFamily="34" charset="0"/>
                <a:cs typeface="Calibri" panose="020F0502020204030204" pitchFamily="34" charset="0"/>
              </a:rPr>
              <a:t>Now these things happened to them </a:t>
            </a:r>
            <a:r>
              <a:rPr lang="en-US" sz="3200" b="1" u="sng" dirty="0">
                <a:solidFill>
                  <a:srgbClr val="0000CC"/>
                </a:solidFill>
                <a:latin typeface="Calibri" panose="020F0502020204030204" pitchFamily="34" charset="0"/>
                <a:cs typeface="Calibri" panose="020F0502020204030204" pitchFamily="34" charset="0"/>
              </a:rPr>
              <a:t>as an example</a:t>
            </a:r>
            <a:r>
              <a:rPr lang="en-US" sz="3200" dirty="0">
                <a:latin typeface="Calibri" panose="020F0502020204030204" pitchFamily="34" charset="0"/>
                <a:cs typeface="Calibri" panose="020F0502020204030204" pitchFamily="34" charset="0"/>
              </a:rPr>
              <a:t>, and they were written </a:t>
            </a:r>
            <a:r>
              <a:rPr lang="en-US" sz="3200" b="1" u="sng" dirty="0">
                <a:solidFill>
                  <a:srgbClr val="0000CC"/>
                </a:solidFill>
                <a:latin typeface="Calibri" panose="020F0502020204030204" pitchFamily="34" charset="0"/>
                <a:cs typeface="Calibri" panose="020F0502020204030204" pitchFamily="34" charset="0"/>
              </a:rPr>
              <a:t>for our instruction</a:t>
            </a:r>
            <a:r>
              <a:rPr lang="en-US" sz="3200" dirty="0">
                <a:latin typeface="Calibri" panose="020F0502020204030204" pitchFamily="34" charset="0"/>
                <a:cs typeface="Calibri" panose="020F0502020204030204" pitchFamily="34" charset="0"/>
              </a:rPr>
              <a:t>, upon whom the ends of the ages have come. </a:t>
            </a:r>
          </a:p>
          <a:p>
            <a:pPr marL="0" marR="0" indent="0" algn="just">
              <a:spcBef>
                <a:spcPts val="0"/>
              </a:spcBef>
              <a:spcAft>
                <a:spcPts val="1000"/>
              </a:spcAft>
              <a:buNone/>
            </a:pPr>
            <a:endParaRPr lang="en-US" dirty="0"/>
          </a:p>
        </p:txBody>
      </p:sp>
      <p:pic>
        <p:nvPicPr>
          <p:cNvPr id="4" name="Picture 3">
            <a:extLst>
              <a:ext uri="{FF2B5EF4-FFF2-40B4-BE49-F238E27FC236}">
                <a16:creationId xmlns:a16="http://schemas.microsoft.com/office/drawing/2014/main" id="{49E63B02-360D-4B00-A32E-BE984CD84294}"/>
              </a:ext>
            </a:extLst>
          </p:cNvPr>
          <p:cNvPicPr>
            <a:picLocks noChangeAspect="1"/>
          </p:cNvPicPr>
          <p:nvPr/>
        </p:nvPicPr>
        <p:blipFill>
          <a:blip r:embed="rId3"/>
          <a:stretch>
            <a:fillRect/>
          </a:stretch>
        </p:blipFill>
        <p:spPr>
          <a:xfrm>
            <a:off x="2161904" y="2285999"/>
            <a:ext cx="4820193" cy="2743200"/>
          </a:xfrm>
          <a:prstGeom prst="roundRect">
            <a:avLst/>
          </a:prstGeom>
        </p:spPr>
      </p:pic>
    </p:spTree>
    <p:extLst>
      <p:ext uri="{BB962C8B-B14F-4D97-AF65-F5344CB8AC3E}">
        <p14:creationId xmlns:p14="http://schemas.microsoft.com/office/powerpoint/2010/main" val="159040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02A85-41E1-424A-8376-7CE4F3B1E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021" y="685285"/>
            <a:ext cx="7449958" cy="5944115"/>
          </a:xfrm>
          <a:prstGeom prst="rect">
            <a:avLst/>
          </a:prstGeom>
        </p:spPr>
      </p:pic>
      <p:sp>
        <p:nvSpPr>
          <p:cNvPr id="4" name="Text Box 4">
            <a:extLst>
              <a:ext uri="{FF2B5EF4-FFF2-40B4-BE49-F238E27FC236}">
                <a16:creationId xmlns:a16="http://schemas.microsoft.com/office/drawing/2014/main" id="{C70F4EC9-8BFA-4844-A6DD-96252CDE0EB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193208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A9DB1-E51F-4458-80D6-C73CDB257223}"/>
              </a:ext>
            </a:extLst>
          </p:cNvPr>
          <p:cNvSpPr/>
          <p:nvPr/>
        </p:nvSpPr>
        <p:spPr>
          <a:xfrm>
            <a:off x="2889488" y="381000"/>
            <a:ext cx="3365024"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END OF REVIEW </a:t>
            </a:r>
          </a:p>
        </p:txBody>
      </p:sp>
      <p:pic>
        <p:nvPicPr>
          <p:cNvPr id="3" name="Picture 2">
            <a:extLst>
              <a:ext uri="{FF2B5EF4-FFF2-40B4-BE49-F238E27FC236}">
                <a16:creationId xmlns:a16="http://schemas.microsoft.com/office/drawing/2014/main" id="{99F395FE-7ED2-446E-8D94-E4CD876286B7}"/>
              </a:ext>
            </a:extLst>
          </p:cNvPr>
          <p:cNvPicPr>
            <a:picLocks noChangeAspect="1"/>
          </p:cNvPicPr>
          <p:nvPr/>
        </p:nvPicPr>
        <p:blipFill>
          <a:blip r:embed="rId2"/>
          <a:stretch>
            <a:fillRect/>
          </a:stretch>
        </p:blipFill>
        <p:spPr>
          <a:xfrm>
            <a:off x="2133600" y="1600200"/>
            <a:ext cx="4876800" cy="3657600"/>
          </a:xfrm>
          <a:prstGeom prst="rect">
            <a:avLst/>
          </a:prstGeom>
        </p:spPr>
      </p:pic>
      <p:pic>
        <p:nvPicPr>
          <p:cNvPr id="4" name="Picture 3">
            <a:extLst>
              <a:ext uri="{FF2B5EF4-FFF2-40B4-BE49-F238E27FC236}">
                <a16:creationId xmlns:a16="http://schemas.microsoft.com/office/drawing/2014/main" id="{342ADBDA-8C05-41D7-BBAF-AB36D3994EC8}"/>
              </a:ext>
            </a:extLst>
          </p:cNvPr>
          <p:cNvPicPr>
            <a:picLocks noChangeAspect="1"/>
          </p:cNvPicPr>
          <p:nvPr/>
        </p:nvPicPr>
        <p:blipFill>
          <a:blip r:embed="rId3"/>
          <a:stretch>
            <a:fillRect/>
          </a:stretch>
        </p:blipFill>
        <p:spPr>
          <a:xfrm>
            <a:off x="2133600" y="1600200"/>
            <a:ext cx="4876800" cy="3657600"/>
          </a:xfrm>
          <a:prstGeom prst="rect">
            <a:avLst/>
          </a:prstGeom>
        </p:spPr>
      </p:pic>
      <p:sp>
        <p:nvSpPr>
          <p:cNvPr id="8" name="Rectangle 7">
            <a:extLst>
              <a:ext uri="{FF2B5EF4-FFF2-40B4-BE49-F238E27FC236}">
                <a16:creationId xmlns:a16="http://schemas.microsoft.com/office/drawing/2014/main" id="{DA48AAB1-8DBE-470A-825C-755683A90962}"/>
              </a:ext>
            </a:extLst>
          </p:cNvPr>
          <p:cNvSpPr/>
          <p:nvPr/>
        </p:nvSpPr>
        <p:spPr>
          <a:xfrm>
            <a:off x="3703815" y="5754469"/>
            <a:ext cx="1736373"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FINALLY</a:t>
            </a:r>
          </a:p>
        </p:txBody>
      </p:sp>
    </p:spTree>
    <p:extLst>
      <p:ext uri="{BB962C8B-B14F-4D97-AF65-F5344CB8AC3E}">
        <p14:creationId xmlns:p14="http://schemas.microsoft.com/office/powerpoint/2010/main" val="122257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solidFill>
                  <a:srgbClr val="0000CC"/>
                </a:solidFill>
                <a:latin typeface="Calibri" panose="020F0502020204030204" pitchFamily="34" charset="0"/>
                <a:cs typeface="Calibri" panose="020F0502020204030204" pitchFamily="34" charset="0"/>
              </a:rPr>
              <a:t>At Whom are you looking? (Numbers 21:4-9)</a:t>
            </a:r>
            <a:endParaRPr lang="en-US" sz="3000"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13368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21:4–9</a:t>
            </a:r>
          </a:p>
          <a:p>
            <a:pPr marL="0" marR="0" indent="0" algn="just">
              <a:spcBef>
                <a:spcPts val="0"/>
              </a:spcBef>
              <a:spcAft>
                <a:spcPts val="1000"/>
              </a:spcAft>
              <a:buNone/>
            </a:pPr>
            <a:r>
              <a:rPr lang="en-US" sz="2400" baseline="30000" dirty="0">
                <a:latin typeface="Calibri" panose="020F0502020204030204" pitchFamily="34" charset="0"/>
              </a:rPr>
              <a:t>4</a:t>
            </a:r>
            <a:r>
              <a:rPr lang="en-US" sz="2400" dirty="0">
                <a:latin typeface="Calibri" panose="020F0502020204030204" pitchFamily="34" charset="0"/>
              </a:rPr>
              <a:t> </a:t>
            </a:r>
            <a:r>
              <a:rPr lang="en-US" sz="2800" dirty="0">
                <a:latin typeface="Calibri" panose="020F0502020204030204" pitchFamily="34" charset="0"/>
              </a:rPr>
              <a:t>Then they set out from Mount </a:t>
            </a:r>
            <a:r>
              <a:rPr lang="en-US" sz="2800" dirty="0" err="1">
                <a:latin typeface="Calibri" panose="020F0502020204030204" pitchFamily="34" charset="0"/>
              </a:rPr>
              <a:t>Hor</a:t>
            </a:r>
            <a:r>
              <a:rPr lang="en-US" sz="2800" dirty="0">
                <a:latin typeface="Calibri" panose="020F0502020204030204" pitchFamily="34" charset="0"/>
              </a:rPr>
              <a:t> by the way of the Red Sea, to go around the land of Edom; and the people became impatient because of the journey.</a:t>
            </a:r>
            <a:r>
              <a:rPr lang="en-US" sz="2400" dirty="0">
                <a:latin typeface="Calibri" panose="020F0502020204030204" pitchFamily="34" charset="0"/>
              </a:rPr>
              <a:t> </a:t>
            </a:r>
            <a:r>
              <a:rPr lang="en-US" sz="2400" baseline="30000" dirty="0">
                <a:latin typeface="Calibri" panose="020F0502020204030204" pitchFamily="34" charset="0"/>
              </a:rPr>
              <a:t>5</a:t>
            </a:r>
            <a:r>
              <a:rPr lang="en-US" sz="2400" dirty="0">
                <a:latin typeface="Calibri" panose="020F0502020204030204" pitchFamily="34" charset="0"/>
              </a:rPr>
              <a:t> </a:t>
            </a:r>
            <a:r>
              <a:rPr lang="en-US" sz="2800" dirty="0">
                <a:latin typeface="Calibri" panose="020F0502020204030204" pitchFamily="34" charset="0"/>
              </a:rPr>
              <a:t>The people spoke against God and Moses, “Why have you brought us up out of Egypt to die in the wilderness? For there is no food and no water, and we loathe this miserable food.”</a:t>
            </a:r>
            <a:r>
              <a:rPr lang="en-US" sz="2400" dirty="0">
                <a:latin typeface="Calibri" panose="020F0502020204030204" pitchFamily="34" charset="0"/>
              </a:rPr>
              <a:t> </a:t>
            </a:r>
            <a:r>
              <a:rPr lang="en-US" sz="2400" baseline="30000" dirty="0">
                <a:latin typeface="Calibri" panose="020F0502020204030204" pitchFamily="34" charset="0"/>
              </a:rPr>
              <a:t>6</a:t>
            </a:r>
            <a:r>
              <a:rPr lang="en-US" sz="2400" dirty="0">
                <a:latin typeface="Calibri" panose="020F0502020204030204" pitchFamily="34" charset="0"/>
              </a:rPr>
              <a:t> </a:t>
            </a:r>
            <a:r>
              <a:rPr lang="en-US" sz="2800" dirty="0">
                <a:latin typeface="Calibri" panose="020F0502020204030204" pitchFamily="34" charset="0"/>
              </a:rPr>
              <a:t>The </a:t>
            </a:r>
            <a:r>
              <a:rPr lang="en-US" sz="2800" cap="small" dirty="0">
                <a:latin typeface="Calibri" panose="020F0502020204030204" pitchFamily="34" charset="0"/>
              </a:rPr>
              <a:t>Lord</a:t>
            </a:r>
            <a:r>
              <a:rPr lang="en-US" sz="2800" dirty="0">
                <a:latin typeface="Calibri" panose="020F0502020204030204" pitchFamily="34" charset="0"/>
              </a:rPr>
              <a:t> sent fiery serpents among the people and they bit the people, so that many people of Israel died.</a:t>
            </a:r>
            <a:r>
              <a:rPr lang="en-US" sz="2400" dirty="0">
                <a:latin typeface="Calibri" panose="020F0502020204030204" pitchFamily="34" charset="0"/>
              </a:rPr>
              <a:t> </a:t>
            </a:r>
            <a:r>
              <a:rPr lang="en-US" sz="2400" baseline="30000" dirty="0">
                <a:latin typeface="Calibri" panose="020F0502020204030204" pitchFamily="34" charset="0"/>
              </a:rPr>
              <a:t>7</a:t>
            </a:r>
            <a:r>
              <a:rPr lang="en-US" sz="2400" dirty="0">
                <a:latin typeface="Calibri" panose="020F0502020204030204" pitchFamily="34" charset="0"/>
              </a:rPr>
              <a:t> </a:t>
            </a:r>
            <a:r>
              <a:rPr lang="en-US" sz="2800" dirty="0">
                <a:latin typeface="Calibri" panose="020F0502020204030204" pitchFamily="34" charset="0"/>
              </a:rPr>
              <a:t>So the people came to Moses and said, “We have sinned, because we have spoken against the </a:t>
            </a:r>
            <a:r>
              <a:rPr lang="en-US" sz="2800" cap="small" dirty="0">
                <a:latin typeface="Calibri" panose="020F0502020204030204" pitchFamily="34" charset="0"/>
              </a:rPr>
              <a:t>Lord</a:t>
            </a:r>
            <a:r>
              <a:rPr lang="en-US" sz="2800" dirty="0">
                <a:latin typeface="Calibri" panose="020F0502020204030204" pitchFamily="34" charset="0"/>
              </a:rPr>
              <a:t> and you; intercede with the </a:t>
            </a:r>
            <a:r>
              <a:rPr lang="en-US" sz="2800" cap="small" dirty="0">
                <a:latin typeface="Calibri" panose="020F0502020204030204" pitchFamily="34" charset="0"/>
              </a:rPr>
              <a:t>Lord</a:t>
            </a:r>
            <a:r>
              <a:rPr lang="en-US" sz="2800" dirty="0">
                <a:latin typeface="Calibri" panose="020F0502020204030204" pitchFamily="34" charset="0"/>
              </a:rPr>
              <a:t>, that He may remove the serpents from us.” And Moses interceded for the people…</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31991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latin typeface="Calibri" panose="020F0502020204030204" pitchFamily="34" charset="0"/>
                <a:cs typeface="Calibri" panose="020F0502020204030204" pitchFamily="34" charset="0"/>
              </a:rPr>
              <a:t>At Whom are you looking? (Numbers 21:4-9</a:t>
            </a:r>
            <a:r>
              <a:rPr lang="en-US" altLang="en-US" sz="3000" b="1" dirty="0">
                <a:latin typeface="Calibri" panose="020F0502020204030204" pitchFamily="34" charset="0"/>
                <a:cs typeface="Calibri" panose="020F0502020204030204" pitchFamily="34" charset="0"/>
              </a:rPr>
              <a:t>)</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5893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21:4–9</a:t>
            </a:r>
          </a:p>
          <a:p>
            <a:pPr marL="0" marR="0" indent="0" algn="just">
              <a:spcBef>
                <a:spcPts val="0"/>
              </a:spcBef>
              <a:spcAft>
                <a:spcPts val="1000"/>
              </a:spcAft>
              <a:buNone/>
            </a:pPr>
            <a:r>
              <a:rPr lang="en-US" sz="2800" dirty="0">
                <a:latin typeface="Calibri" panose="020F0502020204030204" pitchFamily="34" charset="0"/>
              </a:rPr>
              <a:t>...</a:t>
            </a:r>
            <a:r>
              <a:rPr lang="en-US" sz="2400" dirty="0">
                <a:latin typeface="Calibri" panose="020F0502020204030204" pitchFamily="34" charset="0"/>
              </a:rPr>
              <a:t> </a:t>
            </a:r>
            <a:r>
              <a:rPr lang="en-US" sz="2400" baseline="30000" dirty="0">
                <a:latin typeface="Calibri" panose="020F0502020204030204" pitchFamily="34" charset="0"/>
              </a:rPr>
              <a:t>8</a:t>
            </a:r>
            <a:r>
              <a:rPr lang="en-US" sz="2400" dirty="0">
                <a:latin typeface="Calibri" panose="020F0502020204030204" pitchFamily="34" charset="0"/>
              </a:rPr>
              <a:t> </a:t>
            </a:r>
            <a:r>
              <a:rPr lang="en-US" sz="2800" dirty="0">
                <a:latin typeface="Calibri" panose="020F0502020204030204" pitchFamily="34" charset="0"/>
              </a:rPr>
              <a:t>Then the </a:t>
            </a:r>
            <a:r>
              <a:rPr lang="en-US" sz="2800" cap="small" dirty="0">
                <a:latin typeface="Calibri" panose="020F0502020204030204" pitchFamily="34" charset="0"/>
              </a:rPr>
              <a:t>Lord</a:t>
            </a:r>
            <a:r>
              <a:rPr lang="en-US" sz="2800" dirty="0">
                <a:latin typeface="Calibri" panose="020F0502020204030204" pitchFamily="34" charset="0"/>
              </a:rPr>
              <a:t> said to Moses, “Make a fiery </a:t>
            </a:r>
            <a:r>
              <a:rPr lang="en-US" sz="2800" i="1" dirty="0">
                <a:latin typeface="Calibri" panose="020F0502020204030204" pitchFamily="34" charset="0"/>
              </a:rPr>
              <a:t>serpent,</a:t>
            </a:r>
            <a:r>
              <a:rPr lang="en-US" sz="2800" dirty="0">
                <a:latin typeface="Calibri" panose="020F0502020204030204" pitchFamily="34" charset="0"/>
              </a:rPr>
              <a:t> and set it on a standard; and it shall come about, that everyone who is bitten, when he looks at it, he will live.”</a:t>
            </a:r>
            <a:r>
              <a:rPr lang="en-US" sz="2400" dirty="0">
                <a:latin typeface="Calibri" panose="020F0502020204030204" pitchFamily="34" charset="0"/>
              </a:rPr>
              <a:t> </a:t>
            </a:r>
            <a:r>
              <a:rPr lang="en-US" sz="2400" baseline="30000" dirty="0">
                <a:latin typeface="Calibri" panose="020F0502020204030204" pitchFamily="34" charset="0"/>
              </a:rPr>
              <a:t>9</a:t>
            </a:r>
            <a:r>
              <a:rPr lang="en-US" sz="2400" dirty="0">
                <a:latin typeface="Calibri" panose="020F0502020204030204" pitchFamily="34" charset="0"/>
              </a:rPr>
              <a:t> </a:t>
            </a:r>
            <a:r>
              <a:rPr lang="en-US" sz="2800" dirty="0">
                <a:latin typeface="Calibri" panose="020F0502020204030204" pitchFamily="34" charset="0"/>
              </a:rPr>
              <a:t>And Moses made a bronze serpent and set it on the standard; and it came about, that if a serpent bit any man, when he looked to the bronze serpent, he lived.</a:t>
            </a:r>
            <a:r>
              <a:rPr lang="en-US" sz="2400" dirty="0">
                <a:latin typeface="Calibri" panose="020F0502020204030204" pitchFamily="34" charset="0"/>
              </a:rPr>
              <a:t> </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3836448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A2D29-82E6-4657-94B7-353443B66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291" y="762000"/>
            <a:ext cx="8047417" cy="5816088"/>
          </a:xfrm>
          <a:prstGeom prst="rect">
            <a:avLst/>
          </a:prstGeom>
        </p:spPr>
      </p:pic>
      <p:sp>
        <p:nvSpPr>
          <p:cNvPr id="9" name="Text Box 4">
            <a:extLst>
              <a:ext uri="{FF2B5EF4-FFF2-40B4-BE49-F238E27FC236}">
                <a16:creationId xmlns:a16="http://schemas.microsoft.com/office/drawing/2014/main" id="{53EACBB2-0321-4D13-BFB8-87DED9F3A5F1}"/>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solidFill>
                  <a:srgbClr val="0000CC"/>
                </a:solidFill>
                <a:latin typeface="Calibri" panose="020F0502020204030204" pitchFamily="34" charset="0"/>
                <a:cs typeface="Calibri" panose="020F0502020204030204" pitchFamily="34" charset="0"/>
              </a:rPr>
              <a:t>At Whom are you looking? (Numbers 21:4-9)</a:t>
            </a:r>
            <a:endParaRPr lang="en-US" sz="3000"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u="sng" dirty="0">
                <a:solidFill>
                  <a:srgbClr val="0000CC"/>
                </a:solidFill>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70514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C16810-493E-43C8-8122-9E1C811C4F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8990" y="1371600"/>
            <a:ext cx="5586020" cy="5029200"/>
          </a:xfrm>
          <a:prstGeom prst="rect">
            <a:avLst/>
          </a:prstGeom>
        </p:spPr>
      </p:pic>
      <p:sp>
        <p:nvSpPr>
          <p:cNvPr id="7" name="Text Box 4">
            <a:extLst>
              <a:ext uri="{FF2B5EF4-FFF2-40B4-BE49-F238E27FC236}">
                <a16:creationId xmlns:a16="http://schemas.microsoft.com/office/drawing/2014/main" id="{26EED092-DCBB-4962-BFBE-EAA4B2A79301}"/>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3324" name="Text Box 12">
            <a:extLst>
              <a:ext uri="{FF2B5EF4-FFF2-40B4-BE49-F238E27FC236}">
                <a16:creationId xmlns:a16="http://schemas.microsoft.com/office/drawing/2014/main" id="{2DD74712-CA88-4FEE-89C9-EFAFDF575E16}"/>
              </a:ext>
            </a:extLst>
          </p:cNvPr>
          <p:cNvSpPr txBox="1">
            <a:spLocks noChangeArrowheads="1"/>
          </p:cNvSpPr>
          <p:nvPr/>
        </p:nvSpPr>
        <p:spPr bwMode="auto">
          <a:xfrm>
            <a:off x="902285" y="685800"/>
            <a:ext cx="7339430" cy="646331"/>
          </a:xfrm>
          <a:prstGeom prst="rect">
            <a:avLst/>
          </a:prstGeom>
          <a:noFill/>
          <a:ln w="38100">
            <a:noFill/>
            <a:miter lim="800000"/>
            <a:headEnd/>
            <a:tailEnd/>
          </a:ln>
          <a:effectLst/>
          <a:extLst/>
        </p:spPr>
        <p:txBody>
          <a:bodyPr wrap="square">
            <a:spAutoFit/>
          </a:bodyPr>
          <a:lstStyle/>
          <a:p>
            <a:pPr>
              <a:spcBef>
                <a:spcPct val="50000"/>
              </a:spcBef>
            </a:pPr>
            <a:r>
              <a:rPr lang="en-US" altLang="en-US" sz="3600" dirty="0">
                <a:solidFill>
                  <a:srgbClr val="0000CC"/>
                </a:solidFill>
                <a:latin typeface="Calibri" panose="020F0502020204030204" pitchFamily="34" charset="0"/>
                <a:ea typeface="+mj-ea"/>
                <a:cs typeface="Calibri" panose="020F0502020204030204" pitchFamily="34" charset="0"/>
              </a:rPr>
              <a:t>The Israelites wilderness wanderings.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a:extLst>
              <a:ext uri="{FF2B5EF4-FFF2-40B4-BE49-F238E27FC236}">
                <a16:creationId xmlns:a16="http://schemas.microsoft.com/office/drawing/2014/main" id="{70A8F764-BE36-41F2-B614-537D96C14E30}"/>
              </a:ext>
            </a:extLst>
          </p:cNvPr>
          <p:cNvSpPr>
            <a:spLocks noGrp="1" noChangeArrowheads="1"/>
          </p:cNvSpPr>
          <p:nvPr>
            <p:ph type="body" sz="half" idx="1"/>
          </p:nvPr>
        </p:nvSpPr>
        <p:spPr>
          <a:xfrm>
            <a:off x="457200" y="1600200"/>
            <a:ext cx="8229600" cy="18288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This is one of the shorter passages we’ve studied in  our “Law &amp; Grace” series so far.</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But </a:t>
            </a:r>
            <a:r>
              <a:rPr lang="en-US" altLang="en-US" sz="2800" b="1" dirty="0">
                <a:solidFill>
                  <a:srgbClr val="0000CC"/>
                </a:solidFill>
                <a:latin typeface="Calibri" panose="020F0502020204030204" pitchFamily="34" charset="0"/>
                <a:ea typeface="+mj-ea"/>
                <a:cs typeface="Calibri" panose="020F0502020204030204" pitchFamily="34" charset="0"/>
              </a:rPr>
              <a:t>it is also a very pivotal passage,</a:t>
            </a:r>
            <a:r>
              <a:rPr lang="en-US" altLang="en-US" sz="2800" dirty="0">
                <a:latin typeface="Calibri" panose="020F0502020204030204" pitchFamily="34" charset="0"/>
                <a:cs typeface="Calibri" panose="020F0502020204030204" pitchFamily="34" charset="0"/>
              </a:rPr>
              <a:t> both for Israel and everyone else.  </a:t>
            </a:r>
          </a:p>
        </p:txBody>
      </p:sp>
      <p:pic>
        <p:nvPicPr>
          <p:cNvPr id="63495" name="Picture 7" descr="important">
            <a:extLst>
              <a:ext uri="{FF2B5EF4-FFF2-40B4-BE49-F238E27FC236}">
                <a16:creationId xmlns:a16="http://schemas.microsoft.com/office/drawing/2014/main" id="{F63F155D-E667-4A6F-BAD9-150FB21376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3505200"/>
            <a:ext cx="3657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E5933D46-495A-4B01-9AAD-B7E861B1228E}"/>
              </a:ext>
            </a:extLst>
          </p:cNvPr>
          <p:cNvSpPr>
            <a:spLocks noGrp="1" noChangeArrowheads="1"/>
          </p:cNvSpPr>
          <p:nvPr>
            <p:ph type="title"/>
          </p:nvPr>
        </p:nvSpPr>
        <p:spPr>
          <a:xfrm>
            <a:off x="228600" y="685800"/>
            <a:ext cx="8686800" cy="7239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Numbers 21:4-9 - a brief, but pivotal account</a:t>
            </a:r>
          </a:p>
        </p:txBody>
      </p:sp>
      <p:sp>
        <p:nvSpPr>
          <p:cNvPr id="13" name="Text Box 4">
            <a:extLst>
              <a:ext uri="{FF2B5EF4-FFF2-40B4-BE49-F238E27FC236}">
                <a16:creationId xmlns:a16="http://schemas.microsoft.com/office/drawing/2014/main" id="{AE22E5DA-4B6B-4DFD-9DDA-BD722FBD4FED}"/>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D8DD8203-96A8-4457-B979-8DDD4CD0FCD2}"/>
              </a:ext>
            </a:extLst>
          </p:cNvPr>
          <p:cNvSpPr>
            <a:spLocks noGrp="1" noChangeArrowheads="1"/>
          </p:cNvSpPr>
          <p:nvPr>
            <p:ph type="body" sz="half" idx="2"/>
          </p:nvPr>
        </p:nvSpPr>
        <p:spPr>
          <a:xfrm>
            <a:off x="457200" y="1562100"/>
            <a:ext cx="8229600" cy="876300"/>
          </a:xfrm>
        </p:spPr>
        <p:txBody>
          <a:bodyPr/>
          <a:lstStyle/>
          <a:p>
            <a:pPr algn="just">
              <a:lnSpc>
                <a:spcPct val="90000"/>
              </a:lnSpc>
            </a:pPr>
            <a:r>
              <a:rPr lang="en-US" altLang="en-US" sz="2800" b="1" dirty="0">
                <a:solidFill>
                  <a:srgbClr val="0000CC"/>
                </a:solidFill>
                <a:ea typeface="+mj-ea"/>
              </a:rPr>
              <a:t>This is the </a:t>
            </a:r>
            <a:r>
              <a:rPr lang="en-US" altLang="en-US" sz="2800" b="1" u="sng" dirty="0">
                <a:solidFill>
                  <a:srgbClr val="0000CC"/>
                </a:solidFill>
                <a:ea typeface="+mj-ea"/>
              </a:rPr>
              <a:t>last time</a:t>
            </a:r>
            <a:r>
              <a:rPr lang="en-US" altLang="en-US" sz="2800" b="1" dirty="0">
                <a:solidFill>
                  <a:srgbClr val="0000CC"/>
                </a:solidFill>
                <a:ea typeface="+mj-ea"/>
              </a:rPr>
              <a:t> that the Children of Israel griped and complained</a:t>
            </a:r>
            <a:r>
              <a:rPr lang="en-US" altLang="en-US" sz="2800" dirty="0">
                <a:latin typeface="Calibri" panose="020F0502020204030204" pitchFamily="34" charset="0"/>
                <a:cs typeface="Calibri" panose="020F0502020204030204" pitchFamily="34" charset="0"/>
              </a:rPr>
              <a:t> against God and Moses. </a:t>
            </a:r>
          </a:p>
        </p:txBody>
      </p:sp>
      <p:sp>
        <p:nvSpPr>
          <p:cNvPr id="12" name="Text Box 4">
            <a:extLst>
              <a:ext uri="{FF2B5EF4-FFF2-40B4-BE49-F238E27FC236}">
                <a16:creationId xmlns:a16="http://schemas.microsoft.com/office/drawing/2014/main" id="{E533861A-B3E8-4365-8D42-A570F9C89279}"/>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5" name="Rectangle 2">
            <a:extLst>
              <a:ext uri="{FF2B5EF4-FFF2-40B4-BE49-F238E27FC236}">
                <a16:creationId xmlns:a16="http://schemas.microsoft.com/office/drawing/2014/main" id="{3D412AFD-2D1E-4DFF-8785-962218E966F0}"/>
              </a:ext>
            </a:extLst>
          </p:cNvPr>
          <p:cNvSpPr>
            <a:spLocks noGrp="1" noChangeArrowheads="1"/>
          </p:cNvSpPr>
          <p:nvPr>
            <p:ph type="title"/>
          </p:nvPr>
        </p:nvSpPr>
        <p:spPr>
          <a:xfrm>
            <a:off x="228600" y="685800"/>
            <a:ext cx="8686800" cy="7239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Numbers 21:4-9 - a brief, but pivotal account</a:t>
            </a:r>
          </a:p>
        </p:txBody>
      </p:sp>
      <p:pic>
        <p:nvPicPr>
          <p:cNvPr id="3" name="Picture 2">
            <a:extLst>
              <a:ext uri="{FF2B5EF4-FFF2-40B4-BE49-F238E27FC236}">
                <a16:creationId xmlns:a16="http://schemas.microsoft.com/office/drawing/2014/main" id="{A91ABF79-9591-4908-AD91-403F2C1AB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931980"/>
            <a:ext cx="8686800" cy="22928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BE16168D-6BC6-4CE9-8060-E3B01866DE6C}"/>
              </a:ext>
            </a:extLst>
          </p:cNvPr>
          <p:cNvSpPr>
            <a:spLocks noGrp="1" noChangeArrowheads="1"/>
          </p:cNvSpPr>
          <p:nvPr>
            <p:ph type="body" sz="half" idx="2"/>
          </p:nvPr>
        </p:nvSpPr>
        <p:spPr>
          <a:xfrm>
            <a:off x="457200" y="1562100"/>
            <a:ext cx="8229600" cy="990600"/>
          </a:xfrm>
        </p:spPr>
        <p:txBody>
          <a:bodyPr/>
          <a:lstStyle/>
          <a:p>
            <a:pPr algn="just">
              <a:lnSpc>
                <a:spcPct val="90000"/>
              </a:lnSpc>
            </a:pPr>
            <a:r>
              <a:rPr lang="en-US" altLang="en-US" sz="2800" dirty="0"/>
              <a:t>Both the </a:t>
            </a:r>
            <a:r>
              <a:rPr lang="en-US" altLang="en-US" sz="2800" b="1" u="sng" dirty="0">
                <a:solidFill>
                  <a:srgbClr val="0000CC"/>
                </a:solidFill>
                <a:latin typeface="Calibri" panose="020F0502020204030204" pitchFamily="34" charset="0"/>
                <a:ea typeface="+mj-ea"/>
                <a:cs typeface="Calibri" panose="020F0502020204030204" pitchFamily="34" charset="0"/>
              </a:rPr>
              <a:t>manna</a:t>
            </a:r>
            <a:r>
              <a:rPr lang="en-US" altLang="en-US" sz="2800" dirty="0">
                <a:solidFill>
                  <a:srgbClr val="0000CC"/>
                </a:solidFill>
                <a:latin typeface="Calibri" panose="020F0502020204030204" pitchFamily="34" charset="0"/>
                <a:ea typeface="+mj-ea"/>
                <a:cs typeface="Calibri" panose="020F0502020204030204" pitchFamily="34" charset="0"/>
              </a:rPr>
              <a:t> </a:t>
            </a:r>
            <a:r>
              <a:rPr lang="en-US" altLang="en-US" sz="2800" dirty="0">
                <a:ea typeface="+mj-ea"/>
              </a:rPr>
              <a:t>God</a:t>
            </a:r>
            <a:r>
              <a:rPr lang="en-US" altLang="en-US" sz="2800"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ea typeface="+mj-ea"/>
                <a:cs typeface="Calibri" panose="020F0502020204030204" pitchFamily="34" charset="0"/>
              </a:rPr>
              <a:t>provided (v. 5: “this miserable food”) and the </a:t>
            </a:r>
            <a:r>
              <a:rPr lang="en-US" altLang="en-US" sz="2800" b="1" u="sng" dirty="0">
                <a:solidFill>
                  <a:srgbClr val="0000CC"/>
                </a:solidFill>
                <a:ea typeface="+mj-ea"/>
              </a:rPr>
              <a:t>serpent</a:t>
            </a:r>
            <a:r>
              <a:rPr lang="en-US" altLang="en-US" sz="2800" dirty="0">
                <a:solidFill>
                  <a:srgbClr val="0000CC"/>
                </a:solidFill>
                <a:latin typeface="Calibri" panose="020F0502020204030204" pitchFamily="34" charset="0"/>
                <a:ea typeface="+mj-ea"/>
                <a:cs typeface="Calibri" panose="020F0502020204030204" pitchFamily="34" charset="0"/>
              </a:rPr>
              <a:t> </a:t>
            </a:r>
            <a:r>
              <a:rPr lang="en-US" altLang="en-US" sz="2800" dirty="0">
                <a:ea typeface="+mj-ea"/>
              </a:rPr>
              <a:t>pictured Christ. </a:t>
            </a:r>
          </a:p>
        </p:txBody>
      </p:sp>
      <p:sp>
        <p:nvSpPr>
          <p:cNvPr id="10" name="Text Box 4">
            <a:extLst>
              <a:ext uri="{FF2B5EF4-FFF2-40B4-BE49-F238E27FC236}">
                <a16:creationId xmlns:a16="http://schemas.microsoft.com/office/drawing/2014/main" id="{3B99534F-3C8E-4E84-A0EA-0E425FD4E3C2}"/>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1" name="Rectangle 2">
            <a:extLst>
              <a:ext uri="{FF2B5EF4-FFF2-40B4-BE49-F238E27FC236}">
                <a16:creationId xmlns:a16="http://schemas.microsoft.com/office/drawing/2014/main" id="{BA429F7C-FF78-44BC-8C9E-781F46796C28}"/>
              </a:ext>
            </a:extLst>
          </p:cNvPr>
          <p:cNvSpPr>
            <a:spLocks noGrp="1" noChangeArrowheads="1"/>
          </p:cNvSpPr>
          <p:nvPr>
            <p:ph type="title"/>
          </p:nvPr>
        </p:nvSpPr>
        <p:spPr>
          <a:xfrm>
            <a:off x="228600" y="685800"/>
            <a:ext cx="8686800" cy="7239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Numbers 21:4-9 - a brief, but pivotal account</a:t>
            </a:r>
          </a:p>
        </p:txBody>
      </p:sp>
      <p:pic>
        <p:nvPicPr>
          <p:cNvPr id="4" name="Picture 3">
            <a:extLst>
              <a:ext uri="{FF2B5EF4-FFF2-40B4-BE49-F238E27FC236}">
                <a16:creationId xmlns:a16="http://schemas.microsoft.com/office/drawing/2014/main" id="{6EB2D440-B1A5-4673-BA97-D0A4C69DF5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739305"/>
            <a:ext cx="8686800" cy="32804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solidFill>
                  <a:srgbClr val="0000CC"/>
                </a:solidFill>
                <a:latin typeface="Calibri" panose="020F0502020204030204" pitchFamily="34" charset="0"/>
                <a:cs typeface="Calibri" panose="020F0502020204030204" pitchFamily="34" charset="0"/>
              </a:rPr>
              <a:t>At Whom are you looking? (Numbers 21:4-9)</a:t>
            </a:r>
            <a:endParaRPr lang="en-US" sz="3000"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u="sng" dirty="0">
                <a:solidFill>
                  <a:srgbClr val="0000CC"/>
                </a:solidFill>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58357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descr="Guinea pigs boxing">
            <a:extLst>
              <a:ext uri="{FF2B5EF4-FFF2-40B4-BE49-F238E27FC236}">
                <a16:creationId xmlns:a16="http://schemas.microsoft.com/office/drawing/2014/main" id="{21E2569E-7221-4358-9D45-6464E3091A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828800"/>
            <a:ext cx="6248400" cy="40941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37139C6D-02CF-4EFF-A084-6A954BEE198D}"/>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7" name="Rectangle 2">
            <a:extLst>
              <a:ext uri="{FF2B5EF4-FFF2-40B4-BE49-F238E27FC236}">
                <a16:creationId xmlns:a16="http://schemas.microsoft.com/office/drawing/2014/main" id="{D19299E0-82CE-4F7A-B19C-7B68EFC57318}"/>
              </a:ext>
            </a:extLst>
          </p:cNvPr>
          <p:cNvSpPr txBox="1">
            <a:spLocks noChangeArrowheads="1"/>
          </p:cNvSpPr>
          <p:nvPr/>
        </p:nvSpPr>
        <p:spPr bwMode="auto">
          <a:xfrm>
            <a:off x="228600" y="685800"/>
            <a:ext cx="868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Round 1: The Last Great Gripe</a:t>
            </a:r>
          </a:p>
          <a:p>
            <a:r>
              <a:rPr lang="en-US" altLang="en-US" sz="2800" dirty="0">
                <a:solidFill>
                  <a:srgbClr val="0000CC"/>
                </a:solidFill>
                <a:latin typeface="Calibri" panose="020F0502020204030204" pitchFamily="34" charset="0"/>
                <a:cs typeface="Calibri" panose="020F0502020204030204" pitchFamily="34" charset="0"/>
              </a:rPr>
              <a:t>Numbers 21:4-5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21:4–9</a:t>
            </a:r>
          </a:p>
          <a:p>
            <a:pPr marL="0" marR="0" indent="0" algn="just">
              <a:spcBef>
                <a:spcPts val="0"/>
              </a:spcBef>
              <a:spcAft>
                <a:spcPts val="1000"/>
              </a:spcAft>
              <a:buNone/>
            </a:pPr>
            <a:r>
              <a:rPr lang="en-US" sz="2800" baseline="30000" dirty="0">
                <a:latin typeface="Calibri" panose="020F0502020204030204" pitchFamily="34" charset="0"/>
              </a:rPr>
              <a:t>4</a:t>
            </a:r>
            <a:r>
              <a:rPr lang="en-US" sz="2800" dirty="0">
                <a:latin typeface="Calibri" panose="020F0502020204030204" pitchFamily="34" charset="0"/>
              </a:rPr>
              <a:t> Then they set out from Mount </a:t>
            </a:r>
            <a:r>
              <a:rPr lang="en-US" sz="2800" dirty="0" err="1">
                <a:latin typeface="Calibri" panose="020F0502020204030204" pitchFamily="34" charset="0"/>
              </a:rPr>
              <a:t>Hor</a:t>
            </a:r>
            <a:r>
              <a:rPr lang="en-US" sz="2800" dirty="0">
                <a:latin typeface="Calibri" panose="020F0502020204030204" pitchFamily="34" charset="0"/>
              </a:rPr>
              <a:t> by the way of the Red Sea, to go around the land of Edom; and </a:t>
            </a:r>
            <a:r>
              <a:rPr lang="en-US" sz="2800" b="1" u="sng" dirty="0">
                <a:solidFill>
                  <a:srgbClr val="0000CC"/>
                </a:solidFill>
                <a:highlight>
                  <a:srgbClr val="FFFF00"/>
                </a:highlight>
                <a:ea typeface="+mj-ea"/>
              </a:rPr>
              <a:t>the people became impatient because of the journey</a:t>
            </a:r>
            <a:r>
              <a:rPr lang="en-US" sz="2800" dirty="0">
                <a:highlight>
                  <a:srgbClr val="FFFF00"/>
                </a:highlight>
                <a:latin typeface="Calibri" panose="020F0502020204030204" pitchFamily="34" charset="0"/>
              </a:rPr>
              <a:t>. </a:t>
            </a:r>
            <a:r>
              <a:rPr lang="en-US" sz="2800" baseline="30000" dirty="0">
                <a:highlight>
                  <a:srgbClr val="FFFF00"/>
                </a:highlight>
                <a:latin typeface="Calibri" panose="020F0502020204030204" pitchFamily="34" charset="0"/>
              </a:rPr>
              <a:t>5</a:t>
            </a:r>
            <a:r>
              <a:rPr lang="en-US" sz="2800" dirty="0">
                <a:highlight>
                  <a:srgbClr val="FFFF00"/>
                </a:highlight>
                <a:latin typeface="Calibri" panose="020F0502020204030204" pitchFamily="34" charset="0"/>
              </a:rPr>
              <a:t> </a:t>
            </a:r>
            <a:r>
              <a:rPr lang="en-US" sz="2800" b="1" u="sng" dirty="0">
                <a:solidFill>
                  <a:srgbClr val="0000CC"/>
                </a:solidFill>
                <a:highlight>
                  <a:srgbClr val="FFFF00"/>
                </a:highlight>
                <a:ea typeface="+mj-ea"/>
              </a:rPr>
              <a:t>The people spoke against God and Moses, “Why have you brought us up out of Egypt to die in the wilderness? For there is no food and no water, and we loathe this miserable food.</a:t>
            </a:r>
            <a:r>
              <a:rPr lang="en-US" sz="2800" b="1" dirty="0">
                <a:solidFill>
                  <a:srgbClr val="0000CC"/>
                </a:solidFill>
                <a:highlight>
                  <a:srgbClr val="FFFF00"/>
                </a:highlight>
                <a:ea typeface="+mj-ea"/>
              </a:rPr>
              <a:t>”</a:t>
            </a:r>
            <a:r>
              <a:rPr lang="en-US" sz="2800" b="1" dirty="0">
                <a:solidFill>
                  <a:srgbClr val="0000CC"/>
                </a:solidFill>
                <a:ea typeface="+mj-ea"/>
              </a:rPr>
              <a:t> </a:t>
            </a:r>
            <a:r>
              <a:rPr lang="en-US" sz="2800" baseline="30000" dirty="0">
                <a:latin typeface="Calibri" panose="020F0502020204030204" pitchFamily="34" charset="0"/>
              </a:rPr>
              <a:t>6</a:t>
            </a:r>
            <a:r>
              <a:rPr lang="en-US" sz="2800" dirty="0">
                <a:latin typeface="Calibri" panose="020F0502020204030204" pitchFamily="34" charset="0"/>
              </a:rPr>
              <a:t> The </a:t>
            </a:r>
            <a:r>
              <a:rPr lang="en-US" sz="2800" cap="small" dirty="0">
                <a:latin typeface="Calibri" panose="020F0502020204030204" pitchFamily="34" charset="0"/>
              </a:rPr>
              <a:t>Lord</a:t>
            </a:r>
            <a:r>
              <a:rPr lang="en-US" sz="2800" dirty="0">
                <a:latin typeface="Calibri" panose="020F0502020204030204" pitchFamily="34" charset="0"/>
              </a:rPr>
              <a:t> sent fiery serpents among the people and they bit the people, so that many people of Israel died. </a:t>
            </a:r>
            <a:r>
              <a:rPr lang="en-US" sz="2800" baseline="30000" dirty="0">
                <a:latin typeface="Calibri" panose="020F0502020204030204" pitchFamily="34" charset="0"/>
              </a:rPr>
              <a:t>7</a:t>
            </a:r>
            <a:r>
              <a:rPr lang="en-US" sz="2800" dirty="0">
                <a:latin typeface="Calibri" panose="020F0502020204030204" pitchFamily="34" charset="0"/>
              </a:rPr>
              <a:t> So the people came to Moses and said, “We have sinned, because we have spoken against the </a:t>
            </a:r>
            <a:r>
              <a:rPr lang="en-US" sz="2800" cap="small" dirty="0">
                <a:latin typeface="Calibri" panose="020F0502020204030204" pitchFamily="34" charset="0"/>
              </a:rPr>
              <a:t>Lord</a:t>
            </a:r>
            <a:r>
              <a:rPr lang="en-US" sz="2800" dirty="0">
                <a:latin typeface="Calibri" panose="020F0502020204030204" pitchFamily="34" charset="0"/>
              </a:rPr>
              <a:t> and you; intercede with the </a:t>
            </a:r>
            <a:r>
              <a:rPr lang="en-US" sz="2800" cap="small" dirty="0">
                <a:latin typeface="Calibri" panose="020F0502020204030204" pitchFamily="34" charset="0"/>
              </a:rPr>
              <a:t>Lord</a:t>
            </a:r>
            <a:r>
              <a:rPr lang="en-US" sz="2800" dirty="0">
                <a:latin typeface="Calibri" panose="020F0502020204030204" pitchFamily="34" charset="0"/>
              </a:rPr>
              <a:t>, that He may remove the serpents from us.” And Moses interceded for the people…</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156085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latin typeface="Calibri" panose="020F0502020204030204" pitchFamily="34" charset="0"/>
                <a:cs typeface="Calibri" panose="020F0502020204030204" pitchFamily="34" charset="0"/>
              </a:rPr>
              <a:t>At Whom are you looking? (Numbers 21:4-9)</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2488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F445D-2A14-4B5D-A3D0-09238A287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7400" y="3505200"/>
            <a:ext cx="5043487" cy="3152775"/>
          </a:xfrm>
          <a:prstGeom prst="rect">
            <a:avLst/>
          </a:prstGeom>
        </p:spPr>
      </p:pic>
      <p:sp>
        <p:nvSpPr>
          <p:cNvPr id="103427" name="Rectangle 3">
            <a:extLst>
              <a:ext uri="{FF2B5EF4-FFF2-40B4-BE49-F238E27FC236}">
                <a16:creationId xmlns:a16="http://schemas.microsoft.com/office/drawing/2014/main" id="{D53E667E-F7B0-427D-8C6F-CA7E12456EDC}"/>
              </a:ext>
            </a:extLst>
          </p:cNvPr>
          <p:cNvSpPr>
            <a:spLocks noGrp="1" noChangeArrowheads="1"/>
          </p:cNvSpPr>
          <p:nvPr>
            <p:ph type="body" sz="half" idx="1"/>
          </p:nvPr>
        </p:nvSpPr>
        <p:spPr>
          <a:xfrm>
            <a:off x="304800" y="1828800"/>
            <a:ext cx="8534400" cy="1600200"/>
          </a:xfrm>
        </p:spPr>
        <p:txBody>
          <a:bodyPr/>
          <a:lstStyle/>
          <a:p>
            <a:pPr algn="just">
              <a:lnSpc>
                <a:spcPct val="90000"/>
              </a:lnSpc>
            </a:pPr>
            <a:r>
              <a:rPr lang="en-US" altLang="en-US" sz="2800" dirty="0"/>
              <a:t>The people come to Moses and pick up where they left off in the preceding chapter once again </a:t>
            </a:r>
            <a:r>
              <a:rPr lang="en-US" altLang="en-US" sz="2800" b="1" dirty="0">
                <a:solidFill>
                  <a:srgbClr val="0000CC"/>
                </a:solidFill>
                <a:ea typeface="+mj-ea"/>
              </a:rPr>
              <a:t>complaining about being hungry and thirsty </a:t>
            </a:r>
            <a:r>
              <a:rPr lang="en-US" altLang="en-US" sz="2800" dirty="0">
                <a:latin typeface="Calibri" panose="020F0502020204030204" pitchFamily="34" charset="0"/>
                <a:cs typeface="Calibri" panose="020F0502020204030204" pitchFamily="34" charset="0"/>
              </a:rPr>
              <a:t>and </a:t>
            </a:r>
            <a:r>
              <a:rPr lang="en-US" altLang="en-US" sz="2800" b="1" dirty="0">
                <a:solidFill>
                  <a:srgbClr val="0000CC"/>
                </a:solidFill>
                <a:ea typeface="+mj-ea"/>
              </a:rPr>
              <a:t>directing their ire against both God and Moses</a:t>
            </a:r>
            <a:r>
              <a:rPr lang="en-US" altLang="en-US" sz="2800" dirty="0">
                <a:latin typeface="Calibri" panose="020F0502020204030204" pitchFamily="34" charset="0"/>
                <a:cs typeface="Calibri" panose="020F0502020204030204" pitchFamily="34" charset="0"/>
              </a:rPr>
              <a:t>.</a:t>
            </a:r>
          </a:p>
        </p:txBody>
      </p:sp>
      <p:sp>
        <p:nvSpPr>
          <p:cNvPr id="7" name="Text Box 4">
            <a:extLst>
              <a:ext uri="{FF2B5EF4-FFF2-40B4-BE49-F238E27FC236}">
                <a16:creationId xmlns:a16="http://schemas.microsoft.com/office/drawing/2014/main" id="{5D8BBDB5-78C2-4010-88ED-B268BC6CBDE8}"/>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0" name="Rectangle 2">
            <a:extLst>
              <a:ext uri="{FF2B5EF4-FFF2-40B4-BE49-F238E27FC236}">
                <a16:creationId xmlns:a16="http://schemas.microsoft.com/office/drawing/2014/main" id="{5F402005-F073-49D7-BE3D-6FB76D7E2EEF}"/>
              </a:ext>
            </a:extLst>
          </p:cNvPr>
          <p:cNvSpPr txBox="1">
            <a:spLocks noChangeArrowheads="1"/>
          </p:cNvSpPr>
          <p:nvPr/>
        </p:nvSpPr>
        <p:spPr bwMode="auto">
          <a:xfrm>
            <a:off x="228600" y="685800"/>
            <a:ext cx="868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Round 1: The Last Great Gripe</a:t>
            </a:r>
          </a:p>
          <a:p>
            <a:r>
              <a:rPr lang="en-US" altLang="en-US" sz="2800" dirty="0">
                <a:solidFill>
                  <a:srgbClr val="0000CC"/>
                </a:solidFill>
                <a:latin typeface="Calibri" panose="020F0502020204030204" pitchFamily="34" charset="0"/>
                <a:cs typeface="Calibri" panose="020F0502020204030204" pitchFamily="34" charset="0"/>
              </a:rPr>
              <a:t>Numbers 21:4-5</a:t>
            </a:r>
          </a:p>
        </p:txBody>
      </p:sp>
      <p:pic>
        <p:nvPicPr>
          <p:cNvPr id="2" name="Picture 1">
            <a:extLst>
              <a:ext uri="{FF2B5EF4-FFF2-40B4-BE49-F238E27FC236}">
                <a16:creationId xmlns:a16="http://schemas.microsoft.com/office/drawing/2014/main" id="{0176E5E4-103E-48EF-BD0B-0C7BD3389F13}"/>
              </a:ext>
            </a:extLst>
          </p:cNvPr>
          <p:cNvPicPr>
            <a:picLocks noChangeAspect="1"/>
          </p:cNvPicPr>
          <p:nvPr/>
        </p:nvPicPr>
        <p:blipFill>
          <a:blip r:embed="rId4"/>
          <a:stretch>
            <a:fillRect/>
          </a:stretch>
        </p:blipFill>
        <p:spPr>
          <a:xfrm>
            <a:off x="2043112" y="3505200"/>
            <a:ext cx="5057775" cy="3152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FC66CE-9156-4700-8FAC-2CF23EAFC32B}"/>
              </a:ext>
            </a:extLst>
          </p:cNvPr>
          <p:cNvPicPr>
            <a:picLocks noChangeAspect="1"/>
          </p:cNvPicPr>
          <p:nvPr/>
        </p:nvPicPr>
        <p:blipFill>
          <a:blip r:embed="rId3"/>
          <a:stretch>
            <a:fillRect/>
          </a:stretch>
        </p:blipFill>
        <p:spPr>
          <a:xfrm>
            <a:off x="2004912" y="3200400"/>
            <a:ext cx="5134177" cy="3200400"/>
          </a:xfrm>
          <a:prstGeom prst="rect">
            <a:avLst/>
          </a:prstGeom>
        </p:spPr>
      </p:pic>
      <p:sp>
        <p:nvSpPr>
          <p:cNvPr id="11" name="Text Box 4">
            <a:extLst>
              <a:ext uri="{FF2B5EF4-FFF2-40B4-BE49-F238E27FC236}">
                <a16:creationId xmlns:a16="http://schemas.microsoft.com/office/drawing/2014/main" id="{08B5C0EA-CCFF-4EA3-B0AA-AAF93ABFCC2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4" name="Rectangle 2">
            <a:extLst>
              <a:ext uri="{FF2B5EF4-FFF2-40B4-BE49-F238E27FC236}">
                <a16:creationId xmlns:a16="http://schemas.microsoft.com/office/drawing/2014/main" id="{2AC38913-C519-4607-B053-32A21606F004}"/>
              </a:ext>
            </a:extLst>
          </p:cNvPr>
          <p:cNvSpPr txBox="1">
            <a:spLocks noChangeArrowheads="1"/>
          </p:cNvSpPr>
          <p:nvPr/>
        </p:nvSpPr>
        <p:spPr bwMode="auto">
          <a:xfrm>
            <a:off x="228600" y="685800"/>
            <a:ext cx="868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Round 1: The Last Great Gripe</a:t>
            </a:r>
          </a:p>
          <a:p>
            <a:r>
              <a:rPr lang="en-US" altLang="en-US" sz="2800" dirty="0">
                <a:solidFill>
                  <a:srgbClr val="0000CC"/>
                </a:solidFill>
                <a:latin typeface="Calibri" panose="020F0502020204030204" pitchFamily="34" charset="0"/>
                <a:cs typeface="Calibri" panose="020F0502020204030204" pitchFamily="34" charset="0"/>
              </a:rPr>
              <a:t>Numbers 21:4-5</a:t>
            </a:r>
          </a:p>
        </p:txBody>
      </p:sp>
      <p:sp>
        <p:nvSpPr>
          <p:cNvPr id="9" name="Rectangle 4">
            <a:extLst>
              <a:ext uri="{FF2B5EF4-FFF2-40B4-BE49-F238E27FC236}">
                <a16:creationId xmlns:a16="http://schemas.microsoft.com/office/drawing/2014/main" id="{1280D3D6-5459-46D7-B066-3FA1B2385A01}"/>
              </a:ext>
            </a:extLst>
          </p:cNvPr>
          <p:cNvSpPr txBox="1">
            <a:spLocks noChangeArrowheads="1"/>
          </p:cNvSpPr>
          <p:nvPr/>
        </p:nvSpPr>
        <p:spPr bwMode="auto">
          <a:xfrm>
            <a:off x="457200" y="1847850"/>
            <a:ext cx="82296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altLang="en-US" sz="2800" b="0" dirty="0"/>
              <a:t>By this time most of the people of Israel had grown up eating mostly manna, but now, they refer to it as </a:t>
            </a:r>
            <a:r>
              <a:rPr lang="en-US" altLang="en-US" sz="2800" dirty="0">
                <a:solidFill>
                  <a:srgbClr val="0000CC"/>
                </a:solidFill>
              </a:rPr>
              <a:t>“this miserable food”</a:t>
            </a:r>
            <a:r>
              <a:rPr lang="en-US" altLang="en-US" sz="2800" b="0" dirty="0"/>
              <a:t>. </a:t>
            </a:r>
          </a:p>
        </p:txBody>
      </p:sp>
      <p:pic>
        <p:nvPicPr>
          <p:cNvPr id="5" name="Picture 4">
            <a:extLst>
              <a:ext uri="{FF2B5EF4-FFF2-40B4-BE49-F238E27FC236}">
                <a16:creationId xmlns:a16="http://schemas.microsoft.com/office/drawing/2014/main" id="{916017E4-05B9-4750-8252-738B7D77E5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0" y="3200400"/>
            <a:ext cx="5157888"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731C3-58DA-4840-8CF4-6638ECD5941C}"/>
              </a:ext>
            </a:extLst>
          </p:cNvPr>
          <p:cNvSpPr txBox="1">
            <a:spLocks noChangeArrowheads="1"/>
          </p:cNvSpPr>
          <p:nvPr/>
        </p:nvSpPr>
        <p:spPr>
          <a:xfrm>
            <a:off x="685800" y="685800"/>
            <a:ext cx="7772400" cy="6858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Jesus: the Bread of Life</a:t>
            </a:r>
          </a:p>
        </p:txBody>
      </p:sp>
      <p:sp>
        <p:nvSpPr>
          <p:cNvPr id="4" name="Text Box 4">
            <a:extLst>
              <a:ext uri="{FF2B5EF4-FFF2-40B4-BE49-F238E27FC236}">
                <a16:creationId xmlns:a16="http://schemas.microsoft.com/office/drawing/2014/main" id="{12E1913B-A214-4117-A3C2-6497B84D0A5C}"/>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406F2D4F-F6CA-42DC-8218-191443A8D6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600200"/>
            <a:ext cx="8229600" cy="4630522"/>
          </a:xfrm>
          <a:prstGeom prst="rect">
            <a:avLst/>
          </a:prstGeom>
        </p:spPr>
      </p:pic>
    </p:spTree>
    <p:extLst>
      <p:ext uri="{BB962C8B-B14F-4D97-AF65-F5344CB8AC3E}">
        <p14:creationId xmlns:p14="http://schemas.microsoft.com/office/powerpoint/2010/main" val="2912438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731C3-58DA-4840-8CF4-6638ECD5941C}"/>
              </a:ext>
            </a:extLst>
          </p:cNvPr>
          <p:cNvSpPr txBox="1">
            <a:spLocks noChangeArrowheads="1"/>
          </p:cNvSpPr>
          <p:nvPr/>
        </p:nvSpPr>
        <p:spPr>
          <a:xfrm>
            <a:off x="685800" y="685800"/>
            <a:ext cx="7772400" cy="6858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7 ‘I AM’ Sayings of Christ</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12E1913B-A214-4117-A3C2-6497B84D0A5C}"/>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5" name="Picture 4">
            <a:extLst>
              <a:ext uri="{FF2B5EF4-FFF2-40B4-BE49-F238E27FC236}">
                <a16:creationId xmlns:a16="http://schemas.microsoft.com/office/drawing/2014/main" id="{30600D9F-E171-41A5-9D58-16E834434E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51" y="1600199"/>
            <a:ext cx="3056692" cy="5029200"/>
          </a:xfrm>
          <a:prstGeom prst="rect">
            <a:avLst/>
          </a:prstGeom>
        </p:spPr>
      </p:pic>
      <p:sp>
        <p:nvSpPr>
          <p:cNvPr id="6" name="Rectangle 5">
            <a:extLst>
              <a:ext uri="{FF2B5EF4-FFF2-40B4-BE49-F238E27FC236}">
                <a16:creationId xmlns:a16="http://schemas.microsoft.com/office/drawing/2014/main" id="{BC4D08F2-0F65-4EBE-8E46-7204DD509CB7}"/>
              </a:ext>
            </a:extLst>
          </p:cNvPr>
          <p:cNvSpPr/>
          <p:nvPr/>
        </p:nvSpPr>
        <p:spPr>
          <a:xfrm>
            <a:off x="3272043" y="1518719"/>
            <a:ext cx="5643357" cy="2031325"/>
          </a:xfrm>
          <a:prstGeom prst="rect">
            <a:avLst/>
          </a:prstGeom>
        </p:spPr>
        <p:txBody>
          <a:bodyPr wrap="square">
            <a:spAutoFit/>
          </a:bodyPr>
          <a:lstStyle/>
          <a:p>
            <a:pPr marL="342900" indent="-342900" algn="just">
              <a:lnSpc>
                <a:spcPct val="90000"/>
              </a:lnSpc>
              <a:spcBef>
                <a:spcPct val="20000"/>
              </a:spcBef>
              <a:buChar char="•"/>
            </a:pPr>
            <a:r>
              <a:rPr lang="en-US" sz="2800" b="0" dirty="0">
                <a:latin typeface="Calibri" panose="020F0502020204030204" pitchFamily="34" charset="0"/>
                <a:cs typeface="Calibri" panose="020F0502020204030204" pitchFamily="34" charset="0"/>
              </a:rPr>
              <a:t>“I am the bread of life” is one of 7 ‘I AM’ declarations that Jesus makes in the Gospel of John.  In each case </a:t>
            </a:r>
            <a:r>
              <a:rPr lang="en-US" sz="2800" dirty="0">
                <a:solidFill>
                  <a:srgbClr val="0000CC"/>
                </a:solidFill>
                <a:latin typeface="Calibri" panose="020F0502020204030204" pitchFamily="34" charset="0"/>
                <a:cs typeface="Calibri" panose="020F0502020204030204" pitchFamily="34" charset="0"/>
              </a:rPr>
              <a:t>Jesus is claiming deity, that He is in fact, God Himself</a:t>
            </a:r>
            <a:r>
              <a:rPr lang="en-US" sz="2800" b="0" dirty="0">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C9F76CC0-3DF9-4A01-ADFE-442FF53486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0775" y="3703106"/>
            <a:ext cx="2645893" cy="2469094"/>
          </a:xfrm>
          <a:prstGeom prst="rect">
            <a:avLst/>
          </a:prstGeom>
        </p:spPr>
      </p:pic>
    </p:spTree>
    <p:extLst>
      <p:ext uri="{BB962C8B-B14F-4D97-AF65-F5344CB8AC3E}">
        <p14:creationId xmlns:p14="http://schemas.microsoft.com/office/powerpoint/2010/main" val="2329429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731C3-58DA-4840-8CF4-6638ECD5941C}"/>
              </a:ext>
            </a:extLst>
          </p:cNvPr>
          <p:cNvSpPr txBox="1">
            <a:spLocks noChangeArrowheads="1"/>
          </p:cNvSpPr>
          <p:nvPr/>
        </p:nvSpPr>
        <p:spPr>
          <a:xfrm>
            <a:off x="1066800" y="685800"/>
            <a:ext cx="7010400" cy="6858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Jesus’ Resurrection Proves His Deity</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12E1913B-A214-4117-A3C2-6497B84D0A5C}"/>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2" name="Rectangle 1">
            <a:extLst>
              <a:ext uri="{FF2B5EF4-FFF2-40B4-BE49-F238E27FC236}">
                <a16:creationId xmlns:a16="http://schemas.microsoft.com/office/drawing/2014/main" id="{4B31F8B3-D320-408E-B69D-051EF05F9CE1}"/>
              </a:ext>
            </a:extLst>
          </p:cNvPr>
          <p:cNvSpPr/>
          <p:nvPr/>
        </p:nvSpPr>
        <p:spPr>
          <a:xfrm>
            <a:off x="0" y="1443841"/>
            <a:ext cx="9144000" cy="3970318"/>
          </a:xfrm>
          <a:prstGeom prst="rect">
            <a:avLst/>
          </a:prstGeom>
        </p:spPr>
        <p:txBody>
          <a:bodyPr wrap="square">
            <a:spAutoFit/>
          </a:bodyPr>
          <a:lstStyle/>
          <a:p>
            <a:pPr algn="just">
              <a:spcAft>
                <a:spcPts val="1200"/>
              </a:spcAft>
            </a:pPr>
            <a:r>
              <a:rPr lang="en-US" sz="2800" b="0" dirty="0">
                <a:latin typeface="Calibri" panose="020F0502020204030204" pitchFamily="34" charset="0"/>
                <a:cs typeface="Calibri" panose="020F0502020204030204" pitchFamily="34" charset="0"/>
              </a:rPr>
              <a:t>“I know the resurrection is a fact, and Watergate proved it to me. How? Because 12 men testified they had seen Jesus raised from the dead, then they proclaimed that truth for 40 years, never once denying it. Every one was beaten, tortured, stoned and put in prison. They would not have endured that if it weren't true. </a:t>
            </a:r>
            <a:r>
              <a:rPr lang="en-US" sz="2800" dirty="0">
                <a:solidFill>
                  <a:srgbClr val="0000CC"/>
                </a:solidFill>
                <a:latin typeface="Calibri" panose="020F0502020204030204" pitchFamily="34" charset="0"/>
                <a:cs typeface="Calibri" panose="020F0502020204030204" pitchFamily="34" charset="0"/>
              </a:rPr>
              <a:t>Watergate embroiled 12 of the most powerful men in the world – and they couldn't keep a lie for three weeks. You're telling me 12 apostles could keep a lie for 40 years? Absolutely impossible.</a:t>
            </a:r>
            <a:r>
              <a:rPr lang="en-US" sz="2800" b="0" dirty="0">
                <a:latin typeface="Calibri" panose="020F0502020204030204" pitchFamily="34" charset="0"/>
                <a:cs typeface="Calibri" panose="020F0502020204030204" pitchFamily="34" charset="0"/>
              </a:rPr>
              <a:t>” Charles Colson</a:t>
            </a:r>
          </a:p>
        </p:txBody>
      </p:sp>
      <p:pic>
        <p:nvPicPr>
          <p:cNvPr id="7" name="Picture 6">
            <a:extLst>
              <a:ext uri="{FF2B5EF4-FFF2-40B4-BE49-F238E27FC236}">
                <a16:creationId xmlns:a16="http://schemas.microsoft.com/office/drawing/2014/main" id="{D9744F14-248F-4626-96F2-A2E465015C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64068"/>
            <a:ext cx="838200" cy="1097280"/>
          </a:xfrm>
          <a:prstGeom prst="rect">
            <a:avLst/>
          </a:prstGeom>
        </p:spPr>
      </p:pic>
    </p:spTree>
    <p:extLst>
      <p:ext uri="{BB962C8B-B14F-4D97-AF65-F5344CB8AC3E}">
        <p14:creationId xmlns:p14="http://schemas.microsoft.com/office/powerpoint/2010/main" val="2202030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lnSpc>
                <a:spcPct val="115000"/>
              </a:lnSpc>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6:35–51</a:t>
            </a:r>
          </a:p>
          <a:p>
            <a:pPr marL="0" marR="0" indent="0" algn="just">
              <a:spcBef>
                <a:spcPts val="0"/>
              </a:spcBef>
              <a:spcAft>
                <a:spcPts val="1000"/>
              </a:spcAft>
              <a:buNone/>
            </a:pPr>
            <a:r>
              <a:rPr lang="en-US" sz="2800" baseline="30000" dirty="0">
                <a:latin typeface="Calibri" panose="020F0502020204030204" pitchFamily="34" charset="0"/>
              </a:rPr>
              <a:t>35</a:t>
            </a:r>
            <a:r>
              <a:rPr lang="en-US" sz="2800" dirty="0">
                <a:latin typeface="Calibri" panose="020F0502020204030204" pitchFamily="34" charset="0"/>
              </a:rPr>
              <a:t> Jesus said to them, “</a:t>
            </a:r>
            <a:r>
              <a:rPr lang="en-US" sz="2800" b="1" u="sng" dirty="0">
                <a:solidFill>
                  <a:srgbClr val="0000CC"/>
                </a:solidFill>
                <a:highlight>
                  <a:srgbClr val="FFFF00"/>
                </a:highlight>
                <a:ea typeface="+mj-ea"/>
              </a:rPr>
              <a:t>I AM</a:t>
            </a:r>
            <a:r>
              <a:rPr lang="en-US" sz="2800" b="1" dirty="0">
                <a:solidFill>
                  <a:srgbClr val="0000CC"/>
                </a:solidFill>
                <a:ea typeface="+mj-ea"/>
              </a:rPr>
              <a:t> </a:t>
            </a:r>
            <a:r>
              <a:rPr lang="en-US" sz="2800" b="1" u="sng" dirty="0">
                <a:solidFill>
                  <a:srgbClr val="0000CC"/>
                </a:solidFill>
                <a:ea typeface="+mj-ea"/>
              </a:rPr>
              <a:t>the bread of life</a:t>
            </a:r>
            <a:r>
              <a:rPr lang="en-US" sz="2800" dirty="0">
                <a:latin typeface="Calibri" panose="020F0502020204030204" pitchFamily="34" charset="0"/>
              </a:rPr>
              <a:t>; he who comes to Me will not hunger, and he who believes in Me will never thirst. </a:t>
            </a:r>
            <a:r>
              <a:rPr lang="en-US" sz="2800" baseline="30000" dirty="0">
                <a:latin typeface="Calibri" panose="020F0502020204030204" pitchFamily="34" charset="0"/>
              </a:rPr>
              <a:t>36</a:t>
            </a:r>
            <a:r>
              <a:rPr lang="en-US" sz="2800" dirty="0">
                <a:latin typeface="Calibri" panose="020F0502020204030204" pitchFamily="34" charset="0"/>
              </a:rPr>
              <a:t> “But I said to you that you have seen Me, and yet do not believe. </a:t>
            </a:r>
            <a:r>
              <a:rPr lang="en-US" sz="2800" baseline="30000" dirty="0">
                <a:latin typeface="Calibri" panose="020F0502020204030204" pitchFamily="34" charset="0"/>
              </a:rPr>
              <a:t>37</a:t>
            </a:r>
            <a:r>
              <a:rPr lang="en-US" sz="2800" dirty="0">
                <a:latin typeface="Calibri" panose="020F0502020204030204" pitchFamily="34" charset="0"/>
              </a:rPr>
              <a:t> “All that the Father gives Me will come to Me, and the one who comes to Me I will certainly not cast out. </a:t>
            </a:r>
            <a:r>
              <a:rPr lang="en-US" sz="2800" baseline="30000" dirty="0">
                <a:latin typeface="Calibri" panose="020F0502020204030204" pitchFamily="34" charset="0"/>
              </a:rPr>
              <a:t>38</a:t>
            </a:r>
            <a:r>
              <a:rPr lang="en-US" sz="2800" dirty="0">
                <a:latin typeface="Calibri" panose="020F0502020204030204" pitchFamily="34" charset="0"/>
              </a:rPr>
              <a:t> “For </a:t>
            </a:r>
            <a:r>
              <a:rPr lang="en-US" sz="2800" b="1" u="sng" dirty="0">
                <a:solidFill>
                  <a:srgbClr val="0000CC"/>
                </a:solidFill>
                <a:ea typeface="+mj-ea"/>
              </a:rPr>
              <a:t>I have come down from heaven</a:t>
            </a:r>
            <a:r>
              <a:rPr lang="en-US" sz="2800" dirty="0">
                <a:latin typeface="Calibri" panose="020F0502020204030204" pitchFamily="34" charset="0"/>
              </a:rPr>
              <a:t>, not to do My own will, but the will of Him who sent Me. </a:t>
            </a:r>
            <a:r>
              <a:rPr lang="en-US" sz="2800" baseline="30000" dirty="0">
                <a:latin typeface="Calibri" panose="020F0502020204030204" pitchFamily="34" charset="0"/>
              </a:rPr>
              <a:t>39</a:t>
            </a:r>
            <a:r>
              <a:rPr lang="en-US" sz="2800" dirty="0">
                <a:latin typeface="Calibri" panose="020F0502020204030204" pitchFamily="34" charset="0"/>
              </a:rPr>
              <a:t> “This is the will of Him who sent Me, that of all that He has given Me I lose nothing, but raise it up on the last day. </a:t>
            </a:r>
            <a:r>
              <a:rPr lang="en-US" sz="2800" baseline="30000" dirty="0">
                <a:latin typeface="Calibri" panose="020F0502020204030204" pitchFamily="34" charset="0"/>
              </a:rPr>
              <a:t>40</a:t>
            </a:r>
            <a:r>
              <a:rPr lang="en-US" sz="2800" dirty="0">
                <a:latin typeface="Calibri" panose="020F0502020204030204" pitchFamily="34" charset="0"/>
              </a:rPr>
              <a:t> “For this is the will of My Father, </a:t>
            </a:r>
            <a:r>
              <a:rPr lang="en-US" sz="2800" dirty="0"/>
              <a:t>that everyone who beholds the Son and believes in Him will</a:t>
            </a:r>
            <a:r>
              <a:rPr lang="en-US" sz="2800" dirty="0">
                <a:latin typeface="Calibri" panose="020F0502020204030204" pitchFamily="34" charset="0"/>
              </a:rPr>
              <a:t> have eternal life, and I Myself will raise him up on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759817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lnSpc>
                <a:spcPct val="115000"/>
              </a:lnSpc>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6:35–51</a:t>
            </a:r>
          </a:p>
          <a:p>
            <a:pPr marL="0" marR="0" indent="0" algn="just">
              <a:spcBef>
                <a:spcPts val="0"/>
              </a:spcBef>
              <a:spcAft>
                <a:spcPts val="1000"/>
              </a:spcAft>
              <a:buNone/>
            </a:pPr>
            <a:r>
              <a:rPr lang="en-US" sz="2800" dirty="0">
                <a:latin typeface="Calibri" panose="020F0502020204030204" pitchFamily="34" charset="0"/>
              </a:rPr>
              <a:t>…last day.” </a:t>
            </a:r>
            <a:r>
              <a:rPr lang="en-US" sz="2800" baseline="30000" dirty="0">
                <a:latin typeface="Calibri" panose="020F0502020204030204" pitchFamily="34" charset="0"/>
              </a:rPr>
              <a:t>41</a:t>
            </a:r>
            <a:r>
              <a:rPr lang="en-US" sz="2800" dirty="0">
                <a:latin typeface="Calibri" panose="020F0502020204030204" pitchFamily="34" charset="0"/>
              </a:rPr>
              <a:t> </a:t>
            </a:r>
            <a:r>
              <a:rPr lang="en-US" sz="2800" b="1" dirty="0">
                <a:latin typeface="Calibri" panose="020F0502020204030204" pitchFamily="34" charset="0"/>
              </a:rPr>
              <a:t>Therefore </a:t>
            </a:r>
            <a:r>
              <a:rPr lang="en-US" sz="2800" b="1" u="sng" dirty="0">
                <a:latin typeface="Calibri" panose="020F0502020204030204" pitchFamily="34" charset="0"/>
              </a:rPr>
              <a:t>the Jews</a:t>
            </a:r>
            <a:r>
              <a:rPr lang="en-US" sz="2800" b="1" dirty="0">
                <a:latin typeface="Calibri" panose="020F0502020204030204" pitchFamily="34" charset="0"/>
              </a:rPr>
              <a:t> were grumbling about Him, because He said</a:t>
            </a:r>
            <a:r>
              <a:rPr lang="en-US" sz="2800" dirty="0">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I AM</a:t>
            </a:r>
            <a:r>
              <a:rPr lang="en-US" sz="2800" b="1" dirty="0">
                <a:solidFill>
                  <a:srgbClr val="0000CC"/>
                </a:solidFill>
                <a:latin typeface="Calibri" panose="020F0502020204030204" pitchFamily="34" charset="0"/>
                <a:ea typeface="+mj-ea"/>
                <a:cs typeface="Calibri" panose="020F0502020204030204" pitchFamily="34" charset="0"/>
              </a:rPr>
              <a:t> </a:t>
            </a:r>
            <a:r>
              <a:rPr lang="en-US" sz="2800" b="1" u="sng" dirty="0">
                <a:solidFill>
                  <a:srgbClr val="0000CC"/>
                </a:solidFill>
                <a:ea typeface="+mj-ea"/>
              </a:rPr>
              <a:t>the bread that came down out of heaven</a:t>
            </a:r>
            <a:r>
              <a:rPr lang="en-US" sz="2800" dirty="0">
                <a:latin typeface="Calibri" panose="020F0502020204030204" pitchFamily="34" charset="0"/>
              </a:rPr>
              <a:t>.” </a:t>
            </a:r>
            <a:r>
              <a:rPr lang="en-US" sz="2800" baseline="30000" dirty="0">
                <a:latin typeface="Calibri" panose="020F0502020204030204" pitchFamily="34" charset="0"/>
              </a:rPr>
              <a:t>42</a:t>
            </a:r>
            <a:r>
              <a:rPr lang="en-US" sz="2800" dirty="0">
                <a:latin typeface="Calibri" panose="020F0502020204030204" pitchFamily="34" charset="0"/>
              </a:rPr>
              <a:t> They were saying, “Is not this Jesus, the son of Joseph, whose father and mother we know? How does He now say, ‘I have come down out of heaven’?” </a:t>
            </a:r>
            <a:r>
              <a:rPr lang="en-US" sz="2800" baseline="30000" dirty="0">
                <a:latin typeface="Calibri" panose="020F0502020204030204" pitchFamily="34" charset="0"/>
              </a:rPr>
              <a:t>43</a:t>
            </a:r>
            <a:r>
              <a:rPr lang="en-US" sz="2800" dirty="0">
                <a:latin typeface="Calibri" panose="020F0502020204030204" pitchFamily="34" charset="0"/>
              </a:rPr>
              <a:t> Jesus answered and said to them, “Do not grumble among yourselves. </a:t>
            </a:r>
            <a:r>
              <a:rPr lang="en-US" sz="2800" baseline="30000" dirty="0">
                <a:latin typeface="Calibri" panose="020F0502020204030204" pitchFamily="34" charset="0"/>
              </a:rPr>
              <a:t>44</a:t>
            </a:r>
            <a:r>
              <a:rPr lang="en-US" sz="2800" dirty="0">
                <a:latin typeface="Calibri" panose="020F0502020204030204" pitchFamily="34" charset="0"/>
              </a:rPr>
              <a:t> “No one can come to Me unless the Father who sent Me draws him; and I will raise him up on the last day. </a:t>
            </a:r>
            <a:r>
              <a:rPr lang="en-US" sz="2800" baseline="30000" dirty="0">
                <a:latin typeface="Calibri" panose="020F0502020204030204" pitchFamily="34" charset="0"/>
              </a:rPr>
              <a:t>45</a:t>
            </a:r>
            <a:r>
              <a:rPr lang="en-US" sz="2800" dirty="0">
                <a:latin typeface="Calibri" panose="020F0502020204030204" pitchFamily="34" charset="0"/>
              </a:rPr>
              <a:t> “It is written in the prophets, ‘</a:t>
            </a:r>
            <a:r>
              <a:rPr lang="en-US" sz="2800" cap="small" dirty="0">
                <a:latin typeface="Calibri" panose="020F0502020204030204" pitchFamily="34" charset="0"/>
              </a:rPr>
              <a:t>And they shall all be</a:t>
            </a:r>
            <a:r>
              <a:rPr lang="en-US" sz="2800" dirty="0">
                <a:latin typeface="Calibri" panose="020F0502020204030204" pitchFamily="34" charset="0"/>
              </a:rPr>
              <a:t> </a:t>
            </a:r>
            <a:r>
              <a:rPr lang="en-US" sz="2800" cap="small" dirty="0">
                <a:latin typeface="Calibri" panose="020F0502020204030204" pitchFamily="34" charset="0"/>
              </a:rPr>
              <a:t>taught of God</a:t>
            </a:r>
            <a:r>
              <a:rPr lang="en-US" sz="2800" dirty="0">
                <a:latin typeface="Calibri" panose="020F0502020204030204" pitchFamily="34" charset="0"/>
              </a:rPr>
              <a:t>.’ Everyone who has heard and learned from the Father, comes to Me. </a:t>
            </a:r>
            <a:r>
              <a:rPr lang="en-US" sz="2800" baseline="30000" dirty="0">
                <a:latin typeface="Calibri" panose="020F0502020204030204" pitchFamily="34" charset="0"/>
              </a:rPr>
              <a:t>46</a:t>
            </a:r>
            <a:r>
              <a:rPr lang="en-US" sz="2800" dirty="0">
                <a:latin typeface="Calibri" panose="020F0502020204030204" pitchFamily="34" charset="0"/>
              </a:rPr>
              <a:t> “Not that anyone has seen the Father,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131935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lnSpc>
                <a:spcPct val="115000"/>
              </a:lnSpc>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6:35–51</a:t>
            </a:r>
          </a:p>
          <a:p>
            <a:pPr marL="0" marR="0" indent="0" algn="just">
              <a:spcBef>
                <a:spcPts val="0"/>
              </a:spcBef>
              <a:spcAft>
                <a:spcPts val="1000"/>
              </a:spcAft>
              <a:buNone/>
            </a:pPr>
            <a:r>
              <a:rPr lang="en-US" sz="2800" dirty="0">
                <a:latin typeface="Calibri" panose="020F0502020204030204" pitchFamily="34" charset="0"/>
              </a:rPr>
              <a:t>…the One who is from God; He has seen the Father. </a:t>
            </a:r>
            <a:r>
              <a:rPr lang="en-US" sz="2800" baseline="30000" dirty="0">
                <a:latin typeface="Calibri" panose="020F0502020204030204" pitchFamily="34" charset="0"/>
              </a:rPr>
              <a:t>47</a:t>
            </a:r>
            <a:r>
              <a:rPr lang="en-US" sz="2800" dirty="0">
                <a:latin typeface="Calibri" panose="020F0502020204030204" pitchFamily="34" charset="0"/>
              </a:rPr>
              <a:t> “Truly, truly, I say to you, he who believes has eternal life. </a:t>
            </a:r>
            <a:r>
              <a:rPr lang="en-US" sz="2800" baseline="30000" dirty="0">
                <a:latin typeface="Calibri" panose="020F0502020204030204" pitchFamily="34" charset="0"/>
              </a:rPr>
              <a:t>48</a:t>
            </a:r>
            <a:r>
              <a:rPr lang="en-US" sz="2800" dirty="0">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I AM</a:t>
            </a:r>
            <a:r>
              <a:rPr lang="en-US" sz="2800" b="1" dirty="0">
                <a:solidFill>
                  <a:srgbClr val="0000CC"/>
                </a:solidFill>
                <a:latin typeface="Calibri" panose="020F0502020204030204" pitchFamily="34" charset="0"/>
                <a:cs typeface="Calibri" panose="020F0502020204030204" pitchFamily="34" charset="0"/>
              </a:rPr>
              <a:t> </a:t>
            </a:r>
            <a:r>
              <a:rPr lang="en-US" sz="2800" b="1" u="sng" dirty="0">
                <a:solidFill>
                  <a:srgbClr val="0000CC"/>
                </a:solidFill>
                <a:ea typeface="+mj-ea"/>
              </a:rPr>
              <a:t>the bread of life</a:t>
            </a:r>
            <a:r>
              <a:rPr lang="en-US" sz="2800" dirty="0">
                <a:latin typeface="Calibri" panose="020F0502020204030204" pitchFamily="34" charset="0"/>
              </a:rPr>
              <a:t>. </a:t>
            </a:r>
            <a:r>
              <a:rPr lang="en-US" sz="2800" baseline="30000" dirty="0">
                <a:latin typeface="Calibri" panose="020F0502020204030204" pitchFamily="34" charset="0"/>
              </a:rPr>
              <a:t>49</a:t>
            </a:r>
            <a:r>
              <a:rPr lang="en-US" sz="2800" dirty="0">
                <a:latin typeface="Calibri" panose="020F0502020204030204" pitchFamily="34" charset="0"/>
              </a:rPr>
              <a:t> </a:t>
            </a:r>
            <a:r>
              <a:rPr lang="en-US" sz="2800" dirty="0"/>
              <a:t>“Your fathers ate the manna in the wilderness, and they died.</a:t>
            </a:r>
            <a:r>
              <a:rPr lang="en-US" sz="2800" b="1" dirty="0">
                <a:solidFill>
                  <a:srgbClr val="0000CC"/>
                </a:solidFill>
                <a:latin typeface="Calibri" panose="020F0502020204030204" pitchFamily="34" charset="0"/>
                <a:ea typeface="+mj-ea"/>
                <a:cs typeface="Calibri" panose="020F0502020204030204" pitchFamily="34" charset="0"/>
              </a:rPr>
              <a:t> </a:t>
            </a:r>
            <a:r>
              <a:rPr lang="en-US" sz="2800" baseline="30000" dirty="0">
                <a:latin typeface="Calibri" panose="020F0502020204030204" pitchFamily="34" charset="0"/>
              </a:rPr>
              <a:t>50</a:t>
            </a:r>
            <a:r>
              <a:rPr lang="en-US" sz="2800" dirty="0">
                <a:latin typeface="Calibri" panose="020F0502020204030204" pitchFamily="34" charset="0"/>
              </a:rPr>
              <a:t> </a:t>
            </a:r>
            <a:r>
              <a:rPr lang="en-US" sz="2800" dirty="0"/>
              <a:t>“This is the bread </a:t>
            </a:r>
            <a:r>
              <a:rPr lang="en-US" sz="2800" b="1" u="sng" dirty="0">
                <a:solidFill>
                  <a:srgbClr val="0000CC"/>
                </a:solidFill>
                <a:latin typeface="Calibri" panose="020F0502020204030204" pitchFamily="34" charset="0"/>
                <a:ea typeface="+mj-ea"/>
                <a:cs typeface="Calibri" panose="020F0502020204030204" pitchFamily="34" charset="0"/>
              </a:rPr>
              <a:t>which comes down out of heaven</a:t>
            </a:r>
            <a:r>
              <a:rPr lang="en-US" sz="2800" dirty="0"/>
              <a:t>, so that one may eat of it and not die. </a:t>
            </a:r>
            <a:r>
              <a:rPr lang="en-US" sz="2800" baseline="30000" dirty="0">
                <a:latin typeface="Calibri" panose="020F0502020204030204" pitchFamily="34" charset="0"/>
              </a:rPr>
              <a:t>51</a:t>
            </a:r>
            <a:r>
              <a:rPr lang="en-US" sz="2800" dirty="0">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I AM</a:t>
            </a:r>
            <a:r>
              <a:rPr lang="en-US" sz="2800" dirty="0">
                <a:latin typeface="Calibri" panose="020F0502020204030204" pitchFamily="34" charset="0"/>
              </a:rPr>
              <a:t> </a:t>
            </a:r>
            <a:r>
              <a:rPr lang="en-US" sz="2800" b="1" u="sng" dirty="0">
                <a:solidFill>
                  <a:srgbClr val="0000CC"/>
                </a:solidFill>
                <a:ea typeface="+mj-ea"/>
              </a:rPr>
              <a:t>the living bread that came down out of heaven</a:t>
            </a:r>
            <a:r>
              <a:rPr lang="en-US" sz="2800" dirty="0">
                <a:latin typeface="Calibri" panose="020F0502020204030204" pitchFamily="34" charset="0"/>
              </a:rPr>
              <a:t>; if anyone eats of this bread, he will live forever; and the bread also which I will give for the life of the world is My flesh.”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267038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lnSpc>
                <a:spcPct val="115000"/>
              </a:lnSpc>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6:35–51</a:t>
            </a:r>
          </a:p>
          <a:p>
            <a:pPr marL="0" marR="0" indent="0" algn="just">
              <a:spcBef>
                <a:spcPts val="0"/>
              </a:spcBef>
              <a:spcAft>
                <a:spcPts val="1000"/>
              </a:spcAft>
              <a:buNone/>
            </a:pPr>
            <a:r>
              <a:rPr lang="en-US" sz="2800" baseline="30000" dirty="0">
                <a:latin typeface="Calibri" panose="020F0502020204030204" pitchFamily="34" charset="0"/>
              </a:rPr>
              <a:t>35</a:t>
            </a:r>
            <a:r>
              <a:rPr lang="en-US" sz="2800" dirty="0">
                <a:latin typeface="Calibri" panose="020F0502020204030204" pitchFamily="34" charset="0"/>
              </a:rPr>
              <a:t> Jesus said to them, “</a:t>
            </a:r>
            <a:r>
              <a:rPr lang="en-US" sz="2800" b="1" u="sng" dirty="0">
                <a:solidFill>
                  <a:srgbClr val="0000CC"/>
                </a:solidFill>
                <a:highlight>
                  <a:srgbClr val="FFFF00"/>
                </a:highlight>
                <a:ea typeface="+mj-ea"/>
              </a:rPr>
              <a:t>I AM</a:t>
            </a:r>
            <a:r>
              <a:rPr lang="en-US" sz="2800" b="1" dirty="0">
                <a:solidFill>
                  <a:srgbClr val="0000CC"/>
                </a:solidFill>
                <a:ea typeface="+mj-ea"/>
              </a:rPr>
              <a:t> </a:t>
            </a:r>
            <a:r>
              <a:rPr lang="en-US" sz="2800" b="1" u="sng" dirty="0">
                <a:solidFill>
                  <a:srgbClr val="0000CC"/>
                </a:solidFill>
                <a:ea typeface="+mj-ea"/>
              </a:rPr>
              <a:t>the bread of life</a:t>
            </a:r>
            <a:r>
              <a:rPr lang="en-US" sz="2800" dirty="0">
                <a:latin typeface="Calibri" panose="020F0502020204030204" pitchFamily="34" charset="0"/>
              </a:rPr>
              <a:t>; he who comes to Me will not hunger, and he who believes in Me will never thirst. </a:t>
            </a:r>
            <a:r>
              <a:rPr lang="en-US" sz="2800" baseline="30000" dirty="0">
                <a:latin typeface="Calibri" panose="020F0502020204030204" pitchFamily="34" charset="0"/>
              </a:rPr>
              <a:t>36</a:t>
            </a:r>
            <a:r>
              <a:rPr lang="en-US" sz="2800" dirty="0">
                <a:latin typeface="Calibri" panose="020F0502020204030204" pitchFamily="34" charset="0"/>
              </a:rPr>
              <a:t> “But I said to you that you have seen Me, and yet do not believe. </a:t>
            </a:r>
            <a:r>
              <a:rPr lang="en-US" sz="2800" baseline="30000" dirty="0">
                <a:latin typeface="Calibri" panose="020F0502020204030204" pitchFamily="34" charset="0"/>
              </a:rPr>
              <a:t>37</a:t>
            </a:r>
            <a:r>
              <a:rPr lang="en-US" sz="2800" dirty="0">
                <a:latin typeface="Calibri" panose="020F0502020204030204" pitchFamily="34" charset="0"/>
              </a:rPr>
              <a:t> “All that the Father gives Me will come to Me, and the one who comes to Me I will certainly not cast out. </a:t>
            </a:r>
            <a:r>
              <a:rPr lang="en-US" sz="2800" baseline="30000" dirty="0">
                <a:latin typeface="Calibri" panose="020F0502020204030204" pitchFamily="34" charset="0"/>
              </a:rPr>
              <a:t>38</a:t>
            </a:r>
            <a:r>
              <a:rPr lang="en-US" sz="2800" dirty="0">
                <a:latin typeface="Calibri" panose="020F0502020204030204" pitchFamily="34" charset="0"/>
              </a:rPr>
              <a:t> “</a:t>
            </a:r>
            <a:r>
              <a:rPr lang="en-US" sz="2800" dirty="0"/>
              <a:t>For I have come down from heaven, not to </a:t>
            </a:r>
            <a:r>
              <a:rPr lang="en-US" sz="2800" dirty="0">
                <a:latin typeface="Calibri" panose="020F0502020204030204" pitchFamily="34" charset="0"/>
              </a:rPr>
              <a:t>do My own will, but the will of Him who sent Me. </a:t>
            </a:r>
            <a:r>
              <a:rPr lang="en-US" sz="2800" baseline="30000" dirty="0">
                <a:latin typeface="Calibri" panose="020F0502020204030204" pitchFamily="34" charset="0"/>
              </a:rPr>
              <a:t>39</a:t>
            </a:r>
            <a:r>
              <a:rPr lang="en-US" sz="2800" dirty="0">
                <a:latin typeface="Calibri" panose="020F0502020204030204" pitchFamily="34" charset="0"/>
              </a:rPr>
              <a:t> “This is the will of Him who sent Me, that of all that He has given Me I lose nothing, but raise it up on the last day. </a:t>
            </a:r>
            <a:r>
              <a:rPr lang="en-US" sz="2800" baseline="30000" dirty="0">
                <a:latin typeface="Calibri" panose="020F0502020204030204" pitchFamily="34" charset="0"/>
              </a:rPr>
              <a:t>40</a:t>
            </a:r>
            <a:r>
              <a:rPr lang="en-US" sz="2800" dirty="0">
                <a:latin typeface="Calibri" panose="020F0502020204030204" pitchFamily="34" charset="0"/>
              </a:rPr>
              <a:t> “For this is the will of My Father, that </a:t>
            </a:r>
            <a:r>
              <a:rPr lang="en-US" sz="2800" b="1" u="sng" dirty="0">
                <a:solidFill>
                  <a:srgbClr val="0000CC"/>
                </a:solidFill>
                <a:latin typeface="Calibri" panose="020F0502020204030204" pitchFamily="34" charset="0"/>
                <a:ea typeface="+mj-ea"/>
                <a:cs typeface="Calibri" panose="020F0502020204030204" pitchFamily="34" charset="0"/>
              </a:rPr>
              <a:t>everyone who beholds the Son and believes in Him</a:t>
            </a:r>
            <a:r>
              <a:rPr lang="en-US" sz="2800" dirty="0">
                <a:latin typeface="Calibri" panose="020F0502020204030204" pitchFamily="34" charset="0"/>
              </a:rPr>
              <a:t> will have eternal life, and I Myself will raise him up on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1196327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lnSpc>
                <a:spcPct val="115000"/>
              </a:lnSpc>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6:35–51</a:t>
            </a:r>
          </a:p>
          <a:p>
            <a:pPr marL="0" marR="0" indent="0" algn="just">
              <a:spcBef>
                <a:spcPts val="0"/>
              </a:spcBef>
              <a:spcAft>
                <a:spcPts val="1000"/>
              </a:spcAft>
              <a:buNone/>
            </a:pPr>
            <a:r>
              <a:rPr lang="en-US" sz="2800" dirty="0">
                <a:latin typeface="Calibri" panose="020F0502020204030204" pitchFamily="34" charset="0"/>
              </a:rPr>
              <a:t>…the One who is from God; He has seen the Father. </a:t>
            </a:r>
            <a:r>
              <a:rPr lang="en-US" sz="2800" baseline="30000" dirty="0">
                <a:latin typeface="Calibri" panose="020F0502020204030204" pitchFamily="34" charset="0"/>
              </a:rPr>
              <a:t>47</a:t>
            </a:r>
            <a:r>
              <a:rPr lang="en-US" sz="2800" dirty="0">
                <a:latin typeface="Calibri" panose="020F0502020204030204" pitchFamily="34" charset="0"/>
              </a:rPr>
              <a:t> “Truly, truly, I say to you, he who believes has eternal life. </a:t>
            </a:r>
            <a:r>
              <a:rPr lang="en-US" sz="2800" baseline="30000" dirty="0">
                <a:latin typeface="Calibri" panose="020F0502020204030204" pitchFamily="34" charset="0"/>
              </a:rPr>
              <a:t>48</a:t>
            </a:r>
            <a:r>
              <a:rPr lang="en-US" sz="2800" dirty="0">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I AM</a:t>
            </a:r>
            <a:r>
              <a:rPr lang="en-US" sz="2800" b="1" dirty="0">
                <a:solidFill>
                  <a:srgbClr val="0000CC"/>
                </a:solidFill>
                <a:latin typeface="Calibri" panose="020F0502020204030204" pitchFamily="34" charset="0"/>
                <a:cs typeface="Calibri" panose="020F0502020204030204" pitchFamily="34" charset="0"/>
              </a:rPr>
              <a:t> </a:t>
            </a:r>
            <a:r>
              <a:rPr lang="en-US" sz="2800" dirty="0"/>
              <a:t>the bread of life</a:t>
            </a:r>
            <a:r>
              <a:rPr lang="en-US" sz="2800" dirty="0">
                <a:latin typeface="Calibri" panose="020F0502020204030204" pitchFamily="34" charset="0"/>
              </a:rPr>
              <a:t>. </a:t>
            </a:r>
            <a:r>
              <a:rPr lang="en-US" sz="2800" baseline="30000" dirty="0">
                <a:latin typeface="Calibri" panose="020F0502020204030204" pitchFamily="34" charset="0"/>
              </a:rPr>
              <a:t>49</a:t>
            </a:r>
            <a:r>
              <a:rPr lang="en-US" sz="2800" dirty="0">
                <a:latin typeface="Calibri" panose="020F0502020204030204" pitchFamily="34" charset="0"/>
              </a:rPr>
              <a:t> </a:t>
            </a:r>
            <a:r>
              <a:rPr lang="en-US" sz="2800" b="1" dirty="0">
                <a:solidFill>
                  <a:srgbClr val="0000CC"/>
                </a:solidFill>
                <a:ea typeface="+mj-ea"/>
              </a:rPr>
              <a:t>“</a:t>
            </a:r>
            <a:r>
              <a:rPr lang="en-US" sz="2800" b="1" u="sng" dirty="0">
                <a:solidFill>
                  <a:srgbClr val="0000CC"/>
                </a:solidFill>
                <a:ea typeface="+mj-ea"/>
              </a:rPr>
              <a:t>Your fathers ate the manna in the wilderness, </a:t>
            </a:r>
            <a:r>
              <a:rPr lang="en-US" sz="2800" b="1" u="sng" dirty="0">
                <a:solidFill>
                  <a:srgbClr val="0000CC"/>
                </a:solidFill>
                <a:highlight>
                  <a:srgbClr val="C0C0C0"/>
                </a:highlight>
                <a:ea typeface="+mj-ea"/>
              </a:rPr>
              <a:t>and they died</a:t>
            </a:r>
            <a:r>
              <a:rPr lang="en-US" sz="2800" b="1" dirty="0">
                <a:solidFill>
                  <a:srgbClr val="0000CC"/>
                </a:solidFill>
                <a:ea typeface="+mj-ea"/>
              </a:rPr>
              <a:t>.</a:t>
            </a:r>
            <a:r>
              <a:rPr lang="en-US" sz="2800" b="1" dirty="0">
                <a:solidFill>
                  <a:srgbClr val="0000CC"/>
                </a:solidFill>
                <a:latin typeface="Calibri" panose="020F0502020204030204" pitchFamily="34" charset="0"/>
                <a:ea typeface="+mj-ea"/>
                <a:cs typeface="Calibri" panose="020F0502020204030204" pitchFamily="34" charset="0"/>
              </a:rPr>
              <a:t> </a:t>
            </a:r>
            <a:r>
              <a:rPr lang="en-US" sz="2800" baseline="30000" dirty="0">
                <a:latin typeface="Calibri" panose="020F0502020204030204" pitchFamily="34" charset="0"/>
              </a:rPr>
              <a:t>50</a:t>
            </a:r>
            <a:r>
              <a:rPr lang="en-US" sz="2800" dirty="0">
                <a:latin typeface="Calibri" panose="020F0502020204030204" pitchFamily="34" charset="0"/>
              </a:rPr>
              <a:t> </a:t>
            </a:r>
            <a:r>
              <a:rPr lang="en-US" sz="2800" b="1" dirty="0">
                <a:solidFill>
                  <a:srgbClr val="0000CC"/>
                </a:solidFill>
                <a:ea typeface="+mj-ea"/>
              </a:rPr>
              <a:t>“</a:t>
            </a:r>
            <a:r>
              <a:rPr lang="en-US" sz="2800" b="1" u="sng" dirty="0">
                <a:solidFill>
                  <a:srgbClr val="0000CC"/>
                </a:solidFill>
                <a:ea typeface="+mj-ea"/>
              </a:rPr>
              <a:t>This is the bread which </a:t>
            </a:r>
            <a:r>
              <a:rPr lang="en-US" sz="2800" b="1" u="sng" dirty="0">
                <a:solidFill>
                  <a:srgbClr val="0000CC"/>
                </a:solidFill>
                <a:latin typeface="Calibri" panose="020F0502020204030204" pitchFamily="34" charset="0"/>
                <a:ea typeface="+mj-ea"/>
                <a:cs typeface="Calibri" panose="020F0502020204030204" pitchFamily="34" charset="0"/>
              </a:rPr>
              <a:t>comes down out of </a:t>
            </a:r>
            <a:r>
              <a:rPr lang="en-US" sz="2800" b="1" u="sng" dirty="0">
                <a:solidFill>
                  <a:srgbClr val="0000CC"/>
                </a:solidFill>
                <a:ea typeface="+mj-ea"/>
              </a:rPr>
              <a:t>heaven, so that one may eat of it </a:t>
            </a:r>
            <a:r>
              <a:rPr lang="en-US" sz="2800" b="1" u="sng" dirty="0">
                <a:solidFill>
                  <a:srgbClr val="0000CC"/>
                </a:solidFill>
                <a:highlight>
                  <a:srgbClr val="FFFFCC"/>
                </a:highlight>
                <a:ea typeface="+mj-ea"/>
              </a:rPr>
              <a:t>and not die</a:t>
            </a:r>
            <a:r>
              <a:rPr lang="en-US" sz="2800" dirty="0"/>
              <a:t>. </a:t>
            </a:r>
            <a:r>
              <a:rPr lang="en-US" sz="2800" baseline="30000" dirty="0">
                <a:latin typeface="Calibri" panose="020F0502020204030204" pitchFamily="34" charset="0"/>
              </a:rPr>
              <a:t>51</a:t>
            </a:r>
            <a:r>
              <a:rPr lang="en-US" sz="2800" dirty="0">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I AM</a:t>
            </a:r>
            <a:r>
              <a:rPr lang="en-US" sz="2800" dirty="0">
                <a:latin typeface="Calibri" panose="020F0502020204030204" pitchFamily="34" charset="0"/>
              </a:rPr>
              <a:t> </a:t>
            </a:r>
            <a:r>
              <a:rPr lang="en-US" sz="2800" dirty="0"/>
              <a:t>the living bread that came down out of heaven</a:t>
            </a:r>
            <a:r>
              <a:rPr lang="en-US" sz="2800" dirty="0">
                <a:latin typeface="Calibri" panose="020F0502020204030204" pitchFamily="34" charset="0"/>
              </a:rPr>
              <a:t>; if anyone eats of this bread, </a:t>
            </a:r>
            <a:r>
              <a:rPr lang="en-US" sz="2800" b="1" u="sng" dirty="0">
                <a:solidFill>
                  <a:srgbClr val="0000CC"/>
                </a:solidFill>
                <a:highlight>
                  <a:srgbClr val="FFFFCC"/>
                </a:highlight>
                <a:ea typeface="+mj-ea"/>
              </a:rPr>
              <a:t>he will live forever</a:t>
            </a:r>
            <a:r>
              <a:rPr lang="en-US" sz="2800" dirty="0">
                <a:latin typeface="Calibri" panose="020F0502020204030204" pitchFamily="34" charset="0"/>
              </a:rPr>
              <a:t>; and the bread also which I will give for the life of the world is My flesh.” </a:t>
            </a:r>
            <a:endParaRPr lang="en-US" sz="2800" dirty="0">
              <a:effectLst/>
              <a:latin typeface="Calibri" panose="020F0502020204030204" pitchFamily="34" charset="0"/>
            </a:endParaRPr>
          </a:p>
        </p:txBody>
      </p:sp>
    </p:spTree>
    <p:extLst>
      <p:ext uri="{BB962C8B-B14F-4D97-AF65-F5344CB8AC3E}">
        <p14:creationId xmlns:p14="http://schemas.microsoft.com/office/powerpoint/2010/main" val="1407144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FF"/>
                </a:solidFill>
                <a:latin typeface="Calibri" panose="020F0502020204030204" pitchFamily="34" charset="0"/>
                <a:cs typeface="Calibri" panose="020F0502020204030204" pitchFamily="34" charset="0"/>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spTree>
    <p:extLst>
      <p:ext uri="{BB962C8B-B14F-4D97-AF65-F5344CB8AC3E}">
        <p14:creationId xmlns:p14="http://schemas.microsoft.com/office/powerpoint/2010/main" val="154472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0AE638E9-2047-4679-88D9-AB5CABF3A9EE}"/>
              </a:ext>
            </a:extLst>
          </p:cNvPr>
          <p:cNvSpPr>
            <a:spLocks noGrp="1" noChangeArrowheads="1"/>
          </p:cNvSpPr>
          <p:nvPr>
            <p:ph type="body" sz="half" idx="1"/>
          </p:nvPr>
        </p:nvSpPr>
        <p:spPr>
          <a:xfrm>
            <a:off x="323850" y="1828800"/>
            <a:ext cx="8496300" cy="1371600"/>
          </a:xfrm>
        </p:spPr>
        <p:txBody>
          <a:bodyPr/>
          <a:lstStyle/>
          <a:p>
            <a:pPr algn="just">
              <a:spcBef>
                <a:spcPts val="0"/>
              </a:spcBef>
              <a:spcAft>
                <a:spcPts val="1200"/>
              </a:spcAft>
            </a:pPr>
            <a:r>
              <a:rPr lang="en-US" altLang="en-US" sz="2800" dirty="0">
                <a:ea typeface="+mj-ea"/>
              </a:rPr>
              <a:t>Jesus is the source of life and He </a:t>
            </a:r>
            <a:r>
              <a:rPr lang="en-US" altLang="en-US" sz="2800" dirty="0">
                <a:latin typeface="Calibri" panose="020F0502020204030204" pitchFamily="34" charset="0"/>
                <a:ea typeface="+mj-ea"/>
                <a:cs typeface="Calibri" panose="020F0502020204030204" pitchFamily="34" charset="0"/>
              </a:rPr>
              <a:t>made a significant contrast and comparison between </a:t>
            </a:r>
            <a:r>
              <a:rPr lang="en-US" altLang="en-US" sz="2800" b="1" dirty="0">
                <a:solidFill>
                  <a:srgbClr val="0000CC"/>
                </a:solidFill>
                <a:latin typeface="Calibri" panose="020F0502020204030204" pitchFamily="34" charset="0"/>
                <a:ea typeface="+mj-ea"/>
                <a:cs typeface="Calibri" panose="020F0502020204030204" pitchFamily="34" charset="0"/>
              </a:rPr>
              <a:t>‘</a:t>
            </a:r>
            <a:r>
              <a:rPr lang="en-US" altLang="en-US" sz="2800" b="1" u="sng" dirty="0">
                <a:solidFill>
                  <a:srgbClr val="0000CC"/>
                </a:solidFill>
                <a:latin typeface="Calibri" panose="020F0502020204030204" pitchFamily="34" charset="0"/>
                <a:ea typeface="+mj-ea"/>
                <a:cs typeface="Calibri" panose="020F0502020204030204" pitchFamily="34" charset="0"/>
              </a:rPr>
              <a:t>the manna</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ea typeface="+mj-ea"/>
              </a:rPr>
              <a:t>and Himself, the </a:t>
            </a:r>
            <a:r>
              <a:rPr lang="en-US" altLang="en-US" sz="2800" b="1" dirty="0">
                <a:solidFill>
                  <a:srgbClr val="0000CC"/>
                </a:solidFill>
                <a:latin typeface="Calibri" panose="020F0502020204030204" pitchFamily="34" charset="0"/>
                <a:ea typeface="+mj-ea"/>
                <a:cs typeface="Calibri" panose="020F0502020204030204" pitchFamily="34" charset="0"/>
              </a:rPr>
              <a:t>‘</a:t>
            </a:r>
            <a:r>
              <a:rPr lang="en-US" altLang="en-US" sz="2800" b="1" u="sng" dirty="0">
                <a:solidFill>
                  <a:srgbClr val="0000CC"/>
                </a:solidFill>
                <a:latin typeface="Calibri" panose="020F0502020204030204" pitchFamily="34" charset="0"/>
                <a:ea typeface="+mj-ea"/>
                <a:cs typeface="Calibri" panose="020F0502020204030204" pitchFamily="34" charset="0"/>
              </a:rPr>
              <a:t>Bread of Life</a:t>
            </a:r>
            <a:r>
              <a:rPr lang="en-US" altLang="en-US" sz="2800" b="1" dirty="0">
                <a:solidFill>
                  <a:srgbClr val="0000CC"/>
                </a:solidFill>
                <a:latin typeface="Calibri" panose="020F0502020204030204" pitchFamily="34" charset="0"/>
                <a:ea typeface="+mj-ea"/>
                <a:cs typeface="Calibri" panose="020F0502020204030204" pitchFamily="34" charset="0"/>
              </a:rPr>
              <a:t>’.</a:t>
            </a:r>
          </a:p>
        </p:txBody>
      </p:sp>
      <p:sp>
        <p:nvSpPr>
          <p:cNvPr id="7" name="Rectangle 2">
            <a:extLst>
              <a:ext uri="{FF2B5EF4-FFF2-40B4-BE49-F238E27FC236}">
                <a16:creationId xmlns:a16="http://schemas.microsoft.com/office/drawing/2014/main" id="{4EE446C1-E173-4D24-B187-8E3FC2C9D6BF}"/>
              </a:ext>
            </a:extLst>
          </p:cNvPr>
          <p:cNvSpPr txBox="1">
            <a:spLocks noChangeArrowheads="1"/>
          </p:cNvSpPr>
          <p:nvPr/>
        </p:nvSpPr>
        <p:spPr>
          <a:xfrm>
            <a:off x="190500" y="685800"/>
            <a:ext cx="8763000" cy="9906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 Manna &amp; the Bread of Life</a:t>
            </a:r>
          </a:p>
          <a:p>
            <a:r>
              <a:rPr lang="en-US" altLang="en-US" sz="2800" dirty="0">
                <a:solidFill>
                  <a:srgbClr val="0000CC"/>
                </a:solidFill>
                <a:latin typeface="Calibri" panose="020F0502020204030204" pitchFamily="34" charset="0"/>
                <a:cs typeface="Calibri" panose="020F0502020204030204" pitchFamily="34" charset="0"/>
              </a:rPr>
              <a:t>John 6:35-51</a:t>
            </a:r>
            <a:endParaRPr lang="en-US" altLang="en-US" sz="2800" b="1" dirty="0">
              <a:solidFill>
                <a:srgbClr val="0000CC"/>
              </a:solidFill>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D5837C46-53F8-44A0-A02C-0B12C80ADDB2}"/>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D4FBA640-C620-4C6F-B041-7746D58A30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733800"/>
            <a:ext cx="2946981" cy="1828800"/>
          </a:xfrm>
          <a:prstGeom prst="rect">
            <a:avLst/>
          </a:prstGeom>
        </p:spPr>
      </p:pic>
      <p:pic>
        <p:nvPicPr>
          <p:cNvPr id="3" name="Picture 2">
            <a:extLst>
              <a:ext uri="{FF2B5EF4-FFF2-40B4-BE49-F238E27FC236}">
                <a16:creationId xmlns:a16="http://schemas.microsoft.com/office/drawing/2014/main" id="{374C815B-3797-4E87-8628-EDBEF5DF9E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3200400"/>
            <a:ext cx="4374867" cy="3276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0AE638E9-2047-4679-88D9-AB5CABF3A9EE}"/>
              </a:ext>
            </a:extLst>
          </p:cNvPr>
          <p:cNvSpPr>
            <a:spLocks noGrp="1" noChangeArrowheads="1"/>
          </p:cNvSpPr>
          <p:nvPr>
            <p:ph type="body" sz="half" idx="1"/>
          </p:nvPr>
        </p:nvSpPr>
        <p:spPr>
          <a:xfrm>
            <a:off x="304800" y="1828800"/>
            <a:ext cx="8382000" cy="4343400"/>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One the one hand, those who ate the manna while certainly s</a:t>
            </a:r>
            <a:r>
              <a:rPr lang="en-US" altLang="en-US" sz="2800" dirty="0"/>
              <a:t>ustained </a:t>
            </a:r>
            <a:r>
              <a:rPr lang="en-US" altLang="en-US" sz="2800" dirty="0">
                <a:latin typeface="Calibri" panose="020F0502020204030204" pitchFamily="34" charset="0"/>
                <a:cs typeface="Calibri" panose="020F0502020204030204" pitchFamily="34" charset="0"/>
              </a:rPr>
              <a:t>by it, </a:t>
            </a:r>
            <a:r>
              <a:rPr lang="en-US" altLang="en-US" sz="2800" b="1" u="sng" dirty="0">
                <a:solidFill>
                  <a:srgbClr val="0000CC"/>
                </a:solidFill>
                <a:ea typeface="+mj-ea"/>
              </a:rPr>
              <a:t>ultimately, all died</a:t>
            </a:r>
            <a:r>
              <a:rPr lang="en-US" altLang="en-US" sz="2800" dirty="0">
                <a:latin typeface="Calibri" panose="020F0502020204030204" pitchFamily="34" charset="0"/>
                <a:cs typeface="Calibri" panose="020F0502020204030204" pitchFamily="34" charset="0"/>
              </a:rPr>
              <a:t>.</a:t>
            </a:r>
          </a:p>
        </p:txBody>
      </p:sp>
      <p:sp>
        <p:nvSpPr>
          <p:cNvPr id="7" name="Rectangle 2">
            <a:extLst>
              <a:ext uri="{FF2B5EF4-FFF2-40B4-BE49-F238E27FC236}">
                <a16:creationId xmlns:a16="http://schemas.microsoft.com/office/drawing/2014/main" id="{4EE446C1-E173-4D24-B187-8E3FC2C9D6BF}"/>
              </a:ext>
            </a:extLst>
          </p:cNvPr>
          <p:cNvSpPr txBox="1">
            <a:spLocks noChangeArrowheads="1"/>
          </p:cNvSpPr>
          <p:nvPr/>
        </p:nvSpPr>
        <p:spPr>
          <a:xfrm>
            <a:off x="190500" y="685800"/>
            <a:ext cx="8763000" cy="9906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 Manna &amp; the Bread of Life</a:t>
            </a:r>
          </a:p>
          <a:p>
            <a:r>
              <a:rPr lang="en-US" altLang="en-US" sz="2800" dirty="0">
                <a:solidFill>
                  <a:srgbClr val="0000CC"/>
                </a:solidFill>
                <a:latin typeface="Calibri" panose="020F0502020204030204" pitchFamily="34" charset="0"/>
                <a:cs typeface="Calibri" panose="020F0502020204030204" pitchFamily="34" charset="0"/>
              </a:rPr>
              <a:t>John 6:35-51</a:t>
            </a:r>
            <a:endParaRPr lang="en-US" altLang="en-US" sz="2800" b="1" dirty="0">
              <a:solidFill>
                <a:srgbClr val="0000CC"/>
              </a:solidFill>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D5837C46-53F8-44A0-A02C-0B12C80ADDB2}"/>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25608130-0741-48FB-A56C-248FBD4778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920" y="2895600"/>
            <a:ext cx="5852160" cy="3657600"/>
          </a:xfrm>
          <a:prstGeom prst="cloud">
            <a:avLst/>
          </a:prstGeom>
        </p:spPr>
      </p:pic>
    </p:spTree>
    <p:extLst>
      <p:ext uri="{BB962C8B-B14F-4D97-AF65-F5344CB8AC3E}">
        <p14:creationId xmlns:p14="http://schemas.microsoft.com/office/powerpoint/2010/main" val="2788540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BCE356F3-1C32-4A3F-A2D8-6DF83660E22D}"/>
              </a:ext>
            </a:extLst>
          </p:cNvPr>
          <p:cNvSpPr>
            <a:spLocks noGrp="1" noChangeArrowheads="1"/>
          </p:cNvSpPr>
          <p:nvPr>
            <p:ph type="body" sz="half" idx="2"/>
          </p:nvPr>
        </p:nvSpPr>
        <p:spPr>
          <a:xfrm>
            <a:off x="285750" y="1828800"/>
            <a:ext cx="8572500" cy="1524000"/>
          </a:xfrm>
        </p:spPr>
        <p:txBody>
          <a:bodyPr/>
          <a:lstStyle/>
          <a:p>
            <a:pPr algn="just">
              <a:spcBef>
                <a:spcPts val="0"/>
              </a:spcBef>
              <a:spcAft>
                <a:spcPts val="1200"/>
              </a:spcAft>
            </a:pPr>
            <a:r>
              <a:rPr lang="en-US" altLang="en-US" sz="2800" b="1" dirty="0">
                <a:solidFill>
                  <a:srgbClr val="0000CC"/>
                </a:solidFill>
                <a:latin typeface="Calibri" panose="020F0502020204030204" pitchFamily="34" charset="0"/>
                <a:ea typeface="+mj-ea"/>
                <a:cs typeface="Calibri" panose="020F0502020204030204" pitchFamily="34" charset="0"/>
              </a:rPr>
              <a:t>Christ equated</a:t>
            </a:r>
            <a:r>
              <a:rPr lang="en-US" altLang="en-US" sz="2800" dirty="0">
                <a:latin typeface="Calibri" panose="020F0502020204030204" pitchFamily="34" charset="0"/>
                <a:cs typeface="Calibri" panose="020F0502020204030204" pitchFamily="34" charset="0"/>
              </a:rPr>
              <a:t> eating the </a:t>
            </a:r>
            <a:r>
              <a:rPr lang="en-US" altLang="en-US" sz="2800" b="1" dirty="0">
                <a:solidFill>
                  <a:srgbClr val="0000CC"/>
                </a:solidFill>
                <a:ea typeface="+mj-ea"/>
              </a:rPr>
              <a:t>‘</a:t>
            </a:r>
            <a:r>
              <a:rPr lang="en-US" altLang="en-US" sz="2800" b="1" u="sng" dirty="0">
                <a:solidFill>
                  <a:srgbClr val="0000CC"/>
                </a:solidFill>
                <a:ea typeface="+mj-ea"/>
              </a:rPr>
              <a:t>Bread of Life</a:t>
            </a:r>
            <a:r>
              <a:rPr lang="en-US" altLang="en-US" sz="2800" b="1" dirty="0">
                <a:solidFill>
                  <a:srgbClr val="0000CC"/>
                </a:solidFill>
                <a:ea typeface="+mj-ea"/>
              </a:rPr>
              <a:t>’ </a:t>
            </a:r>
            <a:r>
              <a:rPr lang="en-US" altLang="en-US" sz="2800" dirty="0">
                <a:latin typeface="Calibri" panose="020F0502020204030204" pitchFamily="34" charset="0"/>
                <a:cs typeface="Calibri" panose="020F0502020204030204" pitchFamily="34" charset="0"/>
              </a:rPr>
              <a:t>with </a:t>
            </a:r>
            <a:r>
              <a:rPr lang="en-US" altLang="en-US" sz="2800" dirty="0"/>
              <a:t>the only way to have eternal life!  ‘Eating the </a:t>
            </a:r>
            <a:r>
              <a:rPr lang="en-US" altLang="en-US" sz="2800" b="1" dirty="0">
                <a:solidFill>
                  <a:srgbClr val="0000CC"/>
                </a:solidFill>
              </a:rPr>
              <a:t>‘</a:t>
            </a:r>
            <a:r>
              <a:rPr lang="en-US" altLang="en-US" sz="2800" b="1" u="sng" dirty="0">
                <a:solidFill>
                  <a:srgbClr val="0000CC"/>
                </a:solidFill>
              </a:rPr>
              <a:t>Bread of Life</a:t>
            </a:r>
            <a:r>
              <a:rPr lang="en-US" altLang="en-US" sz="2800" b="1" dirty="0">
                <a:solidFill>
                  <a:srgbClr val="0000CC"/>
                </a:solidFill>
              </a:rPr>
              <a:t>’ </a:t>
            </a:r>
            <a:r>
              <a:rPr lang="en-US" altLang="en-US" sz="2800" dirty="0"/>
              <a:t>is another way to express </a:t>
            </a:r>
            <a:r>
              <a:rPr lang="en-US" altLang="en-US" sz="2800" b="1" u="sng" dirty="0">
                <a:solidFill>
                  <a:srgbClr val="0000CC"/>
                </a:solidFill>
              </a:rPr>
              <a:t>believing in Him</a:t>
            </a:r>
            <a:r>
              <a:rPr lang="en-US" altLang="en-US" sz="2800" dirty="0">
                <a:latin typeface="Calibri" panose="020F0502020204030204" pitchFamily="34" charset="0"/>
                <a:cs typeface="Calibri" panose="020F0502020204030204" pitchFamily="34" charset="0"/>
              </a:rPr>
              <a:t>.</a:t>
            </a:r>
          </a:p>
        </p:txBody>
      </p:sp>
      <p:sp>
        <p:nvSpPr>
          <p:cNvPr id="11" name="Text Box 4">
            <a:extLst>
              <a:ext uri="{FF2B5EF4-FFF2-40B4-BE49-F238E27FC236}">
                <a16:creationId xmlns:a16="http://schemas.microsoft.com/office/drawing/2014/main" id="{A95767FE-5125-41DF-A3FB-CCE6C6F0FFA5}"/>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
        <p:nvSpPr>
          <p:cNvPr id="12" name="Rectangle 2">
            <a:extLst>
              <a:ext uri="{FF2B5EF4-FFF2-40B4-BE49-F238E27FC236}">
                <a16:creationId xmlns:a16="http://schemas.microsoft.com/office/drawing/2014/main" id="{45EB4DA5-A019-4223-8FF6-E9D0C8B754AA}"/>
              </a:ext>
            </a:extLst>
          </p:cNvPr>
          <p:cNvSpPr txBox="1">
            <a:spLocks noChangeArrowheads="1"/>
          </p:cNvSpPr>
          <p:nvPr/>
        </p:nvSpPr>
        <p:spPr>
          <a:xfrm>
            <a:off x="190500" y="685800"/>
            <a:ext cx="8763000" cy="9906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 Manna &amp; the Bread of Life</a:t>
            </a:r>
          </a:p>
          <a:p>
            <a:r>
              <a:rPr lang="en-US" altLang="en-US" sz="2800" dirty="0">
                <a:solidFill>
                  <a:srgbClr val="0000CC"/>
                </a:solidFill>
                <a:latin typeface="Calibri" panose="020F0502020204030204" pitchFamily="34" charset="0"/>
                <a:cs typeface="Calibri" panose="020F0502020204030204" pitchFamily="34" charset="0"/>
              </a:rPr>
              <a:t>John 6:35-51</a:t>
            </a:r>
            <a:endParaRPr lang="en-US" altLang="en-US" sz="2800" b="1" dirty="0">
              <a:solidFill>
                <a:srgbClr val="0000CC"/>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84ED66E-4E08-45A3-AE53-3232EDDD5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626" y="3505200"/>
            <a:ext cx="3662174" cy="2743200"/>
          </a:xfrm>
          <a:prstGeom prst="rect">
            <a:avLst/>
          </a:prstGeom>
        </p:spPr>
      </p:pic>
      <p:pic>
        <p:nvPicPr>
          <p:cNvPr id="3" name="Picture 2">
            <a:extLst>
              <a:ext uri="{FF2B5EF4-FFF2-40B4-BE49-F238E27FC236}">
                <a16:creationId xmlns:a16="http://schemas.microsoft.com/office/drawing/2014/main" id="{3CA04EB3-EEFD-448E-8EA9-C3454D1D7C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200" y="3512127"/>
            <a:ext cx="3662174" cy="273627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09DF157-A864-407D-BEE8-CA0EEC55F7D3}"/>
              </a:ext>
            </a:extLst>
          </p:cNvPr>
          <p:cNvSpPr>
            <a:spLocks noGrp="1" noChangeArrowheads="1"/>
          </p:cNvSpPr>
          <p:nvPr>
            <p:ph type="title"/>
          </p:nvPr>
        </p:nvSpPr>
        <p:spPr>
          <a:xfrm>
            <a:off x="685800" y="685800"/>
            <a:ext cx="7772400" cy="10668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Round 2: 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21:6</a:t>
            </a:r>
            <a:endParaRPr lang="en-US" altLang="en-US" sz="3600" dirty="0">
              <a:solidFill>
                <a:schemeClr val="bg1"/>
              </a:solidFill>
              <a:latin typeface="Calibri" panose="020F0502020204030204" pitchFamily="34" charset="0"/>
              <a:cs typeface="Calibri" panose="020F0502020204030204" pitchFamily="34" charset="0"/>
            </a:endParaRPr>
          </a:p>
        </p:txBody>
      </p:sp>
      <p:pic>
        <p:nvPicPr>
          <p:cNvPr id="105482" name="Picture 10" descr="orangutans boxing">
            <a:extLst>
              <a:ext uri="{FF2B5EF4-FFF2-40B4-BE49-F238E27FC236}">
                <a16:creationId xmlns:a16="http://schemas.microsoft.com/office/drawing/2014/main" id="{15968878-7682-41AF-888B-1CB6D0192C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2057400"/>
            <a:ext cx="6248400" cy="411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9FA17F93-827B-4C9E-9B4A-77BDB6A61503}"/>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9578CAA-BD33-4ADA-98F1-7F7631D82729}"/>
              </a:ext>
            </a:extLst>
          </p:cNvPr>
          <p:cNvSpPr>
            <a:spLocks noGrp="1" noChangeArrowheads="1"/>
          </p:cNvSpPr>
          <p:nvPr>
            <p:ph type="title"/>
          </p:nvPr>
        </p:nvSpPr>
        <p:spPr>
          <a:xfrm>
            <a:off x="2743200" y="1828800"/>
            <a:ext cx="6096000" cy="2743200"/>
          </a:xfrm>
        </p:spPr>
        <p:txBody>
          <a:bodyPr anchor="t"/>
          <a:lstStyle/>
          <a:p>
            <a:r>
              <a:rPr lang="en-US" altLang="en-US" sz="5400" b="1" dirty="0">
                <a:solidFill>
                  <a:srgbClr val="C00000"/>
                </a:solidFill>
              </a:rPr>
              <a:t>Warning to all those suffering with </a:t>
            </a:r>
            <a:br>
              <a:rPr lang="en-US" altLang="en-US" sz="5400" b="1" dirty="0">
                <a:solidFill>
                  <a:srgbClr val="FF0000"/>
                </a:solidFill>
              </a:rPr>
            </a:br>
            <a:r>
              <a:rPr lang="en-US" altLang="en-US" sz="5400" b="1" u="sng" dirty="0">
                <a:solidFill>
                  <a:srgbClr val="0000CC"/>
                </a:solidFill>
              </a:rPr>
              <a:t>ophidiophobia</a:t>
            </a:r>
            <a:r>
              <a:rPr lang="en-US" altLang="en-US" sz="5400" b="1" dirty="0">
                <a:solidFill>
                  <a:srgbClr val="0000CC"/>
                </a:solidFill>
              </a:rPr>
              <a:t>!</a:t>
            </a:r>
            <a:endParaRPr lang="en-US" altLang="en-US" sz="5400" b="1" dirty="0">
              <a:solidFill>
                <a:srgbClr val="0000CC"/>
              </a:solidFill>
              <a:latin typeface="Calibri" panose="020F0502020204030204" pitchFamily="34" charset="0"/>
              <a:cs typeface="Calibri" panose="020F0502020204030204" pitchFamily="34" charset="0"/>
            </a:endParaRPr>
          </a:p>
        </p:txBody>
      </p:sp>
      <p:pic>
        <p:nvPicPr>
          <p:cNvPr id="77828" name="Picture 4" descr="astonished &amp; concerned woman">
            <a:extLst>
              <a:ext uri="{FF2B5EF4-FFF2-40B4-BE49-F238E27FC236}">
                <a16:creationId xmlns:a16="http://schemas.microsoft.com/office/drawing/2014/main" id="{2EB34E64-EEAE-42CB-85F4-45BA7EC0FCC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828800"/>
            <a:ext cx="243205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7F2B75E-6AF2-4441-AE6F-5A6104DC3EC7}"/>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21:6</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6" name="Text Box 4">
            <a:extLst>
              <a:ext uri="{FF2B5EF4-FFF2-40B4-BE49-F238E27FC236}">
                <a16:creationId xmlns:a16="http://schemas.microsoft.com/office/drawing/2014/main" id="{5D7BCB05-0D5E-447A-9C3B-141001568B73}"/>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A3773294-268F-45D3-B495-3CB0F36281A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3" name="Picture 2">
            <a:extLst>
              <a:ext uri="{FF2B5EF4-FFF2-40B4-BE49-F238E27FC236}">
                <a16:creationId xmlns:a16="http://schemas.microsoft.com/office/drawing/2014/main" id="{D1A6F937-CF1F-4AF7-B01A-0FEEAC2AC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195" y="679188"/>
            <a:ext cx="8059611" cy="5950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5" presetClass="emph" presetSubtype="0" repeatCount="5000" fill="hold" nodeType="withEffect">
                                  <p:stCondLst>
                                    <p:cond delay="0"/>
                                  </p:stCondLst>
                                  <p:childTnLst>
                                    <p:anim calcmode="discrete" valueType="str">
                                      <p:cBhvr>
                                        <p:cTn id="8" dur="5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B08DE-9E28-4532-9A3D-A90BDB4638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871" y="685800"/>
            <a:ext cx="8058258" cy="5943600"/>
          </a:xfrm>
          <a:prstGeom prst="rect">
            <a:avLst/>
          </a:prstGeom>
        </p:spPr>
      </p:pic>
      <p:sp>
        <p:nvSpPr>
          <p:cNvPr id="14" name="Text Box 4">
            <a:extLst>
              <a:ext uri="{FF2B5EF4-FFF2-40B4-BE49-F238E27FC236}">
                <a16:creationId xmlns:a16="http://schemas.microsoft.com/office/drawing/2014/main" id="{AD54E151-C845-4A22-847D-3FC55AA7460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0D02379F-CDC8-4454-9E0A-0C70FFED9CFC}"/>
              </a:ext>
            </a:extLst>
          </p:cNvPr>
          <p:cNvSpPr>
            <a:spLocks noGrp="1" noChangeArrowheads="1"/>
          </p:cNvSpPr>
          <p:nvPr>
            <p:ph type="body" sz="half" idx="1"/>
          </p:nvPr>
        </p:nvSpPr>
        <p:spPr>
          <a:xfrm>
            <a:off x="228600" y="1981200"/>
            <a:ext cx="5105400" cy="4114800"/>
          </a:xfrm>
        </p:spPr>
        <p:txBody>
          <a:bodyPr/>
          <a:lstStyle/>
          <a:p>
            <a:pPr algn="just"/>
            <a:r>
              <a:rPr lang="en-US" altLang="en-US" sz="2800" b="1" dirty="0">
                <a:solidFill>
                  <a:srgbClr val="0000CC"/>
                </a:solidFill>
                <a:latin typeface="Calibri" panose="020F0502020204030204" pitchFamily="34" charset="0"/>
                <a:ea typeface="+mj-ea"/>
                <a:cs typeface="Calibri" panose="020F0502020204030204" pitchFamily="34" charset="0"/>
              </a:rPr>
              <a:t>These serpents were sent there by God to  discipline the Israelites for  complaining.</a:t>
            </a:r>
          </a:p>
        </p:txBody>
      </p:sp>
      <p:pic>
        <p:nvPicPr>
          <p:cNvPr id="16393" name="Picture 9" descr="1_61_110408_snake_bite_320">
            <a:extLst>
              <a:ext uri="{FF2B5EF4-FFF2-40B4-BE49-F238E27FC236}">
                <a16:creationId xmlns:a16="http://schemas.microsoft.com/office/drawing/2014/main" id="{0316422D-D346-471C-A7F5-7F5BF34CCD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905000"/>
            <a:ext cx="3352800" cy="2514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6395" name="Picture 11" descr="snake-bite-3">
            <a:extLst>
              <a:ext uri="{FF2B5EF4-FFF2-40B4-BE49-F238E27FC236}">
                <a16:creationId xmlns:a16="http://schemas.microsoft.com/office/drawing/2014/main" id="{51BDFEED-A96F-4127-8197-0D91B9D6740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4191000"/>
            <a:ext cx="3352800" cy="2514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3AF73F70-1ED2-40DA-A250-E0A61B0F61BF}"/>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Serpents BITE!</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21:6</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A3773294-268F-45D3-B495-3CB0F36281A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extLst>
      <p:ext uri="{BB962C8B-B14F-4D97-AF65-F5344CB8AC3E}">
        <p14:creationId xmlns:p14="http://schemas.microsoft.com/office/powerpoint/2010/main" val="1501878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a:extLst>
              <a:ext uri="{FF2B5EF4-FFF2-40B4-BE49-F238E27FC236}">
                <a16:creationId xmlns:a16="http://schemas.microsoft.com/office/drawing/2014/main" id="{E604727A-49F8-4436-AA68-D96EC0A9FDDD}"/>
              </a:ext>
            </a:extLst>
          </p:cNvPr>
          <p:cNvSpPr>
            <a:spLocks noGrp="1" noChangeArrowheads="1"/>
          </p:cNvSpPr>
          <p:nvPr>
            <p:ph type="body" sz="half" idx="2"/>
          </p:nvPr>
        </p:nvSpPr>
        <p:spPr>
          <a:xfrm>
            <a:off x="3733800" y="1981200"/>
            <a:ext cx="5334000" cy="2438400"/>
          </a:xfrm>
        </p:spPr>
        <p:txBody>
          <a:bodyPr/>
          <a:lstStyle/>
          <a:p>
            <a:pPr algn="just"/>
            <a:r>
              <a:rPr lang="en-US" altLang="en-US" sz="2800" dirty="0">
                <a:latin typeface="Calibri" panose="020F0502020204030204" pitchFamily="34" charset="0"/>
                <a:cs typeface="Calibri" panose="020F0502020204030204" pitchFamily="34" charset="0"/>
              </a:rPr>
              <a:t>The term ‘</a:t>
            </a:r>
            <a:r>
              <a:rPr lang="en-US" altLang="en-US" sz="2800" b="1" u="sng" dirty="0">
                <a:solidFill>
                  <a:srgbClr val="0000CC"/>
                </a:solidFill>
                <a:ea typeface="+mj-ea"/>
              </a:rPr>
              <a:t>fiery</a:t>
            </a:r>
            <a:r>
              <a:rPr lang="en-US" altLang="en-US" sz="2800" b="1" dirty="0">
                <a:solidFill>
                  <a:srgbClr val="0000CC"/>
                </a:solidFill>
                <a:ea typeface="+mj-ea"/>
              </a:rPr>
              <a:t>’</a:t>
            </a:r>
            <a:r>
              <a:rPr lang="en-US" altLang="en-US" sz="2800" dirty="0">
                <a:latin typeface="Calibri" panose="020F0502020204030204" pitchFamily="34" charset="0"/>
                <a:cs typeface="Calibri" panose="020F0502020204030204" pitchFamily="34" charset="0"/>
              </a:rPr>
              <a:t> most likely referred </a:t>
            </a:r>
            <a:r>
              <a:rPr lang="en-US" altLang="en-US" sz="2800" dirty="0"/>
              <a:t>to the burning sensation of the venom but the bite wasn’t just very painful, but also </a:t>
            </a:r>
            <a:r>
              <a:rPr lang="en-US" altLang="en-US" sz="2800" b="1" u="sng" dirty="0">
                <a:solidFill>
                  <a:srgbClr val="0000CC"/>
                </a:solidFill>
                <a:latin typeface="Calibri" panose="020F0502020204030204" pitchFamily="34" charset="0"/>
                <a:ea typeface="+mj-ea"/>
                <a:cs typeface="Calibri" panose="020F0502020204030204" pitchFamily="34" charset="0"/>
              </a:rPr>
              <a:t>fatal</a:t>
            </a:r>
            <a:r>
              <a:rPr lang="en-US" altLang="en-US" sz="2800" b="1" dirty="0">
                <a:solidFill>
                  <a:srgbClr val="0000CC"/>
                </a:solidFill>
                <a:latin typeface="Calibri" panose="020F0502020204030204" pitchFamily="34" charset="0"/>
                <a:ea typeface="+mj-ea"/>
                <a:cs typeface="Calibri" panose="020F0502020204030204" pitchFamily="34" charset="0"/>
              </a:rPr>
              <a:t>. </a:t>
            </a:r>
          </a:p>
        </p:txBody>
      </p:sp>
      <p:pic>
        <p:nvPicPr>
          <p:cNvPr id="73736" name="Picture 8" descr="1_61_110408_snake_bite_320">
            <a:extLst>
              <a:ext uri="{FF2B5EF4-FFF2-40B4-BE49-F238E27FC236}">
                <a16:creationId xmlns:a16="http://schemas.microsoft.com/office/drawing/2014/main" id="{16122DC5-A9C9-4829-BC57-6C4DFC4527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905000"/>
            <a:ext cx="3352800" cy="2514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73737" name="Picture 9" descr="snake-bite-3">
            <a:extLst>
              <a:ext uri="{FF2B5EF4-FFF2-40B4-BE49-F238E27FC236}">
                <a16:creationId xmlns:a16="http://schemas.microsoft.com/office/drawing/2014/main" id="{BB4B67FA-DD6F-4606-9BB5-4BA6EC8D0E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191000"/>
            <a:ext cx="3352800" cy="2514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7CDDDD43-DFF9-44DE-B6E0-0B80C89C0EF7}"/>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Serpents BITE!</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21:6</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DC1E2AA4-CCE2-45EA-B7A2-8F06B264A756}"/>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A3773294-268F-45D3-B495-3CB0F36281A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910D93FC-BE50-486E-B583-346910DB1BA6}"/>
              </a:ext>
            </a:extLst>
          </p:cNvPr>
          <p:cNvPicPr>
            <a:picLocks noChangeAspect="1"/>
          </p:cNvPicPr>
          <p:nvPr/>
        </p:nvPicPr>
        <p:blipFill>
          <a:blip r:embed="rId3"/>
          <a:stretch>
            <a:fillRect/>
          </a:stretch>
        </p:blipFill>
        <p:spPr>
          <a:xfrm>
            <a:off x="1613539" y="838200"/>
            <a:ext cx="5916922" cy="5486400"/>
          </a:xfrm>
          <a:prstGeom prst="rect">
            <a:avLst/>
          </a:prstGeom>
        </p:spPr>
      </p:pic>
    </p:spTree>
    <p:extLst>
      <p:ext uri="{BB962C8B-B14F-4D97-AF65-F5344CB8AC3E}">
        <p14:creationId xmlns:p14="http://schemas.microsoft.com/office/powerpoint/2010/main" val="422562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201424"/>
          </a:xfrm>
          <a:prstGeom prst="rect">
            <a:avLst/>
          </a:prstGeom>
          <a:noFill/>
          <a:ln>
            <a:noFill/>
          </a:ln>
        </p:spPr>
        <p:txBody>
          <a:bodyPr wrap="square">
            <a:spAutoFit/>
          </a:bodyPr>
          <a:lstStyle/>
          <a:p>
            <a:pPr algn="just">
              <a:spcAft>
                <a:spcPts val="1200"/>
              </a:spcAft>
            </a:pPr>
            <a:r>
              <a:rPr lang="en-US" sz="2400" b="0" dirty="0">
                <a:latin typeface="Calibri" panose="020F0502020204030204" pitchFamily="34" charset="0"/>
                <a:cs typeface="Calibri" panose="020F0502020204030204" pitchFamily="34" charset="0"/>
              </a:rPr>
              <a:t>We have, most of us, been reared and now live under the influence of </a:t>
            </a:r>
            <a:r>
              <a:rPr lang="en-US" sz="2400" i="1" dirty="0">
                <a:solidFill>
                  <a:srgbClr val="0000FF"/>
                </a:solidFill>
                <a:latin typeface="Calibri" panose="020F0502020204030204" pitchFamily="34" charset="0"/>
                <a:cs typeface="Calibri" panose="020F0502020204030204" pitchFamily="34" charset="0"/>
              </a:rPr>
              <a:t>Galatianism</a:t>
            </a:r>
            <a:r>
              <a:rPr lang="en-US" sz="2400" b="0" dirty="0">
                <a:latin typeface="Calibri" panose="020F0502020204030204" pitchFamily="34" charset="0"/>
                <a:cs typeface="Calibri" panose="020F0502020204030204" pitchFamily="34" charset="0"/>
              </a:rPr>
              <a:t>. Protestant theology, alas, is for the most part, thoroughly </a:t>
            </a:r>
            <a:r>
              <a:rPr lang="en-US" sz="2400" i="1" dirty="0">
                <a:solidFill>
                  <a:srgbClr val="0000FF"/>
                </a:solidFill>
                <a:latin typeface="Calibri" panose="020F0502020204030204" pitchFamily="34" charset="0"/>
                <a:cs typeface="Calibri" panose="020F0502020204030204" pitchFamily="34" charset="0"/>
              </a:rPr>
              <a:t>Galatianized</a:t>
            </a:r>
            <a:r>
              <a:rPr lang="en-US" sz="2400" b="0" dirty="0">
                <a:latin typeface="Calibri" panose="020F0502020204030204" pitchFamily="34" charset="0"/>
                <a:cs typeface="Calibri" panose="020F0502020204030204" pitchFamily="34" charset="0"/>
              </a:rPr>
              <a:t>, in that neither law nor grace are given their </a:t>
            </a:r>
            <a:r>
              <a:rPr lang="en-US" sz="2400" i="1" dirty="0">
                <a:solidFill>
                  <a:srgbClr val="008000"/>
                </a:solidFill>
                <a:latin typeface="Calibri" panose="020F0502020204030204" pitchFamily="34" charset="0"/>
                <a:cs typeface="Calibri" panose="020F0502020204030204" pitchFamily="34" charset="0"/>
              </a:rPr>
              <a:t>distinct</a:t>
            </a:r>
            <a:r>
              <a:rPr lang="en-US" sz="2400" b="0" dirty="0">
                <a:latin typeface="Calibri" panose="020F0502020204030204" pitchFamily="34" charset="0"/>
                <a:cs typeface="Calibri" panose="020F0502020204030204" pitchFamily="34" charset="0"/>
              </a:rPr>
              <a:t> and </a:t>
            </a:r>
            <a:r>
              <a:rPr lang="en-US" sz="2400" i="1" dirty="0">
                <a:solidFill>
                  <a:srgbClr val="008000"/>
                </a:solidFill>
                <a:latin typeface="Calibri" panose="020F0502020204030204" pitchFamily="34" charset="0"/>
                <a:cs typeface="Calibri" panose="020F0502020204030204" pitchFamily="34" charset="0"/>
              </a:rPr>
              <a:t>separated</a:t>
            </a:r>
            <a:r>
              <a:rPr lang="en-US" sz="2400" b="0" dirty="0">
                <a:latin typeface="Calibri" panose="020F0502020204030204" pitchFamily="34" charset="0"/>
                <a:cs typeface="Calibri" panose="020F0502020204030204" pitchFamily="34" charset="0"/>
              </a:rPr>
              <a:t> places, as in the counsels of God, but are mingled together in one incoherent system. </a:t>
            </a:r>
          </a:p>
          <a:p>
            <a:pPr algn="just">
              <a:spcAft>
                <a:spcPts val="1200"/>
              </a:spcAft>
            </a:pPr>
            <a:r>
              <a:rPr lang="en-US" sz="2400" u="sng" dirty="0">
                <a:latin typeface="Calibri" panose="020F0502020204030204" pitchFamily="34" charset="0"/>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lang="en-US" sz="2400" b="0" dirty="0">
                <a:latin typeface="Calibri" panose="020F0502020204030204" pitchFamily="34" charset="0"/>
                <a:cs typeface="Calibri" panose="020F0502020204030204" pitchFamily="34" charset="0"/>
              </a:rPr>
              <a:t>. </a:t>
            </a:r>
          </a:p>
          <a:p>
            <a:pPr algn="just">
              <a:spcAft>
                <a:spcPts val="1200"/>
              </a:spcAft>
            </a:pPr>
            <a:r>
              <a:rPr lang="en-US" sz="2400" b="0" dirty="0">
                <a:latin typeface="Calibri" panose="020F0502020204030204" pitchFamily="34" charset="0"/>
                <a:cs typeface="Calibri" panose="020F0502020204030204" pitchFamily="34" charset="0"/>
              </a:rPr>
              <a:t>Nor, on the other hand, does grace bring us blessed deliverance from the dominion of sin, for </a:t>
            </a:r>
            <a:r>
              <a:rPr lang="en-US" sz="2400" u="sng" dirty="0">
                <a:latin typeface="Calibri" panose="020F0502020204030204" pitchFamily="34" charset="0"/>
                <a:cs typeface="Calibri" panose="020F0502020204030204" pitchFamily="34" charset="0"/>
              </a:rPr>
              <a:t>we are kept under the law as a rule of life despite the plain declaration, “Sin shall not have dominion over you: for ye are not under the law, but under grace” (Rom. 6:14)</a:t>
            </a:r>
            <a:r>
              <a:rPr lang="en-US" sz="2400" b="0" dirty="0">
                <a:latin typeface="Calibri" panose="020F0502020204030204" pitchFamily="34" charset="0"/>
                <a:cs typeface="Calibri" panose="020F0502020204030204" pitchFamily="34" charset="0"/>
              </a:rPr>
              <a:t>.</a:t>
            </a:r>
            <a:r>
              <a:rPr lang="en-US" sz="2400" b="0" dirty="0">
                <a:solidFill>
                  <a:srgbClr val="008000"/>
                </a:solidFill>
                <a:latin typeface="Calibri" panose="020F0502020204030204" pitchFamily="34" charset="0"/>
                <a:cs typeface="Calibri" panose="020F0502020204030204" pitchFamily="34" charset="0"/>
              </a:rPr>
              <a:t> </a:t>
            </a:r>
            <a:r>
              <a:rPr lang="en-US" sz="2400" b="0" dirty="0">
                <a:latin typeface="Calibri" panose="020F0502020204030204" pitchFamily="34" charset="0"/>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b="0" i="1" dirty="0">
                <a:latin typeface="Calibri" panose="020F0502020204030204" pitchFamily="34" charset="0"/>
                <a:cs typeface="Calibri" panose="020F0502020204030204" pitchFamily="34" charset="0"/>
              </a:rPr>
              <a:t>The Grace of God</a:t>
            </a:r>
            <a:r>
              <a:rPr lang="en-US" sz="2000" b="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86F801F8-2188-4983-84B8-445945FAF76B}"/>
              </a:ext>
            </a:extLst>
          </p:cNvPr>
          <p:cNvSpPr>
            <a:spLocks noGrp="1" noChangeArrowheads="1"/>
          </p:cNvSpPr>
          <p:nvPr>
            <p:ph type="body" sz="half" idx="1"/>
          </p:nvPr>
        </p:nvSpPr>
        <p:spPr>
          <a:xfrm>
            <a:off x="152400" y="1981200"/>
            <a:ext cx="8534400" cy="1447800"/>
          </a:xfrm>
        </p:spPr>
        <p:txBody>
          <a:bodyPr/>
          <a:lstStyle/>
          <a:p>
            <a:pPr algn="just"/>
            <a:r>
              <a:rPr lang="en-US" altLang="en-US" sz="2800" b="1" dirty="0">
                <a:solidFill>
                  <a:srgbClr val="0000CC"/>
                </a:solidFill>
                <a:latin typeface="Calibri" panose="020F0502020204030204" pitchFamily="34" charset="0"/>
                <a:ea typeface="+mj-ea"/>
                <a:cs typeface="Calibri" panose="020F0502020204030204" pitchFamily="34" charset="0"/>
              </a:rPr>
              <a:t>The Lord chose to send serpents with a fiery, burning bite to discipline the Israelites</a:t>
            </a:r>
            <a:r>
              <a:rPr lang="en-US" altLang="en-US" sz="2800" dirty="0">
                <a:latin typeface="Calibri" panose="020F0502020204030204" pitchFamily="34" charset="0"/>
                <a:cs typeface="Calibri" panose="020F0502020204030204" pitchFamily="34" charset="0"/>
              </a:rPr>
              <a:t>, costing  many of them their very lives.</a:t>
            </a:r>
          </a:p>
        </p:txBody>
      </p:sp>
      <p:sp>
        <p:nvSpPr>
          <p:cNvPr id="8" name="Rectangle 2">
            <a:extLst>
              <a:ext uri="{FF2B5EF4-FFF2-40B4-BE49-F238E27FC236}">
                <a16:creationId xmlns:a16="http://schemas.microsoft.com/office/drawing/2014/main" id="{EB928D60-A87D-4697-B81C-D07249610018}"/>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Discipline, Then and Now</a:t>
            </a:r>
          </a:p>
          <a:p>
            <a:r>
              <a:rPr lang="en-US" altLang="en-US" sz="2800" dirty="0">
                <a:solidFill>
                  <a:srgbClr val="0000CC"/>
                </a:solidFill>
                <a:latin typeface="Calibri" panose="020F0502020204030204" pitchFamily="34" charset="0"/>
                <a:cs typeface="Calibri" panose="020F0502020204030204" pitchFamily="34" charset="0"/>
              </a:rPr>
              <a:t>Hebrews 12:4-11</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12C90775-0698-453B-9EC2-C16CD6D6970E}"/>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3" name="Picture 2">
            <a:extLst>
              <a:ext uri="{FF2B5EF4-FFF2-40B4-BE49-F238E27FC236}">
                <a16:creationId xmlns:a16="http://schemas.microsoft.com/office/drawing/2014/main" id="{4620DF1B-5CF0-4050-8BCE-ED1CCD1D24A4}"/>
              </a:ext>
            </a:extLst>
          </p:cNvPr>
          <p:cNvPicPr>
            <a:picLocks noChangeAspect="1"/>
          </p:cNvPicPr>
          <p:nvPr/>
        </p:nvPicPr>
        <p:blipFill>
          <a:blip r:embed="rId3"/>
          <a:stretch>
            <a:fillRect/>
          </a:stretch>
        </p:blipFill>
        <p:spPr>
          <a:xfrm>
            <a:off x="2500313" y="3429000"/>
            <a:ext cx="4143374" cy="3200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B35ECA5D-54A5-475A-B334-1D9C51457018}"/>
              </a:ext>
            </a:extLst>
          </p:cNvPr>
          <p:cNvSpPr>
            <a:spLocks noGrp="1" noChangeArrowheads="1"/>
          </p:cNvSpPr>
          <p:nvPr>
            <p:ph type="body" sz="half" idx="2"/>
          </p:nvPr>
        </p:nvSpPr>
        <p:spPr>
          <a:xfrm>
            <a:off x="3436392" y="1828800"/>
            <a:ext cx="5555208" cy="3352800"/>
          </a:xfrm>
        </p:spPr>
        <p:txBody>
          <a:bodyPr/>
          <a:lstStyle/>
          <a:p>
            <a:pPr algn="just"/>
            <a:r>
              <a:rPr lang="en-US" altLang="en-US" sz="2800" b="1" dirty="0">
                <a:solidFill>
                  <a:srgbClr val="0000CC"/>
                </a:solidFill>
                <a:latin typeface="Calibri" panose="020F0502020204030204" pitchFamily="34" charset="0"/>
                <a:ea typeface="+mj-ea"/>
                <a:cs typeface="Calibri" panose="020F0502020204030204" pitchFamily="34" charset="0"/>
              </a:rPr>
              <a:t>Though </a:t>
            </a:r>
            <a:r>
              <a:rPr lang="en-US" altLang="en-US" sz="2800" b="1" u="sng" dirty="0">
                <a:solidFill>
                  <a:srgbClr val="0000CC"/>
                </a:solidFill>
                <a:latin typeface="Calibri" panose="020F0502020204030204" pitchFamily="34" charset="0"/>
                <a:ea typeface="+mj-ea"/>
                <a:cs typeface="Calibri" panose="020F0502020204030204" pitchFamily="34" charset="0"/>
              </a:rPr>
              <a:t>they</a:t>
            </a:r>
            <a:r>
              <a:rPr lang="en-US" altLang="en-US" sz="2800" b="1" dirty="0">
                <a:solidFill>
                  <a:srgbClr val="0000CC"/>
                </a:solidFill>
                <a:latin typeface="Calibri" panose="020F0502020204030204" pitchFamily="34" charset="0"/>
                <a:ea typeface="+mj-ea"/>
                <a:cs typeface="Calibri" panose="020F0502020204030204" pitchFamily="34" charset="0"/>
              </a:rPr>
              <a:t> were under Law, and </a:t>
            </a:r>
            <a:r>
              <a:rPr lang="en-US" altLang="en-US" sz="2800" b="1" u="sng" dirty="0">
                <a:solidFill>
                  <a:srgbClr val="0000CC"/>
                </a:solidFill>
                <a:latin typeface="Calibri" panose="020F0502020204030204" pitchFamily="34" charset="0"/>
                <a:ea typeface="+mj-ea"/>
                <a:cs typeface="Calibri" panose="020F0502020204030204" pitchFamily="34" charset="0"/>
              </a:rPr>
              <a:t>we</a:t>
            </a:r>
            <a:r>
              <a:rPr lang="en-US" altLang="en-US" sz="2800" b="1" dirty="0">
                <a:solidFill>
                  <a:srgbClr val="0000CC"/>
                </a:solidFill>
                <a:latin typeface="Calibri" panose="020F0502020204030204" pitchFamily="34" charset="0"/>
                <a:ea typeface="+mj-ea"/>
                <a:cs typeface="Calibri" panose="020F0502020204030204" pitchFamily="34" charset="0"/>
              </a:rPr>
              <a:t> are under Grace</a:t>
            </a:r>
            <a:r>
              <a:rPr lang="en-US" altLang="en-US" sz="2800" dirty="0">
                <a:solidFill>
                  <a:srgbClr val="0000FF"/>
                </a:solidFill>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 Lord, who loves us, disciplines us in the Church also. </a:t>
            </a:r>
          </a:p>
          <a:p>
            <a:pPr algn="just"/>
            <a:r>
              <a:rPr lang="en-US" altLang="en-US" sz="2800" dirty="0">
                <a:latin typeface="Calibri" panose="020F0502020204030204" pitchFamily="34" charset="0"/>
                <a:cs typeface="Calibri" panose="020F0502020204030204" pitchFamily="34" charset="0"/>
              </a:rPr>
              <a:t>There are </a:t>
            </a:r>
            <a:r>
              <a:rPr lang="en-US" altLang="en-US" sz="2800" b="1" dirty="0">
                <a:solidFill>
                  <a:srgbClr val="0000CC"/>
                </a:solidFill>
                <a:latin typeface="Calibri" panose="020F0502020204030204" pitchFamily="34" charset="0"/>
                <a:ea typeface="+mj-ea"/>
                <a:cs typeface="Calibri" panose="020F0502020204030204" pitchFamily="34" charset="0"/>
              </a:rPr>
              <a:t>two reasons </a:t>
            </a:r>
            <a:r>
              <a:rPr lang="en-US" altLang="en-US" sz="2800" dirty="0">
                <a:latin typeface="Calibri" panose="020F0502020204030204" pitchFamily="34" charset="0"/>
                <a:cs typeface="Calibri" panose="020F0502020204030204" pitchFamily="34" charset="0"/>
              </a:rPr>
              <a:t>why believers to go through difficulties: </a:t>
            </a:r>
            <a:r>
              <a:rPr lang="en-US" altLang="en-US" sz="2800" b="1" dirty="0">
                <a:solidFill>
                  <a:srgbClr val="0000CC"/>
                </a:solidFill>
                <a:latin typeface="Calibri" panose="020F0502020204030204" pitchFamily="34" charset="0"/>
                <a:ea typeface="+mj-ea"/>
                <a:cs typeface="Calibri" panose="020F0502020204030204" pitchFamily="34" charset="0"/>
              </a:rPr>
              <a:t>discipline and trials</a:t>
            </a:r>
            <a:r>
              <a:rPr lang="en-US" altLang="en-US" sz="2800" dirty="0">
                <a:solidFill>
                  <a:srgbClr val="0000FF"/>
                </a:solidFill>
                <a:latin typeface="Calibri" panose="020F0502020204030204" pitchFamily="34" charset="0"/>
                <a:cs typeface="Calibri" panose="020F0502020204030204" pitchFamily="34" charset="0"/>
              </a:rPr>
              <a:t>.</a:t>
            </a:r>
          </a:p>
          <a:p>
            <a:endParaRPr lang="en-US" altLang="en-US" sz="2800" dirty="0">
              <a:latin typeface="Calibri" panose="020F0502020204030204" pitchFamily="34" charset="0"/>
              <a:cs typeface="Calibri" panose="020F0502020204030204" pitchFamily="34" charset="0"/>
            </a:endParaRPr>
          </a:p>
        </p:txBody>
      </p:sp>
      <p:pic>
        <p:nvPicPr>
          <p:cNvPr id="75785" name="Picture 9" descr="two men talking">
            <a:extLst>
              <a:ext uri="{FF2B5EF4-FFF2-40B4-BE49-F238E27FC236}">
                <a16:creationId xmlns:a16="http://schemas.microsoft.com/office/drawing/2014/main" id="{D7F6D242-AFDA-410F-9BC4-03F2F06692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1" y="1981200"/>
            <a:ext cx="3055391" cy="3733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45CB2BCD-B408-4631-B35A-EAE3F5C4DBC3}"/>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Discipline, Then and Now</a:t>
            </a:r>
          </a:p>
          <a:p>
            <a:r>
              <a:rPr lang="en-US" altLang="en-US" sz="2800" dirty="0">
                <a:solidFill>
                  <a:srgbClr val="0000CC"/>
                </a:solidFill>
                <a:latin typeface="Calibri" panose="020F0502020204030204" pitchFamily="34" charset="0"/>
                <a:cs typeface="Calibri" panose="020F0502020204030204" pitchFamily="34" charset="0"/>
              </a:rPr>
              <a:t>Hebrews 12:4-11</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F16CE7BC-E24F-468D-9FC8-C7840272C173}"/>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Hebrews 12:4–11</a:t>
            </a:r>
          </a:p>
          <a:p>
            <a:pPr marL="0" marR="0" indent="0" algn="just">
              <a:spcBef>
                <a:spcPts val="0"/>
              </a:spcBef>
              <a:spcAft>
                <a:spcPts val="1000"/>
              </a:spcAft>
              <a:buNone/>
            </a:pPr>
            <a:r>
              <a:rPr lang="en-US" sz="2400" baseline="30000" dirty="0">
                <a:latin typeface="Calibri" panose="020F0502020204030204" pitchFamily="34" charset="0"/>
              </a:rPr>
              <a:t>4</a:t>
            </a:r>
            <a:r>
              <a:rPr lang="en-US" sz="2400" dirty="0">
                <a:latin typeface="Calibri" panose="020F0502020204030204" pitchFamily="34" charset="0"/>
              </a:rPr>
              <a:t> </a:t>
            </a:r>
            <a:r>
              <a:rPr lang="en-US" sz="2800" dirty="0">
                <a:latin typeface="Calibri" panose="020F0502020204030204" pitchFamily="34" charset="0"/>
              </a:rPr>
              <a:t>You have not yet resisted to the point of shedding blood in your striving against sin;</a:t>
            </a:r>
            <a:r>
              <a:rPr lang="en-US" sz="2400" dirty="0">
                <a:latin typeface="Calibri" panose="020F0502020204030204" pitchFamily="34" charset="0"/>
              </a:rPr>
              <a:t> </a:t>
            </a:r>
            <a:r>
              <a:rPr lang="en-US" sz="2400" baseline="30000" dirty="0">
                <a:latin typeface="Calibri" panose="020F0502020204030204" pitchFamily="34" charset="0"/>
              </a:rPr>
              <a:t>5</a:t>
            </a:r>
            <a:r>
              <a:rPr lang="en-US" sz="2400" dirty="0">
                <a:latin typeface="Calibri" panose="020F0502020204030204" pitchFamily="34" charset="0"/>
              </a:rPr>
              <a:t> </a:t>
            </a:r>
            <a:r>
              <a:rPr lang="en-US" sz="2800" dirty="0">
                <a:latin typeface="Calibri" panose="020F0502020204030204" pitchFamily="34" charset="0"/>
              </a:rPr>
              <a:t>and you have forgotten the exhortation which is addressed to you as sons,</a:t>
            </a:r>
            <a:r>
              <a:rPr lang="en-US" sz="2400" dirty="0">
                <a:latin typeface="Calibri" panose="020F0502020204030204" pitchFamily="34" charset="0"/>
              </a:rPr>
              <a:t> </a:t>
            </a:r>
            <a:r>
              <a:rPr lang="en-US" sz="2800" b="1" cap="small" dirty="0">
                <a:solidFill>
                  <a:srgbClr val="0000CC"/>
                </a:solidFill>
                <a:ea typeface="+mj-ea"/>
              </a:rPr>
              <a:t>“</a:t>
            </a:r>
            <a:r>
              <a:rPr lang="en-US" sz="2800" b="1" u="sng" cap="small" dirty="0">
                <a:solidFill>
                  <a:srgbClr val="0000CC"/>
                </a:solidFill>
                <a:highlight>
                  <a:srgbClr val="FFFF00"/>
                </a:highlight>
                <a:ea typeface="+mj-ea"/>
              </a:rPr>
              <a:t>My son, do not regard lightly the discipline of the Lord, Nor faint when you are reproved by Him</a:t>
            </a:r>
            <a:r>
              <a:rPr lang="en-US" sz="2800" b="1" cap="small" dirty="0">
                <a:solidFill>
                  <a:srgbClr val="0000CC"/>
                </a:solidFill>
                <a:highlight>
                  <a:srgbClr val="FFFF00"/>
                </a:highlight>
                <a:ea typeface="+mj-ea"/>
              </a:rPr>
              <a:t>; </a:t>
            </a:r>
            <a:r>
              <a:rPr lang="en-US" sz="2800" b="1" cap="small" baseline="30000" dirty="0">
                <a:solidFill>
                  <a:srgbClr val="0000CC"/>
                </a:solidFill>
                <a:highlight>
                  <a:srgbClr val="FFFF00"/>
                </a:highlight>
                <a:ea typeface="+mj-ea"/>
              </a:rPr>
              <a:t>6</a:t>
            </a:r>
            <a:r>
              <a:rPr lang="en-US" sz="2800" b="1" cap="small" dirty="0">
                <a:solidFill>
                  <a:srgbClr val="0000CC"/>
                </a:solidFill>
                <a:highlight>
                  <a:srgbClr val="FFFF00"/>
                </a:highlight>
                <a:ea typeface="+mj-ea"/>
              </a:rPr>
              <a:t> </a:t>
            </a:r>
            <a:r>
              <a:rPr lang="en-US" sz="2800" b="1" u="sng" cap="small" dirty="0">
                <a:solidFill>
                  <a:srgbClr val="0000CC"/>
                </a:solidFill>
                <a:highlight>
                  <a:srgbClr val="FFFF00"/>
                </a:highlight>
                <a:ea typeface="+mj-ea"/>
              </a:rPr>
              <a:t>For those whom the Lord loves He disciplines</a:t>
            </a:r>
            <a:r>
              <a:rPr lang="en-US" sz="2800" b="1" cap="small" dirty="0">
                <a:solidFill>
                  <a:srgbClr val="0000CC"/>
                </a:solidFill>
                <a:ea typeface="+mj-ea"/>
              </a:rPr>
              <a:t>, </a:t>
            </a:r>
            <a:r>
              <a:rPr lang="en-US" sz="2800" cap="small" dirty="0">
                <a:latin typeface="Calibri" panose="020F0502020204030204" pitchFamily="34" charset="0"/>
              </a:rPr>
              <a:t>And He scourges every son whom He receives</a:t>
            </a:r>
            <a:r>
              <a:rPr lang="en-US" sz="2800" dirty="0">
                <a:latin typeface="Calibri" panose="020F0502020204030204" pitchFamily="34" charset="0"/>
              </a:rPr>
              <a:t>.”</a:t>
            </a:r>
            <a:r>
              <a:rPr lang="en-US" sz="2400" dirty="0">
                <a:latin typeface="Calibri" panose="020F0502020204030204" pitchFamily="34" charset="0"/>
              </a:rPr>
              <a:t> </a:t>
            </a:r>
            <a:r>
              <a:rPr lang="en-US" sz="2400" baseline="30000" dirty="0">
                <a:latin typeface="Calibri" panose="020F0502020204030204" pitchFamily="34" charset="0"/>
              </a:rPr>
              <a:t>7</a:t>
            </a:r>
            <a:r>
              <a:rPr lang="en-US" sz="2400" dirty="0">
                <a:latin typeface="Calibri" panose="020F0502020204030204" pitchFamily="34" charset="0"/>
              </a:rPr>
              <a:t> </a:t>
            </a:r>
            <a:r>
              <a:rPr lang="en-US" sz="2800" dirty="0">
                <a:latin typeface="Calibri" panose="020F0502020204030204" pitchFamily="34" charset="0"/>
              </a:rPr>
              <a:t>It is for discipline that you endure; </a:t>
            </a:r>
            <a:r>
              <a:rPr lang="en-US" sz="2800" b="1" u="sng" dirty="0">
                <a:solidFill>
                  <a:srgbClr val="0000CC"/>
                </a:solidFill>
                <a:highlight>
                  <a:srgbClr val="FFFF00"/>
                </a:highlight>
                <a:ea typeface="+mj-ea"/>
              </a:rPr>
              <a:t>God deals with you as with sons</a:t>
            </a:r>
            <a:r>
              <a:rPr lang="en-US" sz="2800" dirty="0">
                <a:latin typeface="Calibri" panose="020F0502020204030204" pitchFamily="34" charset="0"/>
              </a:rPr>
              <a:t>; for what son is there whom </a:t>
            </a:r>
            <a:r>
              <a:rPr lang="en-US" sz="2800" i="1" dirty="0">
                <a:latin typeface="Calibri" panose="020F0502020204030204" pitchFamily="34" charset="0"/>
              </a:rPr>
              <a:t>his</a:t>
            </a:r>
            <a:r>
              <a:rPr lang="en-US" sz="2800" dirty="0">
                <a:latin typeface="Calibri" panose="020F0502020204030204" pitchFamily="34" charset="0"/>
              </a:rPr>
              <a:t> father does not discipline?</a:t>
            </a:r>
            <a:r>
              <a:rPr lang="en-US" sz="2400" dirty="0">
                <a:latin typeface="Calibri" panose="020F0502020204030204" pitchFamily="34" charset="0"/>
              </a:rPr>
              <a:t> </a:t>
            </a:r>
            <a:r>
              <a:rPr lang="en-US" sz="2400" baseline="30000" dirty="0">
                <a:latin typeface="Calibri" panose="020F0502020204030204" pitchFamily="34" charset="0"/>
              </a:rPr>
              <a:t>8</a:t>
            </a:r>
            <a:r>
              <a:rPr lang="en-US" sz="2400" dirty="0">
                <a:latin typeface="Calibri" panose="020F0502020204030204" pitchFamily="34" charset="0"/>
              </a:rPr>
              <a:t> </a:t>
            </a:r>
            <a:r>
              <a:rPr lang="en-US" sz="2800" dirty="0">
                <a:latin typeface="Calibri" panose="020F0502020204030204" pitchFamily="34" charset="0"/>
              </a:rPr>
              <a:t>But if you are without discipline, of which all have become partakers, then you are illegitimate children and not sons.</a:t>
            </a:r>
            <a:r>
              <a:rPr lang="en-US" sz="2400" dirty="0">
                <a:latin typeface="Calibri" panose="020F0502020204030204" pitchFamily="34" charset="0"/>
              </a:rPr>
              <a:t> </a:t>
            </a:r>
            <a:r>
              <a:rPr lang="en-US" sz="2400" baseline="30000" dirty="0">
                <a:latin typeface="Calibri" panose="020F0502020204030204" pitchFamily="34" charset="0"/>
              </a:rPr>
              <a:t>9</a:t>
            </a:r>
            <a:r>
              <a:rPr lang="en-US" sz="2400" dirty="0">
                <a:latin typeface="Calibri" panose="020F0502020204030204" pitchFamily="34" charset="0"/>
              </a:rPr>
              <a:t> </a:t>
            </a:r>
            <a:r>
              <a:rPr lang="en-US" sz="2800" dirty="0">
                <a:latin typeface="Calibri" panose="020F0502020204030204" pitchFamily="34" charset="0"/>
              </a:rPr>
              <a:t>Furthermore, we had earthly fathers to discipline us, …</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2454842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Hebrews 12:4–11</a:t>
            </a:r>
          </a:p>
          <a:p>
            <a:pPr marL="0" marR="0" indent="0" algn="just">
              <a:spcBef>
                <a:spcPts val="0"/>
              </a:spcBef>
              <a:spcAft>
                <a:spcPts val="1000"/>
              </a:spcAft>
              <a:buNone/>
            </a:pPr>
            <a:r>
              <a:rPr lang="en-US" sz="2800" dirty="0">
                <a:latin typeface="Calibri" panose="020F0502020204030204" pitchFamily="34" charset="0"/>
              </a:rPr>
              <a:t>…and we respected them; shall we not much rather be subject to the Father of spirits, and live?</a:t>
            </a:r>
            <a:r>
              <a:rPr lang="en-US" sz="2400" dirty="0">
                <a:latin typeface="Calibri" panose="020F0502020204030204" pitchFamily="34" charset="0"/>
              </a:rPr>
              <a:t> </a:t>
            </a:r>
            <a:r>
              <a:rPr lang="en-US" sz="2400" baseline="30000" dirty="0">
                <a:latin typeface="Calibri" panose="020F0502020204030204" pitchFamily="34" charset="0"/>
              </a:rPr>
              <a:t>10</a:t>
            </a:r>
            <a:r>
              <a:rPr lang="en-US" sz="2400" dirty="0">
                <a:latin typeface="Calibri" panose="020F0502020204030204" pitchFamily="34" charset="0"/>
              </a:rPr>
              <a:t> </a:t>
            </a:r>
            <a:r>
              <a:rPr lang="en-US" sz="2800" dirty="0">
                <a:latin typeface="Calibri" panose="020F0502020204030204" pitchFamily="34" charset="0"/>
              </a:rPr>
              <a:t>For they disciplined us for a short time as seemed best to them, but </a:t>
            </a:r>
            <a:r>
              <a:rPr lang="en-US" sz="2800" b="1" u="sng" dirty="0">
                <a:solidFill>
                  <a:srgbClr val="0000CC"/>
                </a:solidFill>
                <a:highlight>
                  <a:srgbClr val="FFFF00"/>
                </a:highlight>
                <a:ea typeface="+mj-ea"/>
              </a:rPr>
              <a:t>He </a:t>
            </a:r>
            <a:r>
              <a:rPr lang="en-US" sz="2800" b="1" i="1" u="sng" dirty="0">
                <a:solidFill>
                  <a:srgbClr val="0000CC"/>
                </a:solidFill>
                <a:highlight>
                  <a:srgbClr val="FFFF00"/>
                </a:highlight>
                <a:ea typeface="+mj-ea"/>
              </a:rPr>
              <a:t>disciplines us</a:t>
            </a:r>
            <a:r>
              <a:rPr lang="en-US" sz="2800" b="1" u="sng" dirty="0">
                <a:solidFill>
                  <a:srgbClr val="0000CC"/>
                </a:solidFill>
                <a:highlight>
                  <a:srgbClr val="FFFF00"/>
                </a:highlight>
                <a:ea typeface="+mj-ea"/>
              </a:rPr>
              <a:t> for our good, so that we may share His holiness</a:t>
            </a:r>
            <a:r>
              <a:rPr lang="en-US" sz="2800" dirty="0">
                <a:highlight>
                  <a:srgbClr val="FFFF00"/>
                </a:highlight>
                <a:latin typeface="Calibri" panose="020F0502020204030204" pitchFamily="34" charset="0"/>
              </a:rPr>
              <a:t>.</a:t>
            </a:r>
            <a:r>
              <a:rPr lang="en-US" sz="2400" dirty="0">
                <a:highlight>
                  <a:srgbClr val="FFFF00"/>
                </a:highlight>
                <a:latin typeface="Calibri" panose="020F0502020204030204" pitchFamily="34" charset="0"/>
              </a:rPr>
              <a:t> </a:t>
            </a:r>
            <a:r>
              <a:rPr lang="en-US" sz="2400" baseline="30000" dirty="0">
                <a:highlight>
                  <a:srgbClr val="FFFF00"/>
                </a:highlight>
                <a:latin typeface="Calibri" panose="020F0502020204030204" pitchFamily="34" charset="0"/>
              </a:rPr>
              <a:t>11</a:t>
            </a:r>
            <a:r>
              <a:rPr lang="en-US" sz="2400" dirty="0">
                <a:highlight>
                  <a:srgbClr val="FFFF00"/>
                </a:highlight>
                <a:latin typeface="Calibri" panose="020F0502020204030204" pitchFamily="34" charset="0"/>
              </a:rPr>
              <a:t> </a:t>
            </a:r>
            <a:r>
              <a:rPr lang="en-US" sz="2800" b="1" dirty="0">
                <a:solidFill>
                  <a:srgbClr val="0000CC"/>
                </a:solidFill>
                <a:highlight>
                  <a:srgbClr val="FFFF00"/>
                </a:highlight>
                <a:ea typeface="+mj-ea"/>
              </a:rPr>
              <a:t>All discipline for the moment seems not to be joyful, but sorrowful; yet to those who have been </a:t>
            </a:r>
            <a:r>
              <a:rPr lang="en-US" sz="2800" b="1" u="sng" dirty="0">
                <a:solidFill>
                  <a:srgbClr val="0000CC"/>
                </a:solidFill>
                <a:highlight>
                  <a:srgbClr val="FFFF00"/>
                </a:highlight>
                <a:ea typeface="+mj-ea"/>
              </a:rPr>
              <a:t>trained by it, </a:t>
            </a:r>
            <a:r>
              <a:rPr lang="en-US" sz="2800" b="1" dirty="0">
                <a:solidFill>
                  <a:srgbClr val="0000CC"/>
                </a:solidFill>
                <a:highlight>
                  <a:srgbClr val="FFFF00"/>
                </a:highlight>
                <a:ea typeface="+mj-ea"/>
              </a:rPr>
              <a:t>afterwards it yields the </a:t>
            </a:r>
            <a:r>
              <a:rPr lang="en-US" sz="2800" b="1" u="sng" dirty="0">
                <a:solidFill>
                  <a:srgbClr val="0000CC"/>
                </a:solidFill>
                <a:highlight>
                  <a:srgbClr val="FFFF00"/>
                </a:highlight>
                <a:ea typeface="+mj-ea"/>
              </a:rPr>
              <a:t>peaceful fruit of righteousness</a:t>
            </a:r>
            <a:r>
              <a:rPr lang="en-US" sz="2800" dirty="0">
                <a:latin typeface="Calibri" panose="020F0502020204030204" pitchFamily="34" charset="0"/>
              </a:rPr>
              <a:t>.</a:t>
            </a:r>
            <a:r>
              <a:rPr lang="en-US" sz="2400" dirty="0">
                <a:latin typeface="Calibri" panose="020F0502020204030204" pitchFamily="34" charset="0"/>
              </a:rPr>
              <a:t> </a:t>
            </a:r>
            <a:endParaRPr lang="en-US" sz="2400" dirty="0">
              <a:effectLst/>
              <a:latin typeface="Calibri" panose="020F0502020204030204" pitchFamily="34" charset="0"/>
            </a:endParaRPr>
          </a:p>
        </p:txBody>
      </p:sp>
    </p:spTree>
    <p:extLst>
      <p:ext uri="{BB962C8B-B14F-4D97-AF65-F5344CB8AC3E}">
        <p14:creationId xmlns:p14="http://schemas.microsoft.com/office/powerpoint/2010/main" val="1512011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B35ECA5D-54A5-475A-B334-1D9C51457018}"/>
              </a:ext>
            </a:extLst>
          </p:cNvPr>
          <p:cNvSpPr>
            <a:spLocks noGrp="1" noChangeArrowheads="1"/>
          </p:cNvSpPr>
          <p:nvPr>
            <p:ph type="body" sz="half" idx="2"/>
          </p:nvPr>
        </p:nvSpPr>
        <p:spPr>
          <a:xfrm>
            <a:off x="3436392" y="1828800"/>
            <a:ext cx="5555208" cy="4419600"/>
          </a:xfrm>
        </p:spPr>
        <p:txBody>
          <a:bodyPr/>
          <a:lstStyle/>
          <a:p>
            <a:pPr marL="0" indent="0" algn="just">
              <a:buNone/>
            </a:pPr>
            <a:r>
              <a:rPr lang="en-US" altLang="en-US" sz="2800" b="1" dirty="0">
                <a:ea typeface="+mj-ea"/>
              </a:rPr>
              <a:t>God has a purpose in both</a:t>
            </a:r>
            <a:r>
              <a:rPr lang="en-US" altLang="en-US" sz="2800" dirty="0">
                <a:ea typeface="+mj-ea"/>
              </a:rPr>
              <a:t>.</a:t>
            </a:r>
            <a:endParaRPr lang="en-US" altLang="en-US" sz="2800" dirty="0"/>
          </a:p>
          <a:p>
            <a:pPr algn="just"/>
            <a:r>
              <a:rPr lang="en-US" altLang="en-US" sz="2800" b="1" u="sng" dirty="0">
                <a:solidFill>
                  <a:srgbClr val="0000CC"/>
                </a:solidFill>
                <a:ea typeface="+mj-ea"/>
              </a:rPr>
              <a:t>Discipline</a:t>
            </a:r>
            <a:r>
              <a:rPr lang="en-US" altLang="en-US" sz="2800" dirty="0">
                <a:ea typeface="+mj-ea"/>
              </a:rPr>
              <a:t> is primarily directed at getting us </a:t>
            </a:r>
            <a:r>
              <a:rPr lang="en-US" altLang="en-US" sz="2800" b="1" u="sng" dirty="0">
                <a:solidFill>
                  <a:srgbClr val="0000CC"/>
                </a:solidFill>
                <a:ea typeface="+mj-ea"/>
              </a:rPr>
              <a:t>to walk in fellowship </a:t>
            </a:r>
            <a:r>
              <a:rPr lang="en-US" altLang="en-US" sz="2800" dirty="0">
                <a:ea typeface="+mj-ea"/>
              </a:rPr>
              <a:t>with him and back on the path of fellowship with him and other believers.</a:t>
            </a:r>
          </a:p>
          <a:p>
            <a:pPr algn="just"/>
            <a:r>
              <a:rPr lang="en-US" altLang="en-US" sz="2800" b="1" u="sng" dirty="0">
                <a:solidFill>
                  <a:srgbClr val="0000CC"/>
                </a:solidFill>
                <a:ea typeface="+mj-ea"/>
              </a:rPr>
              <a:t>Trials</a:t>
            </a:r>
            <a:r>
              <a:rPr lang="en-US" altLang="en-US" sz="2800" dirty="0">
                <a:ea typeface="+mj-ea"/>
              </a:rPr>
              <a:t> are used by God in the lives of those who are walking in fellowship with Him, </a:t>
            </a:r>
            <a:r>
              <a:rPr lang="en-US" altLang="en-US" sz="2800" b="1" u="sng" dirty="0">
                <a:solidFill>
                  <a:srgbClr val="0000CC"/>
                </a:solidFill>
                <a:ea typeface="+mj-ea"/>
              </a:rPr>
              <a:t>to induce growth and maturity</a:t>
            </a:r>
            <a:r>
              <a:rPr lang="en-US" altLang="en-US" sz="2800" dirty="0">
                <a:ea typeface="+mj-ea"/>
              </a:rPr>
              <a:t>. </a:t>
            </a:r>
          </a:p>
        </p:txBody>
      </p:sp>
      <p:pic>
        <p:nvPicPr>
          <p:cNvPr id="75785" name="Picture 9" descr="two men talking">
            <a:extLst>
              <a:ext uri="{FF2B5EF4-FFF2-40B4-BE49-F238E27FC236}">
                <a16:creationId xmlns:a16="http://schemas.microsoft.com/office/drawing/2014/main" id="{D7F6D242-AFDA-410F-9BC4-03F2F06692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1" y="1981200"/>
            <a:ext cx="3055391" cy="3733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45CB2BCD-B408-4631-B35A-EAE3F5C4DBC3}"/>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Discipline, Then and Now</a:t>
            </a:r>
          </a:p>
          <a:p>
            <a:r>
              <a:rPr lang="en-US" altLang="en-US" sz="2800" dirty="0">
                <a:solidFill>
                  <a:srgbClr val="0000CC"/>
                </a:solidFill>
                <a:latin typeface="Calibri" panose="020F0502020204030204" pitchFamily="34" charset="0"/>
                <a:cs typeface="Calibri" panose="020F0502020204030204" pitchFamily="34" charset="0"/>
              </a:rPr>
              <a:t>Hebrews 12:4-11</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F16CE7BC-E24F-468D-9FC8-C7840272C173}"/>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extLst>
      <p:ext uri="{BB962C8B-B14F-4D97-AF65-F5344CB8AC3E}">
        <p14:creationId xmlns:p14="http://schemas.microsoft.com/office/powerpoint/2010/main" val="3826132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7" name="Picture 7" descr="boxing_squirrel">
            <a:extLst>
              <a:ext uri="{FF2B5EF4-FFF2-40B4-BE49-F238E27FC236}">
                <a16:creationId xmlns:a16="http://schemas.microsoft.com/office/drawing/2014/main" id="{D56768BD-F7C2-4497-839C-3E59A42094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905000"/>
            <a:ext cx="4876800" cy="4597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D86032A5-AEEE-416E-9228-82C8F2BE7802}"/>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Round 3</a:t>
            </a:r>
            <a:r>
              <a:rPr lang="en-US" altLang="en-US" sz="3600" dirty="0">
                <a:solidFill>
                  <a:srgbClr val="0000CC"/>
                </a:solidFill>
                <a:latin typeface="Calibri" panose="020F0502020204030204" pitchFamily="34" charset="0"/>
                <a:cs typeface="Calibri" panose="020F0502020204030204" pitchFamily="34" charset="0"/>
              </a:rPr>
              <a:t>: Now we get it!</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21:7</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7" name="Text Box 4">
            <a:extLst>
              <a:ext uri="{FF2B5EF4-FFF2-40B4-BE49-F238E27FC236}">
                <a16:creationId xmlns:a16="http://schemas.microsoft.com/office/drawing/2014/main" id="{3645C6A3-AE59-4E7A-AE2C-DE8AF153258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5D1D7AA5-E229-4BA8-9A13-7BE882ECF0B1}"/>
              </a:ext>
            </a:extLst>
          </p:cNvPr>
          <p:cNvSpPr>
            <a:spLocks noGrp="1" noChangeArrowheads="1"/>
          </p:cNvSpPr>
          <p:nvPr>
            <p:ph type="body" sz="half" idx="1"/>
          </p:nvPr>
        </p:nvSpPr>
        <p:spPr>
          <a:xfrm>
            <a:off x="76200" y="1981200"/>
            <a:ext cx="4817064" cy="3276600"/>
          </a:xfrm>
        </p:spPr>
        <p:txBody>
          <a:bodyPr/>
          <a:lstStyle/>
          <a:p>
            <a:pPr algn="just"/>
            <a:r>
              <a:rPr lang="en-US" altLang="en-US" sz="2800" dirty="0">
                <a:latin typeface="Calibri" panose="020F0502020204030204" pitchFamily="34" charset="0"/>
                <a:cs typeface="Calibri" panose="020F0502020204030204" pitchFamily="34" charset="0"/>
              </a:rPr>
              <a:t>The Israelites responded appropriately, </a:t>
            </a:r>
            <a:r>
              <a:rPr lang="en-US" altLang="en-US" sz="2800" dirty="0"/>
              <a:t>“</a:t>
            </a:r>
            <a:r>
              <a:rPr lang="en-US" sz="2800" dirty="0"/>
              <a:t>So the people came to Moses and said,</a:t>
            </a:r>
          </a:p>
          <a:p>
            <a:pPr marL="400050" lvl="1" indent="0" algn="just">
              <a:buNone/>
            </a:pPr>
            <a:r>
              <a:rPr lang="en-US" b="1" dirty="0">
                <a:solidFill>
                  <a:srgbClr val="0000CC"/>
                </a:solidFill>
              </a:rPr>
              <a:t>“We have </a:t>
            </a:r>
            <a:r>
              <a:rPr lang="en-US" b="1" u="sng" dirty="0">
                <a:solidFill>
                  <a:srgbClr val="0000CC"/>
                </a:solidFill>
              </a:rPr>
              <a:t>sinned</a:t>
            </a:r>
            <a:r>
              <a:rPr lang="en-US" b="1" dirty="0">
                <a:solidFill>
                  <a:srgbClr val="0000CC"/>
                </a:solidFill>
              </a:rPr>
              <a:t>, because </a:t>
            </a:r>
            <a:r>
              <a:rPr lang="en-US" b="1" u="sng" dirty="0">
                <a:solidFill>
                  <a:srgbClr val="0000CC"/>
                </a:solidFill>
              </a:rPr>
              <a:t>we have spoken against the Lord and you</a:t>
            </a:r>
            <a:r>
              <a:rPr lang="en-US" altLang="en-US" b="1" dirty="0">
                <a:solidFill>
                  <a:srgbClr val="0000CC"/>
                </a:solidFill>
                <a:ea typeface="+mj-ea"/>
              </a:rPr>
              <a:t>”</a:t>
            </a:r>
          </a:p>
        </p:txBody>
      </p:sp>
      <p:sp>
        <p:nvSpPr>
          <p:cNvPr id="9" name="Rectangle 2">
            <a:extLst>
              <a:ext uri="{FF2B5EF4-FFF2-40B4-BE49-F238E27FC236}">
                <a16:creationId xmlns:a16="http://schemas.microsoft.com/office/drawing/2014/main" id="{51C532EB-3E56-4791-8C76-36C8CB3D6EF6}"/>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Now we get it!</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21:7</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8B95C924-9B8C-4D29-9E13-1CAFAD9C804E}"/>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3" name="Picture 2">
            <a:extLst>
              <a:ext uri="{FF2B5EF4-FFF2-40B4-BE49-F238E27FC236}">
                <a16:creationId xmlns:a16="http://schemas.microsoft.com/office/drawing/2014/main" id="{ACCEA751-EB27-47D2-8515-C47EB3D10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2133243"/>
            <a:ext cx="3121423" cy="411515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20DD6F0D-D4A1-4BF2-999F-730E75216E3D}"/>
              </a:ext>
            </a:extLst>
          </p:cNvPr>
          <p:cNvSpPr>
            <a:spLocks noGrp="1" noChangeArrowheads="1"/>
          </p:cNvSpPr>
          <p:nvPr>
            <p:ph type="body" sz="half" idx="2"/>
          </p:nvPr>
        </p:nvSpPr>
        <p:spPr>
          <a:xfrm>
            <a:off x="3657600" y="1981200"/>
            <a:ext cx="5181600" cy="2438400"/>
          </a:xfrm>
        </p:spPr>
        <p:txBody>
          <a:bodyPr/>
          <a:lstStyle/>
          <a:p>
            <a:pPr algn="just"/>
            <a:r>
              <a:rPr lang="en-US" altLang="en-US" sz="2800" dirty="0"/>
              <a:t>They</a:t>
            </a:r>
            <a:r>
              <a:rPr lang="en-US" altLang="en-US" sz="2800" b="1" dirty="0">
                <a:solidFill>
                  <a:srgbClr val="0000CC"/>
                </a:solidFill>
                <a:ea typeface="+mj-ea"/>
              </a:rPr>
              <a:t> </a:t>
            </a:r>
            <a:r>
              <a:rPr lang="en-US" altLang="en-US" sz="2800" b="1" u="sng" dirty="0">
                <a:solidFill>
                  <a:srgbClr val="0000CC"/>
                </a:solidFill>
                <a:ea typeface="+mj-ea"/>
              </a:rPr>
              <a:t>acknowledged</a:t>
            </a:r>
            <a:r>
              <a:rPr lang="en-US" altLang="en-US" sz="2800" b="1" dirty="0">
                <a:solidFill>
                  <a:srgbClr val="0000CC"/>
                </a:solidFill>
                <a:ea typeface="+mj-ea"/>
              </a:rPr>
              <a:t> </a:t>
            </a:r>
            <a:r>
              <a:rPr lang="en-US" altLang="en-US" sz="2800" dirty="0"/>
              <a:t>that they had done wrong, and they </a:t>
            </a:r>
            <a:r>
              <a:rPr lang="en-US" altLang="en-US" sz="2800" dirty="0">
                <a:latin typeface="Calibri" panose="020F0502020204030204" pitchFamily="34" charset="0"/>
                <a:cs typeface="Calibri" panose="020F0502020204030204" pitchFamily="34" charset="0"/>
              </a:rPr>
              <a:t>went to Moses, </a:t>
            </a:r>
            <a:r>
              <a:rPr lang="en-US" altLang="en-US" sz="2800" dirty="0"/>
              <a:t>to ask him to </a:t>
            </a:r>
            <a:r>
              <a:rPr lang="en-US" altLang="en-US" sz="2800" b="1" u="sng" dirty="0">
                <a:solidFill>
                  <a:srgbClr val="0000CC"/>
                </a:solidFill>
                <a:ea typeface="+mj-ea"/>
              </a:rPr>
              <a:t>intercede</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t>with God for them.</a:t>
            </a:r>
          </a:p>
        </p:txBody>
      </p:sp>
      <p:sp>
        <p:nvSpPr>
          <p:cNvPr id="9" name="Rectangle 2">
            <a:extLst>
              <a:ext uri="{FF2B5EF4-FFF2-40B4-BE49-F238E27FC236}">
                <a16:creationId xmlns:a16="http://schemas.microsoft.com/office/drawing/2014/main" id="{C91C6A1A-CE08-4BC9-BDE0-DDD7F017DEB2}"/>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Now we get it!</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21:7</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87F9406E-A8AF-40F1-9000-38B510867DB4}"/>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3" name="Picture 2">
            <a:extLst>
              <a:ext uri="{FF2B5EF4-FFF2-40B4-BE49-F238E27FC236}">
                <a16:creationId xmlns:a16="http://schemas.microsoft.com/office/drawing/2014/main" id="{761B5AEA-128A-4AAC-9C3C-8D0D09A299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7" y="2133600"/>
            <a:ext cx="3121340" cy="41148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0" name="Picture 12" descr="knockout">
            <a:extLst>
              <a:ext uri="{FF2B5EF4-FFF2-40B4-BE49-F238E27FC236}">
                <a16:creationId xmlns:a16="http://schemas.microsoft.com/office/drawing/2014/main" id="{CC36A42C-1938-4926-ACE7-747D33FE8E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1905000"/>
            <a:ext cx="4572000"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F61A5FC5-1EA1-4395-935C-8993933908A2}"/>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Round 4: What to do…?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7" name="Text Box 4">
            <a:extLst>
              <a:ext uri="{FF2B5EF4-FFF2-40B4-BE49-F238E27FC236}">
                <a16:creationId xmlns:a16="http://schemas.microsoft.com/office/drawing/2014/main" id="{2A98F828-17E4-48F4-BA85-1CFC00596A8C}"/>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Numbers 21:8–9</a:t>
            </a:r>
          </a:p>
          <a:p>
            <a:pPr marL="0" marR="0" indent="0" algn="just">
              <a:spcBef>
                <a:spcPts val="0"/>
              </a:spcBef>
              <a:spcAft>
                <a:spcPts val="1000"/>
              </a:spcAft>
              <a:buNone/>
            </a:pPr>
            <a:r>
              <a:rPr lang="en-US" sz="2800" dirty="0">
                <a:latin typeface="Calibri" panose="020F0502020204030204" pitchFamily="34" charset="0"/>
              </a:rPr>
              <a:t>...</a:t>
            </a:r>
            <a:r>
              <a:rPr lang="en-US" sz="2400" dirty="0">
                <a:latin typeface="Calibri" panose="020F0502020204030204" pitchFamily="34" charset="0"/>
              </a:rPr>
              <a:t> </a:t>
            </a:r>
            <a:r>
              <a:rPr lang="en-US" sz="2400" baseline="30000" dirty="0">
                <a:latin typeface="Calibri" panose="020F0502020204030204" pitchFamily="34" charset="0"/>
              </a:rPr>
              <a:t>8</a:t>
            </a:r>
            <a:r>
              <a:rPr lang="en-US" sz="2400" dirty="0">
                <a:latin typeface="Calibri" panose="020F0502020204030204" pitchFamily="34" charset="0"/>
              </a:rPr>
              <a:t> </a:t>
            </a:r>
            <a:r>
              <a:rPr lang="en-US" sz="2800" b="1" u="sng" dirty="0">
                <a:solidFill>
                  <a:srgbClr val="0000CC"/>
                </a:solidFill>
                <a:highlight>
                  <a:srgbClr val="FFFF00"/>
                </a:highlight>
              </a:rPr>
              <a:t>Then the Lord said to Moses, “Make a fiery serpent, and set it on a standard; and it shall come about, that everyone who is bitten, when he looks at it, he will live.</a:t>
            </a:r>
            <a:r>
              <a:rPr lang="en-US" sz="2800" b="1" dirty="0">
                <a:solidFill>
                  <a:srgbClr val="0000CC"/>
                </a:solidFill>
                <a:highlight>
                  <a:srgbClr val="FFFF00"/>
                </a:highlight>
              </a:rPr>
              <a:t>”</a:t>
            </a:r>
            <a:r>
              <a:rPr lang="en-US" sz="2800" b="1" dirty="0">
                <a:solidFill>
                  <a:srgbClr val="0000CC"/>
                </a:solidFill>
              </a:rPr>
              <a:t> </a:t>
            </a:r>
            <a:r>
              <a:rPr lang="en-US" sz="2400" baseline="30000" dirty="0">
                <a:latin typeface="Calibri" panose="020F0502020204030204" pitchFamily="34" charset="0"/>
              </a:rPr>
              <a:t>9</a:t>
            </a:r>
            <a:r>
              <a:rPr lang="en-US" sz="2400" dirty="0">
                <a:latin typeface="Calibri" panose="020F0502020204030204" pitchFamily="34" charset="0"/>
              </a:rPr>
              <a:t> </a:t>
            </a:r>
            <a:r>
              <a:rPr lang="en-US" sz="2800" dirty="0">
                <a:latin typeface="Calibri" panose="020F0502020204030204" pitchFamily="34" charset="0"/>
              </a:rPr>
              <a:t>And Moses made a bronze serpent and set it on the standard; and it came about, that if a serpent bit any man, when he looked to the bronze serpent, he lived.</a:t>
            </a:r>
            <a:r>
              <a:rPr lang="en-US" sz="2400" dirty="0">
                <a:latin typeface="Calibri" panose="020F0502020204030204" pitchFamily="34" charset="0"/>
              </a:rPr>
              <a:t> </a:t>
            </a:r>
            <a:endParaRPr lang="en-US" sz="2400" dirty="0">
              <a:effectLst/>
              <a:latin typeface="Calibri" panose="020F0502020204030204" pitchFamily="34" charset="0"/>
            </a:endParaRPr>
          </a:p>
        </p:txBody>
      </p:sp>
      <p:pic>
        <p:nvPicPr>
          <p:cNvPr id="2" name="Picture 1">
            <a:extLst>
              <a:ext uri="{FF2B5EF4-FFF2-40B4-BE49-F238E27FC236}">
                <a16:creationId xmlns:a16="http://schemas.microsoft.com/office/drawing/2014/main" id="{4893617D-BFF9-49A2-9CFC-0ABC46B68D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0075" y="3200400"/>
            <a:ext cx="1683851" cy="2011680"/>
          </a:xfrm>
          <a:prstGeom prst="rect">
            <a:avLst/>
          </a:prstGeom>
        </p:spPr>
      </p:pic>
    </p:spTree>
    <p:extLst>
      <p:ext uri="{BB962C8B-B14F-4D97-AF65-F5344CB8AC3E}">
        <p14:creationId xmlns:p14="http://schemas.microsoft.com/office/powerpoint/2010/main" val="3897592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algn="just"/>
            <a:r>
              <a:rPr lang="en-US" sz="2800" b="0" dirty="0">
                <a:latin typeface="Calibri" panose="020F0502020204030204" pitchFamily="34" charset="0"/>
                <a:cs typeface="Calibri" panose="020F0502020204030204" pitchFamily="34" charset="0"/>
              </a:rPr>
              <a:t>It is because Reformed theology has kept us Gentiles under the Law,—if not as a means of righteousness, then as “a rule of life,” that all the trouble has arisen. </a:t>
            </a:r>
            <a:r>
              <a:rPr lang="en-US" sz="2800" i="1" dirty="0">
                <a:solidFill>
                  <a:srgbClr val="0000FF"/>
                </a:solidFill>
                <a:latin typeface="Calibri" panose="020F0502020204030204" pitchFamily="34" charset="0"/>
                <a:cs typeface="Calibri" panose="020F0502020204030204" pitchFamily="34" charset="0"/>
              </a:rPr>
              <a:t>The Law is no more a rule of life than it is a means of righteousness. </a:t>
            </a:r>
            <a:r>
              <a:rPr lang="en-US" sz="2800" i="1" dirty="0">
                <a:solidFill>
                  <a:srgbClr val="008000"/>
                </a:solidFill>
                <a:latin typeface="Calibri" panose="020F0502020204030204" pitchFamily="34" charset="0"/>
                <a:cs typeface="Calibri" panose="020F0502020204030204" pitchFamily="34" charset="0"/>
              </a:rPr>
              <a:t>Walking in the Spirit has now taken the place of walking by ordinances. </a:t>
            </a:r>
            <a:r>
              <a:rPr lang="en-US" sz="2800" b="0" dirty="0">
                <a:latin typeface="Calibri" panose="020F0502020204030204" pitchFamily="34" charset="0"/>
                <a:cs typeface="Calibri" panose="020F0502020204030204" pitchFamily="34" charset="0"/>
              </a:rPr>
              <a:t>God has another principle under which He has put his saints: “Ye are not under law, but, under grace!”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r>
              <a:rPr lang="en-US" sz="3200" dirty="0">
                <a:latin typeface="Calibri" panose="020F0502020204030204" pitchFamily="34" charset="0"/>
                <a:cs typeface="Calibri" panose="020F0502020204030204" pitchFamily="34" charset="0"/>
              </a:rPr>
              <a:t>William R. Newell</a:t>
            </a:r>
          </a:p>
          <a:p>
            <a:r>
              <a:rPr lang="en-US" sz="2000" b="0" i="1" dirty="0">
                <a:latin typeface="Calibri" panose="020F0502020204030204" pitchFamily="34" charset="0"/>
                <a:cs typeface="Calibri" panose="020F0502020204030204" pitchFamily="34" charset="0"/>
              </a:rPr>
              <a:t>Romans Verse-by-Verse </a:t>
            </a:r>
            <a:r>
              <a:rPr lang="en-US" sz="2000" b="0" dirty="0">
                <a:latin typeface="Calibri" panose="020F0502020204030204" pitchFamily="34" charset="0"/>
                <a:cs typeface="Calibri" panose="020F0502020204030204" pitchFamily="34" charset="0"/>
              </a:rPr>
              <a:t>(p. 274). </a:t>
            </a:r>
          </a:p>
          <a:p>
            <a:r>
              <a:rPr lang="en-US" sz="2000" b="0" dirty="0">
                <a:latin typeface="Calibri" panose="020F0502020204030204" pitchFamily="34" charset="0"/>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a:extLst>
              <a:ext uri="{FF2B5EF4-FFF2-40B4-BE49-F238E27FC236}">
                <a16:creationId xmlns:a16="http://schemas.microsoft.com/office/drawing/2014/main" id="{A0BADD43-43AE-4343-9675-CE48A0A9F517}"/>
              </a:ext>
            </a:extLst>
          </p:cNvPr>
          <p:cNvSpPr>
            <a:spLocks noGrp="1" noChangeArrowheads="1"/>
          </p:cNvSpPr>
          <p:nvPr>
            <p:ph type="body" sz="half" idx="1"/>
          </p:nvPr>
        </p:nvSpPr>
        <p:spPr>
          <a:xfrm>
            <a:off x="-1" y="1981199"/>
            <a:ext cx="6858001" cy="4281487"/>
          </a:xfrm>
        </p:spPr>
        <p:txBody>
          <a:bodyPr/>
          <a:lstStyle/>
          <a:p>
            <a:pPr marL="342900" lvl="1" indent="-342900" algn="just">
              <a:spcBef>
                <a:spcPts val="0"/>
              </a:spcBef>
              <a:spcAft>
                <a:spcPts val="1200"/>
              </a:spcAft>
              <a:buFont typeface="+mj-lt"/>
              <a:buChar char="•"/>
            </a:pPr>
            <a:r>
              <a:rPr lang="en-US" altLang="en-US" b="1" u="sng" dirty="0">
                <a:solidFill>
                  <a:srgbClr val="0000CC"/>
                </a:solidFill>
                <a:ea typeface="+mj-ea"/>
              </a:rPr>
              <a:t>God told</a:t>
            </a:r>
            <a:r>
              <a:rPr lang="en-US" altLang="en-US" dirty="0">
                <a:ea typeface="+mj-ea"/>
              </a:rPr>
              <a:t> Moses to set up a serpent on a standard, so that anyone who had been bitten by one of the serpents would live  (a standard is a pole sometimes with a cross piece or platform).</a:t>
            </a:r>
          </a:p>
          <a:p>
            <a:pPr marL="342900" lvl="1" indent="-342900" algn="just">
              <a:spcBef>
                <a:spcPts val="0"/>
              </a:spcBef>
              <a:spcAft>
                <a:spcPts val="1200"/>
              </a:spcAft>
              <a:buFont typeface="+mj-lt"/>
              <a:buChar char="•"/>
            </a:pPr>
            <a:r>
              <a:rPr lang="en-US" altLang="en-US" b="1" u="sng" dirty="0">
                <a:solidFill>
                  <a:srgbClr val="0000CC"/>
                </a:solidFill>
                <a:ea typeface="+mj-ea"/>
              </a:rPr>
              <a:t>Moses did</a:t>
            </a:r>
            <a:r>
              <a:rPr lang="en-US" altLang="en-US" dirty="0">
                <a:ea typeface="+mj-ea"/>
              </a:rPr>
              <a:t> exactly as God had commanded. </a:t>
            </a:r>
          </a:p>
          <a:p>
            <a:pPr marL="342900" lvl="1" indent="-342900" algn="just">
              <a:spcBef>
                <a:spcPts val="0"/>
              </a:spcBef>
              <a:spcAft>
                <a:spcPts val="1200"/>
              </a:spcAft>
              <a:buFont typeface="+mj-lt"/>
              <a:buChar char="•"/>
            </a:pPr>
            <a:r>
              <a:rPr lang="en-US" altLang="en-US" b="1" u="sng" dirty="0">
                <a:solidFill>
                  <a:srgbClr val="0000CC"/>
                </a:solidFill>
                <a:ea typeface="+mj-ea"/>
              </a:rPr>
              <a:t>The result</a:t>
            </a:r>
            <a:r>
              <a:rPr lang="en-US" altLang="en-US" dirty="0">
                <a:ea typeface="+mj-ea"/>
              </a:rPr>
              <a:t> was that anyone who had been bitten by one of the serpents lived.</a:t>
            </a:r>
          </a:p>
          <a:p>
            <a:pPr marL="914400" lvl="1" indent="-457200" algn="just">
              <a:buFont typeface="+mj-lt"/>
              <a:buAutoNum type="arabicParenR"/>
            </a:pPr>
            <a:endParaRPr lang="en-US" altLang="en-US" dirty="0"/>
          </a:p>
        </p:txBody>
      </p:sp>
      <p:sp>
        <p:nvSpPr>
          <p:cNvPr id="9" name="Rectangle 2">
            <a:extLst>
              <a:ext uri="{FF2B5EF4-FFF2-40B4-BE49-F238E27FC236}">
                <a16:creationId xmlns:a16="http://schemas.microsoft.com/office/drawing/2014/main" id="{7575BDBC-24CC-4AAA-B298-2DB63CFD002F}"/>
              </a:ext>
            </a:extLst>
          </p:cNvPr>
          <p:cNvSpPr txBox="1">
            <a:spLocks noChangeArrowheads="1"/>
          </p:cNvSpPr>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What to do…?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0" dirty="0">
              <a:solidFill>
                <a:schemeClr val="bg1"/>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CE50A179-1AC9-4DBF-8ED8-6101A35D7591}"/>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75C4C760-6925-413C-B6AF-AD8BA62A85F4}"/>
              </a:ext>
            </a:extLst>
          </p:cNvPr>
          <p:cNvPicPr>
            <a:picLocks noChangeAspect="1"/>
          </p:cNvPicPr>
          <p:nvPr/>
        </p:nvPicPr>
        <p:blipFill>
          <a:blip r:embed="rId3"/>
          <a:stretch>
            <a:fillRect/>
          </a:stretch>
        </p:blipFill>
        <p:spPr>
          <a:xfrm>
            <a:off x="6875945" y="2224086"/>
            <a:ext cx="2155076" cy="257651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7AAD0CA-C1F6-48DC-89C1-7789A749B5E4}"/>
              </a:ext>
            </a:extLst>
          </p:cNvPr>
          <p:cNvSpPr>
            <a:spLocks noGrp="1" noChangeArrowheads="1"/>
          </p:cNvSpPr>
          <p:nvPr>
            <p:ph type="title"/>
          </p:nvPr>
        </p:nvSpPr>
        <p:spPr>
          <a:xfrm>
            <a:off x="0" y="685800"/>
            <a:ext cx="9144000" cy="9906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Why didn’t the Lord just remove 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pic>
        <p:nvPicPr>
          <p:cNvPr id="24590" name="Picture 14" descr="puzzled man">
            <a:extLst>
              <a:ext uri="{FF2B5EF4-FFF2-40B4-BE49-F238E27FC236}">
                <a16:creationId xmlns:a16="http://schemas.microsoft.com/office/drawing/2014/main" id="{6A9ABC9C-675C-44BC-9EC2-871E3FF58E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1236" y="2057400"/>
            <a:ext cx="4661528"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FC2798D-1C09-4603-8606-B4DE42146DE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7" name="Picture 9" descr="1_61_110408_snake_bite_320">
            <a:extLst>
              <a:ext uri="{FF2B5EF4-FFF2-40B4-BE49-F238E27FC236}">
                <a16:creationId xmlns:a16="http://schemas.microsoft.com/office/drawing/2014/main" id="{24DEE8B1-FD57-4BBE-8364-28B22DACDE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0400" y="2743200"/>
            <a:ext cx="1828800" cy="1371600"/>
          </a:xfrm>
          <a:prstGeom prst="ellipse">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snake-bite-3">
            <a:extLst>
              <a:ext uri="{FF2B5EF4-FFF2-40B4-BE49-F238E27FC236}">
                <a16:creationId xmlns:a16="http://schemas.microsoft.com/office/drawing/2014/main" id="{FEE2A84E-43C7-40C1-9953-D9EB871410C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600" y="5029200"/>
            <a:ext cx="1828800" cy="1371600"/>
          </a:xfrm>
          <a:prstGeom prst="ellipse">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horned-viper-w">
            <a:extLst>
              <a:ext uri="{FF2B5EF4-FFF2-40B4-BE49-F238E27FC236}">
                <a16:creationId xmlns:a16="http://schemas.microsoft.com/office/drawing/2014/main" id="{5FC2D14C-B19C-4B96-8BD1-AC686C1D3C6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2743200"/>
            <a:ext cx="1861457" cy="1371600"/>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180px-Echis_carinatus_sal_(edit)">
            <a:extLst>
              <a:ext uri="{FF2B5EF4-FFF2-40B4-BE49-F238E27FC236}">
                <a16:creationId xmlns:a16="http://schemas.microsoft.com/office/drawing/2014/main" id="{D02BE98F-1743-46CD-8746-DB2DE464A8C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3400" y="5029200"/>
            <a:ext cx="1861457" cy="1371600"/>
          </a:xfrm>
          <a:prstGeom prst="ellipse">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5DAB31E1-10C9-4B2E-B094-C18A7D6EE1B7}"/>
              </a:ext>
            </a:extLst>
          </p:cNvPr>
          <p:cNvSpPr>
            <a:spLocks noGrp="1" noChangeArrowheads="1"/>
          </p:cNvSpPr>
          <p:nvPr>
            <p:ph type="body" sz="half" idx="1"/>
          </p:nvPr>
        </p:nvSpPr>
        <p:spPr>
          <a:xfrm>
            <a:off x="304800" y="1981200"/>
            <a:ext cx="5867400" cy="2819400"/>
          </a:xfrm>
        </p:spPr>
        <p:txBody>
          <a:bodyPr/>
          <a:lstStyle/>
          <a:p>
            <a:pPr algn="just"/>
            <a:r>
              <a:rPr lang="en-US" altLang="en-US" sz="2800" dirty="0">
                <a:latin typeface="Calibri" panose="020F0502020204030204" pitchFamily="34" charset="0"/>
                <a:cs typeface="Calibri" panose="020F0502020204030204" pitchFamily="34" charset="0"/>
              </a:rPr>
              <a:t>While the Lord certainly could have simply removed the serpents, </a:t>
            </a:r>
            <a:r>
              <a:rPr lang="en-US" altLang="en-US" sz="2800" b="1" dirty="0">
                <a:solidFill>
                  <a:srgbClr val="0000CC"/>
                </a:solidFill>
                <a:latin typeface="Calibri" panose="020F0502020204030204" pitchFamily="34" charset="0"/>
                <a:ea typeface="+mj-ea"/>
                <a:cs typeface="Calibri" panose="020F0502020204030204" pitchFamily="34" charset="0"/>
              </a:rPr>
              <a:t>He chose not to, for at least a couple of reasons: </a:t>
            </a:r>
          </a:p>
        </p:txBody>
      </p:sp>
      <p:pic>
        <p:nvPicPr>
          <p:cNvPr id="111622" name="Picture 6" descr="two fingers">
            <a:extLst>
              <a:ext uri="{FF2B5EF4-FFF2-40B4-BE49-F238E27FC236}">
                <a16:creationId xmlns:a16="http://schemas.microsoft.com/office/drawing/2014/main" id="{BFA77AC8-2275-4091-B65B-0753F34002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905000"/>
            <a:ext cx="1219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89BD0B0-4B80-430F-AE92-BED015033B17}"/>
              </a:ext>
            </a:extLst>
          </p:cNvPr>
          <p:cNvSpPr>
            <a:spLocks noGrp="1" noChangeArrowheads="1"/>
          </p:cNvSpPr>
          <p:nvPr>
            <p:ph type="title"/>
          </p:nvPr>
        </p:nvSpPr>
        <p:spPr>
          <a:xfrm>
            <a:off x="0" y="685800"/>
            <a:ext cx="9144000" cy="9906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Why didn’t the Lord just remove 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1FEDE729-41E5-4A4F-B078-2F1AF40C86D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2A6D612F-9AF4-4DC6-A573-7C6C453DE1E9}"/>
              </a:ext>
            </a:extLst>
          </p:cNvPr>
          <p:cNvSpPr>
            <a:spLocks noGrp="1" noChangeArrowheads="1"/>
          </p:cNvSpPr>
          <p:nvPr>
            <p:ph type="body" sz="half" idx="2"/>
          </p:nvPr>
        </p:nvSpPr>
        <p:spPr>
          <a:xfrm>
            <a:off x="3276600" y="1981200"/>
            <a:ext cx="5715000" cy="2743200"/>
          </a:xfrm>
        </p:spPr>
        <p:txBody>
          <a:bodyPr/>
          <a:lstStyle/>
          <a:p>
            <a:pPr marL="457200" indent="-457200" algn="just">
              <a:buFont typeface="+mj-lt"/>
              <a:buAutoNum type="arabicParenR"/>
            </a:pPr>
            <a:r>
              <a:rPr lang="en-US" altLang="en-US" sz="2800" dirty="0">
                <a:latin typeface="Calibri" panose="020F0502020204030204" pitchFamily="34" charset="0"/>
                <a:cs typeface="Calibri" panose="020F0502020204030204" pitchFamily="34" charset="0"/>
              </a:rPr>
              <a:t>By having Moses place the serpent on a standar</a:t>
            </a:r>
            <a:r>
              <a:rPr lang="en-US" altLang="en-US" sz="2800" dirty="0"/>
              <a:t>d, the Children of Israel were confronted with their one and only requirement for deliverance and healing: </a:t>
            </a:r>
            <a:r>
              <a:rPr lang="en-US" altLang="en-US" sz="2800" b="1" u="sng" dirty="0">
                <a:solidFill>
                  <a:srgbClr val="0000CC"/>
                </a:solidFill>
                <a:latin typeface="Calibri" panose="020F0502020204030204" pitchFamily="34" charset="0"/>
                <a:ea typeface="+mj-ea"/>
                <a:cs typeface="Calibri" panose="020F0502020204030204" pitchFamily="34" charset="0"/>
              </a:rPr>
              <a:t>faith in God’s provision</a:t>
            </a:r>
            <a:r>
              <a:rPr lang="en-US" altLang="en-US" sz="2800" dirty="0">
                <a:latin typeface="Calibri" panose="020F0502020204030204" pitchFamily="34" charset="0"/>
                <a:ea typeface="+mj-ea"/>
                <a:cs typeface="Calibri" panose="020F0502020204030204" pitchFamily="34" charset="0"/>
              </a:rPr>
              <a:t>.</a:t>
            </a:r>
            <a:r>
              <a:rPr lang="en-US" altLang="en-US" sz="2800" b="1" dirty="0">
                <a:solidFill>
                  <a:srgbClr val="0000CC"/>
                </a:solidFill>
                <a:latin typeface="Calibri" panose="020F0502020204030204" pitchFamily="34" charset="0"/>
                <a:ea typeface="+mj-ea"/>
                <a:cs typeface="Calibri" panose="020F0502020204030204" pitchFamily="34" charset="0"/>
              </a:rPr>
              <a:t>    </a:t>
            </a:r>
          </a:p>
        </p:txBody>
      </p:sp>
      <p:sp>
        <p:nvSpPr>
          <p:cNvPr id="9" name="Rectangle 2">
            <a:extLst>
              <a:ext uri="{FF2B5EF4-FFF2-40B4-BE49-F238E27FC236}">
                <a16:creationId xmlns:a16="http://schemas.microsoft.com/office/drawing/2014/main" id="{BEBAE8A2-5A03-420F-9CE0-D44CF82276F4}"/>
              </a:ext>
            </a:extLst>
          </p:cNvPr>
          <p:cNvSpPr>
            <a:spLocks noGrp="1" noChangeArrowheads="1"/>
          </p:cNvSpPr>
          <p:nvPr>
            <p:ph type="title"/>
          </p:nvPr>
        </p:nvSpPr>
        <p:spPr>
          <a:xfrm>
            <a:off x="0" y="685800"/>
            <a:ext cx="9144000" cy="9906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Why didn’t the Lord just remove 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25B50C83-B0B2-4B4B-816F-55428F7A98D9}"/>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FB10D311-FD2B-4FC6-AAB4-8C74996866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057400"/>
            <a:ext cx="3063240" cy="3657600"/>
          </a:xfrm>
          <a:prstGeom prst="rect">
            <a:avLst/>
          </a:prstGeom>
        </p:spPr>
      </p:pic>
      <p:pic>
        <p:nvPicPr>
          <p:cNvPr id="3" name="Picture 2">
            <a:extLst>
              <a:ext uri="{FF2B5EF4-FFF2-40B4-BE49-F238E27FC236}">
                <a16:creationId xmlns:a16="http://schemas.microsoft.com/office/drawing/2014/main" id="{0120F1AF-9964-4281-8E8B-BB755A25D9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4052" y="4800600"/>
            <a:ext cx="2289748" cy="18288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2" name="Text Box 10">
            <a:extLst>
              <a:ext uri="{FF2B5EF4-FFF2-40B4-BE49-F238E27FC236}">
                <a16:creationId xmlns:a16="http://schemas.microsoft.com/office/drawing/2014/main" id="{FC106B5B-3A59-438D-A6D1-B7EBFE46944C}"/>
              </a:ext>
            </a:extLst>
          </p:cNvPr>
          <p:cNvSpPr txBox="1">
            <a:spLocks noChangeArrowheads="1"/>
          </p:cNvSpPr>
          <p:nvPr/>
        </p:nvSpPr>
        <p:spPr bwMode="auto">
          <a:xfrm>
            <a:off x="152400" y="4953000"/>
            <a:ext cx="8915400" cy="1815882"/>
          </a:xfrm>
          <a:prstGeom prst="rect">
            <a:avLst/>
          </a:prstGeom>
          <a:noFill/>
          <a:ln w="38100">
            <a:noFill/>
            <a:miter lim="800000"/>
            <a:headEnd/>
            <a:tailEnd/>
          </a:ln>
          <a:effectLst/>
          <a:extLst/>
        </p:spPr>
        <p:txBody>
          <a:bodyPr wrap="square">
            <a:spAutoFit/>
          </a:bodyPr>
          <a:lstStyle/>
          <a:p>
            <a:pPr marL="457200" indent="-457200" algn="just">
              <a:spcBef>
                <a:spcPct val="50000"/>
              </a:spcBef>
              <a:buFont typeface="+mj-lt"/>
              <a:buAutoNum type="arabicParenR" startAt="2"/>
            </a:pPr>
            <a:r>
              <a:rPr lang="en-US" altLang="en-US" sz="2800" b="0" dirty="0">
                <a:latin typeface="Calibri" panose="020F0502020204030204" pitchFamily="34" charset="0"/>
                <a:cs typeface="Calibri" panose="020F0502020204030204" pitchFamily="34" charset="0"/>
              </a:rPr>
              <a:t>By having Moses place the serpent on a standard, God could use this even as an illustration that would point to </a:t>
            </a:r>
            <a:r>
              <a:rPr lang="en-US" altLang="en-US" sz="2800" dirty="0">
                <a:solidFill>
                  <a:srgbClr val="0000CC"/>
                </a:solidFill>
                <a:latin typeface="Calibri" panose="020F0502020204030204" pitchFamily="34" charset="0"/>
                <a:ea typeface="+mj-ea"/>
                <a:cs typeface="Calibri" panose="020F0502020204030204" pitchFamily="34" charset="0"/>
              </a:rPr>
              <a:t>Christ, God’s one and only provision </a:t>
            </a:r>
            <a:r>
              <a:rPr lang="en-US" altLang="en-US" sz="2800" b="0" dirty="0">
                <a:latin typeface="Calibri" panose="020F0502020204030204" pitchFamily="34" charset="0"/>
                <a:cs typeface="Calibri" panose="020F0502020204030204" pitchFamily="34" charset="0"/>
              </a:rPr>
              <a:t>for spiritual deliverance and healing.</a:t>
            </a:r>
          </a:p>
        </p:txBody>
      </p:sp>
      <p:sp>
        <p:nvSpPr>
          <p:cNvPr id="10" name="Rectangle 2">
            <a:extLst>
              <a:ext uri="{FF2B5EF4-FFF2-40B4-BE49-F238E27FC236}">
                <a16:creationId xmlns:a16="http://schemas.microsoft.com/office/drawing/2014/main" id="{992CA629-81F2-4EB2-9728-A1BE8DAFEFB4}"/>
              </a:ext>
            </a:extLst>
          </p:cNvPr>
          <p:cNvSpPr>
            <a:spLocks noGrp="1" noChangeArrowheads="1"/>
          </p:cNvSpPr>
          <p:nvPr>
            <p:ph type="title"/>
          </p:nvPr>
        </p:nvSpPr>
        <p:spPr>
          <a:xfrm>
            <a:off x="0" y="685800"/>
            <a:ext cx="9144000" cy="9906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Why didn’t the Lord just remove the serpents?</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0EA62293-8E7A-47D3-B5EA-B22D59980215}"/>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5" name="Picture 4">
            <a:extLst>
              <a:ext uri="{FF2B5EF4-FFF2-40B4-BE49-F238E27FC236}">
                <a16:creationId xmlns:a16="http://schemas.microsoft.com/office/drawing/2014/main" id="{AD6B20EC-53CB-4D37-85E4-491B07E9A6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9499" y="1727910"/>
            <a:ext cx="3825003" cy="32004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ext Box 5">
            <a:extLst>
              <a:ext uri="{FF2B5EF4-FFF2-40B4-BE49-F238E27FC236}">
                <a16:creationId xmlns:a16="http://schemas.microsoft.com/office/drawing/2014/main" id="{0025424F-51F8-40A3-938F-72824AEC4A9A}"/>
              </a:ext>
            </a:extLst>
          </p:cNvPr>
          <p:cNvSpPr txBox="1">
            <a:spLocks noChangeArrowheads="1"/>
          </p:cNvSpPr>
          <p:nvPr/>
        </p:nvSpPr>
        <p:spPr bwMode="auto">
          <a:xfrm>
            <a:off x="684382" y="5562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chemeClr val="bg1"/>
                </a:solidFill>
                <a:latin typeface="Calibri" panose="020F0502020204030204" pitchFamily="34" charset="0"/>
                <a:cs typeface="Calibri" panose="020F0502020204030204" pitchFamily="34" charset="0"/>
              </a:rPr>
              <a:t>Nicodemus &amp; Jesus</a:t>
            </a:r>
          </a:p>
        </p:txBody>
      </p:sp>
      <p:sp>
        <p:nvSpPr>
          <p:cNvPr id="8" name="Rectangle 2">
            <a:extLst>
              <a:ext uri="{FF2B5EF4-FFF2-40B4-BE49-F238E27FC236}">
                <a16:creationId xmlns:a16="http://schemas.microsoft.com/office/drawing/2014/main" id="{A2CF0CD8-0568-4295-B337-6D82A8C647AC}"/>
              </a:ext>
            </a:extLst>
          </p:cNvPr>
          <p:cNvSpPr>
            <a:spLocks noGrp="1" noChangeArrowheads="1"/>
          </p:cNvSpPr>
          <p:nvPr>
            <p:ph type="title"/>
          </p:nvPr>
        </p:nvSpPr>
        <p:spPr>
          <a:xfrm>
            <a:off x="0" y="685800"/>
            <a:ext cx="9144000" cy="990600"/>
          </a:xfrm>
        </p:spPr>
        <p:txBody>
          <a:bodyPr/>
          <a:lstStyle/>
          <a:p>
            <a:r>
              <a:rPr lang="en-US" altLang="en-US" sz="3600" b="1" dirty="0">
                <a:solidFill>
                  <a:srgbClr val="0000CC"/>
                </a:solidFill>
                <a:latin typeface="Calibri" panose="020F0502020204030204" pitchFamily="34" charset="0"/>
                <a:cs typeface="Calibri" panose="020F0502020204030204" pitchFamily="34" charset="0"/>
              </a:rPr>
              <a:t>Jesus pictured by the serpent in the wilderness </a:t>
            </a:r>
            <a:r>
              <a:rPr lang="en-US" altLang="en-US" sz="2800" b="1" dirty="0">
                <a:solidFill>
                  <a:srgbClr val="0000CC"/>
                </a:solidFill>
                <a:latin typeface="Calibri" panose="020F0502020204030204" pitchFamily="34" charset="0"/>
                <a:cs typeface="Calibri" panose="020F0502020204030204" pitchFamily="34" charset="0"/>
              </a:rPr>
              <a:t>John 3:14-16</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D4A28168-FB7C-417E-AF92-36671D757E3A}"/>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4" name="Picture 3">
            <a:extLst>
              <a:ext uri="{FF2B5EF4-FFF2-40B4-BE49-F238E27FC236}">
                <a16:creationId xmlns:a16="http://schemas.microsoft.com/office/drawing/2014/main" id="{D28E42B5-F049-413A-8C83-98CBE9E06191}"/>
              </a:ext>
            </a:extLst>
          </p:cNvPr>
          <p:cNvPicPr>
            <a:picLocks noChangeAspect="1"/>
          </p:cNvPicPr>
          <p:nvPr/>
        </p:nvPicPr>
        <p:blipFill>
          <a:blip r:embed="rId3"/>
          <a:stretch>
            <a:fillRect/>
          </a:stretch>
        </p:blipFill>
        <p:spPr>
          <a:xfrm>
            <a:off x="4800600" y="1966522"/>
            <a:ext cx="3657600" cy="4205678"/>
          </a:xfrm>
          <a:prstGeom prst="rect">
            <a:avLst/>
          </a:prstGeom>
          <a:ln>
            <a:solidFill>
              <a:schemeClr val="tx1"/>
            </a:solidFill>
          </a:ln>
        </p:spPr>
      </p:pic>
      <p:pic>
        <p:nvPicPr>
          <p:cNvPr id="5" name="Picture 4">
            <a:extLst>
              <a:ext uri="{FF2B5EF4-FFF2-40B4-BE49-F238E27FC236}">
                <a16:creationId xmlns:a16="http://schemas.microsoft.com/office/drawing/2014/main" id="{E143D77C-CCE9-4517-AC79-BE0E0A2E70E9}"/>
              </a:ext>
            </a:extLst>
          </p:cNvPr>
          <p:cNvPicPr>
            <a:picLocks noChangeAspect="1"/>
          </p:cNvPicPr>
          <p:nvPr/>
        </p:nvPicPr>
        <p:blipFill>
          <a:blip r:embed="rId4"/>
          <a:stretch>
            <a:fillRect/>
          </a:stretch>
        </p:blipFill>
        <p:spPr>
          <a:xfrm>
            <a:off x="685800" y="1966522"/>
            <a:ext cx="3566160" cy="4205678"/>
          </a:xfrm>
          <a:prstGeom prst="rect">
            <a:avLst/>
          </a:prstGeom>
          <a:ln>
            <a:solidFill>
              <a:schemeClr val="tx1"/>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spcBef>
                <a:spcPts val="0"/>
              </a:spcBef>
              <a:spcAft>
                <a:spcPts val="1000"/>
              </a:spcAft>
              <a:buNone/>
            </a:pPr>
            <a:r>
              <a:rPr lang="en-US" b="1" dirty="0">
                <a:solidFill>
                  <a:srgbClr val="0000CC"/>
                </a:solidFill>
                <a:latin typeface="Calibri" panose="020F0502020204030204" pitchFamily="34" charset="0"/>
                <a:ea typeface="+mj-ea"/>
                <a:cs typeface="Calibri" panose="020F0502020204030204" pitchFamily="34" charset="0"/>
              </a:rPr>
              <a:t>John 3:14–16</a:t>
            </a:r>
          </a:p>
          <a:p>
            <a:pPr marL="0" marR="0" indent="0" algn="just">
              <a:spcBef>
                <a:spcPts val="0"/>
              </a:spcBef>
              <a:spcAft>
                <a:spcPts val="1000"/>
              </a:spcAft>
              <a:buNone/>
            </a:pPr>
            <a:r>
              <a:rPr lang="en-US" sz="2400" baseline="30000" dirty="0">
                <a:latin typeface="Calibri" panose="020F0502020204030204" pitchFamily="34" charset="0"/>
              </a:rPr>
              <a:t>14</a:t>
            </a:r>
            <a:r>
              <a:rPr lang="en-US" sz="2400" dirty="0">
                <a:latin typeface="Calibri" panose="020F0502020204030204" pitchFamily="34" charset="0"/>
              </a:rPr>
              <a:t> </a:t>
            </a:r>
            <a:r>
              <a:rPr lang="en-US" sz="2800" dirty="0">
                <a:latin typeface="Calibri" panose="020F0502020204030204" pitchFamily="34" charset="0"/>
              </a:rPr>
              <a:t>“</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As Moses lifted up the serpent in the wilderness, even so must the Son of Man be lifted up</a:t>
            </a:r>
            <a:r>
              <a:rPr lang="en-US" sz="2800" u="sng" dirty="0">
                <a:highlight>
                  <a:srgbClr val="FFFF00"/>
                </a:highlight>
                <a:latin typeface="Calibri" panose="020F0502020204030204" pitchFamily="34" charset="0"/>
              </a:rPr>
              <a:t>;</a:t>
            </a:r>
            <a:r>
              <a:rPr lang="en-US" sz="2400" u="sng" dirty="0">
                <a:highlight>
                  <a:srgbClr val="FFFF00"/>
                </a:highlight>
                <a:latin typeface="Calibri" panose="020F0502020204030204" pitchFamily="34" charset="0"/>
              </a:rPr>
              <a:t> </a:t>
            </a:r>
            <a:r>
              <a:rPr lang="en-US" sz="2400" u="sng" baseline="30000" dirty="0">
                <a:highlight>
                  <a:srgbClr val="FFFF00"/>
                </a:highlight>
                <a:latin typeface="Calibri" panose="020F0502020204030204" pitchFamily="34" charset="0"/>
              </a:rPr>
              <a:t>15</a:t>
            </a:r>
            <a:r>
              <a:rPr lang="en-US" sz="2400" u="sng" dirty="0">
                <a:highlight>
                  <a:srgbClr val="FFFF00"/>
                </a:highlight>
                <a:latin typeface="Calibri" panose="020F0502020204030204" pitchFamily="34" charset="0"/>
              </a:rPr>
              <a:t> </a:t>
            </a:r>
            <a:r>
              <a:rPr lang="en-US" sz="2800" b="1" u="sng" dirty="0">
                <a:solidFill>
                  <a:srgbClr val="0000CC"/>
                </a:solidFill>
                <a:highlight>
                  <a:srgbClr val="FFFF00"/>
                </a:highlight>
                <a:latin typeface="Calibri" panose="020F0502020204030204" pitchFamily="34" charset="0"/>
                <a:ea typeface="+mj-ea"/>
                <a:cs typeface="Calibri" panose="020F0502020204030204" pitchFamily="34" charset="0"/>
              </a:rPr>
              <a:t>so that whoever believes will in Him have eternal life</a:t>
            </a:r>
            <a:r>
              <a:rPr lang="en-US" sz="2800" dirty="0">
                <a:latin typeface="Calibri" panose="020F0502020204030204" pitchFamily="34" charset="0"/>
              </a:rPr>
              <a:t>.</a:t>
            </a:r>
            <a:r>
              <a:rPr lang="en-US" sz="2400" dirty="0">
                <a:latin typeface="Calibri" panose="020F0502020204030204" pitchFamily="34" charset="0"/>
              </a:rPr>
              <a:t> </a:t>
            </a:r>
            <a:r>
              <a:rPr lang="en-US" sz="2400" baseline="30000" dirty="0">
                <a:latin typeface="Calibri" panose="020F0502020204030204" pitchFamily="34" charset="0"/>
              </a:rPr>
              <a:t>16</a:t>
            </a:r>
            <a:r>
              <a:rPr lang="en-US" sz="2400" dirty="0">
                <a:latin typeface="Calibri" panose="020F0502020204030204" pitchFamily="34" charset="0"/>
              </a:rPr>
              <a:t> </a:t>
            </a:r>
            <a:r>
              <a:rPr lang="en-US" sz="2800" dirty="0">
                <a:latin typeface="Calibri" panose="020F0502020204030204" pitchFamily="34" charset="0"/>
              </a:rPr>
              <a:t>“For God so loved the world, that He gave His only begotten Son, that whoever believes in Him shall not perish, but have eternal life.</a:t>
            </a:r>
            <a:r>
              <a:rPr lang="en-US" sz="2400" dirty="0">
                <a:latin typeface="Calibri" panose="020F0502020204030204" pitchFamily="34" charset="0"/>
              </a:rPr>
              <a:t> </a:t>
            </a:r>
            <a:endParaRPr lang="en-US" sz="2400" dirty="0">
              <a:effectLst/>
              <a:latin typeface="Calibri" panose="020F0502020204030204" pitchFamily="34" charset="0"/>
            </a:endParaRPr>
          </a:p>
        </p:txBody>
      </p:sp>
      <p:pic>
        <p:nvPicPr>
          <p:cNvPr id="2" name="Picture 1">
            <a:extLst>
              <a:ext uri="{FF2B5EF4-FFF2-40B4-BE49-F238E27FC236}">
                <a16:creationId xmlns:a16="http://schemas.microsoft.com/office/drawing/2014/main" id="{1675F4F3-B38F-456D-9BD5-5D5432FE7E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7136" y="2819400"/>
            <a:ext cx="1989729" cy="2286000"/>
          </a:xfrm>
          <a:prstGeom prst="ellipse">
            <a:avLst/>
          </a:prstGeom>
        </p:spPr>
      </p:pic>
    </p:spTree>
    <p:extLst>
      <p:ext uri="{BB962C8B-B14F-4D97-AF65-F5344CB8AC3E}">
        <p14:creationId xmlns:p14="http://schemas.microsoft.com/office/powerpoint/2010/main" val="2768727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2514600"/>
          </a:xfrm>
        </p:spPr>
        <p:txBody>
          <a:bodyPr/>
          <a:lstStyle/>
          <a:p>
            <a:pPr marL="0" marR="0" indent="0" algn="ctr">
              <a:spcBef>
                <a:spcPts val="0"/>
              </a:spcBef>
              <a:spcAft>
                <a:spcPts val="1000"/>
              </a:spcAft>
              <a:buNone/>
            </a:pPr>
            <a:r>
              <a:rPr lang="en-US" sz="3600" b="1" dirty="0">
                <a:solidFill>
                  <a:srgbClr val="0000CC"/>
                </a:solidFill>
                <a:ea typeface="+mj-ea"/>
              </a:rPr>
              <a:t>1 Corinthians 10:11</a:t>
            </a:r>
          </a:p>
          <a:p>
            <a:pPr marL="0" marR="0" indent="0" algn="just">
              <a:spcBef>
                <a:spcPts val="0"/>
              </a:spcBef>
              <a:spcAft>
                <a:spcPts val="1000"/>
              </a:spcAft>
              <a:buNone/>
            </a:pPr>
            <a:r>
              <a:rPr lang="en-US" sz="3200" dirty="0"/>
              <a:t>Now these things happened to them </a:t>
            </a:r>
            <a:r>
              <a:rPr lang="en-US" sz="3200" b="1" u="sng" dirty="0">
                <a:solidFill>
                  <a:srgbClr val="0000CC"/>
                </a:solidFill>
                <a:highlight>
                  <a:srgbClr val="FFFF00"/>
                </a:highlight>
              </a:rPr>
              <a:t>as an example</a:t>
            </a:r>
            <a:r>
              <a:rPr lang="en-US" sz="3200" dirty="0"/>
              <a:t>, and they were written </a:t>
            </a:r>
            <a:r>
              <a:rPr lang="en-US" sz="3200" b="1" u="sng" dirty="0">
                <a:solidFill>
                  <a:srgbClr val="0000CC"/>
                </a:solidFill>
                <a:highlight>
                  <a:srgbClr val="FFFF00"/>
                </a:highlight>
              </a:rPr>
              <a:t>for our instruction</a:t>
            </a:r>
            <a:r>
              <a:rPr lang="en-US" sz="3200" dirty="0"/>
              <a:t>, upon whom the ends of the ages have come. </a:t>
            </a:r>
          </a:p>
          <a:p>
            <a:pPr marL="0" marR="0" indent="0" algn="just">
              <a:spcBef>
                <a:spcPts val="0"/>
              </a:spcBef>
              <a:spcAft>
                <a:spcPts val="1000"/>
              </a:spcAft>
              <a:buNone/>
            </a:pPr>
            <a:endParaRPr lang="en-US" dirty="0"/>
          </a:p>
        </p:txBody>
      </p:sp>
      <p:pic>
        <p:nvPicPr>
          <p:cNvPr id="4" name="Picture 3">
            <a:extLst>
              <a:ext uri="{FF2B5EF4-FFF2-40B4-BE49-F238E27FC236}">
                <a16:creationId xmlns:a16="http://schemas.microsoft.com/office/drawing/2014/main" id="{49E63B02-360D-4B00-A32E-BE984CD84294}"/>
              </a:ext>
            </a:extLst>
          </p:cNvPr>
          <p:cNvPicPr>
            <a:picLocks noChangeAspect="1"/>
          </p:cNvPicPr>
          <p:nvPr/>
        </p:nvPicPr>
        <p:blipFill>
          <a:blip r:embed="rId3"/>
          <a:stretch>
            <a:fillRect/>
          </a:stretch>
        </p:blipFill>
        <p:spPr>
          <a:xfrm>
            <a:off x="2161904" y="2285999"/>
            <a:ext cx="4820193" cy="2743200"/>
          </a:xfrm>
          <a:prstGeom prst="roundRect">
            <a:avLst/>
          </a:prstGeom>
        </p:spPr>
      </p:pic>
    </p:spTree>
    <p:extLst>
      <p:ext uri="{BB962C8B-B14F-4D97-AF65-F5344CB8AC3E}">
        <p14:creationId xmlns:p14="http://schemas.microsoft.com/office/powerpoint/2010/main" val="3260420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0E0B869B-3F88-4CBC-AE50-0CCED330E62A}"/>
              </a:ext>
            </a:extLst>
          </p:cNvPr>
          <p:cNvSpPr>
            <a:spLocks noGrp="1" noChangeArrowheads="1"/>
          </p:cNvSpPr>
          <p:nvPr>
            <p:ph type="body" sz="half" idx="1"/>
          </p:nvPr>
        </p:nvSpPr>
        <p:spPr>
          <a:xfrm>
            <a:off x="304800" y="1981200"/>
            <a:ext cx="4572000" cy="4191000"/>
          </a:xfrm>
        </p:spPr>
        <p:txBody>
          <a:bodyPr/>
          <a:lstStyle/>
          <a:p>
            <a:pPr algn="just"/>
            <a:r>
              <a:rPr lang="en-US" altLang="en-US" sz="2800" dirty="0">
                <a:latin typeface="Calibri" panose="020F0502020204030204" pitchFamily="34" charset="0"/>
                <a:cs typeface="Calibri" panose="020F0502020204030204" pitchFamily="34" charset="0"/>
              </a:rPr>
              <a:t>As the serpent was lifted up, </a:t>
            </a:r>
            <a:r>
              <a:rPr lang="en-US" altLang="en-US" sz="2800" b="1" dirty="0">
                <a:solidFill>
                  <a:srgbClr val="0000CC"/>
                </a:solidFill>
                <a:latin typeface="Calibri" panose="020F0502020204030204" pitchFamily="34" charset="0"/>
                <a:ea typeface="+mj-ea"/>
                <a:cs typeface="Calibri" panose="020F0502020204030204" pitchFamily="34" charset="0"/>
              </a:rPr>
              <a:t>so was Christ lifted up</a:t>
            </a:r>
            <a:r>
              <a:rPr lang="en-US" altLang="en-US" sz="2800" dirty="0">
                <a:solidFill>
                  <a:srgbClr val="0000FF"/>
                </a:solidFill>
                <a:latin typeface="Calibri" panose="020F0502020204030204" pitchFamily="34" charset="0"/>
                <a:cs typeface="Calibri" panose="020F0502020204030204" pitchFamily="34" charset="0"/>
              </a:rPr>
              <a:t>.</a:t>
            </a:r>
          </a:p>
          <a:p>
            <a:pPr algn="just"/>
            <a:r>
              <a:rPr lang="en-US" altLang="en-US" sz="2800" dirty="0">
                <a:latin typeface="Calibri" panose="020F0502020204030204" pitchFamily="34" charset="0"/>
                <a:cs typeface="Calibri" panose="020F0502020204030204" pitchFamily="34" charset="0"/>
              </a:rPr>
              <a:t>As the Israelites who were bitten were saved physically by looking in faith at God’s provision…</a:t>
            </a:r>
          </a:p>
        </p:txBody>
      </p:sp>
      <p:sp>
        <p:nvSpPr>
          <p:cNvPr id="7" name="Rectangle 2">
            <a:extLst>
              <a:ext uri="{FF2B5EF4-FFF2-40B4-BE49-F238E27FC236}">
                <a16:creationId xmlns:a16="http://schemas.microsoft.com/office/drawing/2014/main" id="{8D592DB4-3B7D-49B5-A907-551DC42D15D9}"/>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Serpent on a standard – Christ on a cross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5897D4D7-D1E7-4590-9630-F57012A7E6BC}"/>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B346A02F-7989-4300-ACED-B0BA63DC8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2057400"/>
            <a:ext cx="3590855" cy="423099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5E2FB441-FE96-4373-A7CF-349A4E3187F8}"/>
              </a:ext>
            </a:extLst>
          </p:cNvPr>
          <p:cNvSpPr>
            <a:spLocks noGrp="1" noChangeArrowheads="1"/>
          </p:cNvSpPr>
          <p:nvPr>
            <p:ph type="body" sz="half" idx="2"/>
          </p:nvPr>
        </p:nvSpPr>
        <p:spPr>
          <a:xfrm>
            <a:off x="4648200" y="1981200"/>
            <a:ext cx="4191000" cy="4114800"/>
          </a:xfrm>
        </p:spPr>
        <p:txBody>
          <a:bodyPr/>
          <a:lstStyle/>
          <a:p>
            <a:pPr algn="just"/>
            <a:r>
              <a:rPr lang="en-US" altLang="en-US" sz="2800" dirty="0">
                <a:latin typeface="Calibri" panose="020F0502020204030204" pitchFamily="34" charset="0"/>
                <a:ea typeface="+mj-ea"/>
                <a:cs typeface="Calibri" panose="020F0502020204030204" pitchFamily="34" charset="0"/>
              </a:rPr>
              <a:t>…likewise, people who have been bitten by sin, </a:t>
            </a:r>
            <a:r>
              <a:rPr lang="en-US" altLang="en-US" sz="2800" dirty="0">
                <a:ea typeface="+mj-ea"/>
              </a:rPr>
              <a:t>are</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ea typeface="+mj-ea"/>
              </a:rPr>
              <a:t>saved</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b="1" u="sng" dirty="0">
                <a:solidFill>
                  <a:srgbClr val="0000CC"/>
                </a:solidFill>
                <a:latin typeface="Calibri" panose="020F0502020204030204" pitchFamily="34" charset="0"/>
                <a:ea typeface="+mj-ea"/>
                <a:cs typeface="Calibri" panose="020F0502020204030204" pitchFamily="34" charset="0"/>
              </a:rPr>
              <a:t>spiritually</a:t>
            </a:r>
            <a:r>
              <a:rPr lang="en-US" altLang="en-US" sz="2800" b="1" dirty="0">
                <a:solidFill>
                  <a:srgbClr val="0000CC"/>
                </a:solidFill>
                <a:latin typeface="Calibri" panose="020F0502020204030204" pitchFamily="34" charset="0"/>
                <a:ea typeface="+mj-ea"/>
                <a:cs typeface="Calibri" panose="020F0502020204030204" pitchFamily="34" charset="0"/>
              </a:rPr>
              <a:t> by looking in </a:t>
            </a:r>
            <a:r>
              <a:rPr lang="en-US" altLang="en-US" sz="2800" b="1" u="sng" dirty="0">
                <a:solidFill>
                  <a:srgbClr val="0000CC"/>
                </a:solidFill>
                <a:ea typeface="+mj-ea"/>
              </a:rPr>
              <a:t>faith</a:t>
            </a:r>
            <a:r>
              <a:rPr lang="en-US" altLang="en-US" sz="2800" b="1" dirty="0">
                <a:solidFill>
                  <a:srgbClr val="0000CC"/>
                </a:solidFill>
                <a:latin typeface="Calibri" panose="020F0502020204030204" pitchFamily="34" charset="0"/>
                <a:ea typeface="+mj-ea"/>
                <a:cs typeface="Calibri" panose="020F0502020204030204" pitchFamily="34" charset="0"/>
              </a:rPr>
              <a:t> to God’s </a:t>
            </a:r>
            <a:r>
              <a:rPr lang="en-US" altLang="en-US" sz="2800" b="1" u="sng" dirty="0">
                <a:solidFill>
                  <a:srgbClr val="0000CC"/>
                </a:solidFill>
                <a:ea typeface="+mj-ea"/>
              </a:rPr>
              <a:t>provision</a:t>
            </a:r>
            <a:r>
              <a:rPr lang="en-US" altLang="en-US" sz="2800" b="1" dirty="0">
                <a:solidFill>
                  <a:srgbClr val="0000CC"/>
                </a:solidFill>
                <a:latin typeface="Calibri" panose="020F0502020204030204" pitchFamily="34" charset="0"/>
                <a:ea typeface="+mj-ea"/>
                <a:cs typeface="Calibri" panose="020F0502020204030204" pitchFamily="34" charset="0"/>
              </a:rPr>
              <a:t> in Christ, </a:t>
            </a:r>
            <a:r>
              <a:rPr lang="en-US" altLang="en-US" sz="2800" dirty="0">
                <a:latin typeface="Calibri" panose="020F0502020204030204" pitchFamily="34" charset="0"/>
                <a:ea typeface="+mj-ea"/>
                <a:cs typeface="Calibri" panose="020F0502020204030204" pitchFamily="34" charset="0"/>
              </a:rPr>
              <a:t>who died for our sins, was buried, and rose again, so that we might live eternally.</a:t>
            </a:r>
          </a:p>
        </p:txBody>
      </p:sp>
      <p:pic>
        <p:nvPicPr>
          <p:cNvPr id="87048" name="Picture 8" descr="Crucifixion 3 crosses">
            <a:extLst>
              <a:ext uri="{FF2B5EF4-FFF2-40B4-BE49-F238E27FC236}">
                <a16:creationId xmlns:a16="http://schemas.microsoft.com/office/drawing/2014/main" id="{A2D73BA8-A10E-4875-B9A8-A494682D3A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905000"/>
            <a:ext cx="2819400" cy="4495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87050" name="Picture 10" descr="Jesus &amp; Mary Magdalene at the tomb 1">
            <a:extLst>
              <a:ext uri="{FF2B5EF4-FFF2-40B4-BE49-F238E27FC236}">
                <a16:creationId xmlns:a16="http://schemas.microsoft.com/office/drawing/2014/main" id="{E5EFAAA9-323A-4982-81D7-B64B40AEA3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3600" y="3352800"/>
            <a:ext cx="2684463" cy="3352800"/>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91020884-6DC6-45EB-AAC8-AF5698AA6DC5}"/>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Serpent on a standard – Christ on a cross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0D4ED21-FACC-4428-B23E-D88B314555F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latin typeface="Calibri" panose="020F0502020204030204" pitchFamily="34" charset="0"/>
                <a:cs typeface="Calibri" panose="020F0502020204030204" pitchFamily="34" charset="0"/>
              </a:rPr>
              <a:t>At Whom are you looking? (Numbers 21:4-9)</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081999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8F95D358-6BB6-4F95-84B0-8461663FE3BC}"/>
              </a:ext>
            </a:extLst>
          </p:cNvPr>
          <p:cNvSpPr>
            <a:spLocks noGrp="1" noChangeArrowheads="1"/>
          </p:cNvSpPr>
          <p:nvPr>
            <p:ph type="body" sz="half" idx="1"/>
          </p:nvPr>
        </p:nvSpPr>
        <p:spPr>
          <a:xfrm>
            <a:off x="304800" y="1981200"/>
            <a:ext cx="4876800" cy="4572000"/>
          </a:xfrm>
        </p:spPr>
        <p:txBody>
          <a:bodyPr/>
          <a:lstStyle/>
          <a:p>
            <a:pPr algn="just"/>
            <a:r>
              <a:rPr lang="en-US" altLang="en-US" sz="2800" dirty="0">
                <a:latin typeface="Calibri" panose="020F0502020204030204" pitchFamily="34" charset="0"/>
                <a:cs typeface="Calibri" panose="020F0502020204030204" pitchFamily="34" charset="0"/>
              </a:rPr>
              <a:t>The Children of Israel could have said, </a:t>
            </a:r>
            <a:r>
              <a:rPr lang="en-US" altLang="en-US" sz="2800" b="1" dirty="0">
                <a:solidFill>
                  <a:srgbClr val="0000CC"/>
                </a:solidFill>
                <a:ea typeface="+mj-ea"/>
              </a:rPr>
              <a:t>“No, looking at a serpent on a standard wasn’t what I asked for!” </a:t>
            </a:r>
          </a:p>
          <a:p>
            <a:pPr algn="just"/>
            <a:r>
              <a:rPr lang="en-US" altLang="en-US" sz="2800" dirty="0"/>
              <a:t>Likewise, unbelievers today can say, </a:t>
            </a:r>
            <a:r>
              <a:rPr lang="en-US" altLang="en-US" sz="2800" b="1" dirty="0">
                <a:solidFill>
                  <a:srgbClr val="0000CC"/>
                </a:solidFill>
                <a:ea typeface="+mj-ea"/>
              </a:rPr>
              <a:t>“No, Christ’s </a:t>
            </a:r>
            <a:r>
              <a:rPr lang="en-US" altLang="en-US" sz="2800" b="1" dirty="0">
                <a:solidFill>
                  <a:srgbClr val="0000CC"/>
                </a:solidFill>
                <a:latin typeface="Calibri" panose="020F0502020204030204" pitchFamily="34" charset="0"/>
                <a:ea typeface="+mj-ea"/>
                <a:cs typeface="Calibri" panose="020F0502020204030204" pitchFamily="34" charset="0"/>
              </a:rPr>
              <a:t>death isn’t what I asked for”.</a:t>
            </a:r>
          </a:p>
        </p:txBody>
      </p:sp>
      <p:pic>
        <p:nvPicPr>
          <p:cNvPr id="28681" name="Picture 9" descr="Crucifixion 3 crosses">
            <a:extLst>
              <a:ext uri="{FF2B5EF4-FFF2-40B4-BE49-F238E27FC236}">
                <a16:creationId xmlns:a16="http://schemas.microsoft.com/office/drawing/2014/main" id="{B7608E2F-DAD6-45BB-8C09-1A386BB2F0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5925" y="2133600"/>
            <a:ext cx="2962275" cy="4495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245E2861-83B1-44C1-BDF2-959EE47F3018}"/>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Something to consider…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B899B959-EEB7-4113-8839-03CAEE5E5013}"/>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a:extLst>
              <a:ext uri="{FF2B5EF4-FFF2-40B4-BE49-F238E27FC236}">
                <a16:creationId xmlns:a16="http://schemas.microsoft.com/office/drawing/2014/main" id="{C656F063-85CA-402B-91B6-889CCFE3E6AA}"/>
              </a:ext>
            </a:extLst>
          </p:cNvPr>
          <p:cNvSpPr>
            <a:spLocks noGrp="1" noChangeArrowheads="1"/>
          </p:cNvSpPr>
          <p:nvPr>
            <p:ph type="body" sz="half" idx="2"/>
          </p:nvPr>
        </p:nvSpPr>
        <p:spPr>
          <a:xfrm>
            <a:off x="4267200" y="1981200"/>
            <a:ext cx="4572000" cy="3733800"/>
          </a:xfrm>
        </p:spPr>
        <p:txBody>
          <a:bodyPr/>
          <a:lstStyle/>
          <a:p>
            <a:pPr algn="just"/>
            <a:r>
              <a:rPr lang="en-US" altLang="en-US" sz="2800" dirty="0"/>
              <a:t>The Children of Israel could </a:t>
            </a:r>
            <a:r>
              <a:rPr lang="en-US" altLang="en-US" sz="2800" dirty="0">
                <a:latin typeface="Calibri" panose="020F0502020204030204" pitchFamily="34" charset="0"/>
                <a:cs typeface="Calibri" panose="020F0502020204030204" pitchFamily="34" charset="0"/>
              </a:rPr>
              <a:t>have said, </a:t>
            </a:r>
            <a:r>
              <a:rPr lang="en-US" altLang="en-US" sz="2800" b="1" dirty="0">
                <a:solidFill>
                  <a:srgbClr val="0000CC"/>
                </a:solidFill>
                <a:ea typeface="+mj-ea"/>
              </a:rPr>
              <a:t>“Look at that serpent on the standard? No, that’s just too easy”!</a:t>
            </a:r>
          </a:p>
          <a:p>
            <a:pPr algn="just"/>
            <a:r>
              <a:rPr lang="en-US" altLang="en-US" sz="2800" dirty="0"/>
              <a:t>Likewise, unbelievers today often say, </a:t>
            </a:r>
            <a:r>
              <a:rPr lang="en-US" altLang="en-US" sz="2800" b="1" dirty="0">
                <a:solidFill>
                  <a:srgbClr val="0000CC"/>
                </a:solidFill>
                <a:latin typeface="Calibri" panose="020F0502020204030204" pitchFamily="34" charset="0"/>
                <a:ea typeface="+mj-ea"/>
                <a:cs typeface="Calibri" panose="020F0502020204030204" pitchFamily="34" charset="0"/>
              </a:rPr>
              <a:t>“A</a:t>
            </a:r>
            <a:r>
              <a:rPr lang="en-US" altLang="en-US" sz="2800" b="1" dirty="0">
                <a:solidFill>
                  <a:srgbClr val="0000CC"/>
                </a:solidFill>
              </a:rPr>
              <a:t>ll I have to do is ‘j</a:t>
            </a:r>
            <a:r>
              <a:rPr lang="en-US" altLang="en-US" sz="2800" b="1" dirty="0">
                <a:solidFill>
                  <a:srgbClr val="0000CC"/>
                </a:solidFill>
                <a:latin typeface="Calibri" panose="020F0502020204030204" pitchFamily="34" charset="0"/>
                <a:ea typeface="+mj-ea"/>
                <a:cs typeface="Calibri" panose="020F0502020204030204" pitchFamily="34" charset="0"/>
              </a:rPr>
              <a:t>ust believe’ in Christ? No, that’s just too easy.”  </a:t>
            </a:r>
          </a:p>
        </p:txBody>
      </p:sp>
      <p:pic>
        <p:nvPicPr>
          <p:cNvPr id="89096" name="Picture 8" descr="Faith over water">
            <a:extLst>
              <a:ext uri="{FF2B5EF4-FFF2-40B4-BE49-F238E27FC236}">
                <a16:creationId xmlns:a16="http://schemas.microsoft.com/office/drawing/2014/main" id="{193936DA-784C-48A9-A166-F0E78E610E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76400"/>
            <a:ext cx="3962400" cy="4953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76BA4896-F17B-4D06-8059-DE76C8BACE58}"/>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Something to consider…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CAE9E396-263F-4180-AF15-44E98F467326}"/>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A8CFC9B1-5F2D-4DF0-A790-9AF2760EF67D}"/>
              </a:ext>
            </a:extLst>
          </p:cNvPr>
          <p:cNvSpPr>
            <a:spLocks noGrp="1" noChangeArrowheads="1"/>
          </p:cNvSpPr>
          <p:nvPr>
            <p:ph type="body" sz="half" idx="1"/>
          </p:nvPr>
        </p:nvSpPr>
        <p:spPr>
          <a:xfrm>
            <a:off x="76200" y="1981200"/>
            <a:ext cx="5029200" cy="4495800"/>
          </a:xfrm>
        </p:spPr>
        <p:txBody>
          <a:bodyPr/>
          <a:lstStyle/>
          <a:p>
            <a:pPr algn="just"/>
            <a:r>
              <a:rPr lang="en-US" altLang="en-US" sz="2800" dirty="0"/>
              <a:t>The Children of Israel </a:t>
            </a:r>
            <a:r>
              <a:rPr lang="en-US" altLang="en-US" sz="2800" dirty="0">
                <a:latin typeface="Calibri" panose="020F0502020204030204" pitchFamily="34" charset="0"/>
                <a:cs typeface="Calibri" panose="020F0502020204030204" pitchFamily="34" charset="0"/>
              </a:rPr>
              <a:t>could have denied having a serpent problem…that it wasn’t that bad…</a:t>
            </a:r>
            <a:r>
              <a:rPr lang="en-US" altLang="en-US" sz="2800" b="1" dirty="0">
                <a:solidFill>
                  <a:srgbClr val="0000CC"/>
                </a:solidFill>
                <a:ea typeface="+mj-ea"/>
              </a:rPr>
              <a:t>until they died</a:t>
            </a:r>
            <a:r>
              <a:rPr lang="en-US" altLang="en-US" sz="2800" dirty="0">
                <a:latin typeface="Calibri" panose="020F0502020204030204" pitchFamily="34" charset="0"/>
                <a:cs typeface="Calibri" panose="020F0502020204030204" pitchFamily="34" charset="0"/>
              </a:rPr>
              <a:t>.</a:t>
            </a:r>
          </a:p>
          <a:p>
            <a:pPr algn="just"/>
            <a:r>
              <a:rPr lang="en-US" altLang="en-US" sz="2800" dirty="0"/>
              <a:t>Similarly, there are unbelievers today who tell themselves that they don’t have a sin problem, that it isn’t all that bad…</a:t>
            </a:r>
            <a:r>
              <a:rPr lang="en-US" altLang="en-US" sz="2800" b="1" dirty="0">
                <a:solidFill>
                  <a:srgbClr val="0000CC"/>
                </a:solidFill>
                <a:ea typeface="+mj-ea"/>
              </a:rPr>
              <a:t>until they die</a:t>
            </a:r>
            <a:r>
              <a:rPr lang="en-US" altLang="en-US" sz="2800" dirty="0"/>
              <a:t>.</a:t>
            </a:r>
            <a:endParaRPr lang="en-US" altLang="en-US" sz="2800" dirty="0">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C346A83C-8EEF-4DC3-BDD5-4F4304AE3455}"/>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Something to consider…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8" name="Text Box 4">
            <a:extLst>
              <a:ext uri="{FF2B5EF4-FFF2-40B4-BE49-F238E27FC236}">
                <a16:creationId xmlns:a16="http://schemas.microsoft.com/office/drawing/2014/main" id="{964BC216-AE31-4EDE-BA1F-672B8D86CD72}"/>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2" name="Picture 1">
            <a:extLst>
              <a:ext uri="{FF2B5EF4-FFF2-40B4-BE49-F238E27FC236}">
                <a16:creationId xmlns:a16="http://schemas.microsoft.com/office/drawing/2014/main" id="{968F06F2-3AFC-4FF1-889A-B816D1192E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2400" y="2133600"/>
            <a:ext cx="3657600" cy="27432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a:extLst>
              <a:ext uri="{FF2B5EF4-FFF2-40B4-BE49-F238E27FC236}">
                <a16:creationId xmlns:a16="http://schemas.microsoft.com/office/drawing/2014/main" id="{607DF2B0-7ADF-4FC0-B3C7-A63CF834493A}"/>
              </a:ext>
            </a:extLst>
          </p:cNvPr>
          <p:cNvSpPr>
            <a:spLocks noGrp="1" noChangeArrowheads="1"/>
          </p:cNvSpPr>
          <p:nvPr>
            <p:ph type="body" sz="half" idx="2"/>
          </p:nvPr>
        </p:nvSpPr>
        <p:spPr>
          <a:xfrm>
            <a:off x="228600" y="1981200"/>
            <a:ext cx="8686800" cy="1447800"/>
          </a:xfrm>
        </p:spPr>
        <p:txBody>
          <a:bodyPr/>
          <a:lstStyle/>
          <a:p>
            <a:pPr algn="just"/>
            <a:r>
              <a:rPr lang="en-US" altLang="en-US" sz="2800" dirty="0"/>
              <a:t>Some unbelievers tell </a:t>
            </a:r>
            <a:r>
              <a:rPr lang="en-US" altLang="en-US" sz="2800" dirty="0">
                <a:latin typeface="Calibri" panose="020F0502020204030204" pitchFamily="34" charset="0"/>
                <a:cs typeface="Calibri" panose="020F0502020204030204" pitchFamily="34" charset="0"/>
              </a:rPr>
              <a:t>themselves that they’re not as bad as some and not as good as some,</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t>but </a:t>
            </a:r>
            <a:r>
              <a:rPr lang="en-US" altLang="en-US" sz="2800" b="1" dirty="0">
                <a:solidFill>
                  <a:srgbClr val="0000CC"/>
                </a:solidFill>
                <a:latin typeface="Calibri" panose="020F0502020204030204" pitchFamily="34" charset="0"/>
                <a:ea typeface="+mj-ea"/>
                <a:cs typeface="Calibri" panose="020F0502020204030204" pitchFamily="34" charset="0"/>
              </a:rPr>
              <a:t>as long as God grades on a curve, I’ll be just fine.</a:t>
            </a:r>
            <a:endParaRPr lang="en-US" altLang="en-US" sz="2800" dirty="0">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D501520B-10E4-4AE9-B66C-AE2063F7497D}"/>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Something to consider…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80CC2A2D-EA41-4719-BA66-9AB128F0FC3D}"/>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3" name="Picture 2">
            <a:extLst>
              <a:ext uri="{FF2B5EF4-FFF2-40B4-BE49-F238E27FC236}">
                <a16:creationId xmlns:a16="http://schemas.microsoft.com/office/drawing/2014/main" id="{28CE5C3F-3544-4D6B-B921-6E86084376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3575" y="3429000"/>
            <a:ext cx="5276850" cy="3200400"/>
          </a:xfrm>
          <a:prstGeom prst="rect">
            <a:avLst/>
          </a:prstGeom>
          <a:ln>
            <a:solidFill>
              <a:schemeClr val="tx1"/>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a:extLst>
              <a:ext uri="{FF2B5EF4-FFF2-40B4-BE49-F238E27FC236}">
                <a16:creationId xmlns:a16="http://schemas.microsoft.com/office/drawing/2014/main" id="{01AD44F9-ED4E-4AFE-AF94-73ABA906BB6D}"/>
              </a:ext>
            </a:extLst>
          </p:cNvPr>
          <p:cNvSpPr>
            <a:spLocks noGrp="1" noChangeArrowheads="1"/>
          </p:cNvSpPr>
          <p:nvPr>
            <p:ph type="body" sz="half" idx="2"/>
          </p:nvPr>
        </p:nvSpPr>
        <p:spPr>
          <a:xfrm>
            <a:off x="1752600" y="1981200"/>
            <a:ext cx="7086601" cy="1447800"/>
          </a:xfrm>
        </p:spPr>
        <p:txBody>
          <a:bodyPr/>
          <a:lstStyle/>
          <a:p>
            <a:pPr algn="just"/>
            <a:r>
              <a:rPr lang="en-US" altLang="en-US" sz="2800" dirty="0">
                <a:latin typeface="Calibri" panose="020F0502020204030204" pitchFamily="34" charset="0"/>
                <a:cs typeface="Calibri" panose="020F0502020204030204" pitchFamily="34" charset="0"/>
              </a:rPr>
              <a:t>Some </a:t>
            </a:r>
            <a:r>
              <a:rPr lang="en-US" altLang="en-US" sz="2800" dirty="0"/>
              <a:t>unbelievers </a:t>
            </a:r>
            <a:r>
              <a:rPr lang="en-US" altLang="en-US" sz="2800" dirty="0">
                <a:latin typeface="Calibri" panose="020F0502020204030204" pitchFamily="34" charset="0"/>
                <a:cs typeface="Calibri" panose="020F0502020204030204" pitchFamily="34" charset="0"/>
              </a:rPr>
              <a:t>say, </a:t>
            </a:r>
            <a:r>
              <a:rPr lang="en-US" altLang="en-US" sz="2800" dirty="0">
                <a:latin typeface="Calibri" panose="020F0502020204030204" pitchFamily="34" charset="0"/>
                <a:ea typeface="+mj-ea"/>
                <a:cs typeface="Calibri" panose="020F0502020204030204" pitchFamily="34" charset="0"/>
              </a:rPr>
              <a:t>“I don’t really believe in that God stuff,”</a:t>
            </a:r>
            <a:r>
              <a:rPr lang="en-US" altLang="en-US" sz="2800" dirty="0">
                <a:latin typeface="Calibri" panose="020F0502020204030204" pitchFamily="34" charset="0"/>
                <a:cs typeface="Calibri" panose="020F0502020204030204" pitchFamily="34" charset="0"/>
              </a:rPr>
              <a:t> and that might seem to them to work for a while… </a:t>
            </a:r>
            <a:r>
              <a:rPr lang="en-US" altLang="en-US" sz="2800" b="1" dirty="0">
                <a:solidFill>
                  <a:srgbClr val="0000CC"/>
                </a:solidFill>
                <a:ea typeface="+mj-ea"/>
              </a:rPr>
              <a:t>until they die</a:t>
            </a:r>
            <a:r>
              <a:rPr lang="en-US" altLang="en-US" sz="2800" dirty="0">
                <a:latin typeface="Calibri" panose="020F0502020204030204" pitchFamily="34" charset="0"/>
                <a:cs typeface="Calibri" panose="020F0502020204030204" pitchFamily="34" charset="0"/>
              </a:rPr>
              <a:t>.</a:t>
            </a:r>
          </a:p>
        </p:txBody>
      </p:sp>
      <p:pic>
        <p:nvPicPr>
          <p:cNvPr id="95239" name="Picture 7" descr="skepticalface">
            <a:extLst>
              <a:ext uri="{FF2B5EF4-FFF2-40B4-BE49-F238E27FC236}">
                <a16:creationId xmlns:a16="http://schemas.microsoft.com/office/drawing/2014/main" id="{B830F4BC-CCB8-4945-A0E7-7D729C9950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2133600"/>
            <a:ext cx="1238250" cy="1651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5B2022E8-7BA2-4201-BE9B-8AEF5F389FED}"/>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Something to consider…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b="1" dirty="0">
                <a:solidFill>
                  <a:srgbClr val="0000CC"/>
                </a:solidFill>
                <a:latin typeface="Calibri" panose="020F0502020204030204" pitchFamily="34" charset="0"/>
                <a:cs typeface="Calibri" panose="020F0502020204030204" pitchFamily="34" charset="0"/>
              </a:rPr>
              <a:t>Numbers 21:8-9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3C89CE68-8269-4FD6-9C59-EACF01D2DEA1}"/>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7" name="Picture 7" descr="Jesus &amp; the Pharisees 2">
            <a:extLst>
              <a:ext uri="{FF2B5EF4-FFF2-40B4-BE49-F238E27FC236}">
                <a16:creationId xmlns:a16="http://schemas.microsoft.com/office/drawing/2014/main" id="{49A3B125-196C-4723-B389-C2EE1C79F7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03859" y="3657600"/>
            <a:ext cx="2936283" cy="1905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35EF1C7C-787D-4D2B-9B5E-44B340CBEE97}"/>
              </a:ext>
            </a:extLst>
          </p:cNvPr>
          <p:cNvSpPr txBox="1">
            <a:spLocks noChangeArrowheads="1"/>
          </p:cNvSpPr>
          <p:nvPr/>
        </p:nvSpPr>
        <p:spPr bwMode="auto">
          <a:xfrm>
            <a:off x="857250" y="5599093"/>
            <a:ext cx="7429500" cy="1031051"/>
          </a:xfrm>
          <a:prstGeom prst="rect">
            <a:avLst/>
          </a:prstGeom>
          <a:noFill/>
          <a:ln w="38100">
            <a:noFill/>
            <a:miter lim="800000"/>
            <a:headEnd/>
            <a:tailEnd/>
          </a:ln>
          <a:effectLst/>
          <a:extLst/>
        </p:spPr>
        <p:txBody>
          <a:bodyPr wrap="square">
            <a:spAutoFit/>
          </a:bodyPr>
          <a:lstStyle/>
          <a:p>
            <a:pPr>
              <a:spcAft>
                <a:spcPts val="600"/>
              </a:spcAft>
            </a:pPr>
            <a:r>
              <a:rPr lang="en-US" altLang="en-US" sz="2800" dirty="0">
                <a:latin typeface="Calibri" panose="020F0502020204030204" pitchFamily="34" charset="0"/>
                <a:cs typeface="Calibri" panose="020F0502020204030204" pitchFamily="34" charset="0"/>
              </a:rPr>
              <a:t>John 8:24</a:t>
            </a:r>
          </a:p>
          <a:p>
            <a:pPr>
              <a:spcAft>
                <a:spcPts val="600"/>
              </a:spcAft>
            </a:pPr>
            <a:r>
              <a:rPr lang="en-US" altLang="en-US" sz="2800" dirty="0">
                <a:solidFill>
                  <a:srgbClr val="C00000"/>
                </a:solidFill>
                <a:latin typeface="Calibri" panose="020F0502020204030204" pitchFamily="34" charset="0"/>
                <a:cs typeface="Calibri" panose="020F0502020204030204" pitchFamily="34" charset="0"/>
              </a:rPr>
              <a:t>“…unless you believe… you will die in your sins.”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124181A6-F85D-4A8F-9655-4E9EB0EFD41F}"/>
              </a:ext>
            </a:extLst>
          </p:cNvPr>
          <p:cNvSpPr>
            <a:spLocks noGrp="1" noChangeArrowheads="1"/>
          </p:cNvSpPr>
          <p:nvPr>
            <p:ph type="body" sz="half" idx="1"/>
          </p:nvPr>
        </p:nvSpPr>
        <p:spPr>
          <a:xfrm>
            <a:off x="304800" y="1981200"/>
            <a:ext cx="5257800" cy="2819400"/>
          </a:xfrm>
        </p:spPr>
        <p:txBody>
          <a:bodyPr/>
          <a:lstStyle/>
          <a:p>
            <a:pPr algn="just"/>
            <a:r>
              <a:rPr lang="en-US" altLang="en-US" sz="2800" dirty="0">
                <a:latin typeface="Calibri" panose="020F0502020204030204" pitchFamily="34" charset="0"/>
                <a:ea typeface="+mj-ea"/>
                <a:cs typeface="Calibri" panose="020F0502020204030204" pitchFamily="34" charset="0"/>
              </a:rPr>
              <a:t>The person who looks to God’s </a:t>
            </a:r>
            <a:r>
              <a:rPr lang="en-US" altLang="en-US" sz="2800" b="1" u="sng" dirty="0">
                <a:solidFill>
                  <a:srgbClr val="0000CC"/>
                </a:solidFill>
                <a:latin typeface="Calibri" panose="020F0502020204030204" pitchFamily="34" charset="0"/>
                <a:ea typeface="+mj-ea"/>
                <a:cs typeface="Calibri" panose="020F0502020204030204" pitchFamily="34" charset="0"/>
              </a:rPr>
              <a:t>provision</a:t>
            </a:r>
            <a:r>
              <a:rPr lang="en-US" altLang="en-US" sz="2800" b="1" dirty="0">
                <a:solidFill>
                  <a:srgbClr val="0000CC"/>
                </a:solidFill>
                <a:latin typeface="Calibri" panose="020F0502020204030204" pitchFamily="34" charset="0"/>
                <a:ea typeface="+mj-ea"/>
                <a:cs typeface="Calibri" panose="020F0502020204030204" pitchFamily="34" charset="0"/>
              </a:rPr>
              <a:t> through </a:t>
            </a:r>
            <a:r>
              <a:rPr lang="en-US" altLang="en-US" sz="2800" b="1" u="sng" dirty="0">
                <a:solidFill>
                  <a:srgbClr val="0000CC"/>
                </a:solidFill>
                <a:latin typeface="Calibri" panose="020F0502020204030204" pitchFamily="34" charset="0"/>
                <a:ea typeface="+mj-ea"/>
                <a:cs typeface="Calibri" panose="020F0502020204030204" pitchFamily="34" charset="0"/>
              </a:rPr>
              <a:t>Christ</a:t>
            </a:r>
            <a:r>
              <a:rPr lang="en-US" altLang="en-US" sz="2800" b="1" dirty="0">
                <a:solidFill>
                  <a:srgbClr val="0000CC"/>
                </a:solidFill>
                <a:latin typeface="Calibri" panose="020F0502020204030204" pitchFamily="34" charset="0"/>
                <a:ea typeface="+mj-ea"/>
                <a:cs typeface="Calibri" panose="020F0502020204030204" pitchFamily="34" charset="0"/>
              </a:rPr>
              <a:t>, in </a:t>
            </a:r>
            <a:r>
              <a:rPr lang="en-US" altLang="en-US" sz="2800" b="1" u="sng" dirty="0">
                <a:solidFill>
                  <a:srgbClr val="0000CC"/>
                </a:solidFill>
                <a:ea typeface="+mj-ea"/>
              </a:rPr>
              <a:t>faith</a:t>
            </a:r>
            <a:r>
              <a:rPr lang="en-US" altLang="en-US" sz="2800" b="1" dirty="0">
                <a:solidFill>
                  <a:srgbClr val="0000CC"/>
                </a:solidFill>
                <a:latin typeface="Calibri" panose="020F0502020204030204" pitchFamily="34" charset="0"/>
                <a:ea typeface="+mj-ea"/>
                <a:cs typeface="Calibri" panose="020F0502020204030204" pitchFamily="34" charset="0"/>
              </a:rPr>
              <a:t>, will  be saved </a:t>
            </a:r>
            <a:r>
              <a:rPr lang="en-US" altLang="en-US" sz="2800" b="1" u="sng" dirty="0">
                <a:solidFill>
                  <a:srgbClr val="0000CC"/>
                </a:solidFill>
                <a:ea typeface="+mj-ea"/>
              </a:rPr>
              <a:t>eternally</a:t>
            </a:r>
            <a:r>
              <a:rPr lang="en-US" altLang="en-US" sz="2800" b="1" dirty="0">
                <a:solidFill>
                  <a:srgbClr val="0000CC"/>
                </a:solidFill>
                <a:latin typeface="Calibri" panose="020F0502020204030204" pitchFamily="34" charset="0"/>
                <a:ea typeface="+mj-ea"/>
                <a:cs typeface="Calibri" panose="020F0502020204030204" pitchFamily="34" charset="0"/>
              </a:rPr>
              <a:t>.</a:t>
            </a:r>
          </a:p>
        </p:txBody>
      </p:sp>
      <p:pic>
        <p:nvPicPr>
          <p:cNvPr id="32777" name="Picture 9" descr="Crucifixion 3 crosses">
            <a:extLst>
              <a:ext uri="{FF2B5EF4-FFF2-40B4-BE49-F238E27FC236}">
                <a16:creationId xmlns:a16="http://schemas.microsoft.com/office/drawing/2014/main" id="{72934D7A-16F1-4543-869A-3C1E69588B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0725" y="1981200"/>
            <a:ext cx="2962275" cy="4724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CCB6125-56AB-441A-B5B3-E6D45E2D4A31}"/>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It’s always about looking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21:8-9; John 3:14-16; 2 Corinthians 3:18</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5CADF756-95D1-40A7-BAF2-2214C6E8EE75}"/>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indent="0" algn="ctr">
              <a:spcBef>
                <a:spcPts val="0"/>
              </a:spcBef>
              <a:spcAft>
                <a:spcPts val="1000"/>
              </a:spcAft>
              <a:buNone/>
            </a:pPr>
            <a:r>
              <a:rPr lang="en-US" b="1" dirty="0">
                <a:solidFill>
                  <a:srgbClr val="0000CC"/>
                </a:solidFill>
                <a:ea typeface="+mj-ea"/>
              </a:rPr>
              <a:t>John 6:40 </a:t>
            </a:r>
          </a:p>
          <a:p>
            <a:pPr marL="0" indent="0" algn="just">
              <a:buNone/>
            </a:pPr>
            <a:r>
              <a:rPr lang="en-US" sz="2800" dirty="0"/>
              <a:t>“For this is the will of My Father, that everyone who </a:t>
            </a:r>
            <a:r>
              <a:rPr lang="en-US" sz="2800" b="1" u="sng" dirty="0">
                <a:solidFill>
                  <a:srgbClr val="0000CC"/>
                </a:solidFill>
                <a:highlight>
                  <a:srgbClr val="FFFF00"/>
                </a:highlight>
                <a:ea typeface="+mj-ea"/>
              </a:rPr>
              <a:t>beholds</a:t>
            </a:r>
            <a:r>
              <a:rPr lang="en-US" sz="2800" dirty="0"/>
              <a:t> the Son and </a:t>
            </a:r>
            <a:r>
              <a:rPr lang="en-US" sz="2800" b="1" u="sng" dirty="0">
                <a:solidFill>
                  <a:srgbClr val="0000CC"/>
                </a:solidFill>
                <a:highlight>
                  <a:srgbClr val="FFFF00"/>
                </a:highlight>
                <a:ea typeface="+mj-ea"/>
              </a:rPr>
              <a:t>believes</a:t>
            </a:r>
            <a:r>
              <a:rPr lang="en-US" sz="2800" dirty="0"/>
              <a:t> in Him will have </a:t>
            </a:r>
            <a:r>
              <a:rPr lang="en-US" sz="2800" b="1" u="sng" dirty="0">
                <a:solidFill>
                  <a:srgbClr val="0000CC"/>
                </a:solidFill>
                <a:highlight>
                  <a:srgbClr val="FFFF00"/>
                </a:highlight>
                <a:ea typeface="+mj-ea"/>
              </a:rPr>
              <a:t>eternal</a:t>
            </a:r>
            <a:r>
              <a:rPr lang="en-US" sz="2800" u="sng" dirty="0">
                <a:highlight>
                  <a:srgbClr val="FFFF00"/>
                </a:highlight>
              </a:rPr>
              <a:t> </a:t>
            </a:r>
            <a:r>
              <a:rPr lang="en-US" sz="2800" b="1" u="sng" dirty="0">
                <a:solidFill>
                  <a:srgbClr val="0000CC"/>
                </a:solidFill>
                <a:highlight>
                  <a:srgbClr val="FFFF00"/>
                </a:highlight>
                <a:ea typeface="+mj-ea"/>
              </a:rPr>
              <a:t>life</a:t>
            </a:r>
            <a:r>
              <a:rPr lang="en-US" sz="2800" dirty="0"/>
              <a:t>, and I Myself will </a:t>
            </a:r>
            <a:r>
              <a:rPr lang="en-US" sz="2800" b="1" u="sng" dirty="0">
                <a:solidFill>
                  <a:srgbClr val="0000CC"/>
                </a:solidFill>
                <a:highlight>
                  <a:srgbClr val="FFFF00"/>
                </a:highlight>
                <a:ea typeface="+mj-ea"/>
              </a:rPr>
              <a:t>raise</a:t>
            </a:r>
            <a:r>
              <a:rPr lang="en-US" sz="2800" dirty="0"/>
              <a:t> him up on the last day.” </a:t>
            </a:r>
          </a:p>
        </p:txBody>
      </p:sp>
      <p:pic>
        <p:nvPicPr>
          <p:cNvPr id="4" name="Picture 3">
            <a:extLst>
              <a:ext uri="{FF2B5EF4-FFF2-40B4-BE49-F238E27FC236}">
                <a16:creationId xmlns:a16="http://schemas.microsoft.com/office/drawing/2014/main" id="{636D6B06-E588-4D41-AF2C-3965D40FC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8472" y="2286000"/>
            <a:ext cx="4687056" cy="2743200"/>
          </a:xfrm>
          <a:prstGeom prst="rect">
            <a:avLst/>
          </a:prstGeom>
        </p:spPr>
      </p:pic>
    </p:spTree>
    <p:extLst>
      <p:ext uri="{BB962C8B-B14F-4D97-AF65-F5344CB8AC3E}">
        <p14:creationId xmlns:p14="http://schemas.microsoft.com/office/powerpoint/2010/main" val="1948309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1AA372CC-C6FC-4EDD-9B37-3D0133FAFE16}"/>
              </a:ext>
            </a:extLst>
          </p:cNvPr>
          <p:cNvSpPr>
            <a:spLocks noGrp="1" noChangeArrowheads="1"/>
          </p:cNvSpPr>
          <p:nvPr>
            <p:ph type="body" sz="half" idx="1"/>
          </p:nvPr>
        </p:nvSpPr>
        <p:spPr>
          <a:xfrm>
            <a:off x="2895600" y="1981200"/>
            <a:ext cx="6096000" cy="3657600"/>
          </a:xfrm>
        </p:spPr>
        <p:txBody>
          <a:bodyPr/>
          <a:lstStyle/>
          <a:p>
            <a:pPr algn="just"/>
            <a:r>
              <a:rPr lang="en-US" altLang="en-US" sz="2800" dirty="0">
                <a:latin typeface="Calibri" panose="020F0502020204030204" pitchFamily="34" charset="0"/>
                <a:ea typeface="+mj-ea"/>
                <a:cs typeface="Calibri" panose="020F0502020204030204" pitchFamily="34" charset="0"/>
              </a:rPr>
              <a:t>The one who </a:t>
            </a:r>
            <a:r>
              <a:rPr lang="en-US" altLang="en-US" sz="2800" b="1" u="sng" dirty="0">
                <a:solidFill>
                  <a:srgbClr val="0000CC"/>
                </a:solidFill>
                <a:ea typeface="+mj-ea"/>
              </a:rPr>
              <a:t>has looked</a:t>
            </a:r>
            <a:r>
              <a:rPr lang="en-US" altLang="en-US" sz="2800" dirty="0">
                <a:latin typeface="Calibri" panose="020F0502020204030204" pitchFamily="34" charset="0"/>
                <a:ea typeface="+mj-ea"/>
                <a:cs typeface="Calibri" panose="020F0502020204030204" pitchFamily="34" charset="0"/>
              </a:rPr>
              <a:t> to Christ for salvation </a:t>
            </a:r>
            <a:r>
              <a:rPr lang="en-US" altLang="en-US" sz="2800" b="1" u="sng" dirty="0">
                <a:solidFill>
                  <a:srgbClr val="0000CC"/>
                </a:solidFill>
                <a:ea typeface="+mj-ea"/>
              </a:rPr>
              <a:t>is transformed</a:t>
            </a:r>
            <a:r>
              <a:rPr lang="en-US" altLang="en-US" sz="2800" dirty="0">
                <a:latin typeface="Calibri" panose="020F0502020204030204" pitchFamily="34" charset="0"/>
                <a:ea typeface="+mj-ea"/>
                <a:cs typeface="Calibri" panose="020F0502020204030204" pitchFamily="34" charset="0"/>
              </a:rPr>
              <a:t> into Christ’s image.</a:t>
            </a:r>
          </a:p>
          <a:p>
            <a:pPr algn="just"/>
            <a:r>
              <a:rPr lang="en-US" altLang="en-US" sz="2800" dirty="0">
                <a:latin typeface="Calibri" panose="020F0502020204030204" pitchFamily="34" charset="0"/>
                <a:cs typeface="Calibri" panose="020F0502020204030204" pitchFamily="34" charset="0"/>
              </a:rPr>
              <a:t>The one who </a:t>
            </a:r>
            <a:r>
              <a:rPr lang="en-US" altLang="en-US" sz="2800" b="1" u="sng" dirty="0">
                <a:solidFill>
                  <a:srgbClr val="0000CC"/>
                </a:solidFill>
                <a:ea typeface="+mj-ea"/>
              </a:rPr>
              <a:t>has believed</a:t>
            </a:r>
            <a:r>
              <a:rPr lang="en-US" altLang="en-US" sz="2800" dirty="0">
                <a:latin typeface="Calibri" panose="020F0502020204030204" pitchFamily="34" charset="0"/>
                <a:cs typeface="Calibri" panose="020F0502020204030204" pitchFamily="34" charset="0"/>
              </a:rPr>
              <a:t> unto salvation </a:t>
            </a:r>
            <a:r>
              <a:rPr lang="en-US" altLang="en-US" sz="2800" b="1" u="sng" dirty="0">
                <a:solidFill>
                  <a:srgbClr val="0000CC"/>
                </a:solidFill>
                <a:ea typeface="+mj-ea"/>
              </a:rPr>
              <a:t>continues to look</a:t>
            </a:r>
            <a:r>
              <a:rPr lang="en-US" altLang="en-US" sz="2800" dirty="0">
                <a:latin typeface="Calibri" panose="020F0502020204030204" pitchFamily="34" charset="0"/>
                <a:cs typeface="Calibri" panose="020F0502020204030204" pitchFamily="34" charset="0"/>
              </a:rPr>
              <a:t> to Christ to be changed! </a:t>
            </a:r>
          </a:p>
        </p:txBody>
      </p:sp>
      <p:pic>
        <p:nvPicPr>
          <p:cNvPr id="99335" name="Picture 7" descr="girl_looking up">
            <a:extLst>
              <a:ext uri="{FF2B5EF4-FFF2-40B4-BE49-F238E27FC236}">
                <a16:creationId xmlns:a16="http://schemas.microsoft.com/office/drawing/2014/main" id="{FCE22C95-0A56-4066-BF2E-CBC4B9406A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950" y="2057400"/>
            <a:ext cx="2432051"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9336" name="Picture 8" descr="Bible wonder">
            <a:extLst>
              <a:ext uri="{FF2B5EF4-FFF2-40B4-BE49-F238E27FC236}">
                <a16:creationId xmlns:a16="http://schemas.microsoft.com/office/drawing/2014/main" id="{3D7C8EE1-165F-46D5-88B8-3670372B13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950" y="4876800"/>
            <a:ext cx="2438400" cy="1828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1F7CD1AE-2B94-4401-BFE1-83D53FAA8CD9}"/>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It’s always about looking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21:8-9; John 3:14-16; 2 Corinthians 3:18</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23E02377-16DF-49D4-9F16-2F7D963E76E5}"/>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a:extLst>
              <a:ext uri="{FF2B5EF4-FFF2-40B4-BE49-F238E27FC236}">
                <a16:creationId xmlns:a16="http://schemas.microsoft.com/office/drawing/2014/main" id="{5D888FCA-72BB-4962-927C-3DA74D6C633C}"/>
              </a:ext>
            </a:extLst>
          </p:cNvPr>
          <p:cNvSpPr>
            <a:spLocks noGrp="1" noChangeArrowheads="1"/>
          </p:cNvSpPr>
          <p:nvPr>
            <p:ph type="body" sz="half" idx="2"/>
          </p:nvPr>
        </p:nvSpPr>
        <p:spPr>
          <a:xfrm>
            <a:off x="4648200" y="1981200"/>
            <a:ext cx="4267200" cy="4572000"/>
          </a:xfrm>
        </p:spPr>
        <p:txBody>
          <a:bodyPr/>
          <a:lstStyle/>
          <a:p>
            <a:pPr algn="just"/>
            <a:r>
              <a:rPr lang="en-US" altLang="en-US" sz="2800" dirty="0">
                <a:latin typeface="Calibri" panose="020F0502020204030204" pitchFamily="34" charset="0"/>
                <a:cs typeface="Calibri" panose="020F0502020204030204" pitchFamily="34" charset="0"/>
              </a:rPr>
              <a:t>Then those who had been looking in faith </a:t>
            </a:r>
            <a:r>
              <a:rPr lang="en-US" altLang="en-US" sz="2800" b="1" dirty="0">
                <a:solidFill>
                  <a:srgbClr val="0000CC"/>
                </a:solidFill>
                <a:latin typeface="Calibri" panose="020F0502020204030204" pitchFamily="34" charset="0"/>
                <a:ea typeface="+mj-ea"/>
                <a:cs typeface="Calibri" panose="020F0502020204030204" pitchFamily="34" charset="0"/>
              </a:rPr>
              <a:t>will one day see Him face to face:</a:t>
            </a:r>
          </a:p>
          <a:p>
            <a:pPr marL="344488" indent="0" algn="just">
              <a:buNone/>
            </a:pPr>
            <a:r>
              <a:rPr lang="en-US" altLang="en-US" sz="2800" dirty="0">
                <a:latin typeface="Calibri" panose="020F0502020204030204" pitchFamily="34" charset="0"/>
                <a:ea typeface="+mj-ea"/>
                <a:cs typeface="Calibri" panose="020F0502020204030204" pitchFamily="34" charset="0"/>
              </a:rPr>
              <a:t>“</a:t>
            </a:r>
            <a:r>
              <a:rPr lang="en-US" altLang="en-US" sz="2800" b="1" u="sng" dirty="0">
                <a:solidFill>
                  <a:srgbClr val="0000CC"/>
                </a:solidFill>
                <a:latin typeface="Calibri" panose="020F0502020204030204" pitchFamily="34" charset="0"/>
                <a:ea typeface="+mj-ea"/>
                <a:cs typeface="Calibri" panose="020F0502020204030204" pitchFamily="34" charset="0"/>
              </a:rPr>
              <a:t>We know</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ea typeface="+mj-ea"/>
                <a:cs typeface="Calibri" panose="020F0502020204030204" pitchFamily="34" charset="0"/>
              </a:rPr>
              <a:t>that  when He appears, </a:t>
            </a:r>
            <a:r>
              <a:rPr lang="en-US" altLang="en-US" sz="2800" b="1" u="sng" dirty="0">
                <a:solidFill>
                  <a:srgbClr val="0000CC"/>
                </a:solidFill>
                <a:latin typeface="Calibri" panose="020F0502020204030204" pitchFamily="34" charset="0"/>
                <a:ea typeface="+mj-ea"/>
                <a:cs typeface="Calibri" panose="020F0502020204030204" pitchFamily="34" charset="0"/>
              </a:rPr>
              <a:t>we will be like Him</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ea typeface="+mj-ea"/>
                <a:cs typeface="Calibri" panose="020F0502020204030204" pitchFamily="34" charset="0"/>
              </a:rPr>
              <a:t>because</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b="1" u="sng" dirty="0">
                <a:solidFill>
                  <a:srgbClr val="0000CC"/>
                </a:solidFill>
                <a:latin typeface="Calibri" panose="020F0502020204030204" pitchFamily="34" charset="0"/>
                <a:ea typeface="+mj-ea"/>
                <a:cs typeface="Calibri" panose="020F0502020204030204" pitchFamily="34" charset="0"/>
              </a:rPr>
              <a:t>we will see Him</a:t>
            </a:r>
            <a:r>
              <a:rPr lang="en-US" altLang="en-US" sz="2800" b="1" dirty="0">
                <a:solidFill>
                  <a:srgbClr val="0000CC"/>
                </a:solidFill>
                <a:latin typeface="Calibri" panose="020F0502020204030204" pitchFamily="34" charset="0"/>
                <a:ea typeface="+mj-ea"/>
                <a:cs typeface="Calibri" panose="020F0502020204030204" pitchFamily="34" charset="0"/>
              </a:rPr>
              <a:t> </a:t>
            </a:r>
            <a:r>
              <a:rPr lang="en-US" altLang="en-US" sz="2800" dirty="0">
                <a:latin typeface="Calibri" panose="020F0502020204030204" pitchFamily="34" charset="0"/>
                <a:ea typeface="+mj-ea"/>
                <a:cs typeface="Calibri" panose="020F0502020204030204" pitchFamily="34" charset="0"/>
              </a:rPr>
              <a:t>just as He is.” </a:t>
            </a:r>
            <a:r>
              <a:rPr lang="en-US" altLang="en-US" sz="2800" dirty="0">
                <a:latin typeface="Calibri" panose="020F0502020204030204" pitchFamily="34" charset="0"/>
                <a:cs typeface="Calibri" panose="020F0502020204030204" pitchFamily="34" charset="0"/>
              </a:rPr>
              <a:t>1 John 3:2</a:t>
            </a:r>
          </a:p>
        </p:txBody>
      </p:sp>
      <p:pic>
        <p:nvPicPr>
          <p:cNvPr id="97290" name="Picture 10" descr="Thomas beholding the Lord">
            <a:extLst>
              <a:ext uri="{FF2B5EF4-FFF2-40B4-BE49-F238E27FC236}">
                <a16:creationId xmlns:a16="http://schemas.microsoft.com/office/drawing/2014/main" id="{D8173F89-699E-49E3-AAD9-5DAED83387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057400"/>
            <a:ext cx="3352800" cy="245903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7291" name="Picture 11" descr="08">
            <a:extLst>
              <a:ext uri="{FF2B5EF4-FFF2-40B4-BE49-F238E27FC236}">
                <a16:creationId xmlns:a16="http://schemas.microsoft.com/office/drawing/2014/main" id="{F78F5114-9A4A-42CC-A0D4-C4B04210CE0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4038600"/>
            <a:ext cx="3581400" cy="271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2487EE8E-29E7-4C02-A87F-423D5EF98FB6}"/>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It’s always about looking  </a:t>
            </a:r>
            <a:br>
              <a:rPr lang="en-US" altLang="en-US" sz="3600" b="1"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21:8-9; John 3:14-16; 2 Corinthians 3:18</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1" name="Text Box 4">
            <a:extLst>
              <a:ext uri="{FF2B5EF4-FFF2-40B4-BE49-F238E27FC236}">
                <a16:creationId xmlns:a16="http://schemas.microsoft.com/office/drawing/2014/main" id="{AA6903E9-DE83-4F84-AA32-0B0B20EFCFAB}"/>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8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7</a:t>
            </a:r>
          </a:p>
          <a:p>
            <a:pPr marL="461963" lvl="1" indent="-461963" eaLnBrk="1" hangingPunct="1">
              <a:spcBef>
                <a:spcPts val="0"/>
              </a:spcBef>
              <a:spcAft>
                <a:spcPts val="1200"/>
              </a:spcAft>
              <a:buFont typeface="+mj-lt"/>
              <a:buAutoNum type="romanUcPeriod"/>
              <a:tabLst>
                <a:tab pos="1939925" algn="l"/>
              </a:tabLst>
            </a:pPr>
            <a:r>
              <a:rPr lang="en-US" altLang="en-US" sz="3000" dirty="0">
                <a:latin typeface="Calibri" panose="020F0502020204030204" pitchFamily="34" charset="0"/>
                <a:cs typeface="Calibri" panose="020F0502020204030204" pitchFamily="34" charset="0"/>
              </a:rPr>
              <a:t>At Whom are you looking? (Numbers 21:4-9</a:t>
            </a:r>
            <a:r>
              <a:rPr lang="en-US" altLang="en-US" sz="3000" b="1" dirty="0">
                <a:latin typeface="Calibri" panose="020F0502020204030204" pitchFamily="34" charset="0"/>
                <a:cs typeface="Calibri" panose="020F0502020204030204" pitchFamily="34" charset="0"/>
              </a:rPr>
              <a:t>)</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u="sng" dirty="0">
                <a:solidFill>
                  <a:srgbClr val="0000CC"/>
                </a:solidFill>
                <a:latin typeface="Calibri" panose="020F0502020204030204" pitchFamily="34" charset="0"/>
                <a:ea typeface="+mj-ea"/>
                <a:cs typeface="Calibri" panose="020F0502020204030204" pitchFamily="34" charset="0"/>
              </a:rPr>
              <a:t>Conclusion</a:t>
            </a:r>
          </a:p>
        </p:txBody>
      </p:sp>
    </p:spTree>
    <p:extLst>
      <p:ext uri="{BB962C8B-B14F-4D97-AF65-F5344CB8AC3E}">
        <p14:creationId xmlns:p14="http://schemas.microsoft.com/office/powerpoint/2010/main" val="363725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3BD60-A14B-4F6C-A8B7-81FA93D2C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676400"/>
            <a:ext cx="6096001" cy="4572000"/>
          </a:xfrm>
          <a:prstGeom prst="rect">
            <a:avLst/>
          </a:prstGeom>
        </p:spPr>
      </p:pic>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685800"/>
            <a:ext cx="8077200" cy="685800"/>
          </a:xfrm>
        </p:spPr>
        <p:txBody>
          <a:bodyPr/>
          <a:lstStyle/>
          <a:p>
            <a:pPr algn="l"/>
            <a:r>
              <a:rPr lang="en-US" altLang="en-US" sz="3600" b="1" dirty="0">
                <a:solidFill>
                  <a:srgbClr val="0000CC"/>
                </a:solidFill>
                <a:latin typeface="Calibri" panose="020F0502020204030204" pitchFamily="34" charset="0"/>
                <a:cs typeface="Calibri" panose="020F0502020204030204" pitchFamily="34" charset="0"/>
              </a:rPr>
              <a:t>Whacking &amp; Watering - Numbers 20:1-13</a:t>
            </a:r>
          </a:p>
        </p:txBody>
      </p:sp>
      <p:sp>
        <p:nvSpPr>
          <p:cNvPr id="5" name="Text Box 4">
            <a:extLst>
              <a:ext uri="{FF2B5EF4-FFF2-40B4-BE49-F238E27FC236}">
                <a16:creationId xmlns:a16="http://schemas.microsoft.com/office/drawing/2014/main" id="{9A643A7A-389B-40A7-8501-899E51D9BDE9}"/>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25153066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5F65EEDB-1919-4A99-81B3-7616DD04C8CC}"/>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8 – Whacking &amp; Watering</a:t>
            </a:r>
          </a:p>
        </p:txBody>
      </p:sp>
      <p:pic>
        <p:nvPicPr>
          <p:cNvPr id="4" name="Picture 3" descr="A drawing of a cartoon character&#10;&#10;Description generated with high confidence">
            <a:extLst>
              <a:ext uri="{FF2B5EF4-FFF2-40B4-BE49-F238E27FC236}">
                <a16:creationId xmlns:a16="http://schemas.microsoft.com/office/drawing/2014/main" id="{139A7F15-5E30-4928-B9B9-7D75EB03EF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2087" y="1752600"/>
            <a:ext cx="3199826" cy="4114800"/>
          </a:xfrm>
          <a:prstGeom prst="rect">
            <a:avLst/>
          </a:prstGeom>
        </p:spPr>
      </p:pic>
      <p:sp>
        <p:nvSpPr>
          <p:cNvPr id="6" name="Rectangle 2">
            <a:extLst>
              <a:ext uri="{FF2B5EF4-FFF2-40B4-BE49-F238E27FC236}">
                <a16:creationId xmlns:a16="http://schemas.microsoft.com/office/drawing/2014/main" id="{E640F5C4-D7BF-46F2-97F7-C49FE6121736}"/>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Conclusion</a:t>
            </a:r>
            <a:endParaRPr lang="en-US" altLang="en-US" sz="36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837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9399FB8E-C3DF-4C18-9DC2-41A4F9EF9B1A}"/>
              </a:ext>
            </a:extLst>
          </p:cNvPr>
          <p:cNvSpPr>
            <a:spLocks noGrp="1" noChangeArrowheads="1"/>
          </p:cNvSpPr>
          <p:nvPr>
            <p:ph type="body" sz="half" idx="1"/>
          </p:nvPr>
        </p:nvSpPr>
        <p:spPr>
          <a:xfrm>
            <a:off x="152400" y="1981200"/>
            <a:ext cx="5029200" cy="4191000"/>
          </a:xfrm>
        </p:spPr>
        <p:txBody>
          <a:bodyPr/>
          <a:lstStyle/>
          <a:p>
            <a:pPr algn="just"/>
            <a:r>
              <a:rPr lang="en-US" altLang="en-US" sz="2800" dirty="0">
                <a:latin typeface="Calibri" panose="020F0502020204030204" pitchFamily="34" charset="0"/>
                <a:cs typeface="Calibri" panose="020F0502020204030204" pitchFamily="34" charset="0"/>
              </a:rPr>
              <a:t>While we’ve been comparing the </a:t>
            </a:r>
            <a:r>
              <a:rPr lang="en-US" altLang="en-US" sz="2800" dirty="0"/>
              <a:t>Serpent on the Standard with </a:t>
            </a:r>
            <a:r>
              <a:rPr lang="en-US" altLang="en-US" sz="2800" dirty="0">
                <a:latin typeface="Calibri" panose="020F0502020204030204" pitchFamily="34" charset="0"/>
                <a:cs typeface="Calibri" panose="020F0502020204030204" pitchFamily="34" charset="0"/>
              </a:rPr>
              <a:t>Christ, </a:t>
            </a:r>
            <a:r>
              <a:rPr lang="en-US" altLang="en-US" sz="2800" dirty="0"/>
              <a:t>there is also a </a:t>
            </a:r>
            <a:r>
              <a:rPr lang="en-US" altLang="en-US" sz="2800" b="1" dirty="0">
                <a:solidFill>
                  <a:srgbClr val="0000CC"/>
                </a:solidFill>
                <a:latin typeface="Calibri" panose="020F0502020204030204" pitchFamily="34" charset="0"/>
                <a:ea typeface="+mj-ea"/>
                <a:cs typeface="Calibri" panose="020F0502020204030204" pitchFamily="34" charset="0"/>
              </a:rPr>
              <a:t>very sharp contrast </a:t>
            </a:r>
            <a:r>
              <a:rPr lang="en-US" altLang="en-US" sz="2800" dirty="0"/>
              <a:t>we should not overlook:</a:t>
            </a:r>
          </a:p>
          <a:p>
            <a:pPr algn="just"/>
            <a:r>
              <a:rPr lang="en-US" altLang="en-US" sz="2800" b="1" dirty="0">
                <a:solidFill>
                  <a:srgbClr val="0000CC"/>
                </a:solidFill>
                <a:latin typeface="Calibri" panose="020F0502020204030204" pitchFamily="34" charset="0"/>
                <a:ea typeface="+mj-ea"/>
                <a:cs typeface="Calibri" panose="020F0502020204030204" pitchFamily="34" charset="0"/>
              </a:rPr>
              <a:t>The bronze serpent didn’t love the Israelites.  </a:t>
            </a:r>
          </a:p>
        </p:txBody>
      </p:sp>
      <p:sp>
        <p:nvSpPr>
          <p:cNvPr id="8" name="Rectangle 2">
            <a:extLst>
              <a:ext uri="{FF2B5EF4-FFF2-40B4-BE49-F238E27FC236}">
                <a16:creationId xmlns:a16="http://schemas.microsoft.com/office/drawing/2014/main" id="{FF880AB6-C4AC-4447-8B54-6EDDBD5C0C6C}"/>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Then there’s a contrast </a:t>
            </a:r>
            <a:br>
              <a:rPr lang="en-US" altLang="en-US" sz="3600"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21:4-9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9" name="Text Box 4">
            <a:extLst>
              <a:ext uri="{FF2B5EF4-FFF2-40B4-BE49-F238E27FC236}">
                <a16:creationId xmlns:a16="http://schemas.microsoft.com/office/drawing/2014/main" id="{A249A875-B137-4692-A758-CBAB64DADF58}"/>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pic>
        <p:nvPicPr>
          <p:cNvPr id="12" name="Picture 11">
            <a:extLst>
              <a:ext uri="{FF2B5EF4-FFF2-40B4-BE49-F238E27FC236}">
                <a16:creationId xmlns:a16="http://schemas.microsoft.com/office/drawing/2014/main" id="{A2D8A3B1-4AFF-4C55-A055-69F038305D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166389"/>
            <a:ext cx="3810000" cy="3012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a:extLst>
              <a:ext uri="{FF2B5EF4-FFF2-40B4-BE49-F238E27FC236}">
                <a16:creationId xmlns:a16="http://schemas.microsoft.com/office/drawing/2014/main" id="{39C6681E-9DBF-4B68-A9B5-40CD43C7891B}"/>
              </a:ext>
            </a:extLst>
          </p:cNvPr>
          <p:cNvSpPr>
            <a:spLocks noGrp="1" noChangeArrowheads="1"/>
          </p:cNvSpPr>
          <p:nvPr>
            <p:ph type="body" sz="half" idx="2"/>
          </p:nvPr>
        </p:nvSpPr>
        <p:spPr>
          <a:xfrm>
            <a:off x="2971800" y="1981200"/>
            <a:ext cx="6096000" cy="3733800"/>
          </a:xfrm>
        </p:spPr>
        <p:txBody>
          <a:bodyPr/>
          <a:lstStyle/>
          <a:p>
            <a:pPr algn="just">
              <a:spcBef>
                <a:spcPts val="0"/>
              </a:spcBef>
              <a:spcAft>
                <a:spcPts val="2400"/>
              </a:spcAft>
            </a:pPr>
            <a:r>
              <a:rPr lang="en-US" altLang="en-US" sz="2800" dirty="0">
                <a:latin typeface="Calibri" panose="020F0502020204030204" pitchFamily="34" charset="0"/>
                <a:cs typeface="Calibri" panose="020F0502020204030204" pitchFamily="34" charset="0"/>
              </a:rPr>
              <a:t>But in contrast, God’s word tells us that:</a:t>
            </a:r>
          </a:p>
          <a:p>
            <a:pPr lvl="1" algn="just">
              <a:spcBef>
                <a:spcPts val="0"/>
              </a:spcBef>
              <a:spcAft>
                <a:spcPts val="2400"/>
              </a:spcAft>
            </a:pPr>
            <a:r>
              <a:rPr lang="en-US" altLang="en-US" dirty="0">
                <a:latin typeface="Calibri" panose="020F0502020204030204" pitchFamily="34" charset="0"/>
                <a:cs typeface="Calibri" panose="020F0502020204030204" pitchFamily="34" charset="0"/>
              </a:rPr>
              <a:t>God </a:t>
            </a:r>
            <a:r>
              <a:rPr lang="en-US" altLang="en-US" b="1" u="sng" dirty="0">
                <a:solidFill>
                  <a:srgbClr val="0000CC"/>
                </a:solidFill>
                <a:latin typeface="Calibri" panose="020F0502020204030204" pitchFamily="34" charset="0"/>
                <a:ea typeface="+mj-ea"/>
                <a:cs typeface="Calibri" panose="020F0502020204030204" pitchFamily="34" charset="0"/>
              </a:rPr>
              <a:t>loved</a:t>
            </a:r>
            <a:r>
              <a:rPr lang="en-US" altLang="en-US" dirty="0">
                <a:latin typeface="Calibri" panose="020F0502020204030204" pitchFamily="34" charset="0"/>
                <a:cs typeface="Calibri" panose="020F0502020204030204" pitchFamily="34" charset="0"/>
              </a:rPr>
              <a:t> and He </a:t>
            </a:r>
            <a:r>
              <a:rPr lang="en-US" altLang="en-US" b="1" u="sng" dirty="0">
                <a:solidFill>
                  <a:srgbClr val="0000CC"/>
                </a:solidFill>
                <a:ea typeface="+mj-ea"/>
              </a:rPr>
              <a:t>gave</a:t>
            </a:r>
            <a:r>
              <a:rPr lang="en-US" altLang="en-US" dirty="0">
                <a:latin typeface="Calibri" panose="020F0502020204030204" pitchFamily="34" charset="0"/>
                <a:cs typeface="Calibri" panose="020F0502020204030204" pitchFamily="34" charset="0"/>
              </a:rPr>
              <a:t> (John 3:16).</a:t>
            </a:r>
          </a:p>
          <a:p>
            <a:pPr lvl="1" algn="just">
              <a:spcBef>
                <a:spcPts val="0"/>
              </a:spcBef>
              <a:spcAft>
                <a:spcPts val="2400"/>
              </a:spcAft>
            </a:pPr>
            <a:r>
              <a:rPr lang="en-US" altLang="en-US" dirty="0">
                <a:latin typeface="Calibri" panose="020F0502020204030204" pitchFamily="34" charset="0"/>
                <a:cs typeface="Calibri" panose="020F0502020204030204" pitchFamily="34" charset="0"/>
              </a:rPr>
              <a:t>Christ </a:t>
            </a:r>
            <a:r>
              <a:rPr lang="en-US" altLang="en-US" b="1" u="sng" dirty="0">
                <a:solidFill>
                  <a:srgbClr val="0000CC"/>
                </a:solidFill>
                <a:ea typeface="+mj-ea"/>
              </a:rPr>
              <a:t>loved</a:t>
            </a:r>
            <a:r>
              <a:rPr lang="en-US" altLang="en-US" dirty="0">
                <a:latin typeface="Calibri" panose="020F0502020204030204" pitchFamily="34" charset="0"/>
                <a:cs typeface="Calibri" panose="020F0502020204030204" pitchFamily="34" charset="0"/>
              </a:rPr>
              <a:t> </a:t>
            </a:r>
            <a:r>
              <a:rPr lang="en-US" altLang="en-US" dirty="0"/>
              <a:t>and </a:t>
            </a:r>
            <a:r>
              <a:rPr lang="en-US" altLang="en-US" dirty="0">
                <a:latin typeface="Calibri" panose="020F0502020204030204" pitchFamily="34" charset="0"/>
                <a:cs typeface="Calibri" panose="020F0502020204030204" pitchFamily="34" charset="0"/>
              </a:rPr>
              <a:t>He </a:t>
            </a:r>
            <a:r>
              <a:rPr lang="en-US" altLang="en-US" b="1" u="sng" dirty="0">
                <a:solidFill>
                  <a:srgbClr val="0000CC"/>
                </a:solidFill>
                <a:ea typeface="+mj-ea"/>
              </a:rPr>
              <a:t>gave</a:t>
            </a:r>
            <a:r>
              <a:rPr lang="en-US" altLang="en-US" dirty="0">
                <a:latin typeface="Calibri" panose="020F0502020204030204" pitchFamily="34" charset="0"/>
                <a:cs typeface="Calibri" panose="020F0502020204030204" pitchFamily="34" charset="0"/>
              </a:rPr>
              <a:t> (Galatians 2:20; Ephesians 5:2; 25).  </a:t>
            </a:r>
          </a:p>
        </p:txBody>
      </p:sp>
      <p:pic>
        <p:nvPicPr>
          <p:cNvPr id="101384" name="Picture 8" descr="Crucifixion 3 crosses">
            <a:extLst>
              <a:ext uri="{FF2B5EF4-FFF2-40B4-BE49-F238E27FC236}">
                <a16:creationId xmlns:a16="http://schemas.microsoft.com/office/drawing/2014/main" id="{7380F49B-BEDB-4EDA-9FE8-F1FDE5F7F7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905000"/>
            <a:ext cx="2341033" cy="3733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DEE97AB-903E-4FA2-B3B2-888FFBD77AFA}"/>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Then there’s a contrast </a:t>
            </a:r>
            <a:br>
              <a:rPr lang="en-US" altLang="en-US" sz="3600"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21:4-9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55B1E847-1157-4022-A692-5C4F0486F16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38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3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1600200"/>
          </a:xfrm>
        </p:spPr>
        <p:txBody>
          <a:bodyPr/>
          <a:lstStyle/>
          <a:p>
            <a:pPr marL="0" marR="0" indent="0" algn="ctr">
              <a:spcBef>
                <a:spcPts val="0"/>
              </a:spcBef>
              <a:spcAft>
                <a:spcPts val="600"/>
              </a:spcAft>
              <a:buNone/>
            </a:pPr>
            <a:r>
              <a:rPr lang="en-US" sz="2800" b="1" dirty="0">
                <a:solidFill>
                  <a:srgbClr val="0000CC"/>
                </a:solidFill>
                <a:latin typeface="Calibri" panose="020F0502020204030204" pitchFamily="34" charset="0"/>
                <a:ea typeface="+mj-ea"/>
                <a:cs typeface="Calibri" panose="020F0502020204030204" pitchFamily="34" charset="0"/>
              </a:rPr>
              <a:t>John 3:16</a:t>
            </a:r>
          </a:p>
          <a:p>
            <a:pPr marL="0" marR="0" indent="0" algn="just">
              <a:spcBef>
                <a:spcPts val="0"/>
              </a:spcBef>
              <a:spcAft>
                <a:spcPts val="1000"/>
              </a:spcAft>
              <a:buNone/>
            </a:pPr>
            <a:r>
              <a:rPr lang="en-US" sz="2600" dirty="0">
                <a:latin typeface="Calibri" panose="020F0502020204030204" pitchFamily="34" charset="0"/>
              </a:rPr>
              <a:t>“For God so </a:t>
            </a:r>
            <a:r>
              <a:rPr lang="en-US" sz="2600" b="1" u="sng" dirty="0">
                <a:solidFill>
                  <a:srgbClr val="0000CC"/>
                </a:solidFill>
                <a:highlight>
                  <a:srgbClr val="FFFF00"/>
                </a:highlight>
                <a:latin typeface="Calibri" panose="020F0502020204030204" pitchFamily="34" charset="0"/>
                <a:ea typeface="+mj-ea"/>
                <a:cs typeface="Calibri" panose="020F0502020204030204" pitchFamily="34" charset="0"/>
              </a:rPr>
              <a:t>loved</a:t>
            </a:r>
            <a:r>
              <a:rPr lang="en-US" sz="2600" dirty="0">
                <a:latin typeface="Calibri" panose="020F0502020204030204" pitchFamily="34" charset="0"/>
              </a:rPr>
              <a:t> the world, that He </a:t>
            </a:r>
            <a:r>
              <a:rPr lang="en-US" sz="2600" b="1" u="sng" dirty="0">
                <a:solidFill>
                  <a:srgbClr val="0000CC"/>
                </a:solidFill>
                <a:highlight>
                  <a:srgbClr val="FFFF00"/>
                </a:highlight>
                <a:latin typeface="Calibri" panose="020F0502020204030204" pitchFamily="34" charset="0"/>
                <a:ea typeface="+mj-ea"/>
                <a:cs typeface="Calibri" panose="020F0502020204030204" pitchFamily="34" charset="0"/>
              </a:rPr>
              <a:t>gave</a:t>
            </a:r>
            <a:r>
              <a:rPr lang="en-US" sz="2600" dirty="0">
                <a:latin typeface="Calibri" panose="020F0502020204030204" pitchFamily="34" charset="0"/>
              </a:rPr>
              <a:t> His only begotten Son, that whoever believes in Him shall not perish, but have eternal life. </a:t>
            </a:r>
            <a:endParaRPr lang="en-US" sz="2600" dirty="0">
              <a:effectLst/>
              <a:latin typeface="Calibri" panose="020F0502020204030204" pitchFamily="34" charset="0"/>
            </a:endParaRPr>
          </a:p>
        </p:txBody>
      </p:sp>
      <p:sp>
        <p:nvSpPr>
          <p:cNvPr id="6" name="Content Placeholder 2">
            <a:extLst>
              <a:ext uri="{FF2B5EF4-FFF2-40B4-BE49-F238E27FC236}">
                <a16:creationId xmlns:a16="http://schemas.microsoft.com/office/drawing/2014/main" id="{C97EF3D5-3178-40E4-8019-B61A8375EF57}"/>
              </a:ext>
            </a:extLst>
          </p:cNvPr>
          <p:cNvSpPr txBox="1">
            <a:spLocks/>
          </p:cNvSpPr>
          <p:nvPr/>
        </p:nvSpPr>
        <p:spPr bwMode="auto">
          <a:xfrm>
            <a:off x="0" y="1371600"/>
            <a:ext cx="914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2800" dirty="0">
                <a:solidFill>
                  <a:srgbClr val="0000CC"/>
                </a:solidFill>
                <a:latin typeface="Calibri" panose="020F0502020204030204" pitchFamily="34" charset="0"/>
                <a:ea typeface="+mj-ea"/>
                <a:cs typeface="Calibri" panose="020F0502020204030204" pitchFamily="34" charset="0"/>
              </a:rPr>
              <a:t>Galatians 2:20</a:t>
            </a:r>
          </a:p>
          <a:p>
            <a:pPr marL="0" indent="0" algn="just">
              <a:spcBef>
                <a:spcPts val="0"/>
              </a:spcBef>
              <a:spcAft>
                <a:spcPts val="1000"/>
              </a:spcAft>
              <a:buFontTx/>
              <a:buNone/>
            </a:pPr>
            <a:r>
              <a:rPr lang="en-US" sz="2600" b="0" dirty="0">
                <a:latin typeface="Calibri" panose="020F0502020204030204" pitchFamily="34" charset="0"/>
                <a:cs typeface="Calibri" panose="020F0502020204030204" pitchFamily="34" charset="0"/>
              </a:rPr>
              <a:t>I have been crucified with Christ; and it is no longer I who live, but Christ lives in me; and the life which I now live in the flesh I live by faith in the Son of God, who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loved</a:t>
            </a:r>
            <a:r>
              <a:rPr lang="en-US" sz="2600" b="0" dirty="0">
                <a:latin typeface="Calibri" panose="020F0502020204030204" pitchFamily="34" charset="0"/>
                <a:cs typeface="Calibri" panose="020F0502020204030204" pitchFamily="34" charset="0"/>
              </a:rPr>
              <a:t> me and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gave</a:t>
            </a:r>
            <a:r>
              <a:rPr lang="en-US" sz="2600" b="0" dirty="0">
                <a:latin typeface="Calibri" panose="020F0502020204030204" pitchFamily="34" charset="0"/>
                <a:cs typeface="Calibri" panose="020F0502020204030204" pitchFamily="34" charset="0"/>
              </a:rPr>
              <a:t> Himself up for me.</a:t>
            </a:r>
          </a:p>
        </p:txBody>
      </p:sp>
      <p:sp>
        <p:nvSpPr>
          <p:cNvPr id="7" name="Content Placeholder 2">
            <a:extLst>
              <a:ext uri="{FF2B5EF4-FFF2-40B4-BE49-F238E27FC236}">
                <a16:creationId xmlns:a16="http://schemas.microsoft.com/office/drawing/2014/main" id="{1830DB8C-FC66-4317-A5C8-28B51DA0BE36}"/>
              </a:ext>
            </a:extLst>
          </p:cNvPr>
          <p:cNvSpPr txBox="1">
            <a:spLocks/>
          </p:cNvSpPr>
          <p:nvPr/>
        </p:nvSpPr>
        <p:spPr bwMode="auto">
          <a:xfrm>
            <a:off x="0" y="3124200"/>
            <a:ext cx="9144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2800" dirty="0">
                <a:solidFill>
                  <a:srgbClr val="0000CC"/>
                </a:solidFill>
                <a:latin typeface="Calibri" panose="020F0502020204030204" pitchFamily="34" charset="0"/>
                <a:ea typeface="+mj-ea"/>
                <a:cs typeface="Calibri" panose="020F0502020204030204" pitchFamily="34" charset="0"/>
              </a:rPr>
              <a:t>Ephesians 5:2</a:t>
            </a:r>
          </a:p>
          <a:p>
            <a:pPr marL="0" indent="0" algn="just">
              <a:spcBef>
                <a:spcPts val="0"/>
              </a:spcBef>
              <a:spcAft>
                <a:spcPts val="1000"/>
              </a:spcAft>
              <a:buNone/>
            </a:pPr>
            <a:r>
              <a:rPr lang="en-US" sz="2600" b="0" baseline="30000" dirty="0">
                <a:latin typeface="Calibri" panose="020F0502020204030204" pitchFamily="34" charset="0"/>
                <a:cs typeface="Calibri" panose="020F0502020204030204" pitchFamily="34" charset="0"/>
              </a:rPr>
              <a:t>2</a:t>
            </a:r>
            <a:r>
              <a:rPr lang="en-US" sz="2600" b="0" dirty="0">
                <a:latin typeface="Calibri" panose="020F0502020204030204" pitchFamily="34" charset="0"/>
                <a:cs typeface="Calibri" panose="020F0502020204030204" pitchFamily="34" charset="0"/>
              </a:rPr>
              <a:t>…walk in love, just as Christ also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loved</a:t>
            </a:r>
            <a:r>
              <a:rPr lang="en-US" sz="2600" b="0" dirty="0">
                <a:latin typeface="Calibri" panose="020F0502020204030204" pitchFamily="34" charset="0"/>
                <a:cs typeface="Calibri" panose="020F0502020204030204" pitchFamily="34" charset="0"/>
              </a:rPr>
              <a:t> you and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gave</a:t>
            </a:r>
            <a:r>
              <a:rPr lang="en-US" sz="2600" b="0" dirty="0">
                <a:latin typeface="Calibri" panose="020F0502020204030204" pitchFamily="34" charset="0"/>
                <a:cs typeface="Calibri" panose="020F0502020204030204" pitchFamily="34" charset="0"/>
              </a:rPr>
              <a:t> Himself up for us, an offering and a sacrifice to God as a fragrant aroma…</a:t>
            </a:r>
            <a:r>
              <a:rPr lang="en-US" sz="2600" b="0" baseline="30000" dirty="0">
                <a:latin typeface="Calibri" panose="020F0502020204030204" pitchFamily="34" charset="0"/>
                <a:cs typeface="Calibri" panose="020F0502020204030204" pitchFamily="34" charset="0"/>
              </a:rPr>
              <a:t>25</a:t>
            </a:r>
            <a:r>
              <a:rPr lang="en-US" sz="2600" b="0" dirty="0">
                <a:latin typeface="Calibri" panose="020F0502020204030204" pitchFamily="34" charset="0"/>
                <a:cs typeface="Calibri" panose="020F0502020204030204" pitchFamily="34" charset="0"/>
              </a:rPr>
              <a:t> Husbands, love your wives, just as Christ also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loved</a:t>
            </a:r>
            <a:r>
              <a:rPr lang="en-US" sz="2600" b="0" dirty="0">
                <a:latin typeface="Calibri" panose="020F0502020204030204" pitchFamily="34" charset="0"/>
                <a:cs typeface="Calibri" panose="020F0502020204030204" pitchFamily="34" charset="0"/>
              </a:rPr>
              <a:t> the church and </a:t>
            </a:r>
            <a:r>
              <a:rPr lang="en-US" sz="2600" u="sng" dirty="0">
                <a:solidFill>
                  <a:srgbClr val="0000CC"/>
                </a:solidFill>
                <a:highlight>
                  <a:srgbClr val="FFFF00"/>
                </a:highlight>
                <a:latin typeface="Calibri" panose="020F0502020204030204" pitchFamily="34" charset="0"/>
                <a:ea typeface="+mj-ea"/>
                <a:cs typeface="Calibri" panose="020F0502020204030204" pitchFamily="34" charset="0"/>
              </a:rPr>
              <a:t>gave</a:t>
            </a:r>
            <a:r>
              <a:rPr lang="en-US" sz="2600" b="0" dirty="0">
                <a:latin typeface="Calibri" panose="020F0502020204030204" pitchFamily="34" charset="0"/>
                <a:cs typeface="Calibri" panose="020F0502020204030204" pitchFamily="34" charset="0"/>
              </a:rPr>
              <a:t> Himself up for her…</a:t>
            </a:r>
          </a:p>
        </p:txBody>
      </p:sp>
    </p:spTree>
    <p:extLst>
      <p:ext uri="{BB962C8B-B14F-4D97-AF65-F5344CB8AC3E}">
        <p14:creationId xmlns:p14="http://schemas.microsoft.com/office/powerpoint/2010/main" val="2291408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a:extLst>
              <a:ext uri="{FF2B5EF4-FFF2-40B4-BE49-F238E27FC236}">
                <a16:creationId xmlns:a16="http://schemas.microsoft.com/office/drawing/2014/main" id="{39C6681E-9DBF-4B68-A9B5-40CD43C7891B}"/>
              </a:ext>
            </a:extLst>
          </p:cNvPr>
          <p:cNvSpPr>
            <a:spLocks noGrp="1" noChangeArrowheads="1"/>
          </p:cNvSpPr>
          <p:nvPr>
            <p:ph type="body" sz="half" idx="2"/>
          </p:nvPr>
        </p:nvSpPr>
        <p:spPr>
          <a:xfrm>
            <a:off x="2971800" y="1981200"/>
            <a:ext cx="6096000" cy="3886200"/>
          </a:xfrm>
        </p:spPr>
        <p:txBody>
          <a:bodyPr/>
          <a:lstStyle/>
          <a:p>
            <a:pPr algn="just">
              <a:spcBef>
                <a:spcPts val="0"/>
              </a:spcBef>
              <a:spcAft>
                <a:spcPts val="2400"/>
              </a:spcAft>
            </a:pPr>
            <a:r>
              <a:rPr lang="en-US" altLang="en-US" sz="2800" dirty="0"/>
              <a:t>Unlike the serpent, Christ loved and gave this is why in Hebrews 12:1-2 it says, </a:t>
            </a:r>
            <a:r>
              <a:rPr lang="en-US" altLang="en-US" sz="2800" b="1" i="1" dirty="0">
                <a:solidFill>
                  <a:srgbClr val="0000CC"/>
                </a:solidFill>
                <a:ea typeface="+mj-ea"/>
              </a:rPr>
              <a:t>“for the joy set before Him endured the cross, despising the shame…”</a:t>
            </a:r>
          </a:p>
          <a:p>
            <a:pPr algn="just">
              <a:spcBef>
                <a:spcPts val="0"/>
              </a:spcBef>
              <a:spcAft>
                <a:spcPts val="2400"/>
              </a:spcAft>
            </a:pPr>
            <a:r>
              <a:rPr lang="en-US" altLang="en-US" sz="2800" dirty="0"/>
              <a:t>Why? Because Christ’s love compelled Him to give. Christ loved and loves those He died for </a:t>
            </a:r>
            <a:r>
              <a:rPr lang="en-US" altLang="en-US" sz="2800" b="1" u="sng" dirty="0">
                <a:solidFill>
                  <a:srgbClr val="0000CC"/>
                </a:solidFill>
                <a:ea typeface="+mj-ea"/>
              </a:rPr>
              <a:t>every single one</a:t>
            </a:r>
            <a:r>
              <a:rPr lang="en-US" altLang="en-US" sz="2800" dirty="0"/>
              <a:t>.</a:t>
            </a:r>
            <a:endParaRPr lang="en-US" altLang="en-US" dirty="0">
              <a:latin typeface="Calibri" panose="020F0502020204030204" pitchFamily="34" charset="0"/>
              <a:cs typeface="Calibri" panose="020F0502020204030204" pitchFamily="34" charset="0"/>
            </a:endParaRPr>
          </a:p>
        </p:txBody>
      </p:sp>
      <p:pic>
        <p:nvPicPr>
          <p:cNvPr id="101384" name="Picture 8" descr="Crucifixion 3 crosses">
            <a:extLst>
              <a:ext uri="{FF2B5EF4-FFF2-40B4-BE49-F238E27FC236}">
                <a16:creationId xmlns:a16="http://schemas.microsoft.com/office/drawing/2014/main" id="{7380F49B-BEDB-4EDA-9FE8-F1FDE5F7F7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905000"/>
            <a:ext cx="2341033" cy="3733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DEE97AB-903E-4FA2-B3B2-888FFBD77AFA}"/>
              </a:ext>
            </a:extLst>
          </p:cNvPr>
          <p:cNvSpPr txBox="1">
            <a:spLocks noChangeArrowheads="1"/>
          </p:cNvSpPr>
          <p:nvPr/>
        </p:nvSpPr>
        <p:spPr bwMode="auto">
          <a:xfrm>
            <a:off x="0" y="685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dirty="0">
                <a:solidFill>
                  <a:srgbClr val="0000CC"/>
                </a:solidFill>
                <a:latin typeface="Calibri" panose="020F0502020204030204" pitchFamily="34" charset="0"/>
                <a:cs typeface="Calibri" panose="020F0502020204030204" pitchFamily="34" charset="0"/>
              </a:rPr>
              <a:t>Then there’s a contrast </a:t>
            </a:r>
            <a:br>
              <a:rPr lang="en-US" altLang="en-US" sz="3600" dirty="0">
                <a:solidFill>
                  <a:srgbClr val="0000CC"/>
                </a:solidFill>
                <a:latin typeface="Calibri" panose="020F0502020204030204" pitchFamily="34" charset="0"/>
                <a:cs typeface="Calibri" panose="020F0502020204030204" pitchFamily="34" charset="0"/>
              </a:rPr>
            </a:br>
            <a:r>
              <a:rPr lang="en-US" altLang="en-US" sz="2800" dirty="0">
                <a:solidFill>
                  <a:srgbClr val="0000CC"/>
                </a:solidFill>
                <a:latin typeface="Calibri" panose="020F0502020204030204" pitchFamily="34" charset="0"/>
                <a:cs typeface="Calibri" panose="020F0502020204030204" pitchFamily="34" charset="0"/>
              </a:rPr>
              <a:t>Numbers 21:4-9</a:t>
            </a:r>
            <a:endParaRPr lang="en-US" altLang="en-US" sz="3600" b="1" dirty="0">
              <a:solidFill>
                <a:srgbClr val="0000CC"/>
              </a:solidFill>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55B1E847-1157-4022-A692-5C4F0486F160}"/>
              </a:ext>
            </a:extLst>
          </p:cNvPr>
          <p:cNvSpPr txBox="1">
            <a:spLocks noChangeArrowheads="1"/>
          </p:cNvSpPr>
          <p:nvPr/>
        </p:nvSpPr>
        <p:spPr bwMode="auto">
          <a:xfrm>
            <a:off x="2019300" y="164068"/>
            <a:ext cx="510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Calibri" panose="020F0502020204030204" pitchFamily="34" charset="0"/>
                <a:cs typeface="Calibri" panose="020F0502020204030204" pitchFamily="34" charset="0"/>
              </a:rPr>
              <a:t>Law &amp; Grace: Lesson 8 – At Whom are you looking?</a:t>
            </a:r>
          </a:p>
        </p:txBody>
      </p:sp>
    </p:spTree>
    <p:extLst>
      <p:ext uri="{BB962C8B-B14F-4D97-AF65-F5344CB8AC3E}">
        <p14:creationId xmlns:p14="http://schemas.microsoft.com/office/powerpoint/2010/main" val="235247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&amp; Grace: An Overview</a:t>
            </a:r>
            <a:br>
              <a:rPr lang="en-US" sz="3200" b="1" kern="0" dirty="0"/>
            </a:br>
            <a:r>
              <a:rPr lang="en-US" altLang="en-US" sz="2000" b="1" kern="0" dirty="0"/>
              <a:t>Jim McGowan, Th.D.</a:t>
            </a:r>
            <a:br>
              <a:rPr lang="en-US" altLang="en-US" sz="2000" b="1" kern="0" dirty="0"/>
            </a:br>
            <a:r>
              <a:rPr lang="en-US" altLang="en-US" sz="2000" b="1" kern="0" dirty="0"/>
              <a:t>Sugar Land </a:t>
            </a:r>
            <a:r>
              <a:rPr lang="en-US" altLang="en-US" sz="2000" b="1" kern="0"/>
              <a:t>Bible Church</a:t>
            </a:r>
            <a:br>
              <a:rPr lang="en-US" altLang="en-US" sz="2000" b="1" kern="0" dirty="0"/>
            </a:br>
            <a:r>
              <a:rPr lang="en-US" altLang="en-US" sz="2000" b="1" kern="0" dirty="0"/>
              <a:t>05-27-2018</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a:solidFill>
                  <a:srgbClr val="00FFFF"/>
                </a:solidFill>
                <a:latin typeface="Calibri" panose="020F0502020204030204" pitchFamily="34" charset="0"/>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338458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cs typeface="Calibri" panose="020F050202020403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1333500" y="1593553"/>
            <a:ext cx="64770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rPr>
              <a:t>Wherever you are and wherever go on earth, you’re always passing through! </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2872" y="4419600"/>
            <a:ext cx="2298256" cy="2286000"/>
          </a:xfrm>
          <a:prstGeom prst="rect">
            <a:avLst/>
          </a:prstGeom>
        </p:spPr>
      </p:pic>
      <p:sp>
        <p:nvSpPr>
          <p:cNvPr id="7" name="Text Box 4">
            <a:extLst>
              <a:ext uri="{FF2B5EF4-FFF2-40B4-BE49-F238E27FC236}">
                <a16:creationId xmlns:a16="http://schemas.microsoft.com/office/drawing/2014/main" id="{C9B9616A-A441-4A36-8AF9-6BD655762491}"/>
              </a:ext>
            </a:extLst>
          </p:cNvPr>
          <p:cNvSpPr txBox="1">
            <a:spLocks noChangeArrowheads="1"/>
          </p:cNvSpPr>
          <p:nvPr/>
        </p:nvSpPr>
        <p:spPr bwMode="auto">
          <a:xfrm>
            <a:off x="3009900" y="87868"/>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Review</a:t>
            </a:r>
          </a:p>
        </p:txBody>
      </p:sp>
    </p:spTree>
    <p:extLst>
      <p:ext uri="{BB962C8B-B14F-4D97-AF65-F5344CB8AC3E}">
        <p14:creationId xmlns:p14="http://schemas.microsoft.com/office/powerpoint/2010/main" val="372062611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3938</TotalTime>
  <Words>5726</Words>
  <Application>Microsoft Office PowerPoint</Application>
  <PresentationFormat>On-screen Show (4:3)</PresentationFormat>
  <Paragraphs>525</Paragraphs>
  <Slides>85</Slides>
  <Notes>59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Britannic Bold</vt:lpstr>
      <vt:lpstr>Calibri</vt:lpstr>
      <vt:lpstr>Times New Roman</vt:lpstr>
      <vt:lpstr>Default Design</vt:lpstr>
      <vt:lpstr>2_Default Design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lpstr>Whacking &amp; Watering - Numbers 20:1-13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Numbers 21:4-9 - a brief, but pivotal account</vt:lpstr>
      <vt:lpstr>Numbers 21:4-9 - a brief, but pivotal account</vt:lpstr>
      <vt:lpstr>Numbers 21:4-9 - a brief, but pivotal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 2: The Serpents Numbers 21:6</vt:lpstr>
      <vt:lpstr>Warning to all those suffering with  ophidiophobia!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didn’t the Lord just remove the serpents? Numbers 21:8-9</vt:lpstr>
      <vt:lpstr>Why didn’t the Lord just remove the serpents? Numbers 21:8-9</vt:lpstr>
      <vt:lpstr>Why didn’t the Lord just remove the serpents? Numbers 21:8-9</vt:lpstr>
      <vt:lpstr>Why didn’t the Lord just remove the serpents? Numbers 21:8-9</vt:lpstr>
      <vt:lpstr>Jesus pictured by the serpent in the wilderness John 3:14-16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132</cp:revision>
  <dcterms:created xsi:type="dcterms:W3CDTF">2011-01-19T18:39:16Z</dcterms:created>
  <dcterms:modified xsi:type="dcterms:W3CDTF">2018-05-26T20:13:46Z</dcterms:modified>
</cp:coreProperties>
</file>