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5" r:id="rId2"/>
  </p:sldMasterIdLst>
  <p:notesMasterIdLst>
    <p:notesMasterId r:id="rId80"/>
  </p:notesMasterIdLst>
  <p:handoutMasterIdLst>
    <p:handoutMasterId r:id="rId81"/>
  </p:handoutMasterIdLst>
  <p:sldIdLst>
    <p:sldId id="282" r:id="rId3"/>
    <p:sldId id="283" r:id="rId4"/>
    <p:sldId id="288" r:id="rId5"/>
    <p:sldId id="284" r:id="rId6"/>
    <p:sldId id="285" r:id="rId7"/>
    <p:sldId id="286" r:id="rId8"/>
    <p:sldId id="287" r:id="rId9"/>
    <p:sldId id="289" r:id="rId10"/>
    <p:sldId id="290" r:id="rId11"/>
    <p:sldId id="292" r:id="rId12"/>
    <p:sldId id="291" r:id="rId13"/>
    <p:sldId id="293" r:id="rId14"/>
    <p:sldId id="294" r:id="rId15"/>
    <p:sldId id="295" r:id="rId16"/>
    <p:sldId id="296" r:id="rId17"/>
    <p:sldId id="297" r:id="rId18"/>
    <p:sldId id="298" r:id="rId19"/>
    <p:sldId id="299" r:id="rId20"/>
    <p:sldId id="300" r:id="rId21"/>
    <p:sldId id="301" r:id="rId22"/>
    <p:sldId id="353" r:id="rId23"/>
    <p:sldId id="351" r:id="rId24"/>
    <p:sldId id="352" r:id="rId25"/>
    <p:sldId id="354" r:id="rId26"/>
    <p:sldId id="302" r:id="rId27"/>
    <p:sldId id="303" r:id="rId28"/>
    <p:sldId id="344" r:id="rId29"/>
    <p:sldId id="345" r:id="rId30"/>
    <p:sldId id="346" r:id="rId31"/>
    <p:sldId id="311" r:id="rId32"/>
    <p:sldId id="360" r:id="rId33"/>
    <p:sldId id="310" r:id="rId34"/>
    <p:sldId id="312" r:id="rId35"/>
    <p:sldId id="313" r:id="rId36"/>
    <p:sldId id="314" r:id="rId37"/>
    <p:sldId id="316" r:id="rId38"/>
    <p:sldId id="317" r:id="rId39"/>
    <p:sldId id="374" r:id="rId40"/>
    <p:sldId id="318" r:id="rId41"/>
    <p:sldId id="319" r:id="rId42"/>
    <p:sldId id="320" r:id="rId43"/>
    <p:sldId id="321" r:id="rId44"/>
    <p:sldId id="322" r:id="rId45"/>
    <p:sldId id="324" r:id="rId46"/>
    <p:sldId id="326" r:id="rId47"/>
    <p:sldId id="375" r:id="rId48"/>
    <p:sldId id="355" r:id="rId49"/>
    <p:sldId id="327" r:id="rId50"/>
    <p:sldId id="328" r:id="rId51"/>
    <p:sldId id="376" r:id="rId52"/>
    <p:sldId id="329" r:id="rId53"/>
    <p:sldId id="330" r:id="rId54"/>
    <p:sldId id="377" r:id="rId55"/>
    <p:sldId id="332" r:id="rId56"/>
    <p:sldId id="333" r:id="rId57"/>
    <p:sldId id="334" r:id="rId58"/>
    <p:sldId id="356" r:id="rId59"/>
    <p:sldId id="358" r:id="rId60"/>
    <p:sldId id="357" r:id="rId61"/>
    <p:sldId id="339" r:id="rId62"/>
    <p:sldId id="336" r:id="rId63"/>
    <p:sldId id="338" r:id="rId64"/>
    <p:sldId id="340" r:id="rId65"/>
    <p:sldId id="373" r:id="rId66"/>
    <p:sldId id="362" r:id="rId67"/>
    <p:sldId id="364" r:id="rId68"/>
    <p:sldId id="341" r:id="rId69"/>
    <p:sldId id="367" r:id="rId70"/>
    <p:sldId id="363" r:id="rId71"/>
    <p:sldId id="365" r:id="rId72"/>
    <p:sldId id="366" r:id="rId73"/>
    <p:sldId id="368" r:id="rId74"/>
    <p:sldId id="369" r:id="rId75"/>
    <p:sldId id="370" r:id="rId76"/>
    <p:sldId id="371" r:id="rId77"/>
    <p:sldId id="343" r:id="rId78"/>
    <p:sldId id="361" r:id="rId7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0000CC"/>
    <a:srgbClr val="FFFF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68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53F0EE6-8CF5-4D7F-8F08-E3D61B67C1E3}"/>
    <pc:docChg chg="custSel modSld">
      <pc:chgData name="Jim McGowan" userId="e2c7446dd3aca506" providerId="LiveId" clId="{353F0EE6-8CF5-4D7F-8F08-E3D61B67C1E3}" dt="2018-04-24T19:20:23.609" v="287" actId="14100"/>
      <pc:docMkLst>
        <pc:docMk/>
      </pc:docMkLst>
      <pc:sldChg chg="modSp">
        <pc:chgData name="Jim McGowan" userId="e2c7446dd3aca506" providerId="LiveId" clId="{353F0EE6-8CF5-4D7F-8F08-E3D61B67C1E3}" dt="2018-04-17T15:59:14.193" v="5" actId="20577"/>
        <pc:sldMkLst>
          <pc:docMk/>
          <pc:sldMk cId="1723325331" sldId="282"/>
        </pc:sldMkLst>
        <pc:spChg chg="mod">
          <ac:chgData name="Jim McGowan" userId="e2c7446dd3aca506" providerId="LiveId" clId="{353F0EE6-8CF5-4D7F-8F08-E3D61B67C1E3}" dt="2018-04-17T15:59:14.193" v="5" actId="20577"/>
          <ac:spMkLst>
            <pc:docMk/>
            <pc:sldMk cId="1723325331" sldId="282"/>
            <ac:spMk id="9" creationId="{EE5848BF-B2BE-4A3C-A0BB-39B491A5C0FD}"/>
          </ac:spMkLst>
        </pc:spChg>
      </pc:sldChg>
      <pc:sldChg chg="modSp">
        <pc:chgData name="Jim McGowan" userId="e2c7446dd3aca506" providerId="LiveId" clId="{353F0EE6-8CF5-4D7F-8F08-E3D61B67C1E3}" dt="2018-04-17T17:22:03.020" v="133" actId="12788"/>
        <pc:sldMkLst>
          <pc:docMk/>
          <pc:sldMk cId="1258938386" sldId="283"/>
        </pc:sldMkLst>
        <pc:spChg chg="mod">
          <ac:chgData name="Jim McGowan" userId="e2c7446dd3aca506" providerId="LiveId" clId="{353F0EE6-8CF5-4D7F-8F08-E3D61B67C1E3}" dt="2018-04-17T17:22:03.020" v="133" actId="12788"/>
          <ac:spMkLst>
            <pc:docMk/>
            <pc:sldMk cId="1258938386" sldId="283"/>
            <ac:spMk id="7" creationId="{D7EAB081-A924-43CD-BBA8-F4B4A4CEEB6F}"/>
          </ac:spMkLst>
        </pc:spChg>
      </pc:sldChg>
      <pc:sldChg chg="modSp">
        <pc:chgData name="Jim McGowan" userId="e2c7446dd3aca506" providerId="LiveId" clId="{353F0EE6-8CF5-4D7F-8F08-E3D61B67C1E3}" dt="2018-04-17T17:22:30.897" v="137" actId="12788"/>
        <pc:sldMkLst>
          <pc:docMk/>
          <pc:sldMk cId="1081999964" sldId="287"/>
        </pc:sldMkLst>
        <pc:spChg chg="mod">
          <ac:chgData name="Jim McGowan" userId="e2c7446dd3aca506" providerId="LiveId" clId="{353F0EE6-8CF5-4D7F-8F08-E3D61B67C1E3}" dt="2018-04-17T17:22:30.897" v="137" actId="12788"/>
          <ac:spMkLst>
            <pc:docMk/>
            <pc:sldMk cId="1081999964" sldId="287"/>
            <ac:spMk id="7" creationId="{D7EAB081-A924-43CD-BBA8-F4B4A4CEEB6F}"/>
          </ac:spMkLst>
        </pc:spChg>
      </pc:sldChg>
      <pc:sldChg chg="modSp">
        <pc:chgData name="Jim McGowan" userId="e2c7446dd3aca506" providerId="LiveId" clId="{353F0EE6-8CF5-4D7F-8F08-E3D61B67C1E3}" dt="2018-04-17T17:22:13.368" v="135" actId="12788"/>
        <pc:sldMkLst>
          <pc:docMk/>
          <pc:sldMk cId="224887983" sldId="288"/>
        </pc:sldMkLst>
        <pc:spChg chg="mod">
          <ac:chgData name="Jim McGowan" userId="e2c7446dd3aca506" providerId="LiveId" clId="{353F0EE6-8CF5-4D7F-8F08-E3D61B67C1E3}" dt="2018-04-17T17:22:13.368" v="135" actId="12788"/>
          <ac:spMkLst>
            <pc:docMk/>
            <pc:sldMk cId="224887983" sldId="288"/>
            <ac:spMk id="7" creationId="{D7EAB081-A924-43CD-BBA8-F4B4A4CEEB6F}"/>
          </ac:spMkLst>
        </pc:spChg>
      </pc:sldChg>
      <pc:sldChg chg="modSp">
        <pc:chgData name="Jim McGowan" userId="e2c7446dd3aca506" providerId="LiveId" clId="{353F0EE6-8CF5-4D7F-8F08-E3D61B67C1E3}" dt="2018-04-17T16:03:16.336" v="39" actId="14100"/>
        <pc:sldMkLst>
          <pc:docMk/>
          <pc:sldMk cId="283569987" sldId="291"/>
        </pc:sldMkLst>
        <pc:spChg chg="mod">
          <ac:chgData name="Jim McGowan" userId="e2c7446dd3aca506" providerId="LiveId" clId="{353F0EE6-8CF5-4D7F-8F08-E3D61B67C1E3}" dt="2018-04-17T16:03:16.336" v="39" actId="14100"/>
          <ac:spMkLst>
            <pc:docMk/>
            <pc:sldMk cId="283569987" sldId="291"/>
            <ac:spMk id="13316" creationId="{AB7F0EF5-DA0C-450A-BF4D-7DCF8AFEC583}"/>
          </ac:spMkLst>
        </pc:spChg>
        <pc:picChg chg="mod">
          <ac:chgData name="Jim McGowan" userId="e2c7446dd3aca506" providerId="LiveId" clId="{353F0EE6-8CF5-4D7F-8F08-E3D61B67C1E3}" dt="2018-04-17T16:02:07.502" v="28" actId="1036"/>
          <ac:picMkLst>
            <pc:docMk/>
            <pc:sldMk cId="283569987" sldId="291"/>
            <ac:picMk id="2" creationId="{68D90D27-E2DE-46FE-928C-B715D1E39D1D}"/>
          </ac:picMkLst>
        </pc:picChg>
      </pc:sldChg>
      <pc:sldChg chg="addSp delSp modSp">
        <pc:chgData name="Jim McGowan" userId="e2c7446dd3aca506" providerId="LiveId" clId="{353F0EE6-8CF5-4D7F-8F08-E3D61B67C1E3}" dt="2018-04-17T16:04:16.247" v="57" actId="12788"/>
        <pc:sldMkLst>
          <pc:docMk/>
          <pc:sldMk cId="3686479276" sldId="293"/>
        </pc:sldMkLst>
        <pc:spChg chg="add del mod">
          <ac:chgData name="Jim McGowan" userId="e2c7446dd3aca506" providerId="LiveId" clId="{353F0EE6-8CF5-4D7F-8F08-E3D61B67C1E3}" dt="2018-04-17T16:03:46.636" v="51" actId="478"/>
          <ac:spMkLst>
            <pc:docMk/>
            <pc:sldMk cId="3686479276" sldId="293"/>
            <ac:spMk id="7" creationId="{D4A64010-1E27-43EF-AB38-981779405E36}"/>
          </ac:spMkLst>
        </pc:spChg>
        <pc:spChg chg="mod">
          <ac:chgData name="Jim McGowan" userId="e2c7446dd3aca506" providerId="LiveId" clId="{353F0EE6-8CF5-4D7F-8F08-E3D61B67C1E3}" dt="2018-04-17T16:03:40.854" v="50" actId="1036"/>
          <ac:spMkLst>
            <pc:docMk/>
            <pc:sldMk cId="3686479276" sldId="293"/>
            <ac:spMk id="15364" creationId="{81D923DD-7D8D-4A59-9C66-48CF41BF5526}"/>
          </ac:spMkLst>
        </pc:spChg>
        <pc:picChg chg="add del mod">
          <ac:chgData name="Jim McGowan" userId="e2c7446dd3aca506" providerId="LiveId" clId="{353F0EE6-8CF5-4D7F-8F08-E3D61B67C1E3}" dt="2018-04-17T16:04:11.279" v="56" actId="478"/>
          <ac:picMkLst>
            <pc:docMk/>
            <pc:sldMk cId="3686479276" sldId="293"/>
            <ac:picMk id="6" creationId="{E6F389CF-9AAF-4A10-92CD-EC8945BE6511}"/>
          </ac:picMkLst>
        </pc:picChg>
        <pc:picChg chg="add">
          <ac:chgData name="Jim McGowan" userId="e2c7446dd3aca506" providerId="LiveId" clId="{353F0EE6-8CF5-4D7F-8F08-E3D61B67C1E3}" dt="2018-04-17T16:04:16.247" v="57" actId="12788"/>
          <ac:picMkLst>
            <pc:docMk/>
            <pc:sldMk cId="3686479276" sldId="293"/>
            <ac:picMk id="8" creationId="{836410A0-F6D8-479E-ACD4-1BB2545A3FA4}"/>
          </ac:picMkLst>
        </pc:picChg>
        <pc:picChg chg="del">
          <ac:chgData name="Jim McGowan" userId="e2c7446dd3aca506" providerId="LiveId" clId="{353F0EE6-8CF5-4D7F-8F08-E3D61B67C1E3}" dt="2018-04-17T16:00:29.281" v="14" actId="478"/>
          <ac:picMkLst>
            <pc:docMk/>
            <pc:sldMk cId="3686479276" sldId="293"/>
            <ac:picMk id="11" creationId="{EE07226D-F666-46D9-A0A8-8D7909E45A34}"/>
          </ac:picMkLst>
        </pc:picChg>
      </pc:sldChg>
      <pc:sldChg chg="addSp delSp modSp">
        <pc:chgData name="Jim McGowan" userId="e2c7446dd3aca506" providerId="LiveId" clId="{353F0EE6-8CF5-4D7F-8F08-E3D61B67C1E3}" dt="2018-04-17T16:05:21.458" v="83" actId="478"/>
        <pc:sldMkLst>
          <pc:docMk/>
          <pc:sldMk cId="1258265270" sldId="294"/>
        </pc:sldMkLst>
        <pc:spChg chg="add del mod">
          <ac:chgData name="Jim McGowan" userId="e2c7446dd3aca506" providerId="LiveId" clId="{353F0EE6-8CF5-4D7F-8F08-E3D61B67C1E3}" dt="2018-04-17T16:05:21.458" v="83" actId="478"/>
          <ac:spMkLst>
            <pc:docMk/>
            <pc:sldMk cId="1258265270" sldId="294"/>
            <ac:spMk id="8" creationId="{CA18C544-0FBE-4991-A582-CA4DC9DB6FFB}"/>
          </ac:spMkLst>
        </pc:spChg>
        <pc:spChg chg="mod">
          <ac:chgData name="Jim McGowan" userId="e2c7446dd3aca506" providerId="LiveId" clId="{353F0EE6-8CF5-4D7F-8F08-E3D61B67C1E3}" dt="2018-04-17T16:05:15.882" v="82" actId="1037"/>
          <ac:spMkLst>
            <pc:docMk/>
            <pc:sldMk cId="1258265270" sldId="294"/>
            <ac:spMk id="15364" creationId="{81D923DD-7D8D-4A59-9C66-48CF41BF5526}"/>
          </ac:spMkLst>
        </pc:spChg>
        <pc:picChg chg="add del">
          <ac:chgData name="Jim McGowan" userId="e2c7446dd3aca506" providerId="LiveId" clId="{353F0EE6-8CF5-4D7F-8F08-E3D61B67C1E3}" dt="2018-04-17T16:04:40.188" v="58" actId="478"/>
          <ac:picMkLst>
            <pc:docMk/>
            <pc:sldMk cId="1258265270" sldId="294"/>
            <ac:picMk id="6" creationId="{54F08715-09B3-49D4-B8DB-EAB145D2BF79}"/>
          </ac:picMkLst>
        </pc:picChg>
        <pc:picChg chg="add">
          <ac:chgData name="Jim McGowan" userId="e2c7446dd3aca506" providerId="LiveId" clId="{353F0EE6-8CF5-4D7F-8F08-E3D61B67C1E3}" dt="2018-04-17T16:04:43.079" v="59" actId="478"/>
          <ac:picMkLst>
            <pc:docMk/>
            <pc:sldMk cId="1258265270" sldId="294"/>
            <ac:picMk id="7" creationId="{0C9D6997-376A-4A31-B47D-9D76AE5841E6}"/>
          </ac:picMkLst>
        </pc:picChg>
        <pc:picChg chg="del">
          <ac:chgData name="Jim McGowan" userId="e2c7446dd3aca506" providerId="LiveId" clId="{353F0EE6-8CF5-4D7F-8F08-E3D61B67C1E3}" dt="2018-04-17T16:03:05.555" v="37" actId="478"/>
          <ac:picMkLst>
            <pc:docMk/>
            <pc:sldMk cId="1258265270" sldId="294"/>
            <ac:picMk id="11" creationId="{EE07226D-F666-46D9-A0A8-8D7909E45A34}"/>
          </ac:picMkLst>
        </pc:picChg>
      </pc:sldChg>
      <pc:sldChg chg="addSp delSp modSp">
        <pc:chgData name="Jim McGowan" userId="e2c7446dd3aca506" providerId="LiveId" clId="{353F0EE6-8CF5-4D7F-8F08-E3D61B67C1E3}" dt="2018-04-17T17:19:10.392" v="100" actId="14100"/>
        <pc:sldMkLst>
          <pc:docMk/>
          <pc:sldMk cId="2889684777" sldId="295"/>
        </pc:sldMkLst>
        <pc:spChg chg="mod">
          <ac:chgData name="Jim McGowan" userId="e2c7446dd3aca506" providerId="LiveId" clId="{353F0EE6-8CF5-4D7F-8F08-E3D61B67C1E3}" dt="2018-04-17T17:19:10.392" v="100" actId="14100"/>
          <ac:spMkLst>
            <pc:docMk/>
            <pc:sldMk cId="2889684777" sldId="295"/>
            <ac:spMk id="15364" creationId="{81D923DD-7D8D-4A59-9C66-48CF41BF5526}"/>
          </ac:spMkLst>
        </pc:spChg>
        <pc:picChg chg="add">
          <ac:chgData name="Jim McGowan" userId="e2c7446dd3aca506" providerId="LiveId" clId="{353F0EE6-8CF5-4D7F-8F08-E3D61B67C1E3}" dt="2018-04-17T17:18:31.512" v="85" actId="14100"/>
          <ac:picMkLst>
            <pc:docMk/>
            <pc:sldMk cId="2889684777" sldId="295"/>
            <ac:picMk id="6" creationId="{807774E5-CCB8-4E89-A26B-F1B2B794011D}"/>
          </ac:picMkLst>
        </pc:picChg>
        <pc:picChg chg="del">
          <ac:chgData name="Jim McGowan" userId="e2c7446dd3aca506" providerId="LiveId" clId="{353F0EE6-8CF5-4D7F-8F08-E3D61B67C1E3}" dt="2018-04-17T17:18:29.152" v="84" actId="478"/>
          <ac:picMkLst>
            <pc:docMk/>
            <pc:sldMk cId="2889684777" sldId="295"/>
            <ac:picMk id="11" creationId="{EE07226D-F666-46D9-A0A8-8D7909E45A34}"/>
          </ac:picMkLst>
        </pc:picChg>
      </pc:sldChg>
      <pc:sldChg chg="addSp delSp modSp">
        <pc:chgData name="Jim McGowan" userId="e2c7446dd3aca506" providerId="LiveId" clId="{353F0EE6-8CF5-4D7F-8F08-E3D61B67C1E3}" dt="2018-04-17T17:19:50.454" v="107" actId="1037"/>
        <pc:sldMkLst>
          <pc:docMk/>
          <pc:sldMk cId="2779899335" sldId="296"/>
        </pc:sldMkLst>
        <pc:spChg chg="mod">
          <ac:chgData name="Jim McGowan" userId="e2c7446dd3aca506" providerId="LiveId" clId="{353F0EE6-8CF5-4D7F-8F08-E3D61B67C1E3}" dt="2018-04-17T17:19:50.454" v="107" actId="1037"/>
          <ac:spMkLst>
            <pc:docMk/>
            <pc:sldMk cId="2779899335" sldId="296"/>
            <ac:spMk id="8" creationId="{16918E4A-C2EA-480E-B88F-C0B7D7BF0E00}"/>
          </ac:spMkLst>
        </pc:spChg>
        <pc:picChg chg="add">
          <ac:chgData name="Jim McGowan" userId="e2c7446dd3aca506" providerId="LiveId" clId="{353F0EE6-8CF5-4D7F-8F08-E3D61B67C1E3}" dt="2018-04-17T17:19:44.860" v="102" actId="1037"/>
          <ac:picMkLst>
            <pc:docMk/>
            <pc:sldMk cId="2779899335" sldId="296"/>
            <ac:picMk id="6" creationId="{412B2E84-229F-4317-859F-A6C697FD5CD1}"/>
          </ac:picMkLst>
        </pc:picChg>
        <pc:picChg chg="del">
          <ac:chgData name="Jim McGowan" userId="e2c7446dd3aca506" providerId="LiveId" clId="{353F0EE6-8CF5-4D7F-8F08-E3D61B67C1E3}" dt="2018-04-17T17:19:42.860" v="101" actId="478"/>
          <ac:picMkLst>
            <pc:docMk/>
            <pc:sldMk cId="2779899335" sldId="296"/>
            <ac:picMk id="14" creationId="{FE7402C5-DCF6-4A0E-98AC-C7257B14D86A}"/>
          </ac:picMkLst>
        </pc:picChg>
      </pc:sldChg>
      <pc:sldChg chg="addSp delSp modSp">
        <pc:chgData name="Jim McGowan" userId="e2c7446dd3aca506" providerId="LiveId" clId="{353F0EE6-8CF5-4D7F-8F08-E3D61B67C1E3}" dt="2018-04-17T17:20:19.005" v="115" actId="1037"/>
        <pc:sldMkLst>
          <pc:docMk/>
          <pc:sldMk cId="3851657174" sldId="297"/>
        </pc:sldMkLst>
        <pc:spChg chg="mod">
          <ac:chgData name="Jim McGowan" userId="e2c7446dd3aca506" providerId="LiveId" clId="{353F0EE6-8CF5-4D7F-8F08-E3D61B67C1E3}" dt="2018-04-17T17:20:19.005" v="115" actId="1037"/>
          <ac:spMkLst>
            <pc:docMk/>
            <pc:sldMk cId="3851657174" sldId="297"/>
            <ac:spMk id="8" creationId="{16918E4A-C2EA-480E-B88F-C0B7D7BF0E00}"/>
          </ac:spMkLst>
        </pc:spChg>
        <pc:picChg chg="add">
          <ac:chgData name="Jim McGowan" userId="e2c7446dd3aca506" providerId="LiveId" clId="{353F0EE6-8CF5-4D7F-8F08-E3D61B67C1E3}" dt="2018-04-17T17:20:01.402" v="109" actId="1037"/>
          <ac:picMkLst>
            <pc:docMk/>
            <pc:sldMk cId="3851657174" sldId="297"/>
            <ac:picMk id="6" creationId="{642216FE-0B4A-468B-AF64-6F72FE64320F}"/>
          </ac:picMkLst>
        </pc:picChg>
        <pc:picChg chg="del">
          <ac:chgData name="Jim McGowan" userId="e2c7446dd3aca506" providerId="LiveId" clId="{353F0EE6-8CF5-4D7F-8F08-E3D61B67C1E3}" dt="2018-04-17T17:19:59.736" v="108" actId="478"/>
          <ac:picMkLst>
            <pc:docMk/>
            <pc:sldMk cId="3851657174" sldId="297"/>
            <ac:picMk id="14" creationId="{FE7402C5-DCF6-4A0E-98AC-C7257B14D86A}"/>
          </ac:picMkLst>
        </pc:picChg>
      </pc:sldChg>
      <pc:sldChg chg="addSp delSp modSp">
        <pc:chgData name="Jim McGowan" userId="e2c7446dd3aca506" providerId="LiveId" clId="{353F0EE6-8CF5-4D7F-8F08-E3D61B67C1E3}" dt="2018-04-17T17:21:29.716" v="131" actId="1037"/>
        <pc:sldMkLst>
          <pc:docMk/>
          <pc:sldMk cId="4214342663" sldId="298"/>
        </pc:sldMkLst>
        <pc:spChg chg="mod">
          <ac:chgData name="Jim McGowan" userId="e2c7446dd3aca506" providerId="LiveId" clId="{353F0EE6-8CF5-4D7F-8F08-E3D61B67C1E3}" dt="2018-04-17T17:21:29.716" v="131" actId="1037"/>
          <ac:spMkLst>
            <pc:docMk/>
            <pc:sldMk cId="4214342663" sldId="298"/>
            <ac:spMk id="31748" creationId="{B577201A-6EA7-4F49-A7DB-F2B2C7299775}"/>
          </ac:spMkLst>
        </pc:spChg>
        <pc:picChg chg="mod">
          <ac:chgData name="Jim McGowan" userId="e2c7446dd3aca506" providerId="LiveId" clId="{353F0EE6-8CF5-4D7F-8F08-E3D61B67C1E3}" dt="2018-04-17T17:21:09.230" v="123" actId="1036"/>
          <ac:picMkLst>
            <pc:docMk/>
            <pc:sldMk cId="4214342663" sldId="298"/>
            <ac:picMk id="3" creationId="{90018025-F455-4EB1-B35C-DEBAFF629A34}"/>
          </ac:picMkLst>
        </pc:picChg>
        <pc:picChg chg="add del">
          <ac:chgData name="Jim McGowan" userId="e2c7446dd3aca506" providerId="LiveId" clId="{353F0EE6-8CF5-4D7F-8F08-E3D61B67C1E3}" dt="2018-04-17T17:20:56.293" v="119" actId="478"/>
          <ac:picMkLst>
            <pc:docMk/>
            <pc:sldMk cId="4214342663" sldId="298"/>
            <ac:picMk id="6" creationId="{559B3502-34B6-472B-8868-9B48DCEFA734}"/>
          </ac:picMkLst>
        </pc:picChg>
        <pc:picChg chg="add del">
          <ac:chgData name="Jim McGowan" userId="e2c7446dd3aca506" providerId="LiveId" clId="{353F0EE6-8CF5-4D7F-8F08-E3D61B67C1E3}" dt="2018-04-17T17:21:12.214" v="124" actId="478"/>
          <ac:picMkLst>
            <pc:docMk/>
            <pc:sldMk cId="4214342663" sldId="298"/>
            <ac:picMk id="7" creationId="{E5998A8B-FBED-4C9D-9293-71F001CCEC33}"/>
          </ac:picMkLst>
        </pc:picChg>
      </pc:sldChg>
      <pc:sldChg chg="addSp delSp modSp">
        <pc:chgData name="Jim McGowan" userId="e2c7446dd3aca506" providerId="LiveId" clId="{353F0EE6-8CF5-4D7F-8F08-E3D61B67C1E3}" dt="2018-04-17T17:27:23.963" v="152" actId="12789"/>
        <pc:sldMkLst>
          <pc:docMk/>
          <pc:sldMk cId="1222573025" sldId="299"/>
        </pc:sldMkLst>
        <pc:picChg chg="add mod">
          <ac:chgData name="Jim McGowan" userId="e2c7446dd3aca506" providerId="LiveId" clId="{353F0EE6-8CF5-4D7F-8F08-E3D61B67C1E3}" dt="2018-04-17T17:27:23.963" v="152" actId="12789"/>
          <ac:picMkLst>
            <pc:docMk/>
            <pc:sldMk cId="1222573025" sldId="299"/>
            <ac:picMk id="2" creationId="{8D956B2F-85C4-4B6C-8B43-93C2BE8C2CC0}"/>
          </ac:picMkLst>
        </pc:picChg>
        <pc:picChg chg="del">
          <ac:chgData name="Jim McGowan" userId="e2c7446dd3aca506" providerId="LiveId" clId="{353F0EE6-8CF5-4D7F-8F08-E3D61B67C1E3}" dt="2018-04-17T17:27:03.443" v="146" actId="478"/>
          <ac:picMkLst>
            <pc:docMk/>
            <pc:sldMk cId="1222573025" sldId="299"/>
            <ac:picMk id="8" creationId="{2EF852D2-11DB-4635-BD59-C139A15AEF60}"/>
          </ac:picMkLst>
        </pc:picChg>
      </pc:sldChg>
      <pc:sldChg chg="modSp">
        <pc:chgData name="Jim McGowan" userId="e2c7446dd3aca506" providerId="LiveId" clId="{353F0EE6-8CF5-4D7F-8F08-E3D61B67C1E3}" dt="2018-04-17T17:22:48.722" v="139" actId="12788"/>
        <pc:sldMkLst>
          <pc:docMk/>
          <pc:sldMk cId="2301675592" sldId="301"/>
        </pc:sldMkLst>
        <pc:spChg chg="mod">
          <ac:chgData name="Jim McGowan" userId="e2c7446dd3aca506" providerId="LiveId" clId="{353F0EE6-8CF5-4D7F-8F08-E3D61B67C1E3}" dt="2018-04-17T17:22:48.722" v="139" actId="12788"/>
          <ac:spMkLst>
            <pc:docMk/>
            <pc:sldMk cId="2301675592" sldId="301"/>
            <ac:spMk id="7" creationId="{D7EAB081-A924-43CD-BBA8-F4B4A4CEEB6F}"/>
          </ac:spMkLst>
        </pc:spChg>
      </pc:sldChg>
      <pc:sldChg chg="modSp">
        <pc:chgData name="Jim McGowan" userId="e2c7446dd3aca506" providerId="LiveId" clId="{353F0EE6-8CF5-4D7F-8F08-E3D61B67C1E3}" dt="2018-04-24T19:09:41.398" v="193" actId="20577"/>
        <pc:sldMkLst>
          <pc:docMk/>
          <pc:sldMk cId="2647028933" sldId="317"/>
        </pc:sldMkLst>
        <pc:spChg chg="mod">
          <ac:chgData name="Jim McGowan" userId="e2c7446dd3aca506" providerId="LiveId" clId="{353F0EE6-8CF5-4D7F-8F08-E3D61B67C1E3}" dt="2018-04-24T19:09:41.398" v="193" actId="20577"/>
          <ac:spMkLst>
            <pc:docMk/>
            <pc:sldMk cId="2647028933" sldId="317"/>
            <ac:spMk id="72708" creationId="{DE624646-8E9A-4BBD-A494-AC17342AFFB7}"/>
          </ac:spMkLst>
        </pc:spChg>
      </pc:sldChg>
      <pc:sldChg chg="modSp">
        <pc:chgData name="Jim McGowan" userId="e2c7446dd3aca506" providerId="LiveId" clId="{353F0EE6-8CF5-4D7F-8F08-E3D61B67C1E3}" dt="2018-04-24T19:10:27.840" v="194" actId="6549"/>
        <pc:sldMkLst>
          <pc:docMk/>
          <pc:sldMk cId="1315779432" sldId="318"/>
        </pc:sldMkLst>
        <pc:spChg chg="mod">
          <ac:chgData name="Jim McGowan" userId="e2c7446dd3aca506" providerId="LiveId" clId="{353F0EE6-8CF5-4D7F-8F08-E3D61B67C1E3}" dt="2018-04-24T19:10:27.840" v="194" actId="6549"/>
          <ac:spMkLst>
            <pc:docMk/>
            <pc:sldMk cId="1315779432" sldId="318"/>
            <ac:spMk id="54275" creationId="{7B24E8D0-E1A4-4280-9D13-2400C25B5D3F}"/>
          </ac:spMkLst>
        </pc:spChg>
      </pc:sldChg>
      <pc:sldChg chg="modSp">
        <pc:chgData name="Jim McGowan" userId="e2c7446dd3aca506" providerId="LiveId" clId="{353F0EE6-8CF5-4D7F-8F08-E3D61B67C1E3}" dt="2018-04-24T19:12:31.041" v="202" actId="1037"/>
        <pc:sldMkLst>
          <pc:docMk/>
          <pc:sldMk cId="3066003586" sldId="326"/>
        </pc:sldMkLst>
        <pc:picChg chg="mod">
          <ac:chgData name="Jim McGowan" userId="e2c7446dd3aca506" providerId="LiveId" clId="{353F0EE6-8CF5-4D7F-8F08-E3D61B67C1E3}" dt="2018-04-24T19:12:31.041" v="202" actId="1037"/>
          <ac:picMkLst>
            <pc:docMk/>
            <pc:sldMk cId="3066003586" sldId="326"/>
            <ac:picMk id="2" creationId="{B261F787-D4EA-4324-833F-BD122DDFCF6E}"/>
          </ac:picMkLst>
        </pc:picChg>
      </pc:sldChg>
      <pc:sldChg chg="addSp modSp">
        <pc:chgData name="Jim McGowan" userId="e2c7446dd3aca506" providerId="LiveId" clId="{353F0EE6-8CF5-4D7F-8F08-E3D61B67C1E3}" dt="2018-04-24T19:13:29.653" v="272" actId="1035"/>
        <pc:sldMkLst>
          <pc:docMk/>
          <pc:sldMk cId="513884437" sldId="327"/>
        </pc:sldMkLst>
        <pc:picChg chg="add mod">
          <ac:chgData name="Jim McGowan" userId="e2c7446dd3aca506" providerId="LiveId" clId="{353F0EE6-8CF5-4D7F-8F08-E3D61B67C1E3}" dt="2018-04-24T19:13:29.653" v="272" actId="1035"/>
          <ac:picMkLst>
            <pc:docMk/>
            <pc:sldMk cId="513884437" sldId="327"/>
            <ac:picMk id="6" creationId="{C37A6EB5-1549-4A67-90E2-738EDB291472}"/>
          </ac:picMkLst>
        </pc:picChg>
      </pc:sldChg>
      <pc:sldChg chg="addSp delSp modSp">
        <pc:chgData name="Jim McGowan" userId="e2c7446dd3aca506" providerId="LiveId" clId="{353F0EE6-8CF5-4D7F-8F08-E3D61B67C1E3}" dt="2018-04-24T19:20:23.609" v="287" actId="14100"/>
        <pc:sldMkLst>
          <pc:docMk/>
          <pc:sldMk cId="194071362" sldId="328"/>
        </pc:sldMkLst>
        <pc:spChg chg="mod">
          <ac:chgData name="Jim McGowan" userId="e2c7446dd3aca506" providerId="LiveId" clId="{353F0EE6-8CF5-4D7F-8F08-E3D61B67C1E3}" dt="2018-04-24T19:20:23.609" v="287" actId="14100"/>
          <ac:spMkLst>
            <pc:docMk/>
            <pc:sldMk cId="194071362" sldId="328"/>
            <ac:spMk id="36867" creationId="{552523AB-D2DB-46A9-9AE1-EEE53376872F}"/>
          </ac:spMkLst>
        </pc:spChg>
        <pc:picChg chg="add mod">
          <ac:chgData name="Jim McGowan" userId="e2c7446dd3aca506" providerId="LiveId" clId="{353F0EE6-8CF5-4D7F-8F08-E3D61B67C1E3}" dt="2018-04-24T19:20:16.624" v="286" actId="1038"/>
          <ac:picMkLst>
            <pc:docMk/>
            <pc:sldMk cId="194071362" sldId="328"/>
            <ac:picMk id="2" creationId="{BB8C56FB-6333-43EE-8610-1CD3732E402C}"/>
          </ac:picMkLst>
        </pc:picChg>
        <pc:picChg chg="del">
          <ac:chgData name="Jim McGowan" userId="e2c7446dd3aca506" providerId="LiveId" clId="{353F0EE6-8CF5-4D7F-8F08-E3D61B67C1E3}" dt="2018-04-24T19:20:10.201" v="276" actId="478"/>
          <ac:picMkLst>
            <pc:docMk/>
            <pc:sldMk cId="194071362" sldId="328"/>
            <ac:picMk id="12" creationId="{DC213330-F5C9-45F9-8E21-103500532A27}"/>
          </ac:picMkLst>
        </pc:picChg>
      </pc:sldChg>
      <pc:sldChg chg="modSp">
        <pc:chgData name="Jim McGowan" userId="e2c7446dd3aca506" providerId="LiveId" clId="{353F0EE6-8CF5-4D7F-8F08-E3D61B67C1E3}" dt="2018-04-24T19:01:17.433" v="186" actId="6549"/>
        <pc:sldMkLst>
          <pc:docMk/>
          <pc:sldMk cId="1139271043" sldId="336"/>
        </pc:sldMkLst>
        <pc:spChg chg="mod">
          <ac:chgData name="Jim McGowan" userId="e2c7446dd3aca506" providerId="LiveId" clId="{353F0EE6-8CF5-4D7F-8F08-E3D61B67C1E3}" dt="2018-04-24T19:01:17.433" v="186" actId="6549"/>
          <ac:spMkLst>
            <pc:docMk/>
            <pc:sldMk cId="1139271043" sldId="336"/>
            <ac:spMk id="43011" creationId="{43ADD6B3-14F3-4B97-92A4-371C5F7DD916}"/>
          </ac:spMkLst>
        </pc:spChg>
      </pc:sldChg>
      <pc:sldChg chg="modSp">
        <pc:chgData name="Jim McGowan" userId="e2c7446dd3aca506" providerId="LiveId" clId="{353F0EE6-8CF5-4D7F-8F08-E3D61B67C1E3}" dt="2018-04-24T19:01:59.485" v="189" actId="6549"/>
        <pc:sldMkLst>
          <pc:docMk/>
          <pc:sldMk cId="68415135" sldId="340"/>
        </pc:sldMkLst>
        <pc:spChg chg="mod">
          <ac:chgData name="Jim McGowan" userId="e2c7446dd3aca506" providerId="LiveId" clId="{353F0EE6-8CF5-4D7F-8F08-E3D61B67C1E3}" dt="2018-04-24T19:01:59.485" v="189" actId="6549"/>
          <ac:spMkLst>
            <pc:docMk/>
            <pc:sldMk cId="68415135" sldId="340"/>
            <ac:spMk id="103428" creationId="{04D964B0-5489-4DF7-8A76-13312C7BBCCD}"/>
          </ac:spMkLst>
        </pc:spChg>
      </pc:sldChg>
      <pc:sldChg chg="modSp">
        <pc:chgData name="Jim McGowan" userId="e2c7446dd3aca506" providerId="LiveId" clId="{353F0EE6-8CF5-4D7F-8F08-E3D61B67C1E3}" dt="2018-04-17T17:23:03.438" v="141" actId="12788"/>
        <pc:sldMkLst>
          <pc:docMk/>
          <pc:sldMk cId="3947814447" sldId="354"/>
        </pc:sldMkLst>
        <pc:spChg chg="mod">
          <ac:chgData name="Jim McGowan" userId="e2c7446dd3aca506" providerId="LiveId" clId="{353F0EE6-8CF5-4D7F-8F08-E3D61B67C1E3}" dt="2018-04-17T17:23:03.438" v="141" actId="12788"/>
          <ac:spMkLst>
            <pc:docMk/>
            <pc:sldMk cId="3947814447" sldId="354"/>
            <ac:spMk id="7" creationId="{D7EAB081-A924-43CD-BBA8-F4B4A4CEEB6F}"/>
          </ac:spMkLst>
        </pc:spChg>
      </pc:sldChg>
      <pc:sldChg chg="modSp">
        <pc:chgData name="Jim McGowan" userId="e2c7446dd3aca506" providerId="LiveId" clId="{353F0EE6-8CF5-4D7F-8F08-E3D61B67C1E3}" dt="2018-04-17T17:23:14.430" v="143" actId="12788"/>
        <pc:sldMkLst>
          <pc:docMk/>
          <pc:sldMk cId="418288911" sldId="360"/>
        </pc:sldMkLst>
        <pc:spChg chg="mod">
          <ac:chgData name="Jim McGowan" userId="e2c7446dd3aca506" providerId="LiveId" clId="{353F0EE6-8CF5-4D7F-8F08-E3D61B67C1E3}" dt="2018-04-17T17:23:14.430" v="143" actId="12788"/>
          <ac:spMkLst>
            <pc:docMk/>
            <pc:sldMk cId="418288911" sldId="360"/>
            <ac:spMk id="7" creationId="{D7EAB081-A924-43CD-BBA8-F4B4A4CEEB6F}"/>
          </ac:spMkLst>
        </pc:spChg>
      </pc:sldChg>
      <pc:sldChg chg="modSp">
        <pc:chgData name="Jim McGowan" userId="e2c7446dd3aca506" providerId="LiveId" clId="{353F0EE6-8CF5-4D7F-8F08-E3D61B67C1E3}" dt="2018-04-17T17:23:49.081" v="145" actId="12788"/>
        <pc:sldMkLst>
          <pc:docMk/>
          <pc:sldMk cId="3261198366" sldId="362"/>
        </pc:sldMkLst>
        <pc:spChg chg="mod">
          <ac:chgData name="Jim McGowan" userId="e2c7446dd3aca506" providerId="LiveId" clId="{353F0EE6-8CF5-4D7F-8F08-E3D61B67C1E3}" dt="2018-04-17T17:23:49.081" v="145" actId="12788"/>
          <ac:spMkLst>
            <pc:docMk/>
            <pc:sldMk cId="3261198366" sldId="362"/>
            <ac:spMk id="7" creationId="{D7EAB081-A924-43CD-BBA8-F4B4A4CEEB6F}"/>
          </ac:spMkLst>
        </pc:spChg>
      </pc:sldChg>
      <pc:sldChg chg="addSp delSp modSp">
        <pc:chgData name="Jim McGowan" userId="e2c7446dd3aca506" providerId="LiveId" clId="{353F0EE6-8CF5-4D7F-8F08-E3D61B67C1E3}" dt="2018-04-17T17:40:19.469" v="185" actId="12788"/>
        <pc:sldMkLst>
          <pc:docMk/>
          <pc:sldMk cId="1590406137" sldId="369"/>
        </pc:sldMkLst>
        <pc:picChg chg="add del mod">
          <ac:chgData name="Jim McGowan" userId="e2c7446dd3aca506" providerId="LiveId" clId="{353F0EE6-8CF5-4D7F-8F08-E3D61B67C1E3}" dt="2018-04-17T17:39:39.026" v="176" actId="478"/>
          <ac:picMkLst>
            <pc:docMk/>
            <pc:sldMk cId="1590406137" sldId="369"/>
            <ac:picMk id="2" creationId="{D23DA1FF-38E8-417F-B5BA-CE8763679AEC}"/>
          </ac:picMkLst>
        </pc:picChg>
        <pc:picChg chg="add mod">
          <ac:chgData name="Jim McGowan" userId="e2c7446dd3aca506" providerId="LiveId" clId="{353F0EE6-8CF5-4D7F-8F08-E3D61B67C1E3}" dt="2018-04-17T17:40:19.469" v="185" actId="12788"/>
          <ac:picMkLst>
            <pc:docMk/>
            <pc:sldMk cId="1590406137" sldId="369"/>
            <ac:picMk id="4" creationId="{49E63B02-360D-4B00-A32E-BE984CD8429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4AA42A4B-55E2-46A9-B84F-C47CF2A594A1}"/>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r>
              <a:rPr lang="en-US" altLang="en-US"/>
              <a:t>Dr. Jim McGowan - Law &amp; Grace</a:t>
            </a:r>
          </a:p>
        </p:txBody>
      </p:sp>
      <p:sp>
        <p:nvSpPr>
          <p:cNvPr id="57347" name="Rectangle 3">
            <a:extLst>
              <a:ext uri="{FF2B5EF4-FFF2-40B4-BE49-F238E27FC236}">
                <a16:creationId xmlns:a16="http://schemas.microsoft.com/office/drawing/2014/main" id="{BE0F7DAE-D0D9-414D-BACC-200B2DC563C1}"/>
              </a:ext>
            </a:extLst>
          </p:cNvPr>
          <p:cNvSpPr>
            <a:spLocks noGrp="1" noChangeArrowheads="1"/>
          </p:cNvSpPr>
          <p:nvPr>
            <p:ph type="dt" sz="quarter"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r>
              <a:rPr lang="en-US" altLang="en-US"/>
              <a:t>4/29/2018</a:t>
            </a:r>
          </a:p>
        </p:txBody>
      </p:sp>
      <p:sp>
        <p:nvSpPr>
          <p:cNvPr id="57348" name="Rectangle 4">
            <a:extLst>
              <a:ext uri="{FF2B5EF4-FFF2-40B4-BE49-F238E27FC236}">
                <a16:creationId xmlns:a16="http://schemas.microsoft.com/office/drawing/2014/main" id="{BDE1C71B-1E7A-498D-8060-4B3CF5B9F5B8}"/>
              </a:ext>
            </a:extLst>
          </p:cNvPr>
          <p:cNvSpPr>
            <a:spLocks noGrp="1" noChangeArrowheads="1"/>
          </p:cNvSpPr>
          <p:nvPr>
            <p:ph type="ftr" sz="quarter" idx="2"/>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r>
              <a:rPr lang="en-US" altLang="en-US"/>
              <a:t>Sugar Land Bible Church</a:t>
            </a:r>
          </a:p>
        </p:txBody>
      </p:sp>
      <p:sp>
        <p:nvSpPr>
          <p:cNvPr id="57349" name="Rectangle 5">
            <a:extLst>
              <a:ext uri="{FF2B5EF4-FFF2-40B4-BE49-F238E27FC236}">
                <a16:creationId xmlns:a16="http://schemas.microsoft.com/office/drawing/2014/main" id="{78A22799-A01F-4F7C-B842-4BCF9FA51491}"/>
              </a:ext>
            </a:extLst>
          </p:cNvPr>
          <p:cNvSpPr>
            <a:spLocks noGrp="1" noChangeArrowheads="1"/>
          </p:cNvSpPr>
          <p:nvPr>
            <p:ph type="sldNum" sz="quarter" idx="3"/>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F0B80C48-456B-4D4A-977F-A08D49F11157}" type="slidenum">
              <a:rPr lang="en-US" altLang="en-US"/>
              <a:pPr/>
              <a:t>‹#›</a:t>
            </a:fld>
            <a:endParaRPr lang="en-US" altLang="en-US"/>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E253232-1CE3-489C-B200-F6784FE736F5}"/>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r>
              <a:rPr lang="en-US" altLang="en-US"/>
              <a:t>Dr. Jim McGowan - Law &amp; Grace</a:t>
            </a:r>
          </a:p>
        </p:txBody>
      </p:sp>
      <p:sp>
        <p:nvSpPr>
          <p:cNvPr id="4099" name="Rectangle 3">
            <a:extLst>
              <a:ext uri="{FF2B5EF4-FFF2-40B4-BE49-F238E27FC236}">
                <a16:creationId xmlns:a16="http://schemas.microsoft.com/office/drawing/2014/main" id="{2B5D2AE2-7E06-4B75-9EC1-CA9FA43B568D}"/>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r>
              <a:rPr lang="en-US" altLang="en-US"/>
              <a:t>4/29/2018</a:t>
            </a:r>
          </a:p>
        </p:txBody>
      </p:sp>
      <p:sp>
        <p:nvSpPr>
          <p:cNvPr id="4100" name="Rectangle 4">
            <a:extLst>
              <a:ext uri="{FF2B5EF4-FFF2-40B4-BE49-F238E27FC236}">
                <a16:creationId xmlns:a16="http://schemas.microsoft.com/office/drawing/2014/main" id="{BB0EBCF4-3411-48C8-83D2-2E20BA370821}"/>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FFC08F4D-7053-4347-AD20-5247D4610EAB}"/>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a:extLst>
              <a:ext uri="{FF2B5EF4-FFF2-40B4-BE49-F238E27FC236}">
                <a16:creationId xmlns:a16="http://schemas.microsoft.com/office/drawing/2014/main" id="{784585A0-21CE-47F5-A1EB-27EEEDD2E7BC}"/>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r>
              <a:rPr lang="en-US" altLang="en-US"/>
              <a:t>Sugar Land Bible Church</a:t>
            </a:r>
          </a:p>
        </p:txBody>
      </p:sp>
      <p:sp>
        <p:nvSpPr>
          <p:cNvPr id="4103" name="Rectangle 7">
            <a:extLst>
              <a:ext uri="{FF2B5EF4-FFF2-40B4-BE49-F238E27FC236}">
                <a16:creationId xmlns:a16="http://schemas.microsoft.com/office/drawing/2014/main" id="{161BCE4C-1C54-4861-AE4C-80CD4215D0C4}"/>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013B118C-16B2-415E-A02B-EC452D8DCE64}" type="slidenum">
              <a:rPr lang="en-US" altLang="en-US"/>
              <a:pPr/>
              <a:t>‹#›</a:t>
            </a:fld>
            <a:endParaRPr lang="en-US" altLang="en-US"/>
          </a:p>
        </p:txBody>
      </p:sp>
    </p:spTree>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pPr eaLnBrk="1" hangingPunct="1"/>
            <a:endParaRPr lang="en-US" altLang="en-US" dirty="0"/>
          </a:p>
        </p:txBody>
      </p:sp>
      <p:sp>
        <p:nvSpPr>
          <p:cNvPr id="9220" name="Slide Number Placeholder 3"/>
          <p:cNvSpPr>
            <a:spLocks noGrp="1"/>
          </p:cNvSpPr>
          <p:nvPr>
            <p:ph type="sldNum" sz="quarter" idx="5"/>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fld id="{4CF7E0F7-3E79-4AAC-BA6A-B0E1B9752462}" type="slidenum">
              <a:rPr lang="en-US" altLang="en-US">
                <a:latin typeface="Calibri" panose="020F0502020204030204" pitchFamily="34" charset="0"/>
                <a:cs typeface="Calibri" panose="020F0502020204030204" pitchFamily="34" charset="0"/>
              </a:rPr>
              <a:pPr>
                <a:spcBef>
                  <a:spcPct val="0"/>
                </a:spcBef>
              </a:pPr>
              <a:t>1</a:t>
            </a:fld>
            <a:endParaRPr lang="en-US" altLang="en-US" dirty="0">
              <a:latin typeface="Calibri" panose="020F0502020204030204" pitchFamily="34" charset="0"/>
              <a:cs typeface="Calibri" panose="020F0502020204030204" pitchFamily="34" charset="0"/>
            </a:endParaRPr>
          </a:p>
        </p:txBody>
      </p:sp>
      <p:sp>
        <p:nvSpPr>
          <p:cNvPr id="9221" name="Footer Placeholder 4"/>
          <p:cNvSpPr>
            <a:spLocks noGrp="1"/>
          </p:cNvSpPr>
          <p:nvPr>
            <p:ph type="ftr" sz="quarter" idx="4"/>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9222" name="Header Placeholder 5"/>
          <p:cNvSpPr>
            <a:spLocks noGrp="1"/>
          </p:cNvSpPr>
          <p:nvPr>
            <p:ph type="hdr" sz="quarter"/>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3146346D-0302-40F7-974B-D0FCB2701F65}"/>
              </a:ext>
            </a:extLst>
          </p:cNvPr>
          <p:cNvSpPr>
            <a:spLocks noGrp="1"/>
          </p:cNvSpPr>
          <p:nvPr>
            <p:ph type="dt" idx="10"/>
          </p:nvPr>
        </p:nvSpPr>
        <p:spPr/>
        <p:txBody>
          <a:bodyPr/>
          <a:lstStyle/>
          <a:p>
            <a:pPr>
              <a:defRPr/>
            </a:pPr>
            <a:r>
              <a:rPr lang="en-US"/>
              <a:t>4/29/2018</a:t>
            </a:r>
            <a:endParaRPr lang="en-US" dirty="0"/>
          </a:p>
        </p:txBody>
      </p:sp>
    </p:spTree>
    <p:extLst>
      <p:ext uri="{BB962C8B-B14F-4D97-AF65-F5344CB8AC3E}">
        <p14:creationId xmlns:p14="http://schemas.microsoft.com/office/powerpoint/2010/main" val="2681183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541D205-9831-4C19-8048-11E1A233F01E}"/>
              </a:ext>
            </a:extLst>
          </p:cNvPr>
          <p:cNvSpPr>
            <a:spLocks noGrp="1" noChangeArrowheads="1"/>
          </p:cNvSpPr>
          <p:nvPr>
            <p:ph type="sldNum" sz="quarter" idx="5"/>
          </p:nvPr>
        </p:nvSpPr>
        <p:spPr>
          <a:ln/>
        </p:spPr>
        <p:txBody>
          <a:bodyPr/>
          <a:lstStyle/>
          <a:p>
            <a:fld id="{B42870F3-29C8-4C03-8D99-E53866333B7F}" type="slidenum">
              <a:rPr lang="en-US" altLang="en-US"/>
              <a:pPr/>
              <a:t>11</a:t>
            </a:fld>
            <a:endParaRPr lang="en-US" altLang="en-US"/>
          </a:p>
        </p:txBody>
      </p:sp>
      <p:sp>
        <p:nvSpPr>
          <p:cNvPr id="14338" name="Rectangle 2">
            <a:extLst>
              <a:ext uri="{FF2B5EF4-FFF2-40B4-BE49-F238E27FC236}">
                <a16:creationId xmlns:a16="http://schemas.microsoft.com/office/drawing/2014/main" id="{F270D13A-1364-4D13-A608-400E31E385AF}"/>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2AAB6CF6-40A8-4560-91AB-4C7DC7056827}"/>
              </a:ext>
            </a:extLst>
          </p:cNvPr>
          <p:cNvSpPr>
            <a:spLocks noGrp="1" noChangeArrowheads="1"/>
          </p:cNvSpPr>
          <p:nvPr>
            <p:ph type="body" idx="1"/>
          </p:nvPr>
        </p:nvSpPr>
        <p:spPr>
          <a:xfrm>
            <a:off x="1040384" y="4788599"/>
            <a:ext cx="5722112" cy="4536567"/>
          </a:xfrm>
        </p:spPr>
        <p:txBody>
          <a:bodyPr/>
          <a:lstStyle/>
          <a:p>
            <a:endParaRPr lang="en-US" altLang="en-US"/>
          </a:p>
        </p:txBody>
      </p:sp>
      <p:sp>
        <p:nvSpPr>
          <p:cNvPr id="2" name="Date Placeholder 1">
            <a:extLst>
              <a:ext uri="{FF2B5EF4-FFF2-40B4-BE49-F238E27FC236}">
                <a16:creationId xmlns:a16="http://schemas.microsoft.com/office/drawing/2014/main" id="{6DC8CAE9-3360-4824-AC56-FE8544F0E1B9}"/>
              </a:ext>
            </a:extLst>
          </p:cNvPr>
          <p:cNvSpPr>
            <a:spLocks noGrp="1"/>
          </p:cNvSpPr>
          <p:nvPr>
            <p:ph type="dt" idx="10"/>
          </p:nvPr>
        </p:nvSpPr>
        <p:spPr/>
        <p:txBody>
          <a:bodyPr/>
          <a:lstStyle/>
          <a:p>
            <a:r>
              <a:rPr lang="en-US" altLang="en-US"/>
              <a:t>4/29/2018</a:t>
            </a:r>
            <a:endParaRPr lang="en-US" altLang="en-US" dirty="0"/>
          </a:p>
        </p:txBody>
      </p:sp>
      <p:sp>
        <p:nvSpPr>
          <p:cNvPr id="3" name="Footer Placeholder 2">
            <a:extLst>
              <a:ext uri="{FF2B5EF4-FFF2-40B4-BE49-F238E27FC236}">
                <a16:creationId xmlns:a16="http://schemas.microsoft.com/office/drawing/2014/main" id="{77440F59-59C9-46C6-844C-3E2E7A567DCD}"/>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65DA6EFF-41E6-4D3B-909F-1089D563DDCE}"/>
              </a:ext>
            </a:extLst>
          </p:cNvPr>
          <p:cNvSpPr>
            <a:spLocks noGrp="1"/>
          </p:cNvSpPr>
          <p:nvPr>
            <p:ph type="hdr" sz="quarter" idx="12"/>
          </p:nvPr>
        </p:nvSpPr>
        <p:spPr/>
        <p:txBody>
          <a:bodyPr/>
          <a:lstStyle/>
          <a:p>
            <a:r>
              <a:rPr lang="en-US" altLang="en-US"/>
              <a:t>Dr. Jim McGowan - Law &amp; Grace</a:t>
            </a:r>
            <a:endParaRPr lang="en-US" altLang="en-US" dirty="0"/>
          </a:p>
        </p:txBody>
      </p:sp>
    </p:spTree>
    <p:extLst>
      <p:ext uri="{BB962C8B-B14F-4D97-AF65-F5344CB8AC3E}">
        <p14:creationId xmlns:p14="http://schemas.microsoft.com/office/powerpoint/2010/main" val="2215810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33A495-1AFF-4C88-A0F1-F3C34656598F}"/>
              </a:ext>
            </a:extLst>
          </p:cNvPr>
          <p:cNvSpPr>
            <a:spLocks noGrp="1" noChangeArrowheads="1"/>
          </p:cNvSpPr>
          <p:nvPr>
            <p:ph type="sldNum" sz="quarter" idx="5"/>
          </p:nvPr>
        </p:nvSpPr>
        <p:spPr>
          <a:ln/>
        </p:spPr>
        <p:txBody>
          <a:bodyPr/>
          <a:lstStyle/>
          <a:p>
            <a:pPr defTabSz="966612">
              <a:defRPr/>
            </a:pPr>
            <a:fld id="{403FA7D7-0779-47D8-8191-E4B1EE6524A2}" type="slidenum">
              <a:rPr lang="en-US" altLang="en-US" sz="1400">
                <a:solidFill>
                  <a:srgbClr val="000000"/>
                </a:solidFill>
                <a:latin typeface="Calibri" panose="020F0502020204030204" pitchFamily="34" charset="0"/>
                <a:cs typeface="Calibri" panose="020F0502020204030204" pitchFamily="34" charset="0"/>
              </a:rPr>
              <a:pPr defTabSz="966612">
                <a:defRPr/>
              </a:pPr>
              <a:t>12</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6386" name="Rectangle 2">
            <a:extLst>
              <a:ext uri="{FF2B5EF4-FFF2-40B4-BE49-F238E27FC236}">
                <a16:creationId xmlns:a16="http://schemas.microsoft.com/office/drawing/2014/main" id="{3BE208E3-E890-4A18-9F2B-E5D224CFE190}"/>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5B673FB6-A6A1-4642-90AB-B35CA6281838}"/>
              </a:ext>
            </a:extLst>
          </p:cNvPr>
          <p:cNvSpPr>
            <a:spLocks noGrp="1" noChangeArrowheads="1"/>
          </p:cNvSpPr>
          <p:nvPr>
            <p:ph type="body" idx="1"/>
          </p:nvPr>
        </p:nvSpPr>
        <p:spPr>
          <a:xfrm>
            <a:off x="1040384" y="4788599"/>
            <a:ext cx="5722112" cy="4536567"/>
          </a:xfrm>
        </p:spPr>
        <p:txBody>
          <a:bodyPr/>
          <a:lstStyle/>
          <a:p>
            <a:endParaRPr lang="en-US" altLang="en-US"/>
          </a:p>
        </p:txBody>
      </p:sp>
      <p:sp>
        <p:nvSpPr>
          <p:cNvPr id="2" name="Date Placeholder 1">
            <a:extLst>
              <a:ext uri="{FF2B5EF4-FFF2-40B4-BE49-F238E27FC236}">
                <a16:creationId xmlns:a16="http://schemas.microsoft.com/office/drawing/2014/main" id="{A63EAE5D-FE8B-48E4-8798-69D2EA0A1EA0}"/>
              </a:ext>
            </a:extLst>
          </p:cNvPr>
          <p:cNvSpPr>
            <a:spLocks noGrp="1"/>
          </p:cNvSpPr>
          <p:nvPr>
            <p:ph type="dt" idx="10"/>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4/29/2018</a:t>
            </a:r>
            <a:endParaRPr lang="en-US" altLang="en-US" sz="1400" dirty="0">
              <a:solidFill>
                <a:srgbClr val="000000"/>
              </a:solidFill>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DB53D465-268E-41D3-8A7A-AAE297B95B36}"/>
              </a:ext>
            </a:extLst>
          </p:cNvPr>
          <p:cNvSpPr>
            <a:spLocks noGrp="1"/>
          </p:cNvSpPr>
          <p:nvPr>
            <p:ph type="ftr" sz="quarter" idx="11"/>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endParaRPr lang="en-US" altLang="en-US" sz="1400" dirty="0">
              <a:solidFill>
                <a:srgbClr val="000000"/>
              </a:solidFill>
              <a:latin typeface="Calibri" panose="020F0502020204030204" pitchFamily="34" charset="0"/>
              <a:cs typeface="Calibri" panose="020F0502020204030204" pitchFamily="34" charset="0"/>
            </a:endParaRPr>
          </a:p>
        </p:txBody>
      </p:sp>
      <p:sp>
        <p:nvSpPr>
          <p:cNvPr id="4" name="Header Placeholder 3">
            <a:extLst>
              <a:ext uri="{FF2B5EF4-FFF2-40B4-BE49-F238E27FC236}">
                <a16:creationId xmlns:a16="http://schemas.microsoft.com/office/drawing/2014/main" id="{FDCE3B11-13FB-4E70-B612-035617985E50}"/>
              </a:ext>
            </a:extLst>
          </p:cNvPr>
          <p:cNvSpPr>
            <a:spLocks noGrp="1"/>
          </p:cNvSpPr>
          <p:nvPr>
            <p:ph type="hdr" sz="quarter" idx="12"/>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&amp; Grace</a:t>
            </a:r>
            <a:endParaRPr lang="en-US" altLang="en-US" sz="1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7388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33A495-1AFF-4C88-A0F1-F3C34656598F}"/>
              </a:ext>
            </a:extLst>
          </p:cNvPr>
          <p:cNvSpPr>
            <a:spLocks noGrp="1" noChangeArrowheads="1"/>
          </p:cNvSpPr>
          <p:nvPr>
            <p:ph type="sldNum" sz="quarter" idx="5"/>
          </p:nvPr>
        </p:nvSpPr>
        <p:spPr>
          <a:ln/>
        </p:spPr>
        <p:txBody>
          <a:bodyPr/>
          <a:lstStyle/>
          <a:p>
            <a:pPr defTabSz="966612">
              <a:defRPr/>
            </a:pPr>
            <a:fld id="{403FA7D7-0779-47D8-8191-E4B1EE6524A2}" type="slidenum">
              <a:rPr lang="en-US" altLang="en-US" sz="1400">
                <a:solidFill>
                  <a:srgbClr val="000000"/>
                </a:solidFill>
                <a:latin typeface="Calibri" panose="020F0502020204030204" pitchFamily="34" charset="0"/>
                <a:cs typeface="Calibri" panose="020F0502020204030204" pitchFamily="34" charset="0"/>
              </a:rPr>
              <a:pPr defTabSz="966612">
                <a:defRPr/>
              </a:pPr>
              <a:t>13</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6386" name="Rectangle 2">
            <a:extLst>
              <a:ext uri="{FF2B5EF4-FFF2-40B4-BE49-F238E27FC236}">
                <a16:creationId xmlns:a16="http://schemas.microsoft.com/office/drawing/2014/main" id="{3BE208E3-E890-4A18-9F2B-E5D224CFE190}"/>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5B673FB6-A6A1-4642-90AB-B35CA6281838}"/>
              </a:ext>
            </a:extLst>
          </p:cNvPr>
          <p:cNvSpPr>
            <a:spLocks noGrp="1" noChangeArrowheads="1"/>
          </p:cNvSpPr>
          <p:nvPr>
            <p:ph type="body" idx="1"/>
          </p:nvPr>
        </p:nvSpPr>
        <p:spPr>
          <a:xfrm>
            <a:off x="1040384" y="4788599"/>
            <a:ext cx="5722112" cy="4536567"/>
          </a:xfrm>
        </p:spPr>
        <p:txBody>
          <a:bodyPr/>
          <a:lstStyle/>
          <a:p>
            <a:endParaRPr lang="en-US" altLang="en-US"/>
          </a:p>
        </p:txBody>
      </p:sp>
      <p:sp>
        <p:nvSpPr>
          <p:cNvPr id="2" name="Date Placeholder 1">
            <a:extLst>
              <a:ext uri="{FF2B5EF4-FFF2-40B4-BE49-F238E27FC236}">
                <a16:creationId xmlns:a16="http://schemas.microsoft.com/office/drawing/2014/main" id="{A63EAE5D-FE8B-48E4-8798-69D2EA0A1EA0}"/>
              </a:ext>
            </a:extLst>
          </p:cNvPr>
          <p:cNvSpPr>
            <a:spLocks noGrp="1"/>
          </p:cNvSpPr>
          <p:nvPr>
            <p:ph type="dt" idx="10"/>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4/29/2018</a:t>
            </a:r>
            <a:endParaRPr lang="en-US" altLang="en-US" sz="1400" dirty="0">
              <a:solidFill>
                <a:srgbClr val="000000"/>
              </a:solidFill>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DB53D465-268E-41D3-8A7A-AAE297B95B36}"/>
              </a:ext>
            </a:extLst>
          </p:cNvPr>
          <p:cNvSpPr>
            <a:spLocks noGrp="1"/>
          </p:cNvSpPr>
          <p:nvPr>
            <p:ph type="ftr" sz="quarter" idx="11"/>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endParaRPr lang="en-US" altLang="en-US" sz="1400" dirty="0">
              <a:solidFill>
                <a:srgbClr val="000000"/>
              </a:solidFill>
              <a:latin typeface="Calibri" panose="020F0502020204030204" pitchFamily="34" charset="0"/>
              <a:cs typeface="Calibri" panose="020F0502020204030204" pitchFamily="34" charset="0"/>
            </a:endParaRPr>
          </a:p>
        </p:txBody>
      </p:sp>
      <p:sp>
        <p:nvSpPr>
          <p:cNvPr id="4" name="Header Placeholder 3">
            <a:extLst>
              <a:ext uri="{FF2B5EF4-FFF2-40B4-BE49-F238E27FC236}">
                <a16:creationId xmlns:a16="http://schemas.microsoft.com/office/drawing/2014/main" id="{FDCE3B11-13FB-4E70-B612-035617985E50}"/>
              </a:ext>
            </a:extLst>
          </p:cNvPr>
          <p:cNvSpPr>
            <a:spLocks noGrp="1"/>
          </p:cNvSpPr>
          <p:nvPr>
            <p:ph type="hdr" sz="quarter" idx="12"/>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&amp; Grace</a:t>
            </a:r>
            <a:endParaRPr lang="en-US" altLang="en-US" sz="1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9162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33A495-1AFF-4C88-A0F1-F3C34656598F}"/>
              </a:ext>
            </a:extLst>
          </p:cNvPr>
          <p:cNvSpPr>
            <a:spLocks noGrp="1" noChangeArrowheads="1"/>
          </p:cNvSpPr>
          <p:nvPr>
            <p:ph type="sldNum" sz="quarter" idx="5"/>
          </p:nvPr>
        </p:nvSpPr>
        <p:spPr>
          <a:ln/>
        </p:spPr>
        <p:txBody>
          <a:bodyPr/>
          <a:lstStyle/>
          <a:p>
            <a:pPr defTabSz="966612">
              <a:defRPr/>
            </a:pPr>
            <a:fld id="{403FA7D7-0779-47D8-8191-E4B1EE6524A2}" type="slidenum">
              <a:rPr lang="en-US" altLang="en-US" sz="1400">
                <a:solidFill>
                  <a:srgbClr val="000000"/>
                </a:solidFill>
                <a:latin typeface="Calibri" panose="020F0502020204030204" pitchFamily="34" charset="0"/>
                <a:cs typeface="Calibri" panose="020F0502020204030204" pitchFamily="34" charset="0"/>
              </a:rPr>
              <a:pPr defTabSz="966612">
                <a:defRPr/>
              </a:pPr>
              <a:t>14</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6386" name="Rectangle 2">
            <a:extLst>
              <a:ext uri="{FF2B5EF4-FFF2-40B4-BE49-F238E27FC236}">
                <a16:creationId xmlns:a16="http://schemas.microsoft.com/office/drawing/2014/main" id="{3BE208E3-E890-4A18-9F2B-E5D224CFE190}"/>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5B673FB6-A6A1-4642-90AB-B35CA6281838}"/>
              </a:ext>
            </a:extLst>
          </p:cNvPr>
          <p:cNvSpPr>
            <a:spLocks noGrp="1" noChangeArrowheads="1"/>
          </p:cNvSpPr>
          <p:nvPr>
            <p:ph type="body" idx="1"/>
          </p:nvPr>
        </p:nvSpPr>
        <p:spPr>
          <a:xfrm>
            <a:off x="1040384" y="4788599"/>
            <a:ext cx="5722112" cy="4536567"/>
          </a:xfrm>
        </p:spPr>
        <p:txBody>
          <a:bodyPr/>
          <a:lstStyle/>
          <a:p>
            <a:endParaRPr lang="en-US" altLang="en-US"/>
          </a:p>
        </p:txBody>
      </p:sp>
      <p:sp>
        <p:nvSpPr>
          <p:cNvPr id="2" name="Date Placeholder 1">
            <a:extLst>
              <a:ext uri="{FF2B5EF4-FFF2-40B4-BE49-F238E27FC236}">
                <a16:creationId xmlns:a16="http://schemas.microsoft.com/office/drawing/2014/main" id="{A63EAE5D-FE8B-48E4-8798-69D2EA0A1EA0}"/>
              </a:ext>
            </a:extLst>
          </p:cNvPr>
          <p:cNvSpPr>
            <a:spLocks noGrp="1"/>
          </p:cNvSpPr>
          <p:nvPr>
            <p:ph type="dt" idx="10"/>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4/29/2018</a:t>
            </a:r>
            <a:endParaRPr lang="en-US" altLang="en-US" sz="1400" dirty="0">
              <a:solidFill>
                <a:srgbClr val="000000"/>
              </a:solidFill>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DB53D465-268E-41D3-8A7A-AAE297B95B36}"/>
              </a:ext>
            </a:extLst>
          </p:cNvPr>
          <p:cNvSpPr>
            <a:spLocks noGrp="1"/>
          </p:cNvSpPr>
          <p:nvPr>
            <p:ph type="ftr" sz="quarter" idx="11"/>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endParaRPr lang="en-US" altLang="en-US" sz="1400" dirty="0">
              <a:solidFill>
                <a:srgbClr val="000000"/>
              </a:solidFill>
              <a:latin typeface="Calibri" panose="020F0502020204030204" pitchFamily="34" charset="0"/>
              <a:cs typeface="Calibri" panose="020F0502020204030204" pitchFamily="34" charset="0"/>
            </a:endParaRPr>
          </a:p>
        </p:txBody>
      </p:sp>
      <p:sp>
        <p:nvSpPr>
          <p:cNvPr id="4" name="Header Placeholder 3">
            <a:extLst>
              <a:ext uri="{FF2B5EF4-FFF2-40B4-BE49-F238E27FC236}">
                <a16:creationId xmlns:a16="http://schemas.microsoft.com/office/drawing/2014/main" id="{FDCE3B11-13FB-4E70-B612-035617985E50}"/>
              </a:ext>
            </a:extLst>
          </p:cNvPr>
          <p:cNvSpPr>
            <a:spLocks noGrp="1"/>
          </p:cNvSpPr>
          <p:nvPr>
            <p:ph type="hdr" sz="quarter" idx="12"/>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&amp; Grace</a:t>
            </a:r>
            <a:endParaRPr lang="en-US" altLang="en-US" sz="1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8380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33A495-1AFF-4C88-A0F1-F3C34656598F}"/>
              </a:ext>
            </a:extLst>
          </p:cNvPr>
          <p:cNvSpPr>
            <a:spLocks noGrp="1" noChangeArrowheads="1"/>
          </p:cNvSpPr>
          <p:nvPr>
            <p:ph type="sldNum" sz="quarter" idx="5"/>
          </p:nvPr>
        </p:nvSpPr>
        <p:spPr>
          <a:ln/>
        </p:spPr>
        <p:txBody>
          <a:bodyPr/>
          <a:lstStyle/>
          <a:p>
            <a:pPr defTabSz="966612">
              <a:defRPr/>
            </a:pPr>
            <a:fld id="{403FA7D7-0779-47D8-8191-E4B1EE6524A2}" type="slidenum">
              <a:rPr lang="en-US" altLang="en-US" sz="1400">
                <a:solidFill>
                  <a:srgbClr val="000000"/>
                </a:solidFill>
                <a:latin typeface="Calibri" panose="020F0502020204030204" pitchFamily="34" charset="0"/>
                <a:cs typeface="Calibri" panose="020F0502020204030204" pitchFamily="34" charset="0"/>
              </a:rPr>
              <a:pPr defTabSz="966612">
                <a:defRPr/>
              </a:pPr>
              <a:t>15</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6386" name="Rectangle 2">
            <a:extLst>
              <a:ext uri="{FF2B5EF4-FFF2-40B4-BE49-F238E27FC236}">
                <a16:creationId xmlns:a16="http://schemas.microsoft.com/office/drawing/2014/main" id="{3BE208E3-E890-4A18-9F2B-E5D224CFE190}"/>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5B673FB6-A6A1-4642-90AB-B35CA6281838}"/>
              </a:ext>
            </a:extLst>
          </p:cNvPr>
          <p:cNvSpPr>
            <a:spLocks noGrp="1" noChangeArrowheads="1"/>
          </p:cNvSpPr>
          <p:nvPr>
            <p:ph type="body" idx="1"/>
          </p:nvPr>
        </p:nvSpPr>
        <p:spPr>
          <a:xfrm>
            <a:off x="1040384" y="4788599"/>
            <a:ext cx="5722112" cy="4536567"/>
          </a:xfrm>
        </p:spPr>
        <p:txBody>
          <a:bodyPr/>
          <a:lstStyle/>
          <a:p>
            <a:endParaRPr lang="en-US" altLang="en-US"/>
          </a:p>
        </p:txBody>
      </p:sp>
      <p:sp>
        <p:nvSpPr>
          <p:cNvPr id="2" name="Date Placeholder 1">
            <a:extLst>
              <a:ext uri="{FF2B5EF4-FFF2-40B4-BE49-F238E27FC236}">
                <a16:creationId xmlns:a16="http://schemas.microsoft.com/office/drawing/2014/main" id="{A63EAE5D-FE8B-48E4-8798-69D2EA0A1EA0}"/>
              </a:ext>
            </a:extLst>
          </p:cNvPr>
          <p:cNvSpPr>
            <a:spLocks noGrp="1"/>
          </p:cNvSpPr>
          <p:nvPr>
            <p:ph type="dt" idx="10"/>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4/29/2018</a:t>
            </a:r>
            <a:endParaRPr lang="en-US" altLang="en-US" sz="1400" dirty="0">
              <a:solidFill>
                <a:srgbClr val="000000"/>
              </a:solidFill>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DB53D465-268E-41D3-8A7A-AAE297B95B36}"/>
              </a:ext>
            </a:extLst>
          </p:cNvPr>
          <p:cNvSpPr>
            <a:spLocks noGrp="1"/>
          </p:cNvSpPr>
          <p:nvPr>
            <p:ph type="ftr" sz="quarter" idx="11"/>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endParaRPr lang="en-US" altLang="en-US" sz="1400" dirty="0">
              <a:solidFill>
                <a:srgbClr val="000000"/>
              </a:solidFill>
              <a:latin typeface="Calibri" panose="020F0502020204030204" pitchFamily="34" charset="0"/>
              <a:cs typeface="Calibri" panose="020F0502020204030204" pitchFamily="34" charset="0"/>
            </a:endParaRPr>
          </a:p>
        </p:txBody>
      </p:sp>
      <p:sp>
        <p:nvSpPr>
          <p:cNvPr id="4" name="Header Placeholder 3">
            <a:extLst>
              <a:ext uri="{FF2B5EF4-FFF2-40B4-BE49-F238E27FC236}">
                <a16:creationId xmlns:a16="http://schemas.microsoft.com/office/drawing/2014/main" id="{FDCE3B11-13FB-4E70-B612-035617985E50}"/>
              </a:ext>
            </a:extLst>
          </p:cNvPr>
          <p:cNvSpPr>
            <a:spLocks noGrp="1"/>
          </p:cNvSpPr>
          <p:nvPr>
            <p:ph type="hdr" sz="quarter" idx="12"/>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&amp; Grace</a:t>
            </a:r>
            <a:endParaRPr lang="en-US" altLang="en-US" sz="1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5090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33A495-1AFF-4C88-A0F1-F3C34656598F}"/>
              </a:ext>
            </a:extLst>
          </p:cNvPr>
          <p:cNvSpPr>
            <a:spLocks noGrp="1" noChangeArrowheads="1"/>
          </p:cNvSpPr>
          <p:nvPr>
            <p:ph type="sldNum" sz="quarter" idx="5"/>
          </p:nvPr>
        </p:nvSpPr>
        <p:spPr>
          <a:ln/>
        </p:spPr>
        <p:txBody>
          <a:bodyPr/>
          <a:lstStyle/>
          <a:p>
            <a:pPr defTabSz="966612">
              <a:defRPr/>
            </a:pPr>
            <a:fld id="{403FA7D7-0779-47D8-8191-E4B1EE6524A2}" type="slidenum">
              <a:rPr lang="en-US" altLang="en-US" sz="1400">
                <a:solidFill>
                  <a:srgbClr val="000000"/>
                </a:solidFill>
                <a:latin typeface="Calibri" panose="020F0502020204030204" pitchFamily="34" charset="0"/>
                <a:cs typeface="Calibri" panose="020F0502020204030204" pitchFamily="34" charset="0"/>
              </a:rPr>
              <a:pPr defTabSz="966612">
                <a:defRPr/>
              </a:pPr>
              <a:t>16</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6386" name="Rectangle 2">
            <a:extLst>
              <a:ext uri="{FF2B5EF4-FFF2-40B4-BE49-F238E27FC236}">
                <a16:creationId xmlns:a16="http://schemas.microsoft.com/office/drawing/2014/main" id="{3BE208E3-E890-4A18-9F2B-E5D224CFE190}"/>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5B673FB6-A6A1-4642-90AB-B35CA6281838}"/>
              </a:ext>
            </a:extLst>
          </p:cNvPr>
          <p:cNvSpPr>
            <a:spLocks noGrp="1" noChangeArrowheads="1"/>
          </p:cNvSpPr>
          <p:nvPr>
            <p:ph type="body" idx="1"/>
          </p:nvPr>
        </p:nvSpPr>
        <p:spPr>
          <a:xfrm>
            <a:off x="1040384" y="4788599"/>
            <a:ext cx="5722112" cy="4536567"/>
          </a:xfrm>
        </p:spPr>
        <p:txBody>
          <a:bodyPr/>
          <a:lstStyle/>
          <a:p>
            <a:endParaRPr lang="en-US" altLang="en-US"/>
          </a:p>
        </p:txBody>
      </p:sp>
      <p:sp>
        <p:nvSpPr>
          <p:cNvPr id="2" name="Date Placeholder 1">
            <a:extLst>
              <a:ext uri="{FF2B5EF4-FFF2-40B4-BE49-F238E27FC236}">
                <a16:creationId xmlns:a16="http://schemas.microsoft.com/office/drawing/2014/main" id="{A63EAE5D-FE8B-48E4-8798-69D2EA0A1EA0}"/>
              </a:ext>
            </a:extLst>
          </p:cNvPr>
          <p:cNvSpPr>
            <a:spLocks noGrp="1"/>
          </p:cNvSpPr>
          <p:nvPr>
            <p:ph type="dt" idx="10"/>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4/29/2018</a:t>
            </a:r>
            <a:endParaRPr lang="en-US" altLang="en-US" sz="1400" dirty="0">
              <a:solidFill>
                <a:srgbClr val="000000"/>
              </a:solidFill>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DB53D465-268E-41D3-8A7A-AAE297B95B36}"/>
              </a:ext>
            </a:extLst>
          </p:cNvPr>
          <p:cNvSpPr>
            <a:spLocks noGrp="1"/>
          </p:cNvSpPr>
          <p:nvPr>
            <p:ph type="ftr" sz="quarter" idx="11"/>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Sugar Land Bible Church</a:t>
            </a:r>
            <a:endParaRPr lang="en-US" altLang="en-US" sz="1400" dirty="0">
              <a:solidFill>
                <a:srgbClr val="000000"/>
              </a:solidFill>
              <a:latin typeface="Calibri" panose="020F0502020204030204" pitchFamily="34" charset="0"/>
              <a:cs typeface="Calibri" panose="020F0502020204030204" pitchFamily="34" charset="0"/>
            </a:endParaRPr>
          </a:p>
        </p:txBody>
      </p:sp>
      <p:sp>
        <p:nvSpPr>
          <p:cNvPr id="4" name="Header Placeholder 3">
            <a:extLst>
              <a:ext uri="{FF2B5EF4-FFF2-40B4-BE49-F238E27FC236}">
                <a16:creationId xmlns:a16="http://schemas.microsoft.com/office/drawing/2014/main" id="{FDCE3B11-13FB-4E70-B612-035617985E50}"/>
              </a:ext>
            </a:extLst>
          </p:cNvPr>
          <p:cNvSpPr>
            <a:spLocks noGrp="1"/>
          </p:cNvSpPr>
          <p:nvPr>
            <p:ph type="hdr" sz="quarter" idx="12"/>
          </p:nvPr>
        </p:nvSpPr>
        <p:spPr/>
        <p:txBody>
          <a:bodyPr/>
          <a:lstStyle/>
          <a:p>
            <a:pPr defTabSz="966612">
              <a:defRPr/>
            </a:pPr>
            <a:r>
              <a:rPr lang="en-US" altLang="en-US" sz="1400">
                <a:solidFill>
                  <a:srgbClr val="000000"/>
                </a:solidFill>
                <a:latin typeface="Calibri" panose="020F0502020204030204" pitchFamily="34" charset="0"/>
                <a:cs typeface="Calibri" panose="020F0502020204030204" pitchFamily="34" charset="0"/>
              </a:rPr>
              <a:t>Dr. Jim McGowan - Law &amp; Grace</a:t>
            </a:r>
            <a:endParaRPr lang="en-US" altLang="en-US" sz="1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3289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9C20DD5-2676-456F-BC08-300C44C60898}"/>
              </a:ext>
            </a:extLst>
          </p:cNvPr>
          <p:cNvSpPr>
            <a:spLocks noGrp="1" noChangeArrowheads="1"/>
          </p:cNvSpPr>
          <p:nvPr>
            <p:ph type="sldNum" sz="quarter" idx="5"/>
          </p:nvPr>
        </p:nvSpPr>
        <p:spPr>
          <a:ln/>
        </p:spPr>
        <p:txBody>
          <a:bodyPr/>
          <a:lstStyle/>
          <a:p>
            <a:fld id="{3D4C9598-D5EA-406B-85C1-118E1697DF84}" type="slidenum">
              <a:rPr lang="en-US" altLang="en-US"/>
              <a:pPr/>
              <a:t>17</a:t>
            </a:fld>
            <a:endParaRPr lang="en-US" altLang="en-US"/>
          </a:p>
        </p:txBody>
      </p:sp>
      <p:sp>
        <p:nvSpPr>
          <p:cNvPr id="32770" name="Rectangle 2">
            <a:extLst>
              <a:ext uri="{FF2B5EF4-FFF2-40B4-BE49-F238E27FC236}">
                <a16:creationId xmlns:a16="http://schemas.microsoft.com/office/drawing/2014/main" id="{11CFCEBE-4204-4607-9068-DBF5DAEF8A1A}"/>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A39ACF28-928E-4B54-AAE4-B34E649B357F}"/>
              </a:ext>
            </a:extLst>
          </p:cNvPr>
          <p:cNvSpPr>
            <a:spLocks noGrp="1" noChangeArrowheads="1"/>
          </p:cNvSpPr>
          <p:nvPr>
            <p:ph type="body" idx="1"/>
          </p:nvPr>
        </p:nvSpPr>
        <p:spPr>
          <a:xfrm>
            <a:off x="1040384" y="4788599"/>
            <a:ext cx="5722112" cy="4536567"/>
          </a:xfrm>
        </p:spPr>
        <p:txBody>
          <a:bodyPr/>
          <a:lstStyle/>
          <a:p>
            <a:endParaRPr lang="en-US" altLang="en-US"/>
          </a:p>
        </p:txBody>
      </p:sp>
      <p:sp>
        <p:nvSpPr>
          <p:cNvPr id="2" name="Date Placeholder 1">
            <a:extLst>
              <a:ext uri="{FF2B5EF4-FFF2-40B4-BE49-F238E27FC236}">
                <a16:creationId xmlns:a16="http://schemas.microsoft.com/office/drawing/2014/main" id="{E3F6AC48-D1A8-4053-AFC1-C718D7B1F355}"/>
              </a:ext>
            </a:extLst>
          </p:cNvPr>
          <p:cNvSpPr>
            <a:spLocks noGrp="1"/>
          </p:cNvSpPr>
          <p:nvPr>
            <p:ph type="dt" idx="10"/>
          </p:nvPr>
        </p:nvSpPr>
        <p:spPr/>
        <p:txBody>
          <a:bodyPr/>
          <a:lstStyle/>
          <a:p>
            <a:r>
              <a:rPr lang="en-US" altLang="en-US"/>
              <a:t>4/29/2018</a:t>
            </a:r>
            <a:endParaRPr lang="en-US" altLang="en-US" dirty="0"/>
          </a:p>
        </p:txBody>
      </p:sp>
      <p:sp>
        <p:nvSpPr>
          <p:cNvPr id="3" name="Footer Placeholder 2">
            <a:extLst>
              <a:ext uri="{FF2B5EF4-FFF2-40B4-BE49-F238E27FC236}">
                <a16:creationId xmlns:a16="http://schemas.microsoft.com/office/drawing/2014/main" id="{756E1197-B8BC-43CB-8027-BB3EFC613553}"/>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8762CD95-9FF0-4EDA-80E9-56C77A7930BD}"/>
              </a:ext>
            </a:extLst>
          </p:cNvPr>
          <p:cNvSpPr>
            <a:spLocks noGrp="1"/>
          </p:cNvSpPr>
          <p:nvPr>
            <p:ph type="hdr" sz="quarter" idx="12"/>
          </p:nvPr>
        </p:nvSpPr>
        <p:spPr/>
        <p:txBody>
          <a:bodyPr/>
          <a:lstStyle/>
          <a:p>
            <a:r>
              <a:rPr lang="en-US" altLang="en-US"/>
              <a:t>Dr. Jim McGowan - Law &amp; Grace</a:t>
            </a:r>
            <a:endParaRPr lang="en-US" altLang="en-US" dirty="0"/>
          </a:p>
        </p:txBody>
      </p:sp>
    </p:spTree>
    <p:extLst>
      <p:ext uri="{BB962C8B-B14F-4D97-AF65-F5344CB8AC3E}">
        <p14:creationId xmlns:p14="http://schemas.microsoft.com/office/powerpoint/2010/main" val="2776621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20</a:t>
            </a:fld>
            <a:endParaRPr lang="en-US"/>
          </a:p>
        </p:txBody>
      </p:sp>
      <p:sp>
        <p:nvSpPr>
          <p:cNvPr id="5" name="Date Placeholder 4"/>
          <p:cNvSpPr>
            <a:spLocks noGrp="1"/>
          </p:cNvSpPr>
          <p:nvPr>
            <p:ph type="dt" idx="11"/>
          </p:nvPr>
        </p:nvSpPr>
        <p:spPr/>
        <p:txBody>
          <a:bodyPr/>
          <a:lstStyle/>
          <a:p>
            <a:pPr>
              <a:defRPr/>
            </a:pPr>
            <a:r>
              <a:rPr lang="en-US"/>
              <a:t>4/29/2018</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575150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24</a:t>
            </a:fld>
            <a:endParaRPr lang="en-US"/>
          </a:p>
        </p:txBody>
      </p:sp>
      <p:sp>
        <p:nvSpPr>
          <p:cNvPr id="5" name="Date Placeholder 4"/>
          <p:cNvSpPr>
            <a:spLocks noGrp="1"/>
          </p:cNvSpPr>
          <p:nvPr>
            <p:ph type="dt" idx="11"/>
          </p:nvPr>
        </p:nvSpPr>
        <p:spPr/>
        <p:txBody>
          <a:bodyPr/>
          <a:lstStyle/>
          <a:p>
            <a:pPr>
              <a:defRPr/>
            </a:pPr>
            <a:r>
              <a:rPr lang="en-US"/>
              <a:t>4/29/2018</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470879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8F2272-32A5-4D5F-90B1-7D5B2793E83F}"/>
              </a:ext>
            </a:extLst>
          </p:cNvPr>
          <p:cNvSpPr>
            <a:spLocks noGrp="1" noChangeArrowheads="1"/>
          </p:cNvSpPr>
          <p:nvPr>
            <p:ph type="sldNum" sz="quarter" idx="5"/>
          </p:nvPr>
        </p:nvSpPr>
        <p:spPr>
          <a:ln/>
        </p:spPr>
        <p:txBody>
          <a:bodyPr/>
          <a:lstStyle/>
          <a:p>
            <a:fld id="{261DF4A7-3AF0-4863-BE86-6DFC943DDD71}" type="slidenum">
              <a:rPr lang="en-US" altLang="en-US"/>
              <a:pPr/>
              <a:t>25</a:t>
            </a:fld>
            <a:endParaRPr lang="en-US" altLang="en-US"/>
          </a:p>
        </p:txBody>
      </p:sp>
      <p:sp>
        <p:nvSpPr>
          <p:cNvPr id="11266" name="Rectangle 2">
            <a:extLst>
              <a:ext uri="{FF2B5EF4-FFF2-40B4-BE49-F238E27FC236}">
                <a16:creationId xmlns:a16="http://schemas.microsoft.com/office/drawing/2014/main" id="{33391D63-CEA7-41A1-A9A7-44B68C390E14}"/>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CE052D69-BE8A-46BA-8C93-3B6B7562C0E2}"/>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FBEB30A9-E931-475C-9453-C22B8F488D61}"/>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4C26D51F-E894-4F6D-9E95-C96F209C8C10}"/>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1126EC72-A247-4D6F-B158-DDF9EF97B76A}"/>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274267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a:t>
            </a:fld>
            <a:endParaRPr lang="en-US"/>
          </a:p>
        </p:txBody>
      </p:sp>
      <p:sp>
        <p:nvSpPr>
          <p:cNvPr id="5" name="Date Placeholder 4"/>
          <p:cNvSpPr>
            <a:spLocks noGrp="1"/>
          </p:cNvSpPr>
          <p:nvPr>
            <p:ph type="dt" idx="11"/>
          </p:nvPr>
        </p:nvSpPr>
        <p:spPr/>
        <p:txBody>
          <a:bodyPr/>
          <a:lstStyle/>
          <a:p>
            <a:pPr>
              <a:defRPr/>
            </a:pPr>
            <a:r>
              <a:rPr lang="en-US"/>
              <a:t>4/29/2018</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696772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31</a:t>
            </a:fld>
            <a:endParaRPr lang="en-US"/>
          </a:p>
        </p:txBody>
      </p:sp>
      <p:sp>
        <p:nvSpPr>
          <p:cNvPr id="5" name="Date Placeholder 4"/>
          <p:cNvSpPr>
            <a:spLocks noGrp="1"/>
          </p:cNvSpPr>
          <p:nvPr>
            <p:ph type="dt" idx="11"/>
          </p:nvPr>
        </p:nvSpPr>
        <p:spPr/>
        <p:txBody>
          <a:bodyPr/>
          <a:lstStyle/>
          <a:p>
            <a:pPr>
              <a:defRPr/>
            </a:pPr>
            <a:r>
              <a:rPr lang="en-US"/>
              <a:t>4/29/2018</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4057900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BD9566-D39E-471C-8732-A10FBEE5E670}"/>
              </a:ext>
            </a:extLst>
          </p:cNvPr>
          <p:cNvSpPr>
            <a:spLocks noGrp="1" noChangeArrowheads="1"/>
          </p:cNvSpPr>
          <p:nvPr>
            <p:ph type="sldNum" sz="quarter" idx="5"/>
          </p:nvPr>
        </p:nvSpPr>
        <p:spPr>
          <a:ln/>
        </p:spPr>
        <p:txBody>
          <a:bodyPr/>
          <a:lstStyle/>
          <a:p>
            <a:fld id="{4A53F26B-BB56-44F1-A7CC-FB3582F39EF6}" type="slidenum">
              <a:rPr lang="en-US" altLang="en-US"/>
              <a:pPr/>
              <a:t>32</a:t>
            </a:fld>
            <a:endParaRPr lang="en-US" altLang="en-US"/>
          </a:p>
        </p:txBody>
      </p:sp>
      <p:sp>
        <p:nvSpPr>
          <p:cNvPr id="29698" name="Rectangle 2">
            <a:extLst>
              <a:ext uri="{FF2B5EF4-FFF2-40B4-BE49-F238E27FC236}">
                <a16:creationId xmlns:a16="http://schemas.microsoft.com/office/drawing/2014/main" id="{4341B00D-98F3-4CC3-9CC9-EB620B1C0375}"/>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E79DAE29-9616-4D56-B03C-8F574DCF255B}"/>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94519C01-0FB1-4FC4-BA42-209BB50AB822}"/>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EEA2743F-7694-4D80-A110-75F734436842}"/>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DD139980-C631-484B-9267-368CC8D235DC}"/>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4020980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DA6647-841F-492E-B778-9CFE0291A03E}"/>
              </a:ext>
            </a:extLst>
          </p:cNvPr>
          <p:cNvSpPr>
            <a:spLocks noGrp="1" noChangeArrowheads="1"/>
          </p:cNvSpPr>
          <p:nvPr>
            <p:ph type="sldNum" sz="quarter" idx="5"/>
          </p:nvPr>
        </p:nvSpPr>
        <p:spPr>
          <a:ln/>
        </p:spPr>
        <p:txBody>
          <a:bodyPr/>
          <a:lstStyle/>
          <a:p>
            <a:fld id="{91508196-843B-4F48-9E89-20984E78B4D5}" type="slidenum">
              <a:rPr lang="en-US" altLang="en-US"/>
              <a:pPr/>
              <a:t>33</a:t>
            </a:fld>
            <a:endParaRPr lang="en-US" altLang="en-US"/>
          </a:p>
        </p:txBody>
      </p:sp>
      <p:sp>
        <p:nvSpPr>
          <p:cNvPr id="69634" name="Rectangle 2">
            <a:extLst>
              <a:ext uri="{FF2B5EF4-FFF2-40B4-BE49-F238E27FC236}">
                <a16:creationId xmlns:a16="http://schemas.microsoft.com/office/drawing/2014/main" id="{03A112D2-8EC4-496F-904F-8D0C87CACED4}"/>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ADA2429F-1ACC-4FAE-AA5D-E30434126E02}"/>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B98B85D0-335F-4F23-BF45-5AF3F1C749E7}"/>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3742206B-B661-41D1-B578-EF67EB76A362}"/>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92D87851-CFA0-4F42-98C2-F6D28594E162}"/>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2767375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3EC9BA-2351-42F6-B0F6-69495D5C114E}"/>
              </a:ext>
            </a:extLst>
          </p:cNvPr>
          <p:cNvSpPr>
            <a:spLocks noGrp="1" noChangeArrowheads="1"/>
          </p:cNvSpPr>
          <p:nvPr>
            <p:ph type="sldNum" sz="quarter" idx="5"/>
          </p:nvPr>
        </p:nvSpPr>
        <p:spPr>
          <a:ln/>
        </p:spPr>
        <p:txBody>
          <a:bodyPr/>
          <a:lstStyle/>
          <a:p>
            <a:fld id="{F3956835-B9A3-4BE0-A7E3-CECAB19DDEE2}" type="slidenum">
              <a:rPr lang="en-US" altLang="en-US"/>
              <a:pPr/>
              <a:t>34</a:t>
            </a:fld>
            <a:endParaRPr lang="en-US" altLang="en-US"/>
          </a:p>
        </p:txBody>
      </p:sp>
      <p:sp>
        <p:nvSpPr>
          <p:cNvPr id="63490" name="Rectangle 2">
            <a:extLst>
              <a:ext uri="{FF2B5EF4-FFF2-40B4-BE49-F238E27FC236}">
                <a16:creationId xmlns:a16="http://schemas.microsoft.com/office/drawing/2014/main" id="{3CAA3584-3BBF-41E8-A841-7D6C9CC8414E}"/>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5DDB5B3C-D752-41B0-90F1-A60331AC567A}"/>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0BB4FAF-8CA3-4361-8D6A-AB9667E78C4B}"/>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1CCC3778-CAE3-4217-9BC4-7B6335270416}"/>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B14BA6B4-4654-4663-B7A1-788F1691C841}"/>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3452414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028433A-0835-4B01-817F-4A4AE6E1294F}"/>
              </a:ext>
            </a:extLst>
          </p:cNvPr>
          <p:cNvSpPr>
            <a:spLocks noGrp="1" noChangeArrowheads="1"/>
          </p:cNvSpPr>
          <p:nvPr>
            <p:ph type="sldNum" sz="quarter" idx="5"/>
          </p:nvPr>
        </p:nvSpPr>
        <p:spPr>
          <a:ln/>
        </p:spPr>
        <p:txBody>
          <a:bodyPr/>
          <a:lstStyle/>
          <a:p>
            <a:fld id="{B0F6EBD6-2CD8-48F5-818F-A43A1D529EC2}" type="slidenum">
              <a:rPr lang="en-US" altLang="en-US"/>
              <a:pPr/>
              <a:t>35</a:t>
            </a:fld>
            <a:endParaRPr lang="en-US" altLang="en-US"/>
          </a:p>
        </p:txBody>
      </p:sp>
      <p:sp>
        <p:nvSpPr>
          <p:cNvPr id="53250" name="Rectangle 2">
            <a:extLst>
              <a:ext uri="{FF2B5EF4-FFF2-40B4-BE49-F238E27FC236}">
                <a16:creationId xmlns:a16="http://schemas.microsoft.com/office/drawing/2014/main" id="{35FE0313-33FC-4B3F-AD4D-6B46F43590CA}"/>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5C733B50-CC65-4D57-85F3-9B9773EFFE35}"/>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39F52FB2-1582-4E3E-9F7D-7CCDDD0366C9}"/>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B421A536-5CED-4883-B9CF-A5B08C985CB3}"/>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28E7B9F3-E345-4756-89F1-F87EB6915DB4}"/>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1137029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6D232AC-66EE-41F6-9807-7DF85031DA21}"/>
              </a:ext>
            </a:extLst>
          </p:cNvPr>
          <p:cNvSpPr>
            <a:spLocks noGrp="1" noChangeArrowheads="1"/>
          </p:cNvSpPr>
          <p:nvPr>
            <p:ph type="sldNum" sz="quarter" idx="5"/>
          </p:nvPr>
        </p:nvSpPr>
        <p:spPr>
          <a:ln/>
        </p:spPr>
        <p:txBody>
          <a:bodyPr/>
          <a:lstStyle/>
          <a:p>
            <a:fld id="{502D140B-533E-4F93-8693-D92A6511E5F9}" type="slidenum">
              <a:rPr lang="en-US" altLang="en-US"/>
              <a:pPr/>
              <a:t>36</a:t>
            </a:fld>
            <a:endParaRPr lang="en-US" altLang="en-US"/>
          </a:p>
        </p:txBody>
      </p:sp>
      <p:sp>
        <p:nvSpPr>
          <p:cNvPr id="31746" name="Rectangle 2">
            <a:extLst>
              <a:ext uri="{FF2B5EF4-FFF2-40B4-BE49-F238E27FC236}">
                <a16:creationId xmlns:a16="http://schemas.microsoft.com/office/drawing/2014/main" id="{4668CED4-109F-4CFC-8617-CA04A43E5E2C}"/>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04E61B18-D7CB-4ADC-9F55-A1EED3247B24}"/>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40C3D98E-4B42-4E92-9965-FD083183A526}"/>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D29A0084-3B61-4ECF-B004-BDBD96BC3F9F}"/>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724A0239-68E9-4831-877C-A7222315041E}"/>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3069974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B76CF1-F0A3-4464-8503-CA4AC503CF28}"/>
              </a:ext>
            </a:extLst>
          </p:cNvPr>
          <p:cNvSpPr>
            <a:spLocks noGrp="1" noChangeArrowheads="1"/>
          </p:cNvSpPr>
          <p:nvPr>
            <p:ph type="sldNum" sz="quarter" idx="5"/>
          </p:nvPr>
        </p:nvSpPr>
        <p:spPr>
          <a:ln/>
        </p:spPr>
        <p:txBody>
          <a:bodyPr/>
          <a:lstStyle/>
          <a:p>
            <a:fld id="{6F057E84-7FB1-46E9-9B6B-70A8802B74B2}" type="slidenum">
              <a:rPr lang="en-US" altLang="en-US"/>
              <a:pPr/>
              <a:t>37</a:t>
            </a:fld>
            <a:endParaRPr lang="en-US" altLang="en-US"/>
          </a:p>
        </p:txBody>
      </p:sp>
      <p:sp>
        <p:nvSpPr>
          <p:cNvPr id="73730" name="Rectangle 2">
            <a:extLst>
              <a:ext uri="{FF2B5EF4-FFF2-40B4-BE49-F238E27FC236}">
                <a16:creationId xmlns:a16="http://schemas.microsoft.com/office/drawing/2014/main" id="{F96087CC-8417-4568-A957-F17115FCF82D}"/>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5EFA0CC5-D8C6-4A84-A754-279F241E292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FA821BD8-0510-43CF-96C7-5D4A1E599B75}"/>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8321F541-062D-4B9E-9E48-67012055F336}"/>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329F8079-9AA6-451D-AD94-552990533072}"/>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468122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FA6A08-306C-4313-A8C8-AA1C14591030}"/>
              </a:ext>
            </a:extLst>
          </p:cNvPr>
          <p:cNvSpPr>
            <a:spLocks noGrp="1" noChangeArrowheads="1"/>
          </p:cNvSpPr>
          <p:nvPr>
            <p:ph type="sldNum" sz="quarter" idx="5"/>
          </p:nvPr>
        </p:nvSpPr>
        <p:spPr>
          <a:ln/>
        </p:spPr>
        <p:txBody>
          <a:bodyPr/>
          <a:lstStyle/>
          <a:p>
            <a:fld id="{D8FB17C9-00D9-4A73-8B66-3C9B774C331C}" type="slidenum">
              <a:rPr lang="en-US" altLang="en-US"/>
              <a:pPr/>
              <a:t>38</a:t>
            </a:fld>
            <a:endParaRPr lang="en-US" altLang="en-US"/>
          </a:p>
        </p:txBody>
      </p:sp>
      <p:sp>
        <p:nvSpPr>
          <p:cNvPr id="104450" name="Rectangle 2">
            <a:extLst>
              <a:ext uri="{FF2B5EF4-FFF2-40B4-BE49-F238E27FC236}">
                <a16:creationId xmlns:a16="http://schemas.microsoft.com/office/drawing/2014/main" id="{ED6360C7-2117-4319-BDC0-4023B4EEF5F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DA41694-463C-4078-B389-29A83C6B4167}"/>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9F27A865-204D-4635-BF88-2ABE8CF6FBA6}"/>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DFF09F45-B634-4A91-8505-3D611245206F}"/>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369F0913-8B2B-4467-AAFB-5F9CACC9D56B}"/>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61005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25AE72-39B2-496D-9E8E-955017EF2DAB}"/>
              </a:ext>
            </a:extLst>
          </p:cNvPr>
          <p:cNvSpPr>
            <a:spLocks noGrp="1" noChangeArrowheads="1"/>
          </p:cNvSpPr>
          <p:nvPr>
            <p:ph type="sldNum" sz="quarter" idx="5"/>
          </p:nvPr>
        </p:nvSpPr>
        <p:spPr>
          <a:ln/>
        </p:spPr>
        <p:txBody>
          <a:bodyPr/>
          <a:lstStyle/>
          <a:p>
            <a:fld id="{37FEE3B8-123F-45A8-9228-7D4D0D8CE67B}" type="slidenum">
              <a:rPr lang="en-US" altLang="en-US"/>
              <a:pPr/>
              <a:t>39</a:t>
            </a:fld>
            <a:endParaRPr lang="en-US" altLang="en-US"/>
          </a:p>
        </p:txBody>
      </p:sp>
      <p:sp>
        <p:nvSpPr>
          <p:cNvPr id="55298" name="Rectangle 2">
            <a:extLst>
              <a:ext uri="{FF2B5EF4-FFF2-40B4-BE49-F238E27FC236}">
                <a16:creationId xmlns:a16="http://schemas.microsoft.com/office/drawing/2014/main" id="{76319AA7-40AD-4282-91A0-1CD68908C29F}"/>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5C496294-1C80-4758-9A31-46665AE338F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112BA0C-4F66-43A4-9316-7FD04A3B230A}"/>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A1561310-0570-4EB1-AD56-0F36DB6B4462}"/>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E6884BEB-638E-4670-9016-8972281C0DF0}"/>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3719108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0876309-ED90-4A6A-AF60-8C15B5622AAB}"/>
              </a:ext>
            </a:extLst>
          </p:cNvPr>
          <p:cNvSpPr>
            <a:spLocks noGrp="1" noChangeArrowheads="1"/>
          </p:cNvSpPr>
          <p:nvPr>
            <p:ph type="sldNum" sz="quarter" idx="5"/>
          </p:nvPr>
        </p:nvSpPr>
        <p:spPr>
          <a:ln/>
        </p:spPr>
        <p:txBody>
          <a:bodyPr/>
          <a:lstStyle/>
          <a:p>
            <a:fld id="{551EF639-FEB3-4229-BDCB-4988A896FDE3}" type="slidenum">
              <a:rPr lang="en-US" altLang="en-US"/>
              <a:pPr/>
              <a:t>40</a:t>
            </a:fld>
            <a:endParaRPr lang="en-US" altLang="en-US"/>
          </a:p>
        </p:txBody>
      </p:sp>
      <p:sp>
        <p:nvSpPr>
          <p:cNvPr id="116738" name="Rectangle 2">
            <a:extLst>
              <a:ext uri="{FF2B5EF4-FFF2-40B4-BE49-F238E27FC236}">
                <a16:creationId xmlns:a16="http://schemas.microsoft.com/office/drawing/2014/main" id="{D365877E-3AD9-4F87-A766-41908421DA40}"/>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440B4D91-E26E-4838-8946-F7A052C38C2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3DA91D7-70B6-4B44-BF7C-40F0640C7623}"/>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566B956F-DC46-46F6-8B90-2008822907A9}"/>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EF2B6907-D7F9-4E50-88C3-CE35D6FE6B9B}"/>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3031237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3</a:t>
            </a:fld>
            <a:endParaRPr lang="en-US"/>
          </a:p>
        </p:txBody>
      </p:sp>
      <p:sp>
        <p:nvSpPr>
          <p:cNvPr id="5" name="Date Placeholder 4"/>
          <p:cNvSpPr>
            <a:spLocks noGrp="1"/>
          </p:cNvSpPr>
          <p:nvPr>
            <p:ph type="dt" idx="11"/>
          </p:nvPr>
        </p:nvSpPr>
        <p:spPr/>
        <p:txBody>
          <a:bodyPr/>
          <a:lstStyle/>
          <a:p>
            <a:pPr>
              <a:defRPr/>
            </a:pPr>
            <a:r>
              <a:rPr lang="en-US"/>
              <a:t>4/29/2018</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274590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97C395-F3D3-4E44-B6B9-E56483DE5785}"/>
              </a:ext>
            </a:extLst>
          </p:cNvPr>
          <p:cNvSpPr>
            <a:spLocks noGrp="1" noChangeArrowheads="1"/>
          </p:cNvSpPr>
          <p:nvPr>
            <p:ph type="sldNum" sz="quarter" idx="5"/>
          </p:nvPr>
        </p:nvSpPr>
        <p:spPr>
          <a:ln/>
        </p:spPr>
        <p:txBody>
          <a:bodyPr/>
          <a:lstStyle/>
          <a:p>
            <a:fld id="{133877A8-DEB5-4804-921E-B2BD3260B1FE}" type="slidenum">
              <a:rPr lang="en-US" altLang="en-US"/>
              <a:pPr/>
              <a:t>41</a:t>
            </a:fld>
            <a:endParaRPr lang="en-US" altLang="en-US"/>
          </a:p>
        </p:txBody>
      </p:sp>
      <p:sp>
        <p:nvSpPr>
          <p:cNvPr id="33794" name="Rectangle 2">
            <a:extLst>
              <a:ext uri="{FF2B5EF4-FFF2-40B4-BE49-F238E27FC236}">
                <a16:creationId xmlns:a16="http://schemas.microsoft.com/office/drawing/2014/main" id="{169AFD49-BAA5-40C0-A9D2-27491A49324F}"/>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E513F6E0-228B-4EC8-A762-BDADE962FD19}"/>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1CD0ED31-7168-408B-A9E6-DC4C4D0AE197}"/>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9D6504DC-A732-471E-AA0B-578A32D8F1D0}"/>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91C236F8-C67D-41B2-95D4-A74F217E5FF6}"/>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1837067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0CD725A-367A-4311-BA72-CD5FB0AB652E}"/>
              </a:ext>
            </a:extLst>
          </p:cNvPr>
          <p:cNvSpPr>
            <a:spLocks noGrp="1" noChangeArrowheads="1"/>
          </p:cNvSpPr>
          <p:nvPr>
            <p:ph type="sldNum" sz="quarter" idx="5"/>
          </p:nvPr>
        </p:nvSpPr>
        <p:spPr>
          <a:ln/>
        </p:spPr>
        <p:txBody>
          <a:bodyPr/>
          <a:lstStyle/>
          <a:p>
            <a:fld id="{9989747A-1028-4455-A2F7-9F96E8579F7C}" type="slidenum">
              <a:rPr lang="en-US" altLang="en-US"/>
              <a:pPr/>
              <a:t>42</a:t>
            </a:fld>
            <a:endParaRPr lang="en-US" altLang="en-US"/>
          </a:p>
        </p:txBody>
      </p:sp>
      <p:sp>
        <p:nvSpPr>
          <p:cNvPr id="77826" name="Rectangle 2">
            <a:extLst>
              <a:ext uri="{FF2B5EF4-FFF2-40B4-BE49-F238E27FC236}">
                <a16:creationId xmlns:a16="http://schemas.microsoft.com/office/drawing/2014/main" id="{0CB72308-72BD-4819-96F0-4CA4F674C6F6}"/>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C6CD38BD-AA45-4FDA-BD07-C75182F2F28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E11642D-B477-433A-8BF6-88F7A5B1539A}"/>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69F54CE7-FF16-40BD-BD8C-81761534054D}"/>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67E4E4EC-5420-48AD-8EFD-C65AED65E313}"/>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4118099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03E2FC-CE87-4860-BA9B-D04630099FF2}"/>
              </a:ext>
            </a:extLst>
          </p:cNvPr>
          <p:cNvSpPr>
            <a:spLocks noGrp="1" noChangeArrowheads="1"/>
          </p:cNvSpPr>
          <p:nvPr>
            <p:ph type="sldNum" sz="quarter" idx="5"/>
          </p:nvPr>
        </p:nvSpPr>
        <p:spPr>
          <a:ln/>
        </p:spPr>
        <p:txBody>
          <a:bodyPr/>
          <a:lstStyle/>
          <a:p>
            <a:fld id="{12C9FF91-7C0C-4F70-B4E3-3DBE1D16B322}" type="slidenum">
              <a:rPr lang="en-US" altLang="en-US"/>
              <a:pPr/>
              <a:t>43</a:t>
            </a:fld>
            <a:endParaRPr lang="en-US" altLang="en-US"/>
          </a:p>
        </p:txBody>
      </p:sp>
      <p:sp>
        <p:nvSpPr>
          <p:cNvPr id="35842" name="Rectangle 2">
            <a:extLst>
              <a:ext uri="{FF2B5EF4-FFF2-40B4-BE49-F238E27FC236}">
                <a16:creationId xmlns:a16="http://schemas.microsoft.com/office/drawing/2014/main" id="{812DF389-A915-4EA6-9FFF-C1F48E26252B}"/>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D1687AAD-677A-4B5A-9A1B-53065839757B}"/>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1BFFA830-E317-46DA-BBF9-472C79181EBB}"/>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77513073-6F84-491C-921D-AD0551FFDC86}"/>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689AE824-53D8-48A3-A59C-4D7451ED42FC}"/>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591765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38A587-09E6-4676-B618-7D0BF5C12379}"/>
              </a:ext>
            </a:extLst>
          </p:cNvPr>
          <p:cNvSpPr>
            <a:spLocks noGrp="1" noChangeArrowheads="1"/>
          </p:cNvSpPr>
          <p:nvPr>
            <p:ph type="sldNum" sz="quarter" idx="5"/>
          </p:nvPr>
        </p:nvSpPr>
        <p:spPr>
          <a:ln/>
        </p:spPr>
        <p:txBody>
          <a:bodyPr/>
          <a:lstStyle/>
          <a:p>
            <a:fld id="{C5F8CEA0-7FF4-4252-990F-44445414B6A4}" type="slidenum">
              <a:rPr lang="en-US" altLang="en-US"/>
              <a:pPr/>
              <a:t>44</a:t>
            </a:fld>
            <a:endParaRPr lang="en-US" altLang="en-US"/>
          </a:p>
        </p:txBody>
      </p:sp>
      <p:sp>
        <p:nvSpPr>
          <p:cNvPr id="84994" name="Rectangle 2">
            <a:extLst>
              <a:ext uri="{FF2B5EF4-FFF2-40B4-BE49-F238E27FC236}">
                <a16:creationId xmlns:a16="http://schemas.microsoft.com/office/drawing/2014/main" id="{73C54553-89E4-4934-9808-621B70D14890}"/>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C7A0E058-CB06-4D52-A494-477BD97E27BC}"/>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C26FEDC-425B-473A-9103-C8C08D6F2CC0}"/>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4F5E8685-FF3F-48F1-980E-5FDFA5BA4F94}"/>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18A82F49-F614-4C37-9442-5D2D5C5C87BF}"/>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868780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05BF9B-4475-4384-9644-F31F17EA941E}"/>
              </a:ext>
            </a:extLst>
          </p:cNvPr>
          <p:cNvSpPr>
            <a:spLocks noGrp="1" noChangeArrowheads="1"/>
          </p:cNvSpPr>
          <p:nvPr>
            <p:ph type="sldNum" sz="quarter" idx="5"/>
          </p:nvPr>
        </p:nvSpPr>
        <p:spPr>
          <a:ln/>
        </p:spPr>
        <p:txBody>
          <a:bodyPr/>
          <a:lstStyle/>
          <a:p>
            <a:fld id="{9C4FF726-EA68-4B2F-A390-CA9B570D1780}" type="slidenum">
              <a:rPr lang="en-US" altLang="en-US"/>
              <a:pPr/>
              <a:t>45</a:t>
            </a:fld>
            <a:endParaRPr lang="en-US" altLang="en-US"/>
          </a:p>
        </p:txBody>
      </p:sp>
      <p:sp>
        <p:nvSpPr>
          <p:cNvPr id="122882" name="Rectangle 2">
            <a:extLst>
              <a:ext uri="{FF2B5EF4-FFF2-40B4-BE49-F238E27FC236}">
                <a16:creationId xmlns:a16="http://schemas.microsoft.com/office/drawing/2014/main" id="{BE1B5284-006E-4FE7-BF70-83871FD73297}"/>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21AF7358-CD25-4360-8A68-C90D0F2F64D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D3A382F6-7138-442A-BCF8-E43E315411C6}"/>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8218DEB5-09BE-4407-B822-30B76161CC60}"/>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C09133DA-24EE-4B63-862D-7931DB8E6C92}"/>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2007932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FA6A08-306C-4313-A8C8-AA1C14591030}"/>
              </a:ext>
            </a:extLst>
          </p:cNvPr>
          <p:cNvSpPr>
            <a:spLocks noGrp="1" noChangeArrowheads="1"/>
          </p:cNvSpPr>
          <p:nvPr>
            <p:ph type="sldNum" sz="quarter" idx="5"/>
          </p:nvPr>
        </p:nvSpPr>
        <p:spPr>
          <a:ln/>
        </p:spPr>
        <p:txBody>
          <a:bodyPr/>
          <a:lstStyle/>
          <a:p>
            <a:fld id="{D8FB17C9-00D9-4A73-8B66-3C9B774C331C}" type="slidenum">
              <a:rPr lang="en-US" altLang="en-US"/>
              <a:pPr/>
              <a:t>46</a:t>
            </a:fld>
            <a:endParaRPr lang="en-US" altLang="en-US"/>
          </a:p>
        </p:txBody>
      </p:sp>
      <p:sp>
        <p:nvSpPr>
          <p:cNvPr id="104450" name="Rectangle 2">
            <a:extLst>
              <a:ext uri="{FF2B5EF4-FFF2-40B4-BE49-F238E27FC236}">
                <a16:creationId xmlns:a16="http://schemas.microsoft.com/office/drawing/2014/main" id="{ED6360C7-2117-4319-BDC0-4023B4EEF5F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DA41694-463C-4078-B389-29A83C6B4167}"/>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B8BD6B64-E7D1-4734-B3C9-CAC0D32B3B9C}"/>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2279606A-FED8-4958-B5BC-B034D84D2338}"/>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04A60ED0-F137-4B30-B03D-1CC030B97A51}"/>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3177441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05BF9B-4475-4384-9644-F31F17EA941E}"/>
              </a:ext>
            </a:extLst>
          </p:cNvPr>
          <p:cNvSpPr>
            <a:spLocks noGrp="1" noChangeArrowheads="1"/>
          </p:cNvSpPr>
          <p:nvPr>
            <p:ph type="sldNum" sz="quarter" idx="5"/>
          </p:nvPr>
        </p:nvSpPr>
        <p:spPr>
          <a:ln/>
        </p:spPr>
        <p:txBody>
          <a:bodyPr/>
          <a:lstStyle/>
          <a:p>
            <a:fld id="{9C4FF726-EA68-4B2F-A390-CA9B570D1780}" type="slidenum">
              <a:rPr lang="en-US" altLang="en-US"/>
              <a:pPr/>
              <a:t>47</a:t>
            </a:fld>
            <a:endParaRPr lang="en-US" altLang="en-US"/>
          </a:p>
        </p:txBody>
      </p:sp>
      <p:sp>
        <p:nvSpPr>
          <p:cNvPr id="122882" name="Rectangle 2">
            <a:extLst>
              <a:ext uri="{FF2B5EF4-FFF2-40B4-BE49-F238E27FC236}">
                <a16:creationId xmlns:a16="http://schemas.microsoft.com/office/drawing/2014/main" id="{BE1B5284-006E-4FE7-BF70-83871FD73297}"/>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21AF7358-CD25-4360-8A68-C90D0F2F64D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D91C7C15-C2A1-4D44-90B7-E506AB880D60}"/>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70BBE886-0C1B-4473-9A3A-9C7E1FFAD480}"/>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CD170BA4-0BFA-440C-A187-6A5E565FD880}"/>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2243221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42EB150-7B5A-477D-A61B-7C104265B9CF}"/>
              </a:ext>
            </a:extLst>
          </p:cNvPr>
          <p:cNvSpPr>
            <a:spLocks noGrp="1" noChangeArrowheads="1"/>
          </p:cNvSpPr>
          <p:nvPr>
            <p:ph type="sldNum" sz="quarter" idx="5"/>
          </p:nvPr>
        </p:nvSpPr>
        <p:spPr>
          <a:ln/>
        </p:spPr>
        <p:txBody>
          <a:bodyPr/>
          <a:lstStyle/>
          <a:p>
            <a:fld id="{D27CC597-54FA-4102-B716-E2226BD5B8A8}" type="slidenum">
              <a:rPr lang="en-US" altLang="en-US"/>
              <a:pPr/>
              <a:t>48</a:t>
            </a:fld>
            <a:endParaRPr lang="en-US" altLang="en-US"/>
          </a:p>
        </p:txBody>
      </p:sp>
      <p:sp>
        <p:nvSpPr>
          <p:cNvPr id="82946" name="Rectangle 2">
            <a:extLst>
              <a:ext uri="{FF2B5EF4-FFF2-40B4-BE49-F238E27FC236}">
                <a16:creationId xmlns:a16="http://schemas.microsoft.com/office/drawing/2014/main" id="{57ABB81C-BA39-44E3-8EB9-194F6C1F65B3}"/>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E9083FEC-8A69-44B6-9F25-08931CBE3F92}"/>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C7A6B26A-1C69-4289-B1C2-13155358BB1A}"/>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D1546525-8B80-49A9-9BFD-608364B0F26B}"/>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0D2979AC-30DE-495C-86DA-9ED7031F1F09}"/>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91377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79CE17-FEB1-4CEA-87C0-3558B83DB755}"/>
              </a:ext>
            </a:extLst>
          </p:cNvPr>
          <p:cNvSpPr>
            <a:spLocks noGrp="1" noChangeArrowheads="1"/>
          </p:cNvSpPr>
          <p:nvPr>
            <p:ph type="sldNum" sz="quarter" idx="5"/>
          </p:nvPr>
        </p:nvSpPr>
        <p:spPr>
          <a:ln/>
        </p:spPr>
        <p:txBody>
          <a:bodyPr/>
          <a:lstStyle/>
          <a:p>
            <a:fld id="{53459720-28D7-455F-AC20-06017B933CED}" type="slidenum">
              <a:rPr lang="en-US" altLang="en-US"/>
              <a:pPr/>
              <a:t>49</a:t>
            </a:fld>
            <a:endParaRPr lang="en-US" altLang="en-US"/>
          </a:p>
        </p:txBody>
      </p:sp>
      <p:sp>
        <p:nvSpPr>
          <p:cNvPr id="37890" name="Rectangle 2">
            <a:extLst>
              <a:ext uri="{FF2B5EF4-FFF2-40B4-BE49-F238E27FC236}">
                <a16:creationId xmlns:a16="http://schemas.microsoft.com/office/drawing/2014/main" id="{94A3F5F0-D508-4413-BB8E-98E692296435}"/>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231CBA11-5BB6-4C91-92B7-53CD8B554B5A}"/>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31B29660-9B33-44B1-8022-0B40630DE652}"/>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88A59DBD-4B3F-4067-9F05-9EFB8AB19D0A}"/>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23BC45C7-5302-47FB-A883-2761D033DEEE}"/>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373922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FA6A08-306C-4313-A8C8-AA1C14591030}"/>
              </a:ext>
            </a:extLst>
          </p:cNvPr>
          <p:cNvSpPr>
            <a:spLocks noGrp="1" noChangeArrowheads="1"/>
          </p:cNvSpPr>
          <p:nvPr>
            <p:ph type="sldNum" sz="quarter" idx="5"/>
          </p:nvPr>
        </p:nvSpPr>
        <p:spPr>
          <a:ln/>
        </p:spPr>
        <p:txBody>
          <a:bodyPr/>
          <a:lstStyle/>
          <a:p>
            <a:fld id="{D8FB17C9-00D9-4A73-8B66-3C9B774C331C}" type="slidenum">
              <a:rPr lang="en-US" altLang="en-US"/>
              <a:pPr/>
              <a:t>50</a:t>
            </a:fld>
            <a:endParaRPr lang="en-US" altLang="en-US"/>
          </a:p>
        </p:txBody>
      </p:sp>
      <p:sp>
        <p:nvSpPr>
          <p:cNvPr id="104450" name="Rectangle 2">
            <a:extLst>
              <a:ext uri="{FF2B5EF4-FFF2-40B4-BE49-F238E27FC236}">
                <a16:creationId xmlns:a16="http://schemas.microsoft.com/office/drawing/2014/main" id="{ED6360C7-2117-4319-BDC0-4023B4EEF5F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DA41694-463C-4078-B389-29A83C6B4167}"/>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155BCFA9-ECCD-4C10-B4AD-0FE6391E8059}"/>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726EBFA6-95FE-4CE6-A183-174F000D4371}"/>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C5B07C42-8002-4153-B922-7C3230826014}"/>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2234986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fld id="{7C1CD5D1-B74C-498D-9E1E-07C88E9286BF}" type="slidenum">
              <a:rPr lang="en-US" altLang="en-US">
                <a:solidFill>
                  <a:srgbClr val="000000"/>
                </a:solidFill>
                <a:latin typeface="Calibri" panose="020F0502020204030204" pitchFamily="34" charset="0"/>
                <a:cs typeface="Calibri" panose="020F0502020204030204" pitchFamily="34" charset="0"/>
              </a:rPr>
              <a:pPr>
                <a:spcBef>
                  <a:spcPct val="0"/>
                </a:spcBef>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11271" name="Date Placeholder 2"/>
          <p:cNvSpPr>
            <a:spLocks noGrp="1"/>
          </p:cNvSpPr>
          <p:nvPr>
            <p:ph type="dt" sz="quarter" idx="1"/>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4/29/2018</a:t>
            </a:r>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14185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2DAC58-A7E0-422F-84D3-EEFDAA62F19E}"/>
              </a:ext>
            </a:extLst>
          </p:cNvPr>
          <p:cNvSpPr>
            <a:spLocks noGrp="1" noChangeArrowheads="1"/>
          </p:cNvSpPr>
          <p:nvPr>
            <p:ph type="sldNum" sz="quarter" idx="5"/>
          </p:nvPr>
        </p:nvSpPr>
        <p:spPr>
          <a:ln/>
        </p:spPr>
        <p:txBody>
          <a:bodyPr/>
          <a:lstStyle/>
          <a:p>
            <a:fld id="{A04D051C-08B4-43AD-8F0D-80635C4D677A}" type="slidenum">
              <a:rPr lang="en-US" altLang="en-US"/>
              <a:pPr/>
              <a:t>51</a:t>
            </a:fld>
            <a:endParaRPr lang="en-US" altLang="en-US"/>
          </a:p>
        </p:txBody>
      </p:sp>
      <p:sp>
        <p:nvSpPr>
          <p:cNvPr id="87042" name="Rectangle 2">
            <a:extLst>
              <a:ext uri="{FF2B5EF4-FFF2-40B4-BE49-F238E27FC236}">
                <a16:creationId xmlns:a16="http://schemas.microsoft.com/office/drawing/2014/main" id="{15581BF1-1C8D-4AA2-9FDE-31AD8685322B}"/>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40E18C37-65C3-4890-8145-635A683B309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CBF6A7BC-901C-4465-8F7D-33BA73EEC096}"/>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0CBA4AF6-8969-4274-98ED-C93F5467070F}"/>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CEB3BC83-D95A-411F-9A84-0D4BEE705D46}"/>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1957477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CE2950-55D3-4988-A7C2-97A725B934C7}"/>
              </a:ext>
            </a:extLst>
          </p:cNvPr>
          <p:cNvSpPr>
            <a:spLocks noGrp="1" noChangeArrowheads="1"/>
          </p:cNvSpPr>
          <p:nvPr>
            <p:ph type="sldNum" sz="quarter" idx="5"/>
          </p:nvPr>
        </p:nvSpPr>
        <p:spPr>
          <a:ln/>
        </p:spPr>
        <p:txBody>
          <a:bodyPr/>
          <a:lstStyle/>
          <a:p>
            <a:fld id="{2EC6412C-EC6A-4A86-BAF1-223884DBC227}" type="slidenum">
              <a:rPr lang="en-US" altLang="en-US"/>
              <a:pPr/>
              <a:t>52</a:t>
            </a:fld>
            <a:endParaRPr lang="en-US" altLang="en-US"/>
          </a:p>
        </p:txBody>
      </p:sp>
      <p:sp>
        <p:nvSpPr>
          <p:cNvPr id="39938" name="Rectangle 2">
            <a:extLst>
              <a:ext uri="{FF2B5EF4-FFF2-40B4-BE49-F238E27FC236}">
                <a16:creationId xmlns:a16="http://schemas.microsoft.com/office/drawing/2014/main" id="{F1C5AF14-5532-41C8-A91A-D02A10B76DA4}"/>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04A0FE0F-8FA7-4AD7-A445-9F6553B6CF8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3BB86E51-0C18-455C-A856-B0CEAB1E2818}"/>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AA744FC5-759B-42D7-B6E0-9B8201340493}"/>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B3DD1A10-B125-40E4-B979-35CF632CB4BD}"/>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27252371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FA6A08-306C-4313-A8C8-AA1C14591030}"/>
              </a:ext>
            </a:extLst>
          </p:cNvPr>
          <p:cNvSpPr>
            <a:spLocks noGrp="1" noChangeArrowheads="1"/>
          </p:cNvSpPr>
          <p:nvPr>
            <p:ph type="sldNum" sz="quarter" idx="5"/>
          </p:nvPr>
        </p:nvSpPr>
        <p:spPr>
          <a:ln/>
        </p:spPr>
        <p:txBody>
          <a:bodyPr/>
          <a:lstStyle/>
          <a:p>
            <a:fld id="{D8FB17C9-00D9-4A73-8B66-3C9B774C331C}" type="slidenum">
              <a:rPr lang="en-US" altLang="en-US"/>
              <a:pPr/>
              <a:t>53</a:t>
            </a:fld>
            <a:endParaRPr lang="en-US" altLang="en-US"/>
          </a:p>
        </p:txBody>
      </p:sp>
      <p:sp>
        <p:nvSpPr>
          <p:cNvPr id="104450" name="Rectangle 2">
            <a:extLst>
              <a:ext uri="{FF2B5EF4-FFF2-40B4-BE49-F238E27FC236}">
                <a16:creationId xmlns:a16="http://schemas.microsoft.com/office/drawing/2014/main" id="{ED6360C7-2117-4319-BDC0-4023B4EEF5F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DA41694-463C-4078-B389-29A83C6B4167}"/>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B19A7EAE-DBD7-405E-80A4-ECCF88B3324A}"/>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F11A4930-F4D8-4620-B9D5-35173B25037E}"/>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1C2B0AC0-C9DB-4987-86E7-43E47B6313D5}"/>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1359937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CDC9B5-DDCB-4D60-B020-34123AAC1638}"/>
              </a:ext>
            </a:extLst>
          </p:cNvPr>
          <p:cNvSpPr>
            <a:spLocks noGrp="1" noChangeArrowheads="1"/>
          </p:cNvSpPr>
          <p:nvPr>
            <p:ph type="sldNum" sz="quarter" idx="5"/>
          </p:nvPr>
        </p:nvSpPr>
        <p:spPr>
          <a:ln/>
        </p:spPr>
        <p:txBody>
          <a:bodyPr/>
          <a:lstStyle/>
          <a:p>
            <a:fld id="{928F571F-AB1E-4E03-89A4-BEA4E852945F}" type="slidenum">
              <a:rPr lang="en-US" altLang="en-US"/>
              <a:pPr/>
              <a:t>54</a:t>
            </a:fld>
            <a:endParaRPr lang="en-US" altLang="en-US"/>
          </a:p>
        </p:txBody>
      </p:sp>
      <p:sp>
        <p:nvSpPr>
          <p:cNvPr id="93186" name="Rectangle 2">
            <a:extLst>
              <a:ext uri="{FF2B5EF4-FFF2-40B4-BE49-F238E27FC236}">
                <a16:creationId xmlns:a16="http://schemas.microsoft.com/office/drawing/2014/main" id="{B3380724-A2AC-4F62-B29F-72F5692ED72F}"/>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669BBA90-23BC-4BDE-A076-76D8EB6D468B}"/>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99FC801-CB01-488D-880C-2ECA51527B4E}"/>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6829E88E-FB67-4C49-AA33-A46F9758F0E9}"/>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896DCC62-C0D1-4F23-BE91-BE317D7204A1}"/>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2065076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04DC18-38BE-4FE1-9E8E-7903EF6DE685}"/>
              </a:ext>
            </a:extLst>
          </p:cNvPr>
          <p:cNvSpPr>
            <a:spLocks noGrp="1" noChangeArrowheads="1"/>
          </p:cNvSpPr>
          <p:nvPr>
            <p:ph type="sldNum" sz="quarter" idx="5"/>
          </p:nvPr>
        </p:nvSpPr>
        <p:spPr>
          <a:ln/>
        </p:spPr>
        <p:txBody>
          <a:bodyPr/>
          <a:lstStyle/>
          <a:p>
            <a:fld id="{D8F446E5-9F93-4557-9FD5-5AEB778626FA}" type="slidenum">
              <a:rPr lang="en-US" altLang="en-US"/>
              <a:pPr/>
              <a:t>55</a:t>
            </a:fld>
            <a:endParaRPr lang="en-US" altLang="en-US"/>
          </a:p>
        </p:txBody>
      </p:sp>
      <p:sp>
        <p:nvSpPr>
          <p:cNvPr id="41986" name="Rectangle 2">
            <a:extLst>
              <a:ext uri="{FF2B5EF4-FFF2-40B4-BE49-F238E27FC236}">
                <a16:creationId xmlns:a16="http://schemas.microsoft.com/office/drawing/2014/main" id="{15FCBB0F-7515-4FF7-AE3B-987789AFF358}"/>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84682F42-FF94-42CC-9CD0-9C490657065B}"/>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06BEF3F3-99E6-4278-A2AF-40C0BAFB7653}"/>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4CF35D3F-CF42-4536-8B3F-77B062105F30}"/>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64DF76CA-7818-4223-810B-1841FD09A08D}"/>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2807203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125721-8959-4560-9032-0E55DD093ED5}"/>
              </a:ext>
            </a:extLst>
          </p:cNvPr>
          <p:cNvSpPr>
            <a:spLocks noGrp="1" noChangeArrowheads="1"/>
          </p:cNvSpPr>
          <p:nvPr>
            <p:ph type="sldNum" sz="quarter" idx="5"/>
          </p:nvPr>
        </p:nvSpPr>
        <p:spPr>
          <a:ln/>
        </p:spPr>
        <p:txBody>
          <a:bodyPr/>
          <a:lstStyle/>
          <a:p>
            <a:fld id="{A30B33B4-6B0D-49C1-BB30-EE5C99680BF7}" type="slidenum">
              <a:rPr lang="en-US" altLang="en-US"/>
              <a:pPr/>
              <a:t>56</a:t>
            </a:fld>
            <a:endParaRPr lang="en-US" altLang="en-US"/>
          </a:p>
        </p:txBody>
      </p:sp>
      <p:sp>
        <p:nvSpPr>
          <p:cNvPr id="95234" name="Rectangle 2">
            <a:extLst>
              <a:ext uri="{FF2B5EF4-FFF2-40B4-BE49-F238E27FC236}">
                <a16:creationId xmlns:a16="http://schemas.microsoft.com/office/drawing/2014/main" id="{1649D57F-A9E8-4FC1-AED6-F6927B9AF43B}"/>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37AE7FCE-6F4A-4E05-9078-688A3BC9EA8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F0183982-8F93-4407-88BC-A2EDD14329E8}"/>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A69AFCE1-741A-49D1-84A9-28F64FE7A8DE}"/>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C73BD7BE-D69F-47CA-95FD-E206F3993525}"/>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3740489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125721-8959-4560-9032-0E55DD093ED5}"/>
              </a:ext>
            </a:extLst>
          </p:cNvPr>
          <p:cNvSpPr>
            <a:spLocks noGrp="1" noChangeArrowheads="1"/>
          </p:cNvSpPr>
          <p:nvPr>
            <p:ph type="sldNum" sz="quarter" idx="5"/>
          </p:nvPr>
        </p:nvSpPr>
        <p:spPr>
          <a:ln/>
        </p:spPr>
        <p:txBody>
          <a:bodyPr/>
          <a:lstStyle/>
          <a:p>
            <a:fld id="{A30B33B4-6B0D-49C1-BB30-EE5C99680BF7}" type="slidenum">
              <a:rPr lang="en-US" altLang="en-US"/>
              <a:pPr/>
              <a:t>58</a:t>
            </a:fld>
            <a:endParaRPr lang="en-US" altLang="en-US"/>
          </a:p>
        </p:txBody>
      </p:sp>
      <p:sp>
        <p:nvSpPr>
          <p:cNvPr id="95234" name="Rectangle 2">
            <a:extLst>
              <a:ext uri="{FF2B5EF4-FFF2-40B4-BE49-F238E27FC236}">
                <a16:creationId xmlns:a16="http://schemas.microsoft.com/office/drawing/2014/main" id="{1649D57F-A9E8-4FC1-AED6-F6927B9AF43B}"/>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37AE7FCE-6F4A-4E05-9078-688A3BC9EA8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ABFA970B-1FFD-4E94-BD81-B1DAE0155D8A}"/>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724E7CC7-E55B-419C-85FB-8E2FA2847C02}"/>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709C17AB-E99D-4D2F-98FF-F7815C28EA32}"/>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33650312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493B3B3-C483-4802-8CD7-F213337C3891}"/>
              </a:ext>
            </a:extLst>
          </p:cNvPr>
          <p:cNvSpPr>
            <a:spLocks noGrp="1" noChangeArrowheads="1"/>
          </p:cNvSpPr>
          <p:nvPr>
            <p:ph type="sldNum" sz="quarter" idx="5"/>
          </p:nvPr>
        </p:nvSpPr>
        <p:spPr>
          <a:ln/>
        </p:spPr>
        <p:txBody>
          <a:bodyPr/>
          <a:lstStyle/>
          <a:p>
            <a:fld id="{9FEB138E-6111-43DE-87AB-5D7AB43EC1EB}" type="slidenum">
              <a:rPr lang="en-US" altLang="en-US"/>
              <a:pPr/>
              <a:t>60</a:t>
            </a:fld>
            <a:endParaRPr lang="en-US" altLang="en-US"/>
          </a:p>
        </p:txBody>
      </p:sp>
      <p:sp>
        <p:nvSpPr>
          <p:cNvPr id="97282" name="Rectangle 2">
            <a:extLst>
              <a:ext uri="{FF2B5EF4-FFF2-40B4-BE49-F238E27FC236}">
                <a16:creationId xmlns:a16="http://schemas.microsoft.com/office/drawing/2014/main" id="{AAA505FF-B9DD-4E2F-9691-5ABE79860E53}"/>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D99521A6-2404-4006-9D1E-B48EDC68B55B}"/>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2095571A-B394-43F7-808E-6A41513B6AB5}"/>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50E76AA7-D45C-4A7F-A037-D42935E80CE7}"/>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12CB9019-7AD8-485E-92FC-4FAA1C5D11DF}"/>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38944512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553BF08-B51A-458C-8867-3403B2EE851F}"/>
              </a:ext>
            </a:extLst>
          </p:cNvPr>
          <p:cNvSpPr>
            <a:spLocks noGrp="1" noChangeArrowheads="1"/>
          </p:cNvSpPr>
          <p:nvPr>
            <p:ph type="sldNum" sz="quarter" idx="5"/>
          </p:nvPr>
        </p:nvSpPr>
        <p:spPr>
          <a:ln/>
        </p:spPr>
        <p:txBody>
          <a:bodyPr/>
          <a:lstStyle/>
          <a:p>
            <a:fld id="{4593971B-AE90-46B9-930A-8D11B1DEB0E2}" type="slidenum">
              <a:rPr lang="en-US" altLang="en-US"/>
              <a:pPr/>
              <a:t>61</a:t>
            </a:fld>
            <a:endParaRPr lang="en-US" altLang="en-US"/>
          </a:p>
        </p:txBody>
      </p:sp>
      <p:sp>
        <p:nvSpPr>
          <p:cNvPr id="44034" name="Rectangle 2">
            <a:extLst>
              <a:ext uri="{FF2B5EF4-FFF2-40B4-BE49-F238E27FC236}">
                <a16:creationId xmlns:a16="http://schemas.microsoft.com/office/drawing/2014/main" id="{CC3C5622-B21E-4BEE-8D7E-155D7568A7D6}"/>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CB114524-7772-4134-AAB1-4A5ED9DA6B8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0CC72618-9922-4076-8911-83B50DD4929C}"/>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B8E342C2-6A1F-4C68-8C1D-5C8EF941F235}"/>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615DC83A-3A6E-49C7-A256-F7B066DDA0F6}"/>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429403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FBAFD97-2135-4184-A70F-6F18D64EC1E8}"/>
              </a:ext>
            </a:extLst>
          </p:cNvPr>
          <p:cNvSpPr>
            <a:spLocks noGrp="1" noChangeArrowheads="1"/>
          </p:cNvSpPr>
          <p:nvPr>
            <p:ph type="sldNum" sz="quarter" idx="5"/>
          </p:nvPr>
        </p:nvSpPr>
        <p:spPr>
          <a:ln/>
        </p:spPr>
        <p:txBody>
          <a:bodyPr/>
          <a:lstStyle/>
          <a:p>
            <a:fld id="{E2076FF8-C492-4EA7-BB53-3922C657B704}" type="slidenum">
              <a:rPr lang="en-US" altLang="en-US"/>
              <a:pPr/>
              <a:t>62</a:t>
            </a:fld>
            <a:endParaRPr lang="en-US" altLang="en-US"/>
          </a:p>
        </p:txBody>
      </p:sp>
      <p:sp>
        <p:nvSpPr>
          <p:cNvPr id="99330" name="Rectangle 2">
            <a:extLst>
              <a:ext uri="{FF2B5EF4-FFF2-40B4-BE49-F238E27FC236}">
                <a16:creationId xmlns:a16="http://schemas.microsoft.com/office/drawing/2014/main" id="{4C3AFD92-C738-4A6B-8520-CC69FB9793A1}"/>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436E436A-1F69-4462-AE47-5F9DA5A81D2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14FEE480-A347-4EA5-A8B8-9E1496BCE1C0}"/>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7AAC347E-EF60-48AE-A5BB-414AD6084FFC}"/>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5829E868-D15B-4CB2-B0E5-CC604DCE0AA6}"/>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2160340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500">
                <a:solidFill>
                  <a:schemeClr val="tx1"/>
                </a:solidFill>
                <a:latin typeface="Arial" charset="0"/>
                <a:cs typeface="Arial" charset="0"/>
              </a:defRPr>
            </a:lvl1pPr>
            <a:lvl2pPr marL="877622" indent="-337547" eaLnBrk="0" hangingPunct="0">
              <a:spcBef>
                <a:spcPct val="30000"/>
              </a:spcBef>
              <a:defRPr sz="1500">
                <a:solidFill>
                  <a:schemeClr val="tx1"/>
                </a:solidFill>
                <a:latin typeface="Arial" charset="0"/>
                <a:cs typeface="Arial" charset="0"/>
              </a:defRPr>
            </a:lvl2pPr>
            <a:lvl3pPr marL="1350188" indent="-270037" eaLnBrk="0" hangingPunct="0">
              <a:spcBef>
                <a:spcPct val="30000"/>
              </a:spcBef>
              <a:defRPr sz="1500">
                <a:solidFill>
                  <a:schemeClr val="tx1"/>
                </a:solidFill>
                <a:latin typeface="Arial" charset="0"/>
                <a:cs typeface="Arial" charset="0"/>
              </a:defRPr>
            </a:lvl3pPr>
            <a:lvl4pPr marL="1890264" indent="-270037" eaLnBrk="0" hangingPunct="0">
              <a:spcBef>
                <a:spcPct val="30000"/>
              </a:spcBef>
              <a:defRPr sz="1500">
                <a:solidFill>
                  <a:schemeClr val="tx1"/>
                </a:solidFill>
                <a:latin typeface="Arial" charset="0"/>
                <a:cs typeface="Arial" charset="0"/>
              </a:defRPr>
            </a:lvl4pPr>
            <a:lvl5pPr marL="2430341" indent="-270037" eaLnBrk="0" hangingPunct="0">
              <a:spcBef>
                <a:spcPct val="30000"/>
              </a:spcBef>
              <a:defRPr sz="1500">
                <a:solidFill>
                  <a:schemeClr val="tx1"/>
                </a:solidFill>
                <a:latin typeface="Arial" charset="0"/>
                <a:cs typeface="Arial" charset="0"/>
              </a:defRPr>
            </a:lvl5pPr>
            <a:lvl6pPr marL="2970415" indent="-270037" eaLnBrk="0" fontAlgn="base" hangingPunct="0">
              <a:spcBef>
                <a:spcPct val="30000"/>
              </a:spcBef>
              <a:spcAft>
                <a:spcPct val="0"/>
              </a:spcAft>
              <a:defRPr sz="1500">
                <a:solidFill>
                  <a:schemeClr val="tx1"/>
                </a:solidFill>
                <a:latin typeface="Arial" charset="0"/>
                <a:cs typeface="Arial" charset="0"/>
              </a:defRPr>
            </a:lvl6pPr>
            <a:lvl7pPr marL="3510491" indent="-270037" eaLnBrk="0" fontAlgn="base" hangingPunct="0">
              <a:spcBef>
                <a:spcPct val="30000"/>
              </a:spcBef>
              <a:spcAft>
                <a:spcPct val="0"/>
              </a:spcAft>
              <a:defRPr sz="1500">
                <a:solidFill>
                  <a:schemeClr val="tx1"/>
                </a:solidFill>
                <a:latin typeface="Arial" charset="0"/>
                <a:cs typeface="Arial" charset="0"/>
              </a:defRPr>
            </a:lvl7pPr>
            <a:lvl8pPr marL="4050566" indent="-270037" eaLnBrk="0" fontAlgn="base" hangingPunct="0">
              <a:spcBef>
                <a:spcPct val="30000"/>
              </a:spcBef>
              <a:spcAft>
                <a:spcPct val="0"/>
              </a:spcAft>
              <a:defRPr sz="1500">
                <a:solidFill>
                  <a:schemeClr val="tx1"/>
                </a:solidFill>
                <a:latin typeface="Arial" charset="0"/>
                <a:cs typeface="Arial" charset="0"/>
              </a:defRPr>
            </a:lvl8pPr>
            <a:lvl9pPr marL="4590642" indent="-270037" eaLnBrk="0" fontAlgn="base" hangingPunct="0">
              <a:spcBef>
                <a:spcPct val="30000"/>
              </a:spcBef>
              <a:spcAft>
                <a:spcPct val="0"/>
              </a:spcAft>
              <a:defRPr sz="1500">
                <a:solidFill>
                  <a:schemeClr val="tx1"/>
                </a:solidFill>
                <a:latin typeface="Arial" charset="0"/>
                <a:cs typeface="Arial" charset="0"/>
              </a:defRPr>
            </a:lvl9pPr>
          </a:lstStyle>
          <a:p>
            <a:pPr eaLnBrk="1" hangingPunct="1">
              <a:spcBef>
                <a:spcPct val="0"/>
              </a:spcBef>
            </a:pPr>
            <a:fld id="{312DE033-A0D6-4BE6-9757-342E30391FB3}" type="slidenum">
              <a:rPr lang="en-US" altLang="en-US" smtClean="0">
                <a:latin typeface="Calibri" panose="020F0502020204030204" pitchFamily="34" charset="0"/>
                <a:cs typeface="Calibri" panose="020F0502020204030204" pitchFamily="34" charset="0"/>
              </a:rPr>
              <a:pPr eaLnBrk="1" hangingPunct="1">
                <a:spcBef>
                  <a:spcPct val="0"/>
                </a:spcBef>
              </a:pPr>
              <a:t>5</a:t>
            </a:fld>
            <a:endParaRPr lang="en-US" altLang="en-US" dirty="0">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109743" y="5028030"/>
            <a:ext cx="6103586" cy="4763395"/>
          </a:xfrm>
          <a:noFill/>
        </p:spPr>
        <p:txBody>
          <a:bodyPr/>
          <a:lstStyle/>
          <a:p>
            <a:pPr>
              <a:spcBef>
                <a:spcPts val="0"/>
              </a:spcBef>
              <a:spcAft>
                <a:spcPts val="1181"/>
              </a:spcAft>
            </a:pPr>
            <a:endParaRPr lang="en-US" altLang="en-US" sz="1500" b="1" dirty="0">
              <a:latin typeface="+mn-lt"/>
            </a:endParaRPr>
          </a:p>
        </p:txBody>
      </p:sp>
      <p:sp>
        <p:nvSpPr>
          <p:cNvPr id="2" name="Date Placeholder 1"/>
          <p:cNvSpPr>
            <a:spLocks noGrp="1"/>
          </p:cNvSpPr>
          <p:nvPr>
            <p:ph type="dt" idx="10"/>
          </p:nvPr>
        </p:nvSpPr>
        <p:spPr/>
        <p:txBody>
          <a:bodyPr/>
          <a:lstStyle/>
          <a:p>
            <a:pPr>
              <a:defRPr/>
            </a:pPr>
            <a:r>
              <a:rPr lang="en-US"/>
              <a:t>4/29/2018</a:t>
            </a:r>
          </a:p>
        </p:txBody>
      </p:sp>
      <p:sp>
        <p:nvSpPr>
          <p:cNvPr id="3" name="Header Placeholder 2"/>
          <p:cNvSpPr>
            <a:spLocks noGrp="1"/>
          </p:cNvSpPr>
          <p:nvPr>
            <p:ph type="hdr" sz="quarter" idx="11"/>
          </p:nvPr>
        </p:nvSpPr>
        <p:spPr/>
        <p:txBody>
          <a:bodyPr/>
          <a:lstStyle/>
          <a:p>
            <a:pPr>
              <a:defRPr/>
            </a:pPr>
            <a:r>
              <a:rPr lang="en-US"/>
              <a:t>Dr. Jim McGowan - Law &amp; Grace</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6348134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FA6A08-306C-4313-A8C8-AA1C14591030}"/>
              </a:ext>
            </a:extLst>
          </p:cNvPr>
          <p:cNvSpPr>
            <a:spLocks noGrp="1" noChangeArrowheads="1"/>
          </p:cNvSpPr>
          <p:nvPr>
            <p:ph type="sldNum" sz="quarter" idx="5"/>
          </p:nvPr>
        </p:nvSpPr>
        <p:spPr>
          <a:ln/>
        </p:spPr>
        <p:txBody>
          <a:bodyPr/>
          <a:lstStyle/>
          <a:p>
            <a:fld id="{D8FB17C9-00D9-4A73-8B66-3C9B774C331C}" type="slidenum">
              <a:rPr lang="en-US" altLang="en-US"/>
              <a:pPr/>
              <a:t>63</a:t>
            </a:fld>
            <a:endParaRPr lang="en-US" altLang="en-US"/>
          </a:p>
        </p:txBody>
      </p:sp>
      <p:sp>
        <p:nvSpPr>
          <p:cNvPr id="104450" name="Rectangle 2">
            <a:extLst>
              <a:ext uri="{FF2B5EF4-FFF2-40B4-BE49-F238E27FC236}">
                <a16:creationId xmlns:a16="http://schemas.microsoft.com/office/drawing/2014/main" id="{ED6360C7-2117-4319-BDC0-4023B4EEF5F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DA41694-463C-4078-B389-29A83C6B4167}"/>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3F5E7C9D-C8FC-4E98-852C-12E00CC6B31F}"/>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4FAEC4B7-0D1D-4FCD-B2E6-2A7DFDADCE38}"/>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2C39899C-92F4-4212-BEB0-8559FAC6CB9F}"/>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31545832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FA6A08-306C-4313-A8C8-AA1C14591030}"/>
              </a:ext>
            </a:extLst>
          </p:cNvPr>
          <p:cNvSpPr>
            <a:spLocks noGrp="1" noChangeArrowheads="1"/>
          </p:cNvSpPr>
          <p:nvPr>
            <p:ph type="sldNum" sz="quarter" idx="5"/>
          </p:nvPr>
        </p:nvSpPr>
        <p:spPr>
          <a:ln/>
        </p:spPr>
        <p:txBody>
          <a:bodyPr/>
          <a:lstStyle/>
          <a:p>
            <a:fld id="{D8FB17C9-00D9-4A73-8B66-3C9B774C331C}" type="slidenum">
              <a:rPr lang="en-US" altLang="en-US"/>
              <a:pPr/>
              <a:t>64</a:t>
            </a:fld>
            <a:endParaRPr lang="en-US" altLang="en-US"/>
          </a:p>
        </p:txBody>
      </p:sp>
      <p:sp>
        <p:nvSpPr>
          <p:cNvPr id="104450" name="Rectangle 2">
            <a:extLst>
              <a:ext uri="{FF2B5EF4-FFF2-40B4-BE49-F238E27FC236}">
                <a16:creationId xmlns:a16="http://schemas.microsoft.com/office/drawing/2014/main" id="{ED6360C7-2117-4319-BDC0-4023B4EEF5F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DA41694-463C-4078-B389-29A83C6B4167}"/>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6268774F-CDD8-49F3-98C0-4F211E81D9F3}"/>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E84B55C0-975E-4265-9BFE-147F15136B93}"/>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239D3DB8-061E-4791-AB66-D8B7A57AA305}"/>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29056148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65</a:t>
            </a:fld>
            <a:endParaRPr lang="en-US"/>
          </a:p>
        </p:txBody>
      </p:sp>
      <p:sp>
        <p:nvSpPr>
          <p:cNvPr id="5" name="Date Placeholder 4"/>
          <p:cNvSpPr>
            <a:spLocks noGrp="1"/>
          </p:cNvSpPr>
          <p:nvPr>
            <p:ph type="dt" idx="11"/>
          </p:nvPr>
        </p:nvSpPr>
        <p:spPr/>
        <p:txBody>
          <a:bodyPr/>
          <a:lstStyle/>
          <a:p>
            <a:pPr>
              <a:defRPr/>
            </a:pPr>
            <a:r>
              <a:rPr lang="en-US"/>
              <a:t>4/29/2018</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14548955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CDD1562-ED8E-49EC-87DC-DB3DC8DBBE1F}"/>
              </a:ext>
            </a:extLst>
          </p:cNvPr>
          <p:cNvSpPr>
            <a:spLocks noGrp="1" noChangeArrowheads="1"/>
          </p:cNvSpPr>
          <p:nvPr>
            <p:ph type="sldNum" sz="quarter" idx="5"/>
          </p:nvPr>
        </p:nvSpPr>
        <p:spPr>
          <a:ln/>
        </p:spPr>
        <p:txBody>
          <a:bodyPr/>
          <a:lstStyle/>
          <a:p>
            <a:fld id="{31E242A4-AF28-4919-81A8-4C53E838D4EA}" type="slidenum">
              <a:rPr lang="en-US" altLang="en-US"/>
              <a:pPr/>
              <a:t>67</a:t>
            </a:fld>
            <a:endParaRPr lang="en-US" altLang="en-US"/>
          </a:p>
        </p:txBody>
      </p:sp>
      <p:sp>
        <p:nvSpPr>
          <p:cNvPr id="48130" name="Rectangle 2">
            <a:extLst>
              <a:ext uri="{FF2B5EF4-FFF2-40B4-BE49-F238E27FC236}">
                <a16:creationId xmlns:a16="http://schemas.microsoft.com/office/drawing/2014/main" id="{69B45DB0-7565-46C2-A9B2-90F1A4B96B33}"/>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1E0A8541-9568-4CC3-AA01-6EA955B8D0E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80DD34EA-9EB0-4BC2-8247-84D5B8BC1AF8}"/>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4DCF2A43-20C1-44A2-AC0A-F564AAFA06BC}"/>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2F236F89-10BA-4746-9B36-79FCAF36B6F8}"/>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420911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CDD1562-ED8E-49EC-87DC-DB3DC8DBBE1F}"/>
              </a:ext>
            </a:extLst>
          </p:cNvPr>
          <p:cNvSpPr>
            <a:spLocks noGrp="1" noChangeArrowheads="1"/>
          </p:cNvSpPr>
          <p:nvPr>
            <p:ph type="sldNum" sz="quarter" idx="5"/>
          </p:nvPr>
        </p:nvSpPr>
        <p:spPr>
          <a:ln/>
        </p:spPr>
        <p:txBody>
          <a:bodyPr/>
          <a:lstStyle/>
          <a:p>
            <a:fld id="{31E242A4-AF28-4919-81A8-4C53E838D4EA}" type="slidenum">
              <a:rPr lang="en-US" altLang="en-US"/>
              <a:pPr/>
              <a:t>68</a:t>
            </a:fld>
            <a:endParaRPr lang="en-US" altLang="en-US"/>
          </a:p>
        </p:txBody>
      </p:sp>
      <p:sp>
        <p:nvSpPr>
          <p:cNvPr id="48130" name="Rectangle 2">
            <a:extLst>
              <a:ext uri="{FF2B5EF4-FFF2-40B4-BE49-F238E27FC236}">
                <a16:creationId xmlns:a16="http://schemas.microsoft.com/office/drawing/2014/main" id="{69B45DB0-7565-46C2-A9B2-90F1A4B96B33}"/>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1E0A8541-9568-4CC3-AA01-6EA955B8D0E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33B7E076-4624-42E7-85A9-77611505744F}"/>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828D7735-9AC1-47C4-BF66-4461404A3CA6}"/>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D00CF186-B113-4FE8-BD74-2CCD9CB5D422}"/>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40382882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CDD1562-ED8E-49EC-87DC-DB3DC8DBBE1F}"/>
              </a:ext>
            </a:extLst>
          </p:cNvPr>
          <p:cNvSpPr>
            <a:spLocks noGrp="1" noChangeArrowheads="1"/>
          </p:cNvSpPr>
          <p:nvPr>
            <p:ph type="sldNum" sz="quarter" idx="5"/>
          </p:nvPr>
        </p:nvSpPr>
        <p:spPr>
          <a:ln/>
        </p:spPr>
        <p:txBody>
          <a:bodyPr/>
          <a:lstStyle/>
          <a:p>
            <a:fld id="{31E242A4-AF28-4919-81A8-4C53E838D4EA}" type="slidenum">
              <a:rPr lang="en-US" altLang="en-US"/>
              <a:pPr/>
              <a:t>70</a:t>
            </a:fld>
            <a:endParaRPr lang="en-US" altLang="en-US"/>
          </a:p>
        </p:txBody>
      </p:sp>
      <p:sp>
        <p:nvSpPr>
          <p:cNvPr id="48130" name="Rectangle 2">
            <a:extLst>
              <a:ext uri="{FF2B5EF4-FFF2-40B4-BE49-F238E27FC236}">
                <a16:creationId xmlns:a16="http://schemas.microsoft.com/office/drawing/2014/main" id="{69B45DB0-7565-46C2-A9B2-90F1A4B96B33}"/>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1E0A8541-9568-4CC3-AA01-6EA955B8D0E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F1E22718-0BF5-4CB9-866D-E2ABC2693EF4}"/>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C3633F0B-822E-45CB-BB5C-2B02B63C2280}"/>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4DBBF37B-FEB8-4FB3-A95E-F17C8AAE2823}"/>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37709628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CDD1562-ED8E-49EC-87DC-DB3DC8DBBE1F}"/>
              </a:ext>
            </a:extLst>
          </p:cNvPr>
          <p:cNvSpPr>
            <a:spLocks noGrp="1" noChangeArrowheads="1"/>
          </p:cNvSpPr>
          <p:nvPr>
            <p:ph type="sldNum" sz="quarter" idx="5"/>
          </p:nvPr>
        </p:nvSpPr>
        <p:spPr>
          <a:ln/>
        </p:spPr>
        <p:txBody>
          <a:bodyPr/>
          <a:lstStyle/>
          <a:p>
            <a:fld id="{31E242A4-AF28-4919-81A8-4C53E838D4EA}" type="slidenum">
              <a:rPr lang="en-US" altLang="en-US"/>
              <a:pPr/>
              <a:t>72</a:t>
            </a:fld>
            <a:endParaRPr lang="en-US" altLang="en-US"/>
          </a:p>
        </p:txBody>
      </p:sp>
      <p:sp>
        <p:nvSpPr>
          <p:cNvPr id="48130" name="Rectangle 2">
            <a:extLst>
              <a:ext uri="{FF2B5EF4-FFF2-40B4-BE49-F238E27FC236}">
                <a16:creationId xmlns:a16="http://schemas.microsoft.com/office/drawing/2014/main" id="{69B45DB0-7565-46C2-A9B2-90F1A4B96B33}"/>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1E0A8541-9568-4CC3-AA01-6EA955B8D0E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6588501C-550A-4B95-B336-3EECC65787AB}"/>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2A8B0B44-CB92-46A5-A56E-D4EE82BBA1CC}"/>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AD121BF4-0403-4597-B779-6001C7E8DD6A}"/>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24184724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CDD1562-ED8E-49EC-87DC-DB3DC8DBBE1F}"/>
              </a:ext>
            </a:extLst>
          </p:cNvPr>
          <p:cNvSpPr>
            <a:spLocks noGrp="1" noChangeArrowheads="1"/>
          </p:cNvSpPr>
          <p:nvPr>
            <p:ph type="sldNum" sz="quarter" idx="5"/>
          </p:nvPr>
        </p:nvSpPr>
        <p:spPr>
          <a:ln/>
        </p:spPr>
        <p:txBody>
          <a:bodyPr/>
          <a:lstStyle/>
          <a:p>
            <a:fld id="{31E242A4-AF28-4919-81A8-4C53E838D4EA}" type="slidenum">
              <a:rPr lang="en-US" altLang="en-US"/>
              <a:pPr/>
              <a:t>74</a:t>
            </a:fld>
            <a:endParaRPr lang="en-US" altLang="en-US"/>
          </a:p>
        </p:txBody>
      </p:sp>
      <p:sp>
        <p:nvSpPr>
          <p:cNvPr id="48130" name="Rectangle 2">
            <a:extLst>
              <a:ext uri="{FF2B5EF4-FFF2-40B4-BE49-F238E27FC236}">
                <a16:creationId xmlns:a16="http://schemas.microsoft.com/office/drawing/2014/main" id="{69B45DB0-7565-46C2-A9B2-90F1A4B96B33}"/>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1E0A8541-9568-4CC3-AA01-6EA955B8D0E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DE442674-67E6-4BD5-8767-95F16A8F367B}"/>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DCB9C13A-1CB7-44AE-B795-FD49F16F6B9D}"/>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368125F7-DCE5-482C-8CC5-619A220268A8}"/>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22042697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CDD1562-ED8E-49EC-87DC-DB3DC8DBBE1F}"/>
              </a:ext>
            </a:extLst>
          </p:cNvPr>
          <p:cNvSpPr>
            <a:spLocks noGrp="1" noChangeArrowheads="1"/>
          </p:cNvSpPr>
          <p:nvPr>
            <p:ph type="sldNum" sz="quarter" idx="5"/>
          </p:nvPr>
        </p:nvSpPr>
        <p:spPr>
          <a:ln/>
        </p:spPr>
        <p:txBody>
          <a:bodyPr/>
          <a:lstStyle/>
          <a:p>
            <a:fld id="{31E242A4-AF28-4919-81A8-4C53E838D4EA}" type="slidenum">
              <a:rPr lang="en-US" altLang="en-US"/>
              <a:pPr/>
              <a:t>75</a:t>
            </a:fld>
            <a:endParaRPr lang="en-US" altLang="en-US"/>
          </a:p>
        </p:txBody>
      </p:sp>
      <p:sp>
        <p:nvSpPr>
          <p:cNvPr id="48130" name="Rectangle 2">
            <a:extLst>
              <a:ext uri="{FF2B5EF4-FFF2-40B4-BE49-F238E27FC236}">
                <a16:creationId xmlns:a16="http://schemas.microsoft.com/office/drawing/2014/main" id="{69B45DB0-7565-46C2-A9B2-90F1A4B96B33}"/>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1E0A8541-9568-4CC3-AA01-6EA955B8D0E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F64A9ACD-4D3B-4DB8-BA27-86894D42F93B}"/>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EBB709E1-D70D-42B4-A42E-138DB529D8F1}"/>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BA222925-2E2D-41B0-BFD7-29E7E777A1EE}"/>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27919156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DAF9F09-7A12-484B-A295-7BC060238C4E}"/>
              </a:ext>
            </a:extLst>
          </p:cNvPr>
          <p:cNvSpPr>
            <a:spLocks noGrp="1" noChangeArrowheads="1"/>
          </p:cNvSpPr>
          <p:nvPr>
            <p:ph type="sldNum" sz="quarter" idx="5"/>
          </p:nvPr>
        </p:nvSpPr>
        <p:spPr>
          <a:ln/>
        </p:spPr>
        <p:txBody>
          <a:bodyPr/>
          <a:lstStyle/>
          <a:p>
            <a:fld id="{13BB48E7-479B-409D-B109-ED7E70B282B3}" type="slidenum">
              <a:rPr lang="en-US" altLang="en-US"/>
              <a:pPr/>
              <a:t>76</a:t>
            </a:fld>
            <a:endParaRPr lang="en-US" altLang="en-US"/>
          </a:p>
        </p:txBody>
      </p:sp>
      <p:sp>
        <p:nvSpPr>
          <p:cNvPr id="106498" name="Rectangle 2">
            <a:extLst>
              <a:ext uri="{FF2B5EF4-FFF2-40B4-BE49-F238E27FC236}">
                <a16:creationId xmlns:a16="http://schemas.microsoft.com/office/drawing/2014/main" id="{D58A3154-0C61-4824-8D04-05660DEB0208}"/>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6F72FD58-908B-45B1-A9A5-8C11A3981385}"/>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BBD62FD9-5918-4259-899C-1E6034027F30}"/>
              </a:ext>
            </a:extLst>
          </p:cNvPr>
          <p:cNvSpPr>
            <a:spLocks noGrp="1"/>
          </p:cNvSpPr>
          <p:nvPr>
            <p:ph type="dt" idx="10"/>
          </p:nvPr>
        </p:nvSpPr>
        <p:spPr/>
        <p:txBody>
          <a:bodyPr/>
          <a:lstStyle/>
          <a:p>
            <a:r>
              <a:rPr lang="en-US" altLang="en-US"/>
              <a:t>4/29/2018</a:t>
            </a:r>
          </a:p>
        </p:txBody>
      </p:sp>
      <p:sp>
        <p:nvSpPr>
          <p:cNvPr id="3" name="Footer Placeholder 2">
            <a:extLst>
              <a:ext uri="{FF2B5EF4-FFF2-40B4-BE49-F238E27FC236}">
                <a16:creationId xmlns:a16="http://schemas.microsoft.com/office/drawing/2014/main" id="{43BE41B9-7C91-4B46-AC94-E86D8E857DA0}"/>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B3824F0F-D9F9-4D89-906A-DBAE21AAD8A7}"/>
              </a:ext>
            </a:extLst>
          </p:cNvPr>
          <p:cNvSpPr>
            <a:spLocks noGrp="1"/>
          </p:cNvSpPr>
          <p:nvPr>
            <p:ph type="hdr" sz="quarter" idx="12"/>
          </p:nvPr>
        </p:nvSpPr>
        <p:spPr/>
        <p:txBody>
          <a:bodyPr/>
          <a:lstStyle/>
          <a:p>
            <a:r>
              <a:rPr lang="en-US" altLang="en-US"/>
              <a:t>Dr. Jim McGowan - Law &amp; Grace</a:t>
            </a:r>
          </a:p>
        </p:txBody>
      </p:sp>
    </p:spTree>
    <p:extLst>
      <p:ext uri="{BB962C8B-B14F-4D97-AF65-F5344CB8AC3E}">
        <p14:creationId xmlns:p14="http://schemas.microsoft.com/office/powerpoint/2010/main" val="1571745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7</a:t>
            </a:fld>
            <a:endParaRPr lang="en-US"/>
          </a:p>
        </p:txBody>
      </p:sp>
      <p:sp>
        <p:nvSpPr>
          <p:cNvPr id="5" name="Date Placeholder 4"/>
          <p:cNvSpPr>
            <a:spLocks noGrp="1"/>
          </p:cNvSpPr>
          <p:nvPr>
            <p:ph type="dt" idx="11"/>
          </p:nvPr>
        </p:nvSpPr>
        <p:spPr/>
        <p:txBody>
          <a:bodyPr/>
          <a:lstStyle/>
          <a:p>
            <a:pPr>
              <a:defRPr/>
            </a:pPr>
            <a:r>
              <a:rPr lang="en-US"/>
              <a:t>4/29/2018</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6510201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pPr eaLnBrk="1" hangingPunct="1"/>
            <a:endParaRPr lang="en-US" altLang="en-US" dirty="0"/>
          </a:p>
        </p:txBody>
      </p:sp>
      <p:sp>
        <p:nvSpPr>
          <p:cNvPr id="9220" name="Slide Number Placeholder 3"/>
          <p:cNvSpPr>
            <a:spLocks noGrp="1"/>
          </p:cNvSpPr>
          <p:nvPr>
            <p:ph type="sldNum" sz="quarter" idx="5"/>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fld id="{4CF7E0F7-3E79-4AAC-BA6A-B0E1B9752462}" type="slidenum">
              <a:rPr lang="en-US" altLang="en-US">
                <a:latin typeface="Calibri" panose="020F0502020204030204" pitchFamily="34" charset="0"/>
                <a:cs typeface="Calibri" panose="020F0502020204030204" pitchFamily="34" charset="0"/>
              </a:rPr>
              <a:pPr>
                <a:spcBef>
                  <a:spcPct val="0"/>
                </a:spcBef>
              </a:pPr>
              <a:t>77</a:t>
            </a:fld>
            <a:endParaRPr lang="en-US" altLang="en-US" dirty="0">
              <a:latin typeface="Calibri" panose="020F0502020204030204" pitchFamily="34" charset="0"/>
              <a:cs typeface="Calibri" panose="020F0502020204030204" pitchFamily="34" charset="0"/>
            </a:endParaRPr>
          </a:p>
        </p:txBody>
      </p:sp>
      <p:sp>
        <p:nvSpPr>
          <p:cNvPr id="9221" name="Footer Placeholder 4"/>
          <p:cNvSpPr>
            <a:spLocks noGrp="1"/>
          </p:cNvSpPr>
          <p:nvPr>
            <p:ph type="ftr" sz="quarter" idx="4"/>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9222" name="Header Placeholder 5"/>
          <p:cNvSpPr>
            <a:spLocks noGrp="1"/>
          </p:cNvSpPr>
          <p:nvPr>
            <p:ph type="hdr" sz="quarter"/>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877622" indent="-337547">
              <a:spcBef>
                <a:spcPct val="30000"/>
              </a:spcBef>
              <a:defRPr sz="1500">
                <a:solidFill>
                  <a:schemeClr val="tx1"/>
                </a:solidFill>
                <a:latin typeface="Arial" panose="020B0604020202020204" pitchFamily="34" charset="0"/>
                <a:cs typeface="Arial" panose="020B0604020202020204" pitchFamily="34" charset="0"/>
              </a:defRPr>
            </a:lvl2pPr>
            <a:lvl3pPr marL="1350188" indent="-270037">
              <a:spcBef>
                <a:spcPct val="30000"/>
              </a:spcBef>
              <a:defRPr sz="1500">
                <a:solidFill>
                  <a:schemeClr val="tx1"/>
                </a:solidFill>
                <a:latin typeface="Arial" panose="020B0604020202020204" pitchFamily="34" charset="0"/>
                <a:cs typeface="Arial" panose="020B0604020202020204" pitchFamily="34" charset="0"/>
              </a:defRPr>
            </a:lvl3pPr>
            <a:lvl4pPr marL="1890264" indent="-270037">
              <a:spcBef>
                <a:spcPct val="30000"/>
              </a:spcBef>
              <a:defRPr sz="1500">
                <a:solidFill>
                  <a:schemeClr val="tx1"/>
                </a:solidFill>
                <a:latin typeface="Arial" panose="020B0604020202020204" pitchFamily="34" charset="0"/>
                <a:cs typeface="Arial" panose="020B0604020202020204" pitchFamily="34" charset="0"/>
              </a:defRPr>
            </a:lvl4pPr>
            <a:lvl5pPr marL="2430341" indent="-270037">
              <a:spcBef>
                <a:spcPct val="30000"/>
              </a:spcBef>
              <a:defRPr sz="1500">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3146346D-0302-40F7-974B-D0FCB2701F65}"/>
              </a:ext>
            </a:extLst>
          </p:cNvPr>
          <p:cNvSpPr>
            <a:spLocks noGrp="1"/>
          </p:cNvSpPr>
          <p:nvPr>
            <p:ph type="dt" idx="10"/>
          </p:nvPr>
        </p:nvSpPr>
        <p:spPr/>
        <p:txBody>
          <a:bodyPr/>
          <a:lstStyle/>
          <a:p>
            <a:pPr>
              <a:defRPr/>
            </a:pPr>
            <a:r>
              <a:rPr lang="en-US"/>
              <a:t>4/29/2018</a:t>
            </a:r>
            <a:endParaRPr lang="en-US" dirty="0"/>
          </a:p>
        </p:txBody>
      </p:sp>
    </p:spTree>
    <p:extLst>
      <p:ext uri="{BB962C8B-B14F-4D97-AF65-F5344CB8AC3E}">
        <p14:creationId xmlns:p14="http://schemas.microsoft.com/office/powerpoint/2010/main" val="874505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D72C3B38-EFED-46F7-9B76-105DAE69637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30217" indent="-319314" eaLnBrk="0" hangingPunct="0">
              <a:defRPr>
                <a:solidFill>
                  <a:schemeClr val="tx1"/>
                </a:solidFill>
                <a:latin typeface="Arial" panose="020B0604020202020204" pitchFamily="34" charset="0"/>
                <a:cs typeface="Arial" panose="020B0604020202020204" pitchFamily="34" charset="0"/>
              </a:defRPr>
            </a:lvl2pPr>
            <a:lvl3pPr marL="1277257" indent="-255451" eaLnBrk="0" hangingPunct="0">
              <a:defRPr>
                <a:solidFill>
                  <a:schemeClr val="tx1"/>
                </a:solidFill>
                <a:latin typeface="Arial" panose="020B0604020202020204" pitchFamily="34" charset="0"/>
                <a:cs typeface="Arial" panose="020B0604020202020204" pitchFamily="34" charset="0"/>
              </a:defRPr>
            </a:lvl3pPr>
            <a:lvl4pPr marL="1788160" indent="-255451" eaLnBrk="0" hangingPunct="0">
              <a:defRPr>
                <a:solidFill>
                  <a:schemeClr val="tx1"/>
                </a:solidFill>
                <a:latin typeface="Arial" panose="020B0604020202020204" pitchFamily="34" charset="0"/>
                <a:cs typeface="Arial" panose="020B0604020202020204" pitchFamily="34" charset="0"/>
              </a:defRPr>
            </a:lvl4pPr>
            <a:lvl5pPr marL="2299064" indent="-255451" eaLnBrk="0" hangingPunct="0">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78DB94-B0AB-4C25-A789-0900CB2B6114}" type="slidenum">
              <a:rPr lang="en-US" altLang="en-US">
                <a:latin typeface="Calibri" panose="020F0502020204030204" pitchFamily="34" charset="0"/>
                <a:cs typeface="Calibri" panose="020F0502020204030204" pitchFamily="34" charset="0"/>
              </a:rPr>
              <a:pPr eaLnBrk="1" hangingPunct="1"/>
              <a:t>8</a:t>
            </a:fld>
            <a:endParaRPr lang="en-US" altLang="en-US" dirty="0">
              <a:latin typeface="Calibri" panose="020F0502020204030204" pitchFamily="34" charset="0"/>
              <a:cs typeface="Calibri" panose="020F0502020204030204" pitchFamily="34" charset="0"/>
            </a:endParaRPr>
          </a:p>
        </p:txBody>
      </p:sp>
      <p:sp>
        <p:nvSpPr>
          <p:cNvPr id="63491" name="Rectangle 2">
            <a:extLst>
              <a:ext uri="{FF2B5EF4-FFF2-40B4-BE49-F238E27FC236}">
                <a16:creationId xmlns:a16="http://schemas.microsoft.com/office/drawing/2014/main" id="{9D1DDA8A-73D3-4DDC-866F-47320D6D5661}"/>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5415FA48-AE11-4364-9E89-A25535D66994}"/>
              </a:ext>
            </a:extLst>
          </p:cNvPr>
          <p:cNvSpPr>
            <a:spLocks noGrp="1" noChangeArrowheads="1"/>
          </p:cNvSpPr>
          <p:nvPr>
            <p:ph type="body" idx="1"/>
          </p:nvPr>
        </p:nvSpPr>
        <p:spPr>
          <a:xfrm>
            <a:off x="1040384" y="4788599"/>
            <a:ext cx="5722112" cy="4536567"/>
          </a:xfrm>
          <a:noFill/>
        </p:spPr>
        <p:txBody>
          <a:bodyPr/>
          <a:lstStyle/>
          <a:p>
            <a:pPr eaLnBrk="1" hangingPunct="1"/>
            <a:endParaRPr lang="en-US" altLang="en-US" dirty="0"/>
          </a:p>
        </p:txBody>
      </p:sp>
      <p:sp>
        <p:nvSpPr>
          <p:cNvPr id="63493" name="Footer Placeholder 1">
            <a:extLst>
              <a:ext uri="{FF2B5EF4-FFF2-40B4-BE49-F238E27FC236}">
                <a16:creationId xmlns:a16="http://schemas.microsoft.com/office/drawing/2014/main" id="{A332D44B-7E93-4FF3-B788-85AA2A1278C5}"/>
              </a:ext>
            </a:extLst>
          </p:cNvPr>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30217" indent="-319314" eaLnBrk="0" hangingPunct="0">
              <a:defRPr>
                <a:solidFill>
                  <a:schemeClr val="tx1"/>
                </a:solidFill>
                <a:latin typeface="Arial" panose="020B0604020202020204" pitchFamily="34" charset="0"/>
                <a:cs typeface="Arial" panose="020B0604020202020204" pitchFamily="34" charset="0"/>
              </a:defRPr>
            </a:lvl2pPr>
            <a:lvl3pPr marL="1277257" indent="-255451" eaLnBrk="0" hangingPunct="0">
              <a:defRPr>
                <a:solidFill>
                  <a:schemeClr val="tx1"/>
                </a:solidFill>
                <a:latin typeface="Arial" panose="020B0604020202020204" pitchFamily="34" charset="0"/>
                <a:cs typeface="Arial" panose="020B0604020202020204" pitchFamily="34" charset="0"/>
              </a:defRPr>
            </a:lvl3pPr>
            <a:lvl4pPr marL="1788160" indent="-255451" eaLnBrk="0" hangingPunct="0">
              <a:defRPr>
                <a:solidFill>
                  <a:schemeClr val="tx1"/>
                </a:solidFill>
                <a:latin typeface="Arial" panose="020B0604020202020204" pitchFamily="34" charset="0"/>
                <a:cs typeface="Arial" panose="020B0604020202020204" pitchFamily="34" charset="0"/>
              </a:defRPr>
            </a:lvl4pPr>
            <a:lvl5pPr marL="2299064" indent="-255451" eaLnBrk="0" hangingPunct="0">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63494" name="Header Placeholder 2">
            <a:extLst>
              <a:ext uri="{FF2B5EF4-FFF2-40B4-BE49-F238E27FC236}">
                <a16:creationId xmlns:a16="http://schemas.microsoft.com/office/drawing/2014/main" id="{CC260726-0B5F-4783-B802-9F3976240D00}"/>
              </a:ext>
            </a:extLst>
          </p:cNvPr>
          <p:cNvSpPr>
            <a:spLocks noGrp="1"/>
          </p:cNvSpPr>
          <p:nvPr>
            <p:ph type="hdr" sz="quarter"/>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30217" indent="-319314" eaLnBrk="0" hangingPunct="0">
              <a:defRPr>
                <a:solidFill>
                  <a:schemeClr val="tx1"/>
                </a:solidFill>
                <a:latin typeface="Arial" panose="020B0604020202020204" pitchFamily="34" charset="0"/>
                <a:cs typeface="Arial" panose="020B0604020202020204" pitchFamily="34" charset="0"/>
              </a:defRPr>
            </a:lvl2pPr>
            <a:lvl3pPr marL="1277257" indent="-255451" eaLnBrk="0" hangingPunct="0">
              <a:defRPr>
                <a:solidFill>
                  <a:schemeClr val="tx1"/>
                </a:solidFill>
                <a:latin typeface="Arial" panose="020B0604020202020204" pitchFamily="34" charset="0"/>
                <a:cs typeface="Arial" panose="020B0604020202020204" pitchFamily="34" charset="0"/>
              </a:defRPr>
            </a:lvl3pPr>
            <a:lvl4pPr marL="1788160" indent="-255451" eaLnBrk="0" hangingPunct="0">
              <a:defRPr>
                <a:solidFill>
                  <a:schemeClr val="tx1"/>
                </a:solidFill>
                <a:latin typeface="Arial" panose="020B0604020202020204" pitchFamily="34" charset="0"/>
                <a:cs typeface="Arial" panose="020B0604020202020204" pitchFamily="34" charset="0"/>
              </a:defRPr>
            </a:lvl4pPr>
            <a:lvl5pPr marL="2299064" indent="-255451" eaLnBrk="0" hangingPunct="0">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65C7ECE3-1D7F-4A15-9F6E-1CC76F5AF6F5}"/>
              </a:ext>
            </a:extLst>
          </p:cNvPr>
          <p:cNvSpPr>
            <a:spLocks noGrp="1"/>
          </p:cNvSpPr>
          <p:nvPr>
            <p:ph type="dt" idx="10"/>
          </p:nvPr>
        </p:nvSpPr>
        <p:spPr/>
        <p:txBody>
          <a:bodyPr/>
          <a:lstStyle/>
          <a:p>
            <a:r>
              <a:rPr lang="en-US" altLang="en-US"/>
              <a:t>4/29/2018</a:t>
            </a:r>
            <a:endParaRPr lang="en-US" altLang="en-US" dirty="0"/>
          </a:p>
        </p:txBody>
      </p:sp>
    </p:spTree>
    <p:extLst>
      <p:ext uri="{BB962C8B-B14F-4D97-AF65-F5344CB8AC3E}">
        <p14:creationId xmlns:p14="http://schemas.microsoft.com/office/powerpoint/2010/main" val="2585490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D72C3B38-EFED-46F7-9B76-105DAE69637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30217" indent="-319314" eaLnBrk="0" hangingPunct="0">
              <a:defRPr>
                <a:solidFill>
                  <a:schemeClr val="tx1"/>
                </a:solidFill>
                <a:latin typeface="Arial" panose="020B0604020202020204" pitchFamily="34" charset="0"/>
                <a:cs typeface="Arial" panose="020B0604020202020204" pitchFamily="34" charset="0"/>
              </a:defRPr>
            </a:lvl2pPr>
            <a:lvl3pPr marL="1277257" indent="-255451" eaLnBrk="0" hangingPunct="0">
              <a:defRPr>
                <a:solidFill>
                  <a:schemeClr val="tx1"/>
                </a:solidFill>
                <a:latin typeface="Arial" panose="020B0604020202020204" pitchFamily="34" charset="0"/>
                <a:cs typeface="Arial" panose="020B0604020202020204" pitchFamily="34" charset="0"/>
              </a:defRPr>
            </a:lvl3pPr>
            <a:lvl4pPr marL="1788160" indent="-255451" eaLnBrk="0" hangingPunct="0">
              <a:defRPr>
                <a:solidFill>
                  <a:schemeClr val="tx1"/>
                </a:solidFill>
                <a:latin typeface="Arial" panose="020B0604020202020204" pitchFamily="34" charset="0"/>
                <a:cs typeface="Arial" panose="020B0604020202020204" pitchFamily="34" charset="0"/>
              </a:defRPr>
            </a:lvl4pPr>
            <a:lvl5pPr marL="2299064" indent="-255451" eaLnBrk="0" hangingPunct="0">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78DB94-B0AB-4C25-A789-0900CB2B6114}" type="slidenum">
              <a:rPr lang="en-US" altLang="en-US">
                <a:latin typeface="Calibri" panose="020F0502020204030204" pitchFamily="34" charset="0"/>
                <a:cs typeface="Calibri" panose="020F0502020204030204" pitchFamily="34" charset="0"/>
              </a:rPr>
              <a:pPr eaLnBrk="1" hangingPunct="1"/>
              <a:t>9</a:t>
            </a:fld>
            <a:endParaRPr lang="en-US" altLang="en-US" dirty="0">
              <a:latin typeface="Calibri" panose="020F0502020204030204" pitchFamily="34" charset="0"/>
              <a:cs typeface="Calibri" panose="020F0502020204030204" pitchFamily="34" charset="0"/>
            </a:endParaRPr>
          </a:p>
        </p:txBody>
      </p:sp>
      <p:sp>
        <p:nvSpPr>
          <p:cNvPr id="63491" name="Rectangle 2">
            <a:extLst>
              <a:ext uri="{FF2B5EF4-FFF2-40B4-BE49-F238E27FC236}">
                <a16:creationId xmlns:a16="http://schemas.microsoft.com/office/drawing/2014/main" id="{9D1DDA8A-73D3-4DDC-866F-47320D6D5661}"/>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5415FA48-AE11-4364-9E89-A25535D66994}"/>
              </a:ext>
            </a:extLst>
          </p:cNvPr>
          <p:cNvSpPr>
            <a:spLocks noGrp="1" noChangeArrowheads="1"/>
          </p:cNvSpPr>
          <p:nvPr>
            <p:ph type="body" idx="1"/>
          </p:nvPr>
        </p:nvSpPr>
        <p:spPr>
          <a:xfrm>
            <a:off x="1040384" y="4788599"/>
            <a:ext cx="5722112" cy="4536567"/>
          </a:xfrm>
          <a:noFill/>
        </p:spPr>
        <p:txBody>
          <a:bodyPr/>
          <a:lstStyle/>
          <a:p>
            <a:pPr eaLnBrk="1" hangingPunct="1"/>
            <a:endParaRPr lang="en-US" altLang="en-US" dirty="0"/>
          </a:p>
        </p:txBody>
      </p:sp>
      <p:sp>
        <p:nvSpPr>
          <p:cNvPr id="63493" name="Footer Placeholder 1">
            <a:extLst>
              <a:ext uri="{FF2B5EF4-FFF2-40B4-BE49-F238E27FC236}">
                <a16:creationId xmlns:a16="http://schemas.microsoft.com/office/drawing/2014/main" id="{A332D44B-7E93-4FF3-B788-85AA2A1278C5}"/>
              </a:ext>
            </a:extLst>
          </p:cNvPr>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30217" indent="-319314" eaLnBrk="0" hangingPunct="0">
              <a:defRPr>
                <a:solidFill>
                  <a:schemeClr val="tx1"/>
                </a:solidFill>
                <a:latin typeface="Arial" panose="020B0604020202020204" pitchFamily="34" charset="0"/>
                <a:cs typeface="Arial" panose="020B0604020202020204" pitchFamily="34" charset="0"/>
              </a:defRPr>
            </a:lvl2pPr>
            <a:lvl3pPr marL="1277257" indent="-255451" eaLnBrk="0" hangingPunct="0">
              <a:defRPr>
                <a:solidFill>
                  <a:schemeClr val="tx1"/>
                </a:solidFill>
                <a:latin typeface="Arial" panose="020B0604020202020204" pitchFamily="34" charset="0"/>
                <a:cs typeface="Arial" panose="020B0604020202020204" pitchFamily="34" charset="0"/>
              </a:defRPr>
            </a:lvl3pPr>
            <a:lvl4pPr marL="1788160" indent="-255451" eaLnBrk="0" hangingPunct="0">
              <a:defRPr>
                <a:solidFill>
                  <a:schemeClr val="tx1"/>
                </a:solidFill>
                <a:latin typeface="Arial" panose="020B0604020202020204" pitchFamily="34" charset="0"/>
                <a:cs typeface="Arial" panose="020B0604020202020204" pitchFamily="34" charset="0"/>
              </a:defRPr>
            </a:lvl4pPr>
            <a:lvl5pPr marL="2299064" indent="-255451" eaLnBrk="0" hangingPunct="0">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63494" name="Header Placeholder 2">
            <a:extLst>
              <a:ext uri="{FF2B5EF4-FFF2-40B4-BE49-F238E27FC236}">
                <a16:creationId xmlns:a16="http://schemas.microsoft.com/office/drawing/2014/main" id="{CC260726-0B5F-4783-B802-9F3976240D00}"/>
              </a:ext>
            </a:extLst>
          </p:cNvPr>
          <p:cNvSpPr>
            <a:spLocks noGrp="1"/>
          </p:cNvSpPr>
          <p:nvPr>
            <p:ph type="hdr" sz="quarter"/>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30217" indent="-319314" eaLnBrk="0" hangingPunct="0">
              <a:defRPr>
                <a:solidFill>
                  <a:schemeClr val="tx1"/>
                </a:solidFill>
                <a:latin typeface="Arial" panose="020B0604020202020204" pitchFamily="34" charset="0"/>
                <a:cs typeface="Arial" panose="020B0604020202020204" pitchFamily="34" charset="0"/>
              </a:defRPr>
            </a:lvl2pPr>
            <a:lvl3pPr marL="1277257" indent="-255451" eaLnBrk="0" hangingPunct="0">
              <a:defRPr>
                <a:solidFill>
                  <a:schemeClr val="tx1"/>
                </a:solidFill>
                <a:latin typeface="Arial" panose="020B0604020202020204" pitchFamily="34" charset="0"/>
                <a:cs typeface="Arial" panose="020B0604020202020204" pitchFamily="34" charset="0"/>
              </a:defRPr>
            </a:lvl3pPr>
            <a:lvl4pPr marL="1788160" indent="-255451" eaLnBrk="0" hangingPunct="0">
              <a:defRPr>
                <a:solidFill>
                  <a:schemeClr val="tx1"/>
                </a:solidFill>
                <a:latin typeface="Arial" panose="020B0604020202020204" pitchFamily="34" charset="0"/>
                <a:cs typeface="Arial" panose="020B0604020202020204" pitchFamily="34" charset="0"/>
              </a:defRPr>
            </a:lvl4pPr>
            <a:lvl5pPr marL="2299064" indent="-255451" eaLnBrk="0" hangingPunct="0">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619BB1BC-AFC4-4352-840F-C0C4D773BD50}"/>
              </a:ext>
            </a:extLst>
          </p:cNvPr>
          <p:cNvSpPr>
            <a:spLocks noGrp="1"/>
          </p:cNvSpPr>
          <p:nvPr>
            <p:ph type="dt" idx="10"/>
          </p:nvPr>
        </p:nvSpPr>
        <p:spPr/>
        <p:txBody>
          <a:bodyPr/>
          <a:lstStyle/>
          <a:p>
            <a:r>
              <a:rPr lang="en-US" altLang="en-US"/>
              <a:t>4/29/2018</a:t>
            </a:r>
            <a:endParaRPr lang="en-US" altLang="en-US" dirty="0"/>
          </a:p>
        </p:txBody>
      </p:sp>
    </p:spTree>
    <p:extLst>
      <p:ext uri="{BB962C8B-B14F-4D97-AF65-F5344CB8AC3E}">
        <p14:creationId xmlns:p14="http://schemas.microsoft.com/office/powerpoint/2010/main" val="331159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2B43778-6B10-4C76-8DCC-3B177D89977C}"/>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830217" indent="-319314" eaLnBrk="0" hangingPunct="0">
              <a:defRPr>
                <a:solidFill>
                  <a:schemeClr val="tx1"/>
                </a:solidFill>
                <a:latin typeface="Arial" panose="020B0604020202020204" pitchFamily="34" charset="0"/>
                <a:cs typeface="Arial" panose="020B0604020202020204" pitchFamily="34" charset="0"/>
              </a:defRPr>
            </a:lvl2pPr>
            <a:lvl3pPr marL="1277257" indent="-255451" eaLnBrk="0" hangingPunct="0">
              <a:defRPr>
                <a:solidFill>
                  <a:schemeClr val="tx1"/>
                </a:solidFill>
                <a:latin typeface="Arial" panose="020B0604020202020204" pitchFamily="34" charset="0"/>
                <a:cs typeface="Arial" panose="020B0604020202020204" pitchFamily="34" charset="0"/>
              </a:defRPr>
            </a:lvl3pPr>
            <a:lvl4pPr marL="1788160" indent="-255451" eaLnBrk="0" hangingPunct="0">
              <a:defRPr>
                <a:solidFill>
                  <a:schemeClr val="tx1"/>
                </a:solidFill>
                <a:latin typeface="Arial" panose="020B0604020202020204" pitchFamily="34" charset="0"/>
                <a:cs typeface="Arial" panose="020B0604020202020204" pitchFamily="34" charset="0"/>
              </a:defRPr>
            </a:lvl4pPr>
            <a:lvl5pPr marL="2299064" indent="-255451" eaLnBrk="0" hangingPunct="0">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6EA6D98-A91A-46B6-86BA-DDE13E49807D}" type="slidenum">
              <a:rPr lang="en-US" altLang="en-US">
                <a:latin typeface="Calibri" panose="020F0502020204030204" pitchFamily="34" charset="0"/>
                <a:cs typeface="Calibri" panose="020F0502020204030204" pitchFamily="34" charset="0"/>
              </a:rPr>
              <a:pPr eaLnBrk="1" hangingPunct="1"/>
              <a:t>10</a:t>
            </a:fld>
            <a:endParaRPr lang="en-US" altLang="en-US" dirty="0">
              <a:latin typeface="Calibri" panose="020F0502020204030204" pitchFamily="34" charset="0"/>
              <a:cs typeface="Calibri" panose="020F0502020204030204" pitchFamily="34" charset="0"/>
            </a:endParaRPr>
          </a:p>
        </p:txBody>
      </p:sp>
      <p:sp>
        <p:nvSpPr>
          <p:cNvPr id="67587" name="Rectangle 2">
            <a:extLst>
              <a:ext uri="{FF2B5EF4-FFF2-40B4-BE49-F238E27FC236}">
                <a16:creationId xmlns:a16="http://schemas.microsoft.com/office/drawing/2014/main" id="{DDC84A3D-982D-43AD-A0FB-E7DCE9EE1EC7}"/>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C1698FF8-FD45-47C7-9D1E-8D47C440455E}"/>
              </a:ext>
            </a:extLst>
          </p:cNvPr>
          <p:cNvSpPr>
            <a:spLocks noGrp="1" noChangeArrowheads="1"/>
          </p:cNvSpPr>
          <p:nvPr>
            <p:ph type="body" idx="1"/>
          </p:nvPr>
        </p:nvSpPr>
        <p:spPr>
          <a:xfrm>
            <a:off x="1040384" y="4788599"/>
            <a:ext cx="5722112" cy="4536567"/>
          </a:xfrm>
          <a:noFill/>
        </p:spPr>
        <p:txBody>
          <a:bodyPr/>
          <a:lstStyle/>
          <a:p>
            <a:pPr eaLnBrk="1" hangingPunct="1"/>
            <a:r>
              <a:rPr lang="en-US" sz="1300" dirty="0">
                <a:latin typeface="Calibri" panose="020F0502020204030204" pitchFamily="34" charset="0"/>
                <a:cs typeface="Calibri" panose="020F0502020204030204" pitchFamily="34" charset="0"/>
              </a:rPr>
              <a:t>Chart and notes are from Wikipedia and are for general reference.  Use of this chart does not mean that all sources referenced or included in the article are recommended or endorsed.</a:t>
            </a:r>
          </a:p>
          <a:p>
            <a:pPr eaLnBrk="1" hangingPunct="1"/>
            <a:endParaRPr lang="en-US" altLang="en-US" sz="1300" dirty="0">
              <a:latin typeface="Calibri" panose="020F0502020204030204" pitchFamily="34" charset="0"/>
              <a:cs typeface="Calibri" panose="020F0502020204030204" pitchFamily="34" charset="0"/>
            </a:endParaRPr>
          </a:p>
          <a:p>
            <a:pPr eaLnBrk="1" hangingPunct="1"/>
            <a:r>
              <a:rPr lang="en-US" sz="1300" dirty="0">
                <a:latin typeface="Calibri" panose="020F0502020204030204" pitchFamily="34" charset="0"/>
                <a:cs typeface="Calibri" panose="020F0502020204030204" pitchFamily="34" charset="0"/>
              </a:rPr>
              <a:t>The "Talmudic Division" is the breakdown held by modern Judaism, and dates to at least the Third Century. The "</a:t>
            </a:r>
            <a:r>
              <a:rPr lang="en-US" sz="1300" dirty="0" err="1">
                <a:latin typeface="Calibri" panose="020F0502020204030204" pitchFamily="34" charset="0"/>
                <a:cs typeface="Calibri" panose="020F0502020204030204" pitchFamily="34" charset="0"/>
              </a:rPr>
              <a:t>Philonic</a:t>
            </a:r>
            <a:r>
              <a:rPr lang="en-US" sz="1300" dirty="0">
                <a:latin typeface="Calibri" panose="020F0502020204030204" pitchFamily="34" charset="0"/>
                <a:cs typeface="Calibri" panose="020F0502020204030204" pitchFamily="34" charset="0"/>
              </a:rPr>
              <a:t> Division", which dates to the first century, is found in the writings of Philo and Josephus. They ended the first commandment after verse 3 and list the second commandment as verses 4-6, similar to most Protestants (non-Lutheran) and the Eastern Orthodox Church.</a:t>
            </a:r>
          </a:p>
          <a:p>
            <a:pPr eaLnBrk="1" hangingPunct="1"/>
            <a:endParaRPr lang="en-US" altLang="en-US" sz="1300" dirty="0">
              <a:latin typeface="Calibri" panose="020F0502020204030204" pitchFamily="34" charset="0"/>
              <a:cs typeface="Calibri" panose="020F0502020204030204" pitchFamily="34" charset="0"/>
            </a:endParaRPr>
          </a:p>
          <a:p>
            <a:pPr eaLnBrk="1" hangingPunct="1"/>
            <a:r>
              <a:rPr lang="en-US" sz="1300" dirty="0">
                <a:latin typeface="Calibri" panose="020F0502020204030204" pitchFamily="34" charset="0"/>
                <a:cs typeface="Calibri" panose="020F0502020204030204" pitchFamily="34" charset="0"/>
              </a:rPr>
              <a:t>Some Lutheran churches use a slightly different division of the Ninth and Tenth Commandments (9. Thou shalt not covet thy neighbor's </a:t>
            </a:r>
            <a:r>
              <a:rPr lang="en-US" sz="1300" i="1" dirty="0">
                <a:latin typeface="Calibri" panose="020F0502020204030204" pitchFamily="34" charset="0"/>
                <a:cs typeface="Calibri" panose="020F0502020204030204" pitchFamily="34" charset="0"/>
              </a:rPr>
              <a:t>house</a:t>
            </a:r>
            <a:r>
              <a:rPr lang="en-US" sz="1300" dirty="0">
                <a:latin typeface="Calibri" panose="020F0502020204030204" pitchFamily="34" charset="0"/>
                <a:cs typeface="Calibri" panose="020F0502020204030204" pitchFamily="34" charset="0"/>
              </a:rPr>
              <a:t>; 10. You shall not covet your neighbor’s wife, or his workers, or his cattle, or anything that is your neighbor’s).</a:t>
            </a:r>
          </a:p>
          <a:p>
            <a:pPr eaLnBrk="1" hangingPunct="1"/>
            <a:endParaRPr lang="en-US" altLang="en-US" sz="1300" dirty="0">
              <a:latin typeface="Calibri" panose="020F0502020204030204" pitchFamily="34" charset="0"/>
              <a:cs typeface="Calibri" panose="020F0502020204030204" pitchFamily="34" charset="0"/>
            </a:endParaRPr>
          </a:p>
          <a:p>
            <a:pPr eaLnBrk="1" hangingPunct="1"/>
            <a:r>
              <a:rPr lang="en-US" altLang="en-US" dirty="0"/>
              <a:t>Sources within Judaism assert that this is a reference to kidnapping, whereas Leviticus 19:11 is the Biblical reference banning the stealing of property. This understanding is based on the Talmudical hermeneutic known as </a:t>
            </a:r>
            <a:r>
              <a:rPr lang="he-IL" altLang="en-US" dirty="0"/>
              <a:t>דבר הלמד מעניינו/</a:t>
            </a:r>
            <a:r>
              <a:rPr lang="en-US" altLang="en-US" dirty="0"/>
              <a:t> / </a:t>
            </a:r>
            <a:r>
              <a:rPr lang="en-US" altLang="en-US" dirty="0" err="1"/>
              <a:t>davar</a:t>
            </a:r>
            <a:r>
              <a:rPr lang="en-US" altLang="en-US" dirty="0"/>
              <a:t> ha-lamed me-</a:t>
            </a:r>
            <a:r>
              <a:rPr lang="en-US" altLang="en-US" dirty="0" err="1"/>
              <a:t>inyano</a:t>
            </a:r>
            <a:r>
              <a:rPr lang="en-US" altLang="en-US" dirty="0"/>
              <a:t> (literally 'something proved by the context'), by which this must refer to a capital offense just as the previous two commandments refer to capital offenses.</a:t>
            </a:r>
          </a:p>
          <a:p>
            <a:pPr eaLnBrk="1" hangingPunct="1"/>
            <a:endParaRPr lang="en-US" altLang="en-US" dirty="0"/>
          </a:p>
          <a:p>
            <a:pPr eaLnBrk="1" hangingPunct="1"/>
            <a:r>
              <a:rPr lang="en-US" sz="1300">
                <a:latin typeface="Calibri" panose="020F0502020204030204" pitchFamily="34" charset="0"/>
                <a:cs typeface="Calibri" panose="020F0502020204030204" pitchFamily="34" charset="0"/>
              </a:rPr>
              <a:t>More </a:t>
            </a:r>
            <a:r>
              <a:rPr lang="en-US" sz="1300" dirty="0">
                <a:latin typeface="Calibri" panose="020F0502020204030204" pitchFamily="34" charset="0"/>
                <a:cs typeface="Calibri" panose="020F0502020204030204" pitchFamily="34" charset="0"/>
              </a:rPr>
              <a:t>recent scholarship suggests that "take" may be better for </a:t>
            </a:r>
            <a:r>
              <a:rPr lang="en-US" sz="1300" i="1" dirty="0" err="1">
                <a:latin typeface="Calibri" panose="020F0502020204030204" pitchFamily="34" charset="0"/>
                <a:cs typeface="Calibri" panose="020F0502020204030204" pitchFamily="34" charset="0"/>
              </a:rPr>
              <a:t>chamad</a:t>
            </a:r>
            <a:r>
              <a:rPr lang="en-US" sz="1300" dirty="0">
                <a:latin typeface="Calibri" panose="020F0502020204030204" pitchFamily="34" charset="0"/>
                <a:cs typeface="Calibri" panose="020F0502020204030204" pitchFamily="34" charset="0"/>
              </a:rPr>
              <a:t> than "covet.“</a:t>
            </a:r>
          </a:p>
          <a:p>
            <a:pPr eaLnBrk="1" hangingPunct="1"/>
            <a:endParaRPr lang="en-US" altLang="en-US" dirty="0"/>
          </a:p>
        </p:txBody>
      </p:sp>
      <p:sp>
        <p:nvSpPr>
          <p:cNvPr id="2" name="Date Placeholder 1">
            <a:extLst>
              <a:ext uri="{FF2B5EF4-FFF2-40B4-BE49-F238E27FC236}">
                <a16:creationId xmlns:a16="http://schemas.microsoft.com/office/drawing/2014/main" id="{6B55A87D-DB6D-4D2D-B538-4F65ABA29B2B}"/>
              </a:ext>
            </a:extLst>
          </p:cNvPr>
          <p:cNvSpPr>
            <a:spLocks noGrp="1"/>
          </p:cNvSpPr>
          <p:nvPr>
            <p:ph type="dt" idx="10"/>
          </p:nvPr>
        </p:nvSpPr>
        <p:spPr/>
        <p:txBody>
          <a:bodyPr/>
          <a:lstStyle/>
          <a:p>
            <a:r>
              <a:rPr lang="en-US" altLang="en-US"/>
              <a:t>4/29/2018</a:t>
            </a:r>
            <a:endParaRPr lang="en-US" altLang="en-US" dirty="0"/>
          </a:p>
        </p:txBody>
      </p:sp>
      <p:sp>
        <p:nvSpPr>
          <p:cNvPr id="3" name="Footer Placeholder 2">
            <a:extLst>
              <a:ext uri="{FF2B5EF4-FFF2-40B4-BE49-F238E27FC236}">
                <a16:creationId xmlns:a16="http://schemas.microsoft.com/office/drawing/2014/main" id="{17E7437D-A181-4878-83D1-F0E05CC33E4F}"/>
              </a:ext>
            </a:extLst>
          </p:cNvPr>
          <p:cNvSpPr>
            <a:spLocks noGrp="1"/>
          </p:cNvSpPr>
          <p:nvPr>
            <p:ph type="ftr" sz="quarter" idx="11"/>
          </p:nvPr>
        </p:nvSpPr>
        <p:spPr/>
        <p:txBody>
          <a:bodyPr/>
          <a:lstStyle/>
          <a:p>
            <a:r>
              <a:rPr lang="en-US" altLang="en-US"/>
              <a:t>Sugar Land Bible Church</a:t>
            </a:r>
            <a:endParaRPr lang="en-US" altLang="en-US" dirty="0"/>
          </a:p>
        </p:txBody>
      </p:sp>
      <p:sp>
        <p:nvSpPr>
          <p:cNvPr id="4" name="Header Placeholder 3">
            <a:extLst>
              <a:ext uri="{FF2B5EF4-FFF2-40B4-BE49-F238E27FC236}">
                <a16:creationId xmlns:a16="http://schemas.microsoft.com/office/drawing/2014/main" id="{87554848-888B-4B67-9D4A-BC571AC6BC3A}"/>
              </a:ext>
            </a:extLst>
          </p:cNvPr>
          <p:cNvSpPr>
            <a:spLocks noGrp="1"/>
          </p:cNvSpPr>
          <p:nvPr>
            <p:ph type="hdr" sz="quarter" idx="12"/>
          </p:nvPr>
        </p:nvSpPr>
        <p:spPr/>
        <p:txBody>
          <a:bodyPr/>
          <a:lstStyle/>
          <a:p>
            <a:r>
              <a:rPr lang="en-US" altLang="en-US"/>
              <a:t>Dr. Jim McGowan - Law &amp; Grace</a:t>
            </a:r>
            <a:endParaRPr lang="en-US" altLang="en-US" dirty="0"/>
          </a:p>
        </p:txBody>
      </p:sp>
    </p:spTree>
    <p:extLst>
      <p:ext uri="{BB962C8B-B14F-4D97-AF65-F5344CB8AC3E}">
        <p14:creationId xmlns:p14="http://schemas.microsoft.com/office/powerpoint/2010/main" val="1945063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8B39F-D113-48A5-9FE6-AE40E99A763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8759F0-99F7-4B28-96BA-077EEBA8887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DE5A40-22D8-4FE7-A72E-79FE0CA7286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348EFDE-336C-436C-BCA8-C694101943D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5828615-96B6-4AA5-99F6-02BAD4AF6053}"/>
              </a:ext>
            </a:extLst>
          </p:cNvPr>
          <p:cNvSpPr>
            <a:spLocks noGrp="1"/>
          </p:cNvSpPr>
          <p:nvPr>
            <p:ph type="sldNum" sz="quarter" idx="12"/>
          </p:nvPr>
        </p:nvSpPr>
        <p:spPr/>
        <p:txBody>
          <a:bodyPr/>
          <a:lstStyle>
            <a:lvl1pPr>
              <a:defRPr/>
            </a:lvl1pPr>
          </a:lstStyle>
          <a:p>
            <a:fld id="{8CB45EFB-0805-49A1-8D36-9EF5C43DCBE1}" type="slidenum">
              <a:rPr lang="en-US" altLang="en-US"/>
              <a:pPr/>
              <a:t>‹#›</a:t>
            </a:fld>
            <a:endParaRPr lang="en-US" altLang="en-US"/>
          </a:p>
        </p:txBody>
      </p:sp>
    </p:spTree>
    <p:extLst>
      <p:ext uri="{BB962C8B-B14F-4D97-AF65-F5344CB8AC3E}">
        <p14:creationId xmlns:p14="http://schemas.microsoft.com/office/powerpoint/2010/main" val="1400906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7E39-392C-4EFA-B735-39B3E89DDA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3252DC-69D0-4C08-AF64-8747406F78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CD818-2FBA-4167-97C6-73B81382692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D8B9014-3F49-4FE3-9356-54B106AA952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DDE49C7-666E-46F4-9F06-F0428B543B5E}"/>
              </a:ext>
            </a:extLst>
          </p:cNvPr>
          <p:cNvSpPr>
            <a:spLocks noGrp="1"/>
          </p:cNvSpPr>
          <p:nvPr>
            <p:ph type="sldNum" sz="quarter" idx="12"/>
          </p:nvPr>
        </p:nvSpPr>
        <p:spPr/>
        <p:txBody>
          <a:bodyPr/>
          <a:lstStyle>
            <a:lvl1pPr>
              <a:defRPr/>
            </a:lvl1pPr>
          </a:lstStyle>
          <a:p>
            <a:fld id="{23949E83-104B-44A7-8067-2A250F942764}" type="slidenum">
              <a:rPr lang="en-US" altLang="en-US"/>
              <a:pPr/>
              <a:t>‹#›</a:t>
            </a:fld>
            <a:endParaRPr lang="en-US" altLang="en-US"/>
          </a:p>
        </p:txBody>
      </p:sp>
    </p:spTree>
    <p:extLst>
      <p:ext uri="{BB962C8B-B14F-4D97-AF65-F5344CB8AC3E}">
        <p14:creationId xmlns:p14="http://schemas.microsoft.com/office/powerpoint/2010/main" val="4285059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2BB879-38A6-4C13-8679-B8FFFD2F9355}"/>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1806DE-2220-4F9B-88FD-2E4666B16670}"/>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9A205-5E6E-422E-BEB2-9206E8E8E1F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3706B43-2759-43F0-8691-D92917601CD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D5AEA3E-2500-4A28-8FD2-2B89A87C1EC9}"/>
              </a:ext>
            </a:extLst>
          </p:cNvPr>
          <p:cNvSpPr>
            <a:spLocks noGrp="1"/>
          </p:cNvSpPr>
          <p:nvPr>
            <p:ph type="sldNum" sz="quarter" idx="12"/>
          </p:nvPr>
        </p:nvSpPr>
        <p:spPr/>
        <p:txBody>
          <a:bodyPr/>
          <a:lstStyle>
            <a:lvl1pPr>
              <a:defRPr/>
            </a:lvl1pPr>
          </a:lstStyle>
          <a:p>
            <a:fld id="{227AD57F-7746-46B0-B600-95E06A6D0DEB}" type="slidenum">
              <a:rPr lang="en-US" altLang="en-US"/>
              <a:pPr/>
              <a:t>‹#›</a:t>
            </a:fld>
            <a:endParaRPr lang="en-US" altLang="en-US"/>
          </a:p>
        </p:txBody>
      </p:sp>
    </p:spTree>
    <p:extLst>
      <p:ext uri="{BB962C8B-B14F-4D97-AF65-F5344CB8AC3E}">
        <p14:creationId xmlns:p14="http://schemas.microsoft.com/office/powerpoint/2010/main" val="1552416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65B155AE-0906-4CFE-AD61-D626D2BEDC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A8083F-11CF-4C7D-9693-3A02B90829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1F8854-67E2-4A86-95F5-0CC10211BB7F}"/>
              </a:ext>
            </a:extLst>
          </p:cNvPr>
          <p:cNvSpPr>
            <a:spLocks noGrp="1" noChangeArrowheads="1"/>
          </p:cNvSpPr>
          <p:nvPr>
            <p:ph type="sldNum" sz="quarter" idx="12"/>
          </p:nvPr>
        </p:nvSpPr>
        <p:spPr>
          <a:ln/>
        </p:spPr>
        <p:txBody>
          <a:bodyPr/>
          <a:lstStyle>
            <a:lvl1pPr>
              <a:defRPr/>
            </a:lvl1pPr>
          </a:lstStyle>
          <a:p>
            <a:fld id="{61A2809A-2509-4B7C-8F0F-74A35F22AA6E}" type="slidenum">
              <a:rPr lang="en-US" altLang="en-US"/>
              <a:pPr/>
              <a:t>‹#›</a:t>
            </a:fld>
            <a:endParaRPr lang="en-US" altLang="en-US"/>
          </a:p>
        </p:txBody>
      </p:sp>
    </p:spTree>
    <p:extLst>
      <p:ext uri="{BB962C8B-B14F-4D97-AF65-F5344CB8AC3E}">
        <p14:creationId xmlns:p14="http://schemas.microsoft.com/office/powerpoint/2010/main" val="3863048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CA21AA6-7B16-418F-88BA-8784165D3B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D6DE9B-43FD-4423-AE6A-F0A8E7B2DE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411F5C-B54A-4F9A-960A-9B1AD30F136D}"/>
              </a:ext>
            </a:extLst>
          </p:cNvPr>
          <p:cNvSpPr>
            <a:spLocks noGrp="1" noChangeArrowheads="1"/>
          </p:cNvSpPr>
          <p:nvPr>
            <p:ph type="sldNum" sz="quarter" idx="12"/>
          </p:nvPr>
        </p:nvSpPr>
        <p:spPr>
          <a:ln/>
        </p:spPr>
        <p:txBody>
          <a:bodyPr/>
          <a:lstStyle>
            <a:lvl1pPr>
              <a:defRPr/>
            </a:lvl1pPr>
          </a:lstStyle>
          <a:p>
            <a:fld id="{132D9F76-A621-4A75-BA1E-5C65C82D9F8F}" type="slidenum">
              <a:rPr lang="en-US" altLang="en-US"/>
              <a:pPr/>
              <a:t>‹#›</a:t>
            </a:fld>
            <a:endParaRPr lang="en-US" altLang="en-US"/>
          </a:p>
        </p:txBody>
      </p:sp>
    </p:spTree>
    <p:extLst>
      <p:ext uri="{BB962C8B-B14F-4D97-AF65-F5344CB8AC3E}">
        <p14:creationId xmlns:p14="http://schemas.microsoft.com/office/powerpoint/2010/main" val="2234000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9ADE73-BF28-4F08-83A3-D47CEE06A6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CDE808-D1D5-47F3-A0A6-EC1389567F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DA2ABB-1AE8-4615-AF8A-3C5D3B35796C}"/>
              </a:ext>
            </a:extLst>
          </p:cNvPr>
          <p:cNvSpPr>
            <a:spLocks noGrp="1" noChangeArrowheads="1"/>
          </p:cNvSpPr>
          <p:nvPr>
            <p:ph type="sldNum" sz="quarter" idx="12"/>
          </p:nvPr>
        </p:nvSpPr>
        <p:spPr>
          <a:ln/>
        </p:spPr>
        <p:txBody>
          <a:bodyPr/>
          <a:lstStyle>
            <a:lvl1pPr>
              <a:defRPr/>
            </a:lvl1pPr>
          </a:lstStyle>
          <a:p>
            <a:fld id="{948EB918-8881-42BA-AA13-ED204313606C}" type="slidenum">
              <a:rPr lang="en-US" altLang="en-US"/>
              <a:pPr/>
              <a:t>‹#›</a:t>
            </a:fld>
            <a:endParaRPr lang="en-US" altLang="en-US"/>
          </a:p>
        </p:txBody>
      </p:sp>
    </p:spTree>
    <p:extLst>
      <p:ext uri="{BB962C8B-B14F-4D97-AF65-F5344CB8AC3E}">
        <p14:creationId xmlns:p14="http://schemas.microsoft.com/office/powerpoint/2010/main" val="3833769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E3FDECE-31DB-41C6-9901-8DD4637747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493E29-7FB6-46F0-BD9D-952C2ACF64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58B0F3-B550-4584-AF50-997EE17A53CA}"/>
              </a:ext>
            </a:extLst>
          </p:cNvPr>
          <p:cNvSpPr>
            <a:spLocks noGrp="1" noChangeArrowheads="1"/>
          </p:cNvSpPr>
          <p:nvPr>
            <p:ph type="sldNum" sz="quarter" idx="12"/>
          </p:nvPr>
        </p:nvSpPr>
        <p:spPr>
          <a:ln/>
        </p:spPr>
        <p:txBody>
          <a:bodyPr/>
          <a:lstStyle>
            <a:lvl1pPr>
              <a:defRPr/>
            </a:lvl1pPr>
          </a:lstStyle>
          <a:p>
            <a:fld id="{A781B9EA-748F-4A65-950F-E04ABD9225DE}" type="slidenum">
              <a:rPr lang="en-US" altLang="en-US"/>
              <a:pPr/>
              <a:t>‹#›</a:t>
            </a:fld>
            <a:endParaRPr lang="en-US" altLang="en-US"/>
          </a:p>
        </p:txBody>
      </p:sp>
    </p:spTree>
    <p:extLst>
      <p:ext uri="{BB962C8B-B14F-4D97-AF65-F5344CB8AC3E}">
        <p14:creationId xmlns:p14="http://schemas.microsoft.com/office/powerpoint/2010/main" val="4124208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370679-805E-48B1-83EB-CC35D30A89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91824E-C0AB-4A0F-80E8-85E628D880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11D4B6-4B4D-48F8-9B04-84FB6A61DB40}"/>
              </a:ext>
            </a:extLst>
          </p:cNvPr>
          <p:cNvSpPr>
            <a:spLocks noGrp="1" noChangeArrowheads="1"/>
          </p:cNvSpPr>
          <p:nvPr>
            <p:ph type="sldNum" sz="quarter" idx="12"/>
          </p:nvPr>
        </p:nvSpPr>
        <p:spPr>
          <a:ln/>
        </p:spPr>
        <p:txBody>
          <a:bodyPr/>
          <a:lstStyle>
            <a:lvl1pPr>
              <a:defRPr/>
            </a:lvl1pPr>
          </a:lstStyle>
          <a:p>
            <a:fld id="{4F2DB4E0-A8D9-40C6-9538-A2F23CC44548}" type="slidenum">
              <a:rPr lang="en-US" altLang="en-US"/>
              <a:pPr/>
              <a:t>‹#›</a:t>
            </a:fld>
            <a:endParaRPr lang="en-US" altLang="en-US"/>
          </a:p>
        </p:txBody>
      </p:sp>
    </p:spTree>
    <p:extLst>
      <p:ext uri="{BB962C8B-B14F-4D97-AF65-F5344CB8AC3E}">
        <p14:creationId xmlns:p14="http://schemas.microsoft.com/office/powerpoint/2010/main" val="2683500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964116-9F47-49DB-9B2C-EFDF3435086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A46ABC7-ECED-41C8-8802-F8566146F2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B02847E-7693-4E10-AE69-6756337729D3}"/>
              </a:ext>
            </a:extLst>
          </p:cNvPr>
          <p:cNvSpPr>
            <a:spLocks noGrp="1" noChangeArrowheads="1"/>
          </p:cNvSpPr>
          <p:nvPr>
            <p:ph type="sldNum" sz="quarter" idx="12"/>
          </p:nvPr>
        </p:nvSpPr>
        <p:spPr>
          <a:ln/>
        </p:spPr>
        <p:txBody>
          <a:bodyPr/>
          <a:lstStyle>
            <a:lvl1pPr>
              <a:defRPr/>
            </a:lvl1pPr>
          </a:lstStyle>
          <a:p>
            <a:fld id="{1DF88192-D02B-462A-8CE8-DD219410DA62}" type="slidenum">
              <a:rPr lang="en-US" altLang="en-US"/>
              <a:pPr/>
              <a:t>‹#›</a:t>
            </a:fld>
            <a:endParaRPr lang="en-US" altLang="en-US"/>
          </a:p>
        </p:txBody>
      </p:sp>
    </p:spTree>
    <p:extLst>
      <p:ext uri="{BB962C8B-B14F-4D97-AF65-F5344CB8AC3E}">
        <p14:creationId xmlns:p14="http://schemas.microsoft.com/office/powerpoint/2010/main" val="62632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9E34CB2-48CD-4FA1-8C48-32D1EE948AD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57C602B-4CA6-4BAA-B718-6FDF672D01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D804331-BB33-4F20-8F4C-A47C64A8C366}"/>
              </a:ext>
            </a:extLst>
          </p:cNvPr>
          <p:cNvSpPr>
            <a:spLocks noGrp="1" noChangeArrowheads="1"/>
          </p:cNvSpPr>
          <p:nvPr>
            <p:ph type="sldNum" sz="quarter" idx="12"/>
          </p:nvPr>
        </p:nvSpPr>
        <p:spPr>
          <a:ln/>
        </p:spPr>
        <p:txBody>
          <a:bodyPr/>
          <a:lstStyle>
            <a:lvl1pPr>
              <a:defRPr/>
            </a:lvl1pPr>
          </a:lstStyle>
          <a:p>
            <a:fld id="{283F1AF3-BFB4-41B3-8529-0F47CF5EF318}" type="slidenum">
              <a:rPr lang="en-US" altLang="en-US"/>
              <a:pPr/>
              <a:t>‹#›</a:t>
            </a:fld>
            <a:endParaRPr lang="en-US" altLang="en-US"/>
          </a:p>
        </p:txBody>
      </p:sp>
    </p:spTree>
    <p:extLst>
      <p:ext uri="{BB962C8B-B14F-4D97-AF65-F5344CB8AC3E}">
        <p14:creationId xmlns:p14="http://schemas.microsoft.com/office/powerpoint/2010/main" val="1529082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005D7F-19FD-4771-887D-DDE8561B62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718E94D-192B-4F82-98AF-2E5C2C7E6C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F87C08E-2A04-4B3F-B709-9A2367DB9A7E}"/>
              </a:ext>
            </a:extLst>
          </p:cNvPr>
          <p:cNvSpPr>
            <a:spLocks noGrp="1" noChangeArrowheads="1"/>
          </p:cNvSpPr>
          <p:nvPr>
            <p:ph type="sldNum" sz="quarter" idx="12"/>
          </p:nvPr>
        </p:nvSpPr>
        <p:spPr>
          <a:ln/>
        </p:spPr>
        <p:txBody>
          <a:bodyPr/>
          <a:lstStyle>
            <a:lvl1pPr>
              <a:defRPr/>
            </a:lvl1pPr>
          </a:lstStyle>
          <a:p>
            <a:fld id="{55511071-B5A7-4F6C-BF16-0BE5BF7FD0E0}" type="slidenum">
              <a:rPr lang="en-US" altLang="en-US"/>
              <a:pPr/>
              <a:t>‹#›</a:t>
            </a:fld>
            <a:endParaRPr lang="en-US" altLang="en-US"/>
          </a:p>
        </p:txBody>
      </p:sp>
    </p:spTree>
    <p:extLst>
      <p:ext uri="{BB962C8B-B14F-4D97-AF65-F5344CB8AC3E}">
        <p14:creationId xmlns:p14="http://schemas.microsoft.com/office/powerpoint/2010/main" val="7074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E4D20-0804-4783-A3DC-58999A236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ABE155-5243-4833-8BEC-EEC0AA0109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47A74-5854-44CF-AABF-81DC126C9AA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C6386B8-FF19-4AE8-A65B-F7663E2C470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B53B270-9F89-415A-9E7A-0584D9E5365F}"/>
              </a:ext>
            </a:extLst>
          </p:cNvPr>
          <p:cNvSpPr>
            <a:spLocks noGrp="1"/>
          </p:cNvSpPr>
          <p:nvPr>
            <p:ph type="sldNum" sz="quarter" idx="12"/>
          </p:nvPr>
        </p:nvSpPr>
        <p:spPr/>
        <p:txBody>
          <a:bodyPr/>
          <a:lstStyle>
            <a:lvl1pPr>
              <a:defRPr/>
            </a:lvl1pPr>
          </a:lstStyle>
          <a:p>
            <a:fld id="{13B936F4-E5B0-40CD-B67A-D291F6FB4613}" type="slidenum">
              <a:rPr lang="en-US" altLang="en-US"/>
              <a:pPr/>
              <a:t>‹#›</a:t>
            </a:fld>
            <a:endParaRPr lang="en-US" altLang="en-US"/>
          </a:p>
        </p:txBody>
      </p:sp>
    </p:spTree>
    <p:extLst>
      <p:ext uri="{BB962C8B-B14F-4D97-AF65-F5344CB8AC3E}">
        <p14:creationId xmlns:p14="http://schemas.microsoft.com/office/powerpoint/2010/main" val="3793313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1A964B-0F47-400D-BC5A-7C8934777D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042280-F573-4D9D-B172-997AD46E64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CBE2B9-F9B5-4DE6-8DA5-9651D777152D}"/>
              </a:ext>
            </a:extLst>
          </p:cNvPr>
          <p:cNvSpPr>
            <a:spLocks noGrp="1" noChangeArrowheads="1"/>
          </p:cNvSpPr>
          <p:nvPr>
            <p:ph type="sldNum" sz="quarter" idx="12"/>
          </p:nvPr>
        </p:nvSpPr>
        <p:spPr>
          <a:ln/>
        </p:spPr>
        <p:txBody>
          <a:bodyPr/>
          <a:lstStyle>
            <a:lvl1pPr>
              <a:defRPr/>
            </a:lvl1pPr>
          </a:lstStyle>
          <a:p>
            <a:fld id="{99EE07F7-60D1-4990-A4F5-E0E9F22E598E}" type="slidenum">
              <a:rPr lang="en-US" altLang="en-US"/>
              <a:pPr/>
              <a:t>‹#›</a:t>
            </a:fld>
            <a:endParaRPr lang="en-US" altLang="en-US"/>
          </a:p>
        </p:txBody>
      </p:sp>
    </p:spTree>
    <p:extLst>
      <p:ext uri="{BB962C8B-B14F-4D97-AF65-F5344CB8AC3E}">
        <p14:creationId xmlns:p14="http://schemas.microsoft.com/office/powerpoint/2010/main" val="113137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B3CE61-7C23-4D70-B500-5A54646314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C6EEF2-7A0F-47FD-8164-64C38ED6FF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638B24-B223-4EDF-8F99-5F51168F8807}"/>
              </a:ext>
            </a:extLst>
          </p:cNvPr>
          <p:cNvSpPr>
            <a:spLocks noGrp="1" noChangeArrowheads="1"/>
          </p:cNvSpPr>
          <p:nvPr>
            <p:ph type="sldNum" sz="quarter" idx="12"/>
          </p:nvPr>
        </p:nvSpPr>
        <p:spPr>
          <a:ln/>
        </p:spPr>
        <p:txBody>
          <a:bodyPr/>
          <a:lstStyle>
            <a:lvl1pPr>
              <a:defRPr/>
            </a:lvl1pPr>
          </a:lstStyle>
          <a:p>
            <a:fld id="{3A691939-871F-4437-AFB2-6DAE40805201}" type="slidenum">
              <a:rPr lang="en-US" altLang="en-US"/>
              <a:pPr/>
              <a:t>‹#›</a:t>
            </a:fld>
            <a:endParaRPr lang="en-US" altLang="en-US"/>
          </a:p>
        </p:txBody>
      </p:sp>
    </p:spTree>
    <p:extLst>
      <p:ext uri="{BB962C8B-B14F-4D97-AF65-F5344CB8AC3E}">
        <p14:creationId xmlns:p14="http://schemas.microsoft.com/office/powerpoint/2010/main" val="924955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688708-EAD3-4339-BA40-B1D5E5330D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59E296-8A2A-4945-B019-277FC16A0C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855C0D-964D-4A65-B1C4-911CFBFE75EA}"/>
              </a:ext>
            </a:extLst>
          </p:cNvPr>
          <p:cNvSpPr>
            <a:spLocks noGrp="1" noChangeArrowheads="1"/>
          </p:cNvSpPr>
          <p:nvPr>
            <p:ph type="sldNum" sz="quarter" idx="12"/>
          </p:nvPr>
        </p:nvSpPr>
        <p:spPr>
          <a:ln/>
        </p:spPr>
        <p:txBody>
          <a:bodyPr/>
          <a:lstStyle>
            <a:lvl1pPr>
              <a:defRPr/>
            </a:lvl1pPr>
          </a:lstStyle>
          <a:p>
            <a:fld id="{254E24AD-EC80-4DAB-A12D-74A64F9E002E}" type="slidenum">
              <a:rPr lang="en-US" altLang="en-US"/>
              <a:pPr/>
              <a:t>‹#›</a:t>
            </a:fld>
            <a:endParaRPr lang="en-US" altLang="en-US"/>
          </a:p>
        </p:txBody>
      </p:sp>
    </p:spTree>
    <p:extLst>
      <p:ext uri="{BB962C8B-B14F-4D97-AF65-F5344CB8AC3E}">
        <p14:creationId xmlns:p14="http://schemas.microsoft.com/office/powerpoint/2010/main" val="2992638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1220A2-F53E-4030-BB97-B6F030379F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1A33F1-0C4E-4EBE-97C5-2A8D63EE66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6E3E7E-544C-40C3-9D40-DB376110683E}"/>
              </a:ext>
            </a:extLst>
          </p:cNvPr>
          <p:cNvSpPr>
            <a:spLocks noGrp="1" noChangeArrowheads="1"/>
          </p:cNvSpPr>
          <p:nvPr>
            <p:ph type="sldNum" sz="quarter" idx="12"/>
          </p:nvPr>
        </p:nvSpPr>
        <p:spPr>
          <a:ln/>
        </p:spPr>
        <p:txBody>
          <a:bodyPr/>
          <a:lstStyle>
            <a:lvl1pPr>
              <a:defRPr/>
            </a:lvl1pPr>
          </a:lstStyle>
          <a:p>
            <a:fld id="{7E80DEFC-8030-4354-B209-752FE49A8FDD}" type="slidenum">
              <a:rPr lang="en-US" altLang="en-US"/>
              <a:pPr/>
              <a:t>‹#›</a:t>
            </a:fld>
            <a:endParaRPr lang="en-US" altLang="en-US"/>
          </a:p>
        </p:txBody>
      </p:sp>
    </p:spTree>
    <p:extLst>
      <p:ext uri="{BB962C8B-B14F-4D97-AF65-F5344CB8AC3E}">
        <p14:creationId xmlns:p14="http://schemas.microsoft.com/office/powerpoint/2010/main" val="687369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65B155AE-0906-4CFE-AD61-D626D2BEDC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A8083F-11CF-4C7D-9693-3A02B90829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1F8854-67E2-4A86-95F5-0CC10211BB7F}"/>
              </a:ext>
            </a:extLst>
          </p:cNvPr>
          <p:cNvSpPr>
            <a:spLocks noGrp="1" noChangeArrowheads="1"/>
          </p:cNvSpPr>
          <p:nvPr>
            <p:ph type="sldNum" sz="quarter" idx="12"/>
          </p:nvPr>
        </p:nvSpPr>
        <p:spPr>
          <a:ln/>
        </p:spPr>
        <p:txBody>
          <a:bodyPr/>
          <a:lstStyle>
            <a:lvl1pPr>
              <a:defRPr/>
            </a:lvl1pPr>
          </a:lstStyle>
          <a:p>
            <a:fld id="{61A2809A-2509-4B7C-8F0F-74A35F22AA6E}" type="slidenum">
              <a:rPr lang="en-US" altLang="en-US"/>
              <a:pPr/>
              <a:t>‹#›</a:t>
            </a:fld>
            <a:endParaRPr lang="en-US" altLang="en-US"/>
          </a:p>
        </p:txBody>
      </p:sp>
    </p:spTree>
    <p:extLst>
      <p:ext uri="{BB962C8B-B14F-4D97-AF65-F5344CB8AC3E}">
        <p14:creationId xmlns:p14="http://schemas.microsoft.com/office/powerpoint/2010/main" val="3660597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0C193-8C8F-40BA-88FB-BB3DA62A35F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9FB5E1-10BB-4326-9290-CADA662E3D8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F963C06B-7702-402E-8608-E775858B5F4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E84CC90-717C-490E-88B3-CE824A3BB2D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70DA4DF-6F1A-4B77-879D-38F586B98BF3}"/>
              </a:ext>
            </a:extLst>
          </p:cNvPr>
          <p:cNvSpPr>
            <a:spLocks noGrp="1"/>
          </p:cNvSpPr>
          <p:nvPr>
            <p:ph type="sldNum" sz="quarter" idx="12"/>
          </p:nvPr>
        </p:nvSpPr>
        <p:spPr/>
        <p:txBody>
          <a:bodyPr/>
          <a:lstStyle>
            <a:lvl1pPr>
              <a:defRPr/>
            </a:lvl1pPr>
          </a:lstStyle>
          <a:p>
            <a:fld id="{41AAA1A6-0D59-4B8C-BF4C-1A30ABF3A267}" type="slidenum">
              <a:rPr lang="en-US" altLang="en-US"/>
              <a:pPr/>
              <a:t>‹#›</a:t>
            </a:fld>
            <a:endParaRPr lang="en-US" altLang="en-US"/>
          </a:p>
        </p:txBody>
      </p:sp>
    </p:spTree>
    <p:extLst>
      <p:ext uri="{BB962C8B-B14F-4D97-AF65-F5344CB8AC3E}">
        <p14:creationId xmlns:p14="http://schemas.microsoft.com/office/powerpoint/2010/main" val="690625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31F8D-F126-441E-9BF6-DD3A689BF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3EE502-494A-440B-A405-630221962188}"/>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8E578E-5B85-4671-BF1F-94B8E8E8B90B}"/>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68C5BC-15DC-4319-8641-F5935B0950B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AF84056-AF04-4C45-BD5E-FE90BE0FC61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EA80AC8-3EE7-4B82-B17C-9456F19F1F42}"/>
              </a:ext>
            </a:extLst>
          </p:cNvPr>
          <p:cNvSpPr>
            <a:spLocks noGrp="1"/>
          </p:cNvSpPr>
          <p:nvPr>
            <p:ph type="sldNum" sz="quarter" idx="12"/>
          </p:nvPr>
        </p:nvSpPr>
        <p:spPr/>
        <p:txBody>
          <a:bodyPr/>
          <a:lstStyle>
            <a:lvl1pPr>
              <a:defRPr/>
            </a:lvl1pPr>
          </a:lstStyle>
          <a:p>
            <a:fld id="{E12357F4-8B74-47E7-8AF6-2D1973AA785D}" type="slidenum">
              <a:rPr lang="en-US" altLang="en-US"/>
              <a:pPr/>
              <a:t>‹#›</a:t>
            </a:fld>
            <a:endParaRPr lang="en-US" altLang="en-US"/>
          </a:p>
        </p:txBody>
      </p:sp>
    </p:spTree>
    <p:extLst>
      <p:ext uri="{BB962C8B-B14F-4D97-AF65-F5344CB8AC3E}">
        <p14:creationId xmlns:p14="http://schemas.microsoft.com/office/powerpoint/2010/main" val="337766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CE912-50A2-4FA2-B36D-E9FB99A986D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D888BE-CDDE-407E-8B19-FE0B3EADFF3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A8CE57-4CCF-4822-A6F5-7229A1B34359}"/>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8BDA97-4E55-4FC9-BC79-DBF318A0D60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F919EE1-BB2A-4BEC-BB42-AFD5E34051FD}"/>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4242C-9A6A-49F9-959E-F499F73FDC0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8BECA18-CA99-432A-9FD9-B1D3D654ED7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3AF6FE6-4E1E-4CC3-A6D6-6DFD31B0BCE1}"/>
              </a:ext>
            </a:extLst>
          </p:cNvPr>
          <p:cNvSpPr>
            <a:spLocks noGrp="1"/>
          </p:cNvSpPr>
          <p:nvPr>
            <p:ph type="sldNum" sz="quarter" idx="12"/>
          </p:nvPr>
        </p:nvSpPr>
        <p:spPr/>
        <p:txBody>
          <a:bodyPr/>
          <a:lstStyle>
            <a:lvl1pPr>
              <a:defRPr/>
            </a:lvl1pPr>
          </a:lstStyle>
          <a:p>
            <a:fld id="{D202853B-329A-48D8-8012-14657A45AAE1}" type="slidenum">
              <a:rPr lang="en-US" altLang="en-US"/>
              <a:pPr/>
              <a:t>‹#›</a:t>
            </a:fld>
            <a:endParaRPr lang="en-US" altLang="en-US"/>
          </a:p>
        </p:txBody>
      </p:sp>
    </p:spTree>
    <p:extLst>
      <p:ext uri="{BB962C8B-B14F-4D97-AF65-F5344CB8AC3E}">
        <p14:creationId xmlns:p14="http://schemas.microsoft.com/office/powerpoint/2010/main" val="390613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D3991-1A90-4662-9899-70662806B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831149-01D1-4FBF-A02E-0BEA1BCE2D2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CD8CE79-B181-4B70-8710-1AC2E8C2791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72773CC-86AF-4557-92A8-197C73FC1B46}"/>
              </a:ext>
            </a:extLst>
          </p:cNvPr>
          <p:cNvSpPr>
            <a:spLocks noGrp="1"/>
          </p:cNvSpPr>
          <p:nvPr>
            <p:ph type="sldNum" sz="quarter" idx="12"/>
          </p:nvPr>
        </p:nvSpPr>
        <p:spPr/>
        <p:txBody>
          <a:bodyPr/>
          <a:lstStyle>
            <a:lvl1pPr>
              <a:defRPr/>
            </a:lvl1pPr>
          </a:lstStyle>
          <a:p>
            <a:fld id="{44733E79-9529-4E9C-BEEF-BF227B112AB4}" type="slidenum">
              <a:rPr lang="en-US" altLang="en-US"/>
              <a:pPr/>
              <a:t>‹#›</a:t>
            </a:fld>
            <a:endParaRPr lang="en-US" altLang="en-US"/>
          </a:p>
        </p:txBody>
      </p:sp>
    </p:spTree>
    <p:extLst>
      <p:ext uri="{BB962C8B-B14F-4D97-AF65-F5344CB8AC3E}">
        <p14:creationId xmlns:p14="http://schemas.microsoft.com/office/powerpoint/2010/main" val="2712897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C17050-1E46-4031-B58A-8F72AFCCFC0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959E8DB1-304E-4879-9FBD-F003F5228BA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C825B9E-D4D7-4047-AD00-58BF4D56982F}"/>
              </a:ext>
            </a:extLst>
          </p:cNvPr>
          <p:cNvSpPr>
            <a:spLocks noGrp="1"/>
          </p:cNvSpPr>
          <p:nvPr>
            <p:ph type="sldNum" sz="quarter" idx="12"/>
          </p:nvPr>
        </p:nvSpPr>
        <p:spPr/>
        <p:txBody>
          <a:bodyPr/>
          <a:lstStyle>
            <a:lvl1pPr>
              <a:defRPr/>
            </a:lvl1pPr>
          </a:lstStyle>
          <a:p>
            <a:fld id="{701A6642-33D8-42A7-815D-A5CE54039103}" type="slidenum">
              <a:rPr lang="en-US" altLang="en-US"/>
              <a:pPr/>
              <a:t>‹#›</a:t>
            </a:fld>
            <a:endParaRPr lang="en-US" altLang="en-US"/>
          </a:p>
        </p:txBody>
      </p:sp>
    </p:spTree>
    <p:extLst>
      <p:ext uri="{BB962C8B-B14F-4D97-AF65-F5344CB8AC3E}">
        <p14:creationId xmlns:p14="http://schemas.microsoft.com/office/powerpoint/2010/main" val="2072049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9C0A-81D5-4243-BC59-CDF142B9BB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26974A-E475-4700-A8F2-C8E84B79B4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617997-7CEF-4A96-868B-C823DF3FC97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FD16FA-A9C3-45D4-8D41-EAED1FFAE65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DF561D-4AAD-4F9E-96AF-FEFF77AAC20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1C1CF49-D5C6-436D-B1D3-539325DCB233}"/>
              </a:ext>
            </a:extLst>
          </p:cNvPr>
          <p:cNvSpPr>
            <a:spLocks noGrp="1"/>
          </p:cNvSpPr>
          <p:nvPr>
            <p:ph type="sldNum" sz="quarter" idx="12"/>
          </p:nvPr>
        </p:nvSpPr>
        <p:spPr/>
        <p:txBody>
          <a:bodyPr/>
          <a:lstStyle>
            <a:lvl1pPr>
              <a:defRPr/>
            </a:lvl1pPr>
          </a:lstStyle>
          <a:p>
            <a:fld id="{410B8939-589F-4081-A67D-29A5AFC9411D}" type="slidenum">
              <a:rPr lang="en-US" altLang="en-US"/>
              <a:pPr/>
              <a:t>‹#›</a:t>
            </a:fld>
            <a:endParaRPr lang="en-US" altLang="en-US"/>
          </a:p>
        </p:txBody>
      </p:sp>
    </p:spTree>
    <p:extLst>
      <p:ext uri="{BB962C8B-B14F-4D97-AF65-F5344CB8AC3E}">
        <p14:creationId xmlns:p14="http://schemas.microsoft.com/office/powerpoint/2010/main" val="2378451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DC562-4B07-4C09-AADA-E5B6A76B0E8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42D61C-51FD-4E27-B1F0-B831F27726D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C74222-0096-4BD2-A40C-70824DF90E1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C0261AB-A2A3-416C-870D-84ADD43BDBA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1835D8-A217-4195-AC49-2C275FD2F50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F02C79B-1C21-494A-8243-D86A3A676046}"/>
              </a:ext>
            </a:extLst>
          </p:cNvPr>
          <p:cNvSpPr>
            <a:spLocks noGrp="1"/>
          </p:cNvSpPr>
          <p:nvPr>
            <p:ph type="sldNum" sz="quarter" idx="12"/>
          </p:nvPr>
        </p:nvSpPr>
        <p:spPr/>
        <p:txBody>
          <a:bodyPr/>
          <a:lstStyle>
            <a:lvl1pPr>
              <a:defRPr/>
            </a:lvl1pPr>
          </a:lstStyle>
          <a:p>
            <a:fld id="{2E131C0D-0A6A-41A4-B108-65E0CBA5485E}" type="slidenum">
              <a:rPr lang="en-US" altLang="en-US"/>
              <a:pPr/>
              <a:t>‹#›</a:t>
            </a:fld>
            <a:endParaRPr lang="en-US" altLang="en-US"/>
          </a:p>
        </p:txBody>
      </p:sp>
    </p:spTree>
    <p:extLst>
      <p:ext uri="{BB962C8B-B14F-4D97-AF65-F5344CB8AC3E}">
        <p14:creationId xmlns:p14="http://schemas.microsoft.com/office/powerpoint/2010/main" val="1446613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31649F4-E581-42DA-9E86-6330026F0F6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A53EE177-3196-43C7-8C9E-ED63230187FF}"/>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a:extLst>
              <a:ext uri="{FF2B5EF4-FFF2-40B4-BE49-F238E27FC236}">
                <a16:creationId xmlns:a16="http://schemas.microsoft.com/office/drawing/2014/main" id="{F5A640D6-1F1E-4943-8497-8391007DC8C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anose="02020603050405020304" pitchFamily="18" charset="0"/>
                <a:cs typeface="Times New Roman" panose="02020603050405020304" pitchFamily="18" charset="0"/>
              </a:defRPr>
            </a:lvl1pPr>
          </a:lstStyle>
          <a:p>
            <a:endParaRPr lang="en-US" altLang="en-US"/>
          </a:p>
        </p:txBody>
      </p:sp>
      <p:sp>
        <p:nvSpPr>
          <p:cNvPr id="9221" name="Rectangle 5">
            <a:extLst>
              <a:ext uri="{FF2B5EF4-FFF2-40B4-BE49-F238E27FC236}">
                <a16:creationId xmlns:a16="http://schemas.microsoft.com/office/drawing/2014/main" id="{55437C7F-64BB-4AE0-98A1-8EF94813D52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anose="02020603050405020304" pitchFamily="18" charset="0"/>
                <a:cs typeface="Times New Roman" panose="02020603050405020304" pitchFamily="18" charset="0"/>
              </a:defRPr>
            </a:lvl1pPr>
          </a:lstStyle>
          <a:p>
            <a:endParaRPr lang="en-US" altLang="en-US"/>
          </a:p>
        </p:txBody>
      </p:sp>
      <p:sp>
        <p:nvSpPr>
          <p:cNvPr id="9222" name="Rectangle 6">
            <a:extLst>
              <a:ext uri="{FF2B5EF4-FFF2-40B4-BE49-F238E27FC236}">
                <a16:creationId xmlns:a16="http://schemas.microsoft.com/office/drawing/2014/main" id="{4FBFB49C-86F8-4E9F-B35E-CFD3D04E1C13}"/>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cs typeface="Times New Roman" panose="02020603050405020304" pitchFamily="18" charset="0"/>
              </a:defRPr>
            </a:lvl1pPr>
          </a:lstStyle>
          <a:p>
            <a:fld id="{DA4BDED3-443E-4194-9FB0-77145D2058D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74"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46375E2-81E0-48FE-AB5F-6F179594116C}"/>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39EBFCDB-F678-4CAB-B20D-88DA1EA5934A}"/>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148" name="Rectangle 4">
            <a:extLst>
              <a:ext uri="{FF2B5EF4-FFF2-40B4-BE49-F238E27FC236}">
                <a16:creationId xmlns:a16="http://schemas.microsoft.com/office/drawing/2014/main" id="{28146BD5-0D1D-41F9-A1DB-78FDDC45D0A9}"/>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Times New Roman" pitchFamily="18" charset="0"/>
              </a:defRPr>
            </a:lvl1pPr>
          </a:lstStyle>
          <a:p>
            <a:pPr>
              <a:defRPr/>
            </a:pPr>
            <a:endParaRPr lang="en-US"/>
          </a:p>
        </p:txBody>
      </p:sp>
      <p:sp>
        <p:nvSpPr>
          <p:cNvPr id="6149" name="Rectangle 5">
            <a:extLst>
              <a:ext uri="{FF2B5EF4-FFF2-40B4-BE49-F238E27FC236}">
                <a16:creationId xmlns:a16="http://schemas.microsoft.com/office/drawing/2014/main" id="{6B71566B-06B8-4832-B5B9-34F1435B84B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Times New Roman" pitchFamily="18" charset="0"/>
              </a:defRPr>
            </a:lvl1pPr>
          </a:lstStyle>
          <a:p>
            <a:pPr>
              <a:defRPr/>
            </a:pPr>
            <a:endParaRPr lang="en-US"/>
          </a:p>
        </p:txBody>
      </p:sp>
      <p:sp>
        <p:nvSpPr>
          <p:cNvPr id="6150" name="Rectangle 6">
            <a:extLst>
              <a:ext uri="{FF2B5EF4-FFF2-40B4-BE49-F238E27FC236}">
                <a16:creationId xmlns:a16="http://schemas.microsoft.com/office/drawing/2014/main" id="{A7781D08-7CC9-4A02-AC4C-E1B3E68060AE}"/>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cs typeface="Times New Roman" panose="02020603050405020304" pitchFamily="18" charset="0"/>
              </a:defRPr>
            </a:lvl1pPr>
          </a:lstStyle>
          <a:p>
            <a:fld id="{1EAB3F49-D1E7-4648-854A-E6697C052BBB}" type="slidenum">
              <a:rPr lang="en-US" altLang="en-US"/>
              <a:pPr/>
              <a:t>‹#›</a:t>
            </a:fld>
            <a:endParaRPr lang="en-US" altLang="en-US"/>
          </a:p>
        </p:txBody>
      </p:sp>
    </p:spTree>
    <p:extLst>
      <p:ext uri="{BB962C8B-B14F-4D97-AF65-F5344CB8AC3E}">
        <p14:creationId xmlns:p14="http://schemas.microsoft.com/office/powerpoint/2010/main" val="25479631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27.jpe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19.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2D01AAF3-7056-4849-896E-C1088A8EC470}"/>
              </a:ext>
            </a:extLst>
          </p:cNvPr>
          <p:cNvSpPr txBox="1">
            <a:spLocks noChangeArrowheads="1"/>
          </p:cNvSpPr>
          <p:nvPr/>
        </p:nvSpPr>
        <p:spPr bwMode="auto">
          <a:xfrm>
            <a:off x="1333500" y="6459538"/>
            <a:ext cx="6477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800" b="1" dirty="0">
                <a:solidFill>
                  <a:srgbClr val="000000"/>
                </a:solidFill>
                <a:latin typeface="Calibri" panose="020F0502020204030204" pitchFamily="34" charset="0"/>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299"/>
            <a:ext cx="8229600" cy="151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r>
              <a:rPr lang="en-US" sz="3200" b="1" kern="0" dirty="0"/>
              <a:t>Law &amp; Grace: An Overview</a:t>
            </a:r>
            <a:br>
              <a:rPr lang="en-US" sz="3200" b="1" kern="0" dirty="0"/>
            </a:br>
            <a:r>
              <a:rPr lang="en-US" altLang="en-US" sz="2000" b="1" kern="0" dirty="0"/>
              <a:t>Jim McGowan, Th.D.</a:t>
            </a:r>
            <a:br>
              <a:rPr lang="en-US" altLang="en-US" sz="2000" b="1" kern="0" dirty="0"/>
            </a:br>
            <a:r>
              <a:rPr lang="en-US" altLang="en-US" sz="2000" b="1" kern="0" dirty="0"/>
              <a:t>Sugar Land Bible Church</a:t>
            </a:r>
            <a:br>
              <a:rPr lang="en-US" altLang="en-US" sz="2000" b="1" kern="0" dirty="0"/>
            </a:br>
            <a:r>
              <a:rPr lang="en-US" altLang="en-US" sz="2000" b="1" kern="0" dirty="0"/>
              <a:t>04-29-2018</a:t>
            </a:r>
            <a:endParaRPr lang="en-US" sz="3200" b="1" kern="0" dirty="0"/>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13" name="Text Box 4">
            <a:extLst>
              <a:ext uri="{FF2B5EF4-FFF2-40B4-BE49-F238E27FC236}">
                <a16:creationId xmlns:a16="http://schemas.microsoft.com/office/drawing/2014/main" id="{C756EEBB-D279-449B-877E-D5AD0FF559DB}"/>
              </a:ext>
            </a:extLst>
          </p:cNvPr>
          <p:cNvSpPr txBox="1">
            <a:spLocks noChangeArrowheads="1"/>
          </p:cNvSpPr>
          <p:nvPr/>
        </p:nvSpPr>
        <p:spPr bwMode="auto">
          <a:xfrm>
            <a:off x="5334000" y="5105400"/>
            <a:ext cx="3352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400" b="1" i="1" dirty="0">
                <a:solidFill>
                  <a:srgbClr val="00FFFF"/>
                </a:solidFill>
                <a:latin typeface="Calibri" panose="020F0502020204030204" pitchFamily="34" charset="0"/>
                <a:cs typeface="Calibri" panose="020F0502020204030204" pitchFamily="34" charset="0"/>
              </a:rPr>
              <a:t>…but grace &amp; truth were realized through Jesus Christ - John 1:17</a:t>
            </a:r>
          </a:p>
        </p:txBody>
      </p:sp>
    </p:spTree>
    <p:extLst>
      <p:ext uri="{BB962C8B-B14F-4D97-AF65-F5344CB8AC3E}">
        <p14:creationId xmlns:p14="http://schemas.microsoft.com/office/powerpoint/2010/main" val="1723325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E66DE5-5257-4DE0-B035-E3D218B117E3}"/>
              </a:ext>
            </a:extLst>
          </p:cNvPr>
          <p:cNvGraphicFramePr>
            <a:graphicFrameLocks noGrp="1"/>
          </p:cNvGraphicFramePr>
          <p:nvPr>
            <p:extLst/>
          </p:nvPr>
        </p:nvGraphicFramePr>
        <p:xfrm>
          <a:off x="76200" y="685800"/>
          <a:ext cx="8991600" cy="6096000"/>
        </p:xfrm>
        <a:graphic>
          <a:graphicData uri="http://schemas.openxmlformats.org/drawingml/2006/table">
            <a:tbl>
              <a:tblPr firstRow="1" firstCol="1" bandRow="1"/>
              <a:tblGrid>
                <a:gridCol w="5238584">
                  <a:extLst>
                    <a:ext uri="{9D8B030D-6E8A-4147-A177-3AD203B41FA5}">
                      <a16:colId xmlns:a16="http://schemas.microsoft.com/office/drawing/2014/main" val="231535798"/>
                    </a:ext>
                  </a:extLst>
                </a:gridCol>
                <a:gridCol w="938254">
                  <a:extLst>
                    <a:ext uri="{9D8B030D-6E8A-4147-A177-3AD203B41FA5}">
                      <a16:colId xmlns:a16="http://schemas.microsoft.com/office/drawing/2014/main" val="1656828790"/>
                    </a:ext>
                  </a:extLst>
                </a:gridCol>
                <a:gridCol w="938254">
                  <a:extLst>
                    <a:ext uri="{9D8B030D-6E8A-4147-A177-3AD203B41FA5}">
                      <a16:colId xmlns:a16="http://schemas.microsoft.com/office/drawing/2014/main" val="256890674"/>
                    </a:ext>
                  </a:extLst>
                </a:gridCol>
                <a:gridCol w="938254">
                  <a:extLst>
                    <a:ext uri="{9D8B030D-6E8A-4147-A177-3AD203B41FA5}">
                      <a16:colId xmlns:a16="http://schemas.microsoft.com/office/drawing/2014/main" val="3062449680"/>
                    </a:ext>
                  </a:extLst>
                </a:gridCol>
                <a:gridCol w="938254">
                  <a:extLst>
                    <a:ext uri="{9D8B030D-6E8A-4147-A177-3AD203B41FA5}">
                      <a16:colId xmlns:a16="http://schemas.microsoft.com/office/drawing/2014/main" val="1160640629"/>
                    </a:ext>
                  </a:extLst>
                </a:gridCol>
              </a:tblGrid>
              <a:tr h="475048">
                <a:tc gridSpan="5">
                  <a:txBody>
                    <a:bodyPr/>
                    <a:lstStyle/>
                    <a:p>
                      <a:pPr marL="0" marR="0" algn="ctr">
                        <a:lnSpc>
                          <a:spcPct val="107000"/>
                        </a:lnSpc>
                        <a:spcBef>
                          <a:spcPts val="0"/>
                        </a:spcBef>
                        <a:spcAft>
                          <a:spcPts val="0"/>
                        </a:spcAft>
                      </a:pPr>
                      <a:r>
                        <a:rPr lang="en-US" sz="2400" dirty="0">
                          <a:solidFill>
                            <a:srgbClr val="00FFFF"/>
                          </a:solidFill>
                          <a:effectLst/>
                          <a:latin typeface="Calibri" panose="020F0502020204030204" pitchFamily="34" charset="0"/>
                          <a:ea typeface="Calibri" panose="020F0502020204030204" pitchFamily="34" charset="0"/>
                          <a:cs typeface="Calibri" panose="020F0502020204030204" pitchFamily="34" charset="0"/>
                        </a:rPr>
                        <a:t>DIVISION OF THE 10 COMMANDMENTS BY RELIGION/DENOMINATION</a:t>
                      </a:r>
                      <a:endParaRPr lang="en-US" sz="2400" dirty="0">
                        <a:solidFill>
                          <a:srgbClr val="00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6633682"/>
                  </a:ext>
                </a:extLst>
              </a:tr>
              <a:tr h="686305">
                <a:tc>
                  <a:txBody>
                    <a:bodyPr/>
                    <a:lstStyle/>
                    <a:p>
                      <a:pPr marL="0" marR="0" algn="ctr">
                        <a:lnSpc>
                          <a:spcPct val="107000"/>
                        </a:lnSpc>
                        <a:spcBef>
                          <a:spcPts val="0"/>
                        </a:spcBef>
                        <a:spcAft>
                          <a:spcPts val="0"/>
                        </a:spcAft>
                      </a:pPr>
                      <a:r>
                        <a:rPr lang="en-US" sz="24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Commandment</a:t>
                      </a:r>
                      <a:endParaRPr lang="en-US" sz="2400"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Jewish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(Talmudic)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Anglican, Reformed, &amp; others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Orthodox &amp; others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Roman Catholic &amp; Lutheran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965557038"/>
                  </a:ext>
                </a:extLst>
              </a:tr>
              <a:tr h="386636">
                <a:tc>
                  <a:txBody>
                    <a:bodyPr/>
                    <a:lstStyle/>
                    <a:p>
                      <a:pPr marL="0" marR="0" algn="ctr">
                        <a:lnSpc>
                          <a:spcPct val="107000"/>
                        </a:lnSpc>
                        <a:spcBef>
                          <a:spcPts val="0"/>
                        </a:spcBef>
                        <a:spcAft>
                          <a:spcPts val="0"/>
                        </a:spcAft>
                      </a:pPr>
                      <a:r>
                        <a:rPr lang="en-US" sz="16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I am the LORD your God</a:t>
                      </a:r>
                      <a:endParaRPr lang="en-US" sz="16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rowSpan="2">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1</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preface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rowSpan="2">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1</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rowSpan="3">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1</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extLst>
                  <a:ext uri="{0D108BD9-81ED-4DB2-BD59-A6C34878D82A}">
                    <a16:rowId xmlns:a16="http://schemas.microsoft.com/office/drawing/2014/main" val="3650765928"/>
                  </a:ext>
                </a:extLst>
              </a:tr>
              <a:tr h="386636">
                <a:tc>
                  <a:txBody>
                    <a:bodyPr/>
                    <a:lstStyle/>
                    <a:p>
                      <a:pPr marL="0" marR="0" algn="ctr">
                        <a:lnSpc>
                          <a:spcPct val="107000"/>
                        </a:lnSpc>
                        <a:spcBef>
                          <a:spcPts val="0"/>
                        </a:spcBef>
                        <a:spcAft>
                          <a:spcPts val="0"/>
                        </a:spcAft>
                      </a:pPr>
                      <a:r>
                        <a:rPr lang="en-US" sz="16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You shall have no other gods before Me</a:t>
                      </a:r>
                      <a:endParaRPr lang="en-US" sz="16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1</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24471963"/>
                  </a:ext>
                </a:extLst>
              </a:tr>
              <a:tr h="386636">
                <a:tc>
                  <a:txBody>
                    <a:bodyPr/>
                    <a:lstStyle/>
                    <a:p>
                      <a:pPr marL="0" marR="0" algn="ctr">
                        <a:lnSpc>
                          <a:spcPct val="107000"/>
                        </a:lnSpc>
                        <a:spcBef>
                          <a:spcPts val="0"/>
                        </a:spcBef>
                        <a:spcAft>
                          <a:spcPts val="0"/>
                        </a:spcAft>
                      </a:pPr>
                      <a:r>
                        <a:rPr lang="en-US" sz="16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You shall not make for yourself an idol</a:t>
                      </a:r>
                      <a:endParaRPr lang="en-US" sz="16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2</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810351349"/>
                  </a:ext>
                </a:extLst>
              </a:tr>
              <a:tr h="386636">
                <a:tc>
                  <a:txBody>
                    <a:bodyPr/>
                    <a:lstStyle/>
                    <a:p>
                      <a:pPr marL="0" marR="0" algn="ctr">
                        <a:lnSpc>
                          <a:spcPct val="107000"/>
                        </a:lnSpc>
                        <a:spcBef>
                          <a:spcPts val="0"/>
                        </a:spcBef>
                        <a:spcAft>
                          <a:spcPts val="0"/>
                        </a:spcAft>
                      </a:pPr>
                      <a:r>
                        <a:rPr lang="en-US" sz="16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You shall not take the name of the LORD in vain</a:t>
                      </a:r>
                      <a:endParaRPr lang="en-US" sz="16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extLst>
                  <a:ext uri="{0D108BD9-81ED-4DB2-BD59-A6C34878D82A}">
                    <a16:rowId xmlns:a16="http://schemas.microsoft.com/office/drawing/2014/main" val="1911144660"/>
                  </a:ext>
                </a:extLst>
              </a:tr>
              <a:tr h="386636">
                <a:tc>
                  <a:txBody>
                    <a:bodyPr/>
                    <a:lstStyle/>
                    <a:p>
                      <a:pPr marL="0" marR="0" algn="ctr">
                        <a:lnSpc>
                          <a:spcPct val="107000"/>
                        </a:lnSpc>
                        <a:spcBef>
                          <a:spcPts val="0"/>
                        </a:spcBef>
                        <a:spcAft>
                          <a:spcPts val="0"/>
                        </a:spcAft>
                      </a:pPr>
                      <a:r>
                        <a:rPr lang="en-US" sz="16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Remember the sabbath day, to keep it holy</a:t>
                      </a:r>
                      <a:endParaRPr lang="en-US" sz="16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4</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4</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extLst>
                  <a:ext uri="{0D108BD9-81ED-4DB2-BD59-A6C34878D82A}">
                    <a16:rowId xmlns:a16="http://schemas.microsoft.com/office/drawing/2014/main" val="3704160686"/>
                  </a:ext>
                </a:extLst>
              </a:tr>
              <a:tr h="386636">
                <a:tc>
                  <a:txBody>
                    <a:bodyPr/>
                    <a:lstStyle/>
                    <a:p>
                      <a:pPr marL="0" marR="0" algn="ctr">
                        <a:lnSpc>
                          <a:spcPct val="107000"/>
                        </a:lnSpc>
                        <a:spcBef>
                          <a:spcPts val="0"/>
                        </a:spcBef>
                        <a:spcAft>
                          <a:spcPts val="0"/>
                        </a:spcAft>
                      </a:pPr>
                      <a:r>
                        <a:rPr lang="en-US" sz="16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Honor your father and your mother</a:t>
                      </a:r>
                      <a:endParaRPr lang="en-US" sz="16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extLst>
                  <a:ext uri="{0D108BD9-81ED-4DB2-BD59-A6C34878D82A}">
                    <a16:rowId xmlns:a16="http://schemas.microsoft.com/office/drawing/2014/main" val="2081127889"/>
                  </a:ext>
                </a:extLst>
              </a:tr>
              <a:tr h="386636">
                <a:tc>
                  <a:txBody>
                    <a:bodyPr/>
                    <a:lstStyle/>
                    <a:p>
                      <a:pPr marL="0" marR="0" algn="ctr">
                        <a:lnSpc>
                          <a:spcPct val="107000"/>
                        </a:lnSpc>
                        <a:spcBef>
                          <a:spcPts val="0"/>
                        </a:spcBef>
                        <a:spcAft>
                          <a:spcPts val="0"/>
                        </a:spcAft>
                      </a:pPr>
                      <a:r>
                        <a:rPr lang="en-US" sz="16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You shall not murder</a:t>
                      </a:r>
                      <a:endParaRPr lang="en-US" sz="16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extLst>
                  <a:ext uri="{0D108BD9-81ED-4DB2-BD59-A6C34878D82A}">
                    <a16:rowId xmlns:a16="http://schemas.microsoft.com/office/drawing/2014/main" val="2718606303"/>
                  </a:ext>
                </a:extLst>
              </a:tr>
              <a:tr h="386636">
                <a:tc>
                  <a:txBody>
                    <a:bodyPr/>
                    <a:lstStyle/>
                    <a:p>
                      <a:pPr marL="0" marR="0" algn="ctr">
                        <a:lnSpc>
                          <a:spcPct val="107000"/>
                        </a:lnSpc>
                        <a:spcBef>
                          <a:spcPts val="0"/>
                        </a:spcBef>
                        <a:spcAft>
                          <a:spcPts val="0"/>
                        </a:spcAft>
                      </a:pPr>
                      <a:r>
                        <a:rPr lang="en-US" sz="16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You shall not commit adultery</a:t>
                      </a:r>
                      <a:endParaRPr lang="en-US" sz="16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7</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7</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extLst>
                  <a:ext uri="{0D108BD9-81ED-4DB2-BD59-A6C34878D82A}">
                    <a16:rowId xmlns:a16="http://schemas.microsoft.com/office/drawing/2014/main" val="3811607055"/>
                  </a:ext>
                </a:extLst>
              </a:tr>
              <a:tr h="386636">
                <a:tc>
                  <a:txBody>
                    <a:bodyPr/>
                    <a:lstStyle/>
                    <a:p>
                      <a:pPr marL="0" marR="0" algn="ctr">
                        <a:lnSpc>
                          <a:spcPct val="107000"/>
                        </a:lnSpc>
                        <a:spcBef>
                          <a:spcPts val="0"/>
                        </a:spcBef>
                        <a:spcAft>
                          <a:spcPts val="0"/>
                        </a:spcAft>
                      </a:pPr>
                      <a:r>
                        <a:rPr lang="en-US" sz="16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You shall not steal</a:t>
                      </a:r>
                      <a:endParaRPr lang="en-US" sz="16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extLst>
                  <a:ext uri="{0D108BD9-81ED-4DB2-BD59-A6C34878D82A}">
                    <a16:rowId xmlns:a16="http://schemas.microsoft.com/office/drawing/2014/main" val="2508988960"/>
                  </a:ext>
                </a:extLst>
              </a:tr>
              <a:tr h="386636">
                <a:tc>
                  <a:txBody>
                    <a:bodyPr/>
                    <a:lstStyle/>
                    <a:p>
                      <a:pPr marL="0" marR="0" algn="ctr">
                        <a:lnSpc>
                          <a:spcPct val="107000"/>
                        </a:lnSpc>
                        <a:spcBef>
                          <a:spcPts val="0"/>
                        </a:spcBef>
                        <a:spcAft>
                          <a:spcPts val="0"/>
                        </a:spcAft>
                      </a:pPr>
                      <a:r>
                        <a:rPr lang="en-US" sz="16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You shall not bear false witness against your neighbor</a:t>
                      </a:r>
                      <a:endParaRPr lang="en-US" sz="16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9</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extLst>
                  <a:ext uri="{0D108BD9-81ED-4DB2-BD59-A6C34878D82A}">
                    <a16:rowId xmlns:a16="http://schemas.microsoft.com/office/drawing/2014/main" val="1389328107"/>
                  </a:ext>
                </a:extLst>
              </a:tr>
              <a:tr h="386636">
                <a:tc>
                  <a:txBody>
                    <a:bodyPr/>
                    <a:lstStyle/>
                    <a:p>
                      <a:pPr marL="0" marR="0" algn="ctr">
                        <a:lnSpc>
                          <a:spcPct val="107000"/>
                        </a:lnSpc>
                        <a:spcBef>
                          <a:spcPts val="0"/>
                        </a:spcBef>
                        <a:spcAft>
                          <a:spcPts val="0"/>
                        </a:spcAft>
                      </a:pPr>
                      <a:r>
                        <a:rPr lang="en-US" sz="16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You shall not covet your neighbor’s wife</a:t>
                      </a:r>
                      <a:endParaRPr lang="en-US" sz="16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rowSpan="2">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10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rowSpan="2">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10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rowSpan="2">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Calibri" panose="020F0502020204030204" pitchFamily="34" charset="0"/>
                        </a:rPr>
                        <a:t>10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extLst>
                  <a:ext uri="{0D108BD9-81ED-4DB2-BD59-A6C34878D82A}">
                    <a16:rowId xmlns:a16="http://schemas.microsoft.com/office/drawing/2014/main" val="677868532"/>
                  </a:ext>
                </a:extLst>
              </a:tr>
              <a:tr h="386636">
                <a:tc>
                  <a:txBody>
                    <a:bodyPr/>
                    <a:lstStyle/>
                    <a:p>
                      <a:pPr marL="0" marR="0" algn="ctr">
                        <a:lnSpc>
                          <a:spcPct val="107000"/>
                        </a:lnSpc>
                        <a:spcBef>
                          <a:spcPts val="0"/>
                        </a:spcBef>
                        <a:spcAft>
                          <a:spcPts val="0"/>
                        </a:spcAft>
                      </a:pPr>
                      <a:r>
                        <a:rPr lang="en-US" sz="16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You shall not covet anything that belongs to your neighbor</a:t>
                      </a:r>
                      <a:endParaRPr lang="en-US" sz="16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10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extLst>
                  <a:ext uri="{0D108BD9-81ED-4DB2-BD59-A6C34878D82A}">
                    <a16:rowId xmlns:a16="http://schemas.microsoft.com/office/drawing/2014/main" val="2324149846"/>
                  </a:ext>
                </a:extLst>
              </a:tr>
              <a:tr h="295015">
                <a:tc gridSpan="5">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http://www.sundaysoftware.com/ten/number.htm</a:t>
                      </a: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chemeClr val="bg1"/>
                    </a:solidFill>
                  </a:tcPr>
                </a:tc>
                <a:tc hMerge="1">
                  <a:txBody>
                    <a:bodyPr/>
                    <a:lstStyle/>
                    <a:p>
                      <a:pPr marL="0" marR="0" algn="ctr">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hMerge="1">
                  <a:txBody>
                    <a:bodyPr/>
                    <a:lstStyle/>
                    <a:p>
                      <a:pPr marL="0" marR="0" algn="ctr">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hMerge="1">
                  <a:txBody>
                    <a:bodyPr/>
                    <a:lstStyle/>
                    <a:p>
                      <a:pPr marL="0" marR="0" algn="ctr">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tc hMerge="1">
                  <a:txBody>
                    <a:bodyPr/>
                    <a:lstStyle/>
                    <a:p>
                      <a:pPr marL="0" marR="0" algn="ctr">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218" marR="51218"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747770786"/>
                  </a:ext>
                </a:extLst>
              </a:tr>
            </a:tbl>
          </a:graphicData>
        </a:graphic>
      </p:graphicFrame>
      <p:sp>
        <p:nvSpPr>
          <p:cNvPr id="4" name="Text Box 4">
            <a:extLst>
              <a:ext uri="{FF2B5EF4-FFF2-40B4-BE49-F238E27FC236}">
                <a16:creationId xmlns:a16="http://schemas.microsoft.com/office/drawing/2014/main" id="{7801CD92-C205-4464-836F-1B45B098C68B}"/>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6 Review</a:t>
            </a:r>
          </a:p>
        </p:txBody>
      </p:sp>
    </p:spTree>
    <p:extLst>
      <p:ext uri="{BB962C8B-B14F-4D97-AF65-F5344CB8AC3E}">
        <p14:creationId xmlns:p14="http://schemas.microsoft.com/office/powerpoint/2010/main" val="487477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46AEAA7-1518-4E0A-883E-5876960BE6EC}"/>
              </a:ext>
            </a:extLst>
          </p:cNvPr>
          <p:cNvSpPr>
            <a:spLocks noGrp="1" noChangeArrowheads="1"/>
          </p:cNvSpPr>
          <p:nvPr>
            <p:ph type="title"/>
          </p:nvPr>
        </p:nvSpPr>
        <p:spPr>
          <a:xfrm>
            <a:off x="685800" y="685800"/>
            <a:ext cx="7772400" cy="609600"/>
          </a:xfrm>
        </p:spPr>
        <p:txBody>
          <a:bodyPr/>
          <a:lstStyle/>
          <a:p>
            <a:r>
              <a:rPr lang="en-US" altLang="en-US" sz="3600" b="1" dirty="0">
                <a:solidFill>
                  <a:srgbClr val="0000CC"/>
                </a:solidFill>
                <a:latin typeface="Calibri" panose="020F0502020204030204" pitchFamily="34" charset="0"/>
                <a:ea typeface="+mn-ea"/>
                <a:cs typeface="Calibri" panose="020F0502020204030204" pitchFamily="34" charset="0"/>
              </a:rPr>
              <a:t>The 10 Commandments</a:t>
            </a:r>
          </a:p>
        </p:txBody>
      </p:sp>
      <p:sp>
        <p:nvSpPr>
          <p:cNvPr id="13316" name="Rectangle 4">
            <a:extLst>
              <a:ext uri="{FF2B5EF4-FFF2-40B4-BE49-F238E27FC236}">
                <a16:creationId xmlns:a16="http://schemas.microsoft.com/office/drawing/2014/main" id="{AB7F0EF5-DA0C-450A-BF4D-7DCF8AFEC583}"/>
              </a:ext>
            </a:extLst>
          </p:cNvPr>
          <p:cNvSpPr>
            <a:spLocks noGrp="1" noChangeArrowheads="1"/>
          </p:cNvSpPr>
          <p:nvPr>
            <p:ph sz="half" idx="2"/>
          </p:nvPr>
        </p:nvSpPr>
        <p:spPr>
          <a:xfrm>
            <a:off x="2362200" y="1611313"/>
            <a:ext cx="6705601" cy="4560887"/>
          </a:xfrm>
        </p:spPr>
        <p:txBody>
          <a:bodyPr/>
          <a:lstStyle/>
          <a:p>
            <a:pPr algn="just">
              <a:spcBef>
                <a:spcPts val="0"/>
              </a:spcBef>
              <a:spcAft>
                <a:spcPts val="1200"/>
              </a:spcAft>
            </a:pPr>
            <a:r>
              <a:rPr lang="en-US" altLang="en-US" sz="2800" dirty="0">
                <a:latin typeface="Calibri" panose="020F0502020204030204" pitchFamily="34" charset="0"/>
                <a:cs typeface="Calibri" panose="020F0502020204030204" pitchFamily="34" charset="0"/>
              </a:rPr>
              <a:t>Exodus 20:1-21 presents what has come to be called ‘The 10 Commandments’.</a:t>
            </a:r>
          </a:p>
          <a:p>
            <a:pPr algn="just">
              <a:spcBef>
                <a:spcPts val="0"/>
              </a:spcBef>
              <a:spcAft>
                <a:spcPts val="1200"/>
              </a:spcAft>
            </a:pPr>
            <a:r>
              <a:rPr lang="en-US" altLang="en-US" sz="2800" dirty="0">
                <a:latin typeface="Calibri" panose="020F0502020204030204" pitchFamily="34" charset="0"/>
                <a:cs typeface="Calibri" panose="020F0502020204030204" pitchFamily="34" charset="0"/>
              </a:rPr>
              <a:t>There were additional spoken instructions, at the end of chapter, after V. 21.</a:t>
            </a:r>
          </a:p>
          <a:p>
            <a:pPr algn="just">
              <a:spcBef>
                <a:spcPts val="0"/>
              </a:spcBef>
              <a:spcAft>
                <a:spcPts val="1200"/>
              </a:spcAft>
            </a:pPr>
            <a:r>
              <a:rPr lang="en-US" altLang="en-US" sz="2800" dirty="0">
                <a:latin typeface="Calibri" panose="020F0502020204030204" pitchFamily="34" charset="0"/>
                <a:cs typeface="Calibri" panose="020F0502020204030204" pitchFamily="34" charset="0"/>
              </a:rPr>
              <a:t>‘The 10 Commandments’ were later called (literally) ‘The 10 words’ (cf. Exo. 34:28; Deu. 4:13; 10:4).</a:t>
            </a:r>
          </a:p>
          <a:p>
            <a:pPr algn="just">
              <a:spcBef>
                <a:spcPts val="0"/>
              </a:spcBef>
              <a:spcAft>
                <a:spcPts val="1200"/>
              </a:spcAft>
            </a:pPr>
            <a:r>
              <a:rPr lang="en-US" altLang="en-US" sz="2800" dirty="0">
                <a:latin typeface="Calibri" panose="020F0502020204030204" pitchFamily="34" charset="0"/>
                <a:cs typeface="Calibri" panose="020F0502020204030204" pitchFamily="34" charset="0"/>
              </a:rPr>
              <a:t>In Exodus 20:1-21 ‘The 10’ were not given any special name.</a:t>
            </a:r>
          </a:p>
        </p:txBody>
      </p:sp>
      <p:pic>
        <p:nvPicPr>
          <p:cNvPr id="2" name="Picture 1">
            <a:extLst>
              <a:ext uri="{FF2B5EF4-FFF2-40B4-BE49-F238E27FC236}">
                <a16:creationId xmlns:a16="http://schemas.microsoft.com/office/drawing/2014/main" id="{68D90D27-E2DE-46FE-928C-B715D1E39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573" y="1783080"/>
            <a:ext cx="2228627" cy="3017520"/>
          </a:xfrm>
          <a:prstGeom prst="rect">
            <a:avLst/>
          </a:prstGeom>
        </p:spPr>
      </p:pic>
      <p:sp>
        <p:nvSpPr>
          <p:cNvPr id="7" name="Text Box 4">
            <a:extLst>
              <a:ext uri="{FF2B5EF4-FFF2-40B4-BE49-F238E27FC236}">
                <a16:creationId xmlns:a16="http://schemas.microsoft.com/office/drawing/2014/main" id="{425FABE4-EC7F-47FC-8031-C9BABB1AF046}"/>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6 Review</a:t>
            </a:r>
          </a:p>
        </p:txBody>
      </p:sp>
    </p:spTree>
    <p:extLst>
      <p:ext uri="{BB962C8B-B14F-4D97-AF65-F5344CB8AC3E}">
        <p14:creationId xmlns:p14="http://schemas.microsoft.com/office/powerpoint/2010/main" val="283569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81D923DD-7D8D-4A59-9C66-48CF41BF5526}"/>
              </a:ext>
            </a:extLst>
          </p:cNvPr>
          <p:cNvSpPr>
            <a:spLocks noGrp="1" noChangeArrowheads="1"/>
          </p:cNvSpPr>
          <p:nvPr>
            <p:ph sz="half" idx="2"/>
          </p:nvPr>
        </p:nvSpPr>
        <p:spPr>
          <a:xfrm>
            <a:off x="2362200" y="1676400"/>
            <a:ext cx="6705600" cy="4953000"/>
          </a:xfrm>
        </p:spPr>
        <p:txBody>
          <a:bodyPr/>
          <a:lstStyle/>
          <a:p>
            <a:pPr algn="just">
              <a:lnSpc>
                <a:spcPct val="90000"/>
              </a:lnSpc>
              <a:spcBef>
                <a:spcPts val="0"/>
              </a:spcBef>
              <a:spcAft>
                <a:spcPts val="1200"/>
              </a:spcAft>
            </a:pPr>
            <a:r>
              <a:rPr lang="en-US" altLang="en-US" dirty="0"/>
              <a:t>The 1</a:t>
            </a:r>
            <a:r>
              <a:rPr lang="en-US" altLang="en-US" baseline="30000" dirty="0"/>
              <a:t>st</a:t>
            </a:r>
            <a:r>
              <a:rPr lang="en-US" altLang="en-US" dirty="0"/>
              <a:t> tablets of stone were broken by Moses, but new tablets of stone were written again by God and placed in the Ark.</a:t>
            </a:r>
          </a:p>
          <a:p>
            <a:pPr algn="just">
              <a:lnSpc>
                <a:spcPct val="90000"/>
              </a:lnSpc>
              <a:spcBef>
                <a:spcPts val="0"/>
              </a:spcBef>
              <a:spcAft>
                <a:spcPts val="1200"/>
              </a:spcAft>
            </a:pPr>
            <a:r>
              <a:rPr lang="en-US" altLang="en-US" dirty="0"/>
              <a:t>Deuteronomy 5:4–25 consists of God's re-telling of the Ten Commandments to the younger generation who were to enter the Promised Land, before they crossed the Jordan River.  </a:t>
            </a:r>
          </a:p>
        </p:txBody>
      </p:sp>
      <p:sp>
        <p:nvSpPr>
          <p:cNvPr id="9" name="Rectangle 2">
            <a:extLst>
              <a:ext uri="{FF2B5EF4-FFF2-40B4-BE49-F238E27FC236}">
                <a16:creationId xmlns:a16="http://schemas.microsoft.com/office/drawing/2014/main" id="{00A290D0-EE9E-4C61-9742-B1FDDF9CBD7E}"/>
              </a:ext>
            </a:extLst>
          </p:cNvPr>
          <p:cNvSpPr>
            <a:spLocks noGrp="1" noChangeArrowheads="1"/>
          </p:cNvSpPr>
          <p:nvPr>
            <p:ph type="title"/>
          </p:nvPr>
        </p:nvSpPr>
        <p:spPr>
          <a:xfrm>
            <a:off x="685800" y="685800"/>
            <a:ext cx="7772400" cy="609600"/>
          </a:xfrm>
        </p:spPr>
        <p:txBody>
          <a:bodyPr/>
          <a:lstStyle/>
          <a:p>
            <a:r>
              <a:rPr lang="en-US" altLang="en-US" sz="3600" b="1" dirty="0">
                <a:solidFill>
                  <a:srgbClr val="0000CC"/>
                </a:solidFill>
              </a:rPr>
              <a:t>The 10 Commandments</a:t>
            </a:r>
            <a:endParaRPr lang="en-US" altLang="en-US" sz="3600" b="1" dirty="0">
              <a:solidFill>
                <a:srgbClr val="0000CC"/>
              </a:solidFill>
              <a:ea typeface="+mn-ea"/>
            </a:endParaRPr>
          </a:p>
        </p:txBody>
      </p:sp>
      <p:sp>
        <p:nvSpPr>
          <p:cNvPr id="10" name="Text Box 4">
            <a:extLst>
              <a:ext uri="{FF2B5EF4-FFF2-40B4-BE49-F238E27FC236}">
                <a16:creationId xmlns:a16="http://schemas.microsoft.com/office/drawing/2014/main" id="{E803A4D6-3D25-45A1-B15B-8B9787275E05}"/>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6 Review</a:t>
            </a:r>
          </a:p>
        </p:txBody>
      </p:sp>
      <p:pic>
        <p:nvPicPr>
          <p:cNvPr id="8" name="Picture 7">
            <a:extLst>
              <a:ext uri="{FF2B5EF4-FFF2-40B4-BE49-F238E27FC236}">
                <a16:creationId xmlns:a16="http://schemas.microsoft.com/office/drawing/2014/main" id="{836410A0-F6D8-479E-ACD4-1BB2545A3F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573" y="1783080"/>
            <a:ext cx="2228627" cy="3017520"/>
          </a:xfrm>
          <a:prstGeom prst="rect">
            <a:avLst/>
          </a:prstGeom>
        </p:spPr>
      </p:pic>
    </p:spTree>
    <p:extLst>
      <p:ext uri="{BB962C8B-B14F-4D97-AF65-F5344CB8AC3E}">
        <p14:creationId xmlns:p14="http://schemas.microsoft.com/office/powerpoint/2010/main" val="3686479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81D923DD-7D8D-4A59-9C66-48CF41BF5526}"/>
              </a:ext>
            </a:extLst>
          </p:cNvPr>
          <p:cNvSpPr>
            <a:spLocks noGrp="1" noChangeArrowheads="1"/>
          </p:cNvSpPr>
          <p:nvPr>
            <p:ph sz="half" idx="2"/>
          </p:nvPr>
        </p:nvSpPr>
        <p:spPr>
          <a:xfrm>
            <a:off x="2362200" y="1676400"/>
            <a:ext cx="6477000" cy="4953000"/>
          </a:xfrm>
        </p:spPr>
        <p:txBody>
          <a:bodyPr/>
          <a:lstStyle/>
          <a:p>
            <a:pPr algn="just">
              <a:lnSpc>
                <a:spcPct val="90000"/>
              </a:lnSpc>
              <a:spcBef>
                <a:spcPts val="0"/>
              </a:spcBef>
              <a:spcAft>
                <a:spcPts val="1200"/>
              </a:spcAft>
            </a:pPr>
            <a:r>
              <a:rPr lang="en-US" altLang="en-US" dirty="0"/>
              <a:t>‘The 10 Commandments’ were clarified with additional laws. (i.e., how those presumed guilty were to be presented, charged, proven guilty, and punished)  </a:t>
            </a:r>
          </a:p>
          <a:p>
            <a:pPr algn="just">
              <a:lnSpc>
                <a:spcPct val="90000"/>
              </a:lnSpc>
              <a:spcBef>
                <a:spcPts val="0"/>
              </a:spcBef>
              <a:spcAft>
                <a:spcPts val="1200"/>
              </a:spcAft>
            </a:pPr>
            <a:r>
              <a:rPr lang="en-US" altLang="en-US" dirty="0"/>
              <a:t>All of the additional laws were to be followed with equal attention to detail and ‘weight’.</a:t>
            </a:r>
          </a:p>
        </p:txBody>
      </p:sp>
      <p:sp>
        <p:nvSpPr>
          <p:cNvPr id="9" name="Rectangle 2">
            <a:extLst>
              <a:ext uri="{FF2B5EF4-FFF2-40B4-BE49-F238E27FC236}">
                <a16:creationId xmlns:a16="http://schemas.microsoft.com/office/drawing/2014/main" id="{00A290D0-EE9E-4C61-9742-B1FDDF9CBD7E}"/>
              </a:ext>
            </a:extLst>
          </p:cNvPr>
          <p:cNvSpPr>
            <a:spLocks noGrp="1" noChangeArrowheads="1"/>
          </p:cNvSpPr>
          <p:nvPr>
            <p:ph type="title"/>
          </p:nvPr>
        </p:nvSpPr>
        <p:spPr>
          <a:xfrm>
            <a:off x="685800" y="685800"/>
            <a:ext cx="7772400" cy="609600"/>
          </a:xfrm>
        </p:spPr>
        <p:txBody>
          <a:bodyPr/>
          <a:lstStyle/>
          <a:p>
            <a:r>
              <a:rPr lang="en-US" altLang="en-US" sz="3600" b="1" dirty="0">
                <a:solidFill>
                  <a:srgbClr val="0000CC"/>
                </a:solidFill>
              </a:rPr>
              <a:t>The 10 Commandments</a:t>
            </a:r>
            <a:endParaRPr lang="en-US" altLang="en-US" sz="3600" b="1" dirty="0">
              <a:solidFill>
                <a:srgbClr val="0000CC"/>
              </a:solidFill>
              <a:ea typeface="+mn-ea"/>
            </a:endParaRPr>
          </a:p>
        </p:txBody>
      </p:sp>
      <p:sp>
        <p:nvSpPr>
          <p:cNvPr id="10" name="Text Box 4">
            <a:extLst>
              <a:ext uri="{FF2B5EF4-FFF2-40B4-BE49-F238E27FC236}">
                <a16:creationId xmlns:a16="http://schemas.microsoft.com/office/drawing/2014/main" id="{E803A4D6-3D25-45A1-B15B-8B9787275E05}"/>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6 Review</a:t>
            </a:r>
          </a:p>
        </p:txBody>
      </p:sp>
      <p:pic>
        <p:nvPicPr>
          <p:cNvPr id="7" name="Picture 6">
            <a:extLst>
              <a:ext uri="{FF2B5EF4-FFF2-40B4-BE49-F238E27FC236}">
                <a16:creationId xmlns:a16="http://schemas.microsoft.com/office/drawing/2014/main" id="{0C9D6997-376A-4A31-B47D-9D76AE5841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573" y="1783080"/>
            <a:ext cx="2228627" cy="3017520"/>
          </a:xfrm>
          <a:prstGeom prst="rect">
            <a:avLst/>
          </a:prstGeom>
        </p:spPr>
      </p:pic>
    </p:spTree>
    <p:extLst>
      <p:ext uri="{BB962C8B-B14F-4D97-AF65-F5344CB8AC3E}">
        <p14:creationId xmlns:p14="http://schemas.microsoft.com/office/powerpoint/2010/main" val="1258265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81D923DD-7D8D-4A59-9C66-48CF41BF5526}"/>
              </a:ext>
            </a:extLst>
          </p:cNvPr>
          <p:cNvSpPr>
            <a:spLocks noGrp="1" noChangeArrowheads="1"/>
          </p:cNvSpPr>
          <p:nvPr>
            <p:ph sz="half" idx="2"/>
          </p:nvPr>
        </p:nvSpPr>
        <p:spPr>
          <a:xfrm>
            <a:off x="2362200" y="1676400"/>
            <a:ext cx="6324600" cy="3581400"/>
          </a:xfrm>
        </p:spPr>
        <p:txBody>
          <a:bodyPr/>
          <a:lstStyle/>
          <a:p>
            <a:pPr algn="just">
              <a:lnSpc>
                <a:spcPct val="90000"/>
              </a:lnSpc>
              <a:spcBef>
                <a:spcPts val="0"/>
              </a:spcBef>
              <a:spcAft>
                <a:spcPts val="1200"/>
              </a:spcAft>
            </a:pPr>
            <a:r>
              <a:rPr lang="en-US" altLang="en-US" dirty="0"/>
              <a:t>‘The 10’ were not the first commands in the Bible. (cf. Gen. 1:28; 9:1, 7; being fruitful and multiplying; Gen. 17:1-14 male circumcision; Exo. 12:1 observing Passover), were all given beforehand.</a:t>
            </a:r>
          </a:p>
          <a:p>
            <a:pPr algn="just">
              <a:lnSpc>
                <a:spcPct val="90000"/>
              </a:lnSpc>
              <a:spcBef>
                <a:spcPts val="0"/>
              </a:spcBef>
              <a:spcAft>
                <a:spcPts val="1200"/>
              </a:spcAft>
            </a:pPr>
            <a:r>
              <a:rPr lang="en-US" altLang="en-US" dirty="0"/>
              <a:t>Much of the Law of Moses was revealed through the agency of angels. (c.f. Acts 7:53; Gal. 3:19; Heb. 2:2).</a:t>
            </a:r>
          </a:p>
        </p:txBody>
      </p:sp>
      <p:sp>
        <p:nvSpPr>
          <p:cNvPr id="9" name="Rectangle 2">
            <a:extLst>
              <a:ext uri="{FF2B5EF4-FFF2-40B4-BE49-F238E27FC236}">
                <a16:creationId xmlns:a16="http://schemas.microsoft.com/office/drawing/2014/main" id="{00A290D0-EE9E-4C61-9742-B1FDDF9CBD7E}"/>
              </a:ext>
            </a:extLst>
          </p:cNvPr>
          <p:cNvSpPr>
            <a:spLocks noGrp="1" noChangeArrowheads="1"/>
          </p:cNvSpPr>
          <p:nvPr>
            <p:ph type="title"/>
          </p:nvPr>
        </p:nvSpPr>
        <p:spPr>
          <a:xfrm>
            <a:off x="685800" y="685800"/>
            <a:ext cx="7772400" cy="609600"/>
          </a:xfrm>
        </p:spPr>
        <p:txBody>
          <a:bodyPr/>
          <a:lstStyle/>
          <a:p>
            <a:r>
              <a:rPr lang="en-US" altLang="en-US" sz="3600" b="1" dirty="0">
                <a:solidFill>
                  <a:srgbClr val="0000CC"/>
                </a:solidFill>
              </a:rPr>
              <a:t>The 10 Commandments</a:t>
            </a:r>
            <a:endParaRPr lang="en-US" altLang="en-US" sz="3600" b="1" dirty="0">
              <a:solidFill>
                <a:srgbClr val="0000CC"/>
              </a:solidFill>
              <a:ea typeface="+mn-ea"/>
            </a:endParaRPr>
          </a:p>
        </p:txBody>
      </p:sp>
      <p:sp>
        <p:nvSpPr>
          <p:cNvPr id="10" name="Text Box 4">
            <a:extLst>
              <a:ext uri="{FF2B5EF4-FFF2-40B4-BE49-F238E27FC236}">
                <a16:creationId xmlns:a16="http://schemas.microsoft.com/office/drawing/2014/main" id="{E803A4D6-3D25-45A1-B15B-8B9787275E05}"/>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6 Review</a:t>
            </a:r>
          </a:p>
        </p:txBody>
      </p:sp>
      <p:pic>
        <p:nvPicPr>
          <p:cNvPr id="6" name="Picture 5">
            <a:extLst>
              <a:ext uri="{FF2B5EF4-FFF2-40B4-BE49-F238E27FC236}">
                <a16:creationId xmlns:a16="http://schemas.microsoft.com/office/drawing/2014/main" id="{807774E5-CCB8-4E89-A26B-F1B2B79401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573" y="1783080"/>
            <a:ext cx="2228627" cy="3017520"/>
          </a:xfrm>
          <a:prstGeom prst="rect">
            <a:avLst/>
          </a:prstGeom>
        </p:spPr>
      </p:pic>
    </p:spTree>
    <p:extLst>
      <p:ext uri="{BB962C8B-B14F-4D97-AF65-F5344CB8AC3E}">
        <p14:creationId xmlns:p14="http://schemas.microsoft.com/office/powerpoint/2010/main" val="2889684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00A290D0-EE9E-4C61-9742-B1FDDF9CBD7E}"/>
              </a:ext>
            </a:extLst>
          </p:cNvPr>
          <p:cNvSpPr>
            <a:spLocks noGrp="1" noChangeArrowheads="1"/>
          </p:cNvSpPr>
          <p:nvPr>
            <p:ph type="title"/>
          </p:nvPr>
        </p:nvSpPr>
        <p:spPr>
          <a:xfrm>
            <a:off x="685800" y="685800"/>
            <a:ext cx="7772400" cy="609600"/>
          </a:xfrm>
        </p:spPr>
        <p:txBody>
          <a:bodyPr/>
          <a:lstStyle/>
          <a:p>
            <a:r>
              <a:rPr lang="en-US" altLang="en-US" sz="3600" b="1" dirty="0">
                <a:solidFill>
                  <a:srgbClr val="0000CC"/>
                </a:solidFill>
              </a:rPr>
              <a:t>Contrast &amp; Comparison</a:t>
            </a:r>
            <a:endParaRPr lang="en-US" altLang="en-US" sz="3600" b="1" dirty="0">
              <a:solidFill>
                <a:srgbClr val="0000CC"/>
              </a:solidFill>
              <a:ea typeface="+mn-ea"/>
            </a:endParaRPr>
          </a:p>
        </p:txBody>
      </p:sp>
      <p:sp>
        <p:nvSpPr>
          <p:cNvPr id="10" name="Text Box 4">
            <a:extLst>
              <a:ext uri="{FF2B5EF4-FFF2-40B4-BE49-F238E27FC236}">
                <a16:creationId xmlns:a16="http://schemas.microsoft.com/office/drawing/2014/main" id="{E803A4D6-3D25-45A1-B15B-8B9787275E05}"/>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6 Review</a:t>
            </a:r>
          </a:p>
        </p:txBody>
      </p:sp>
      <p:sp>
        <p:nvSpPr>
          <p:cNvPr id="8" name="Rectangle 4">
            <a:extLst>
              <a:ext uri="{FF2B5EF4-FFF2-40B4-BE49-F238E27FC236}">
                <a16:creationId xmlns:a16="http://schemas.microsoft.com/office/drawing/2014/main" id="{16918E4A-C2EA-480E-B88F-C0B7D7BF0E00}"/>
              </a:ext>
            </a:extLst>
          </p:cNvPr>
          <p:cNvSpPr txBox="1">
            <a:spLocks noChangeArrowheads="1"/>
          </p:cNvSpPr>
          <p:nvPr/>
        </p:nvSpPr>
        <p:spPr bwMode="auto">
          <a:xfrm>
            <a:off x="2362200" y="1676400"/>
            <a:ext cx="6629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lnSpc>
                <a:spcPct val="90000"/>
              </a:lnSpc>
            </a:pPr>
            <a:r>
              <a:rPr lang="en-US" altLang="en-US" kern="0" dirty="0"/>
              <a:t>‘The  10 Commandments’ as given are </a:t>
            </a:r>
            <a:r>
              <a:rPr lang="en-US" altLang="en-US" b="1" dirty="0">
                <a:solidFill>
                  <a:srgbClr val="0000CC"/>
                </a:solidFill>
              </a:rPr>
              <a:t>holy and righteous and good</a:t>
            </a:r>
            <a:r>
              <a:rPr lang="en-US" altLang="en-US" kern="0" dirty="0"/>
              <a:t> (Rom. 7:12-16).</a:t>
            </a:r>
          </a:p>
          <a:p>
            <a:pPr algn="just">
              <a:lnSpc>
                <a:spcPct val="90000"/>
              </a:lnSpc>
            </a:pPr>
            <a:r>
              <a:rPr lang="en-US" altLang="en-US" kern="0" dirty="0"/>
              <a:t>The Law demands obedience but provides </a:t>
            </a:r>
            <a:r>
              <a:rPr lang="en-US" altLang="en-US" b="1" dirty="0">
                <a:solidFill>
                  <a:srgbClr val="0000CC"/>
                </a:solidFill>
              </a:rPr>
              <a:t>no power</a:t>
            </a:r>
            <a:r>
              <a:rPr lang="en-US" altLang="en-US" kern="0" dirty="0"/>
              <a:t> to comply with those demands so, </a:t>
            </a:r>
            <a:r>
              <a:rPr lang="en-US" altLang="en-US" b="1" dirty="0">
                <a:solidFill>
                  <a:srgbClr val="0000CC"/>
                </a:solidFill>
              </a:rPr>
              <a:t>the Law becomes fatal</a:t>
            </a:r>
            <a:r>
              <a:rPr lang="en-US" altLang="en-US" kern="0" dirty="0"/>
              <a:t>.  </a:t>
            </a:r>
          </a:p>
          <a:p>
            <a:pPr algn="just">
              <a:lnSpc>
                <a:spcPct val="90000"/>
              </a:lnSpc>
            </a:pPr>
            <a:r>
              <a:rPr lang="en-US" altLang="en-US" kern="0" dirty="0"/>
              <a:t>That is why Paul called even ‘The 10 Commandments’ (2 Cor. 3:7-11: ‘tablets’ and ‘letters engraved in stone’) </a:t>
            </a:r>
            <a:r>
              <a:rPr lang="en-US" altLang="en-US" b="1" dirty="0">
                <a:solidFill>
                  <a:srgbClr val="0000CC"/>
                </a:solidFill>
              </a:rPr>
              <a:t>a ministry of death and condemnation</a:t>
            </a:r>
            <a:r>
              <a:rPr lang="en-US" altLang="en-US" kern="0" dirty="0"/>
              <a:t>.</a:t>
            </a:r>
          </a:p>
        </p:txBody>
      </p:sp>
      <p:pic>
        <p:nvPicPr>
          <p:cNvPr id="6" name="Picture 5">
            <a:extLst>
              <a:ext uri="{FF2B5EF4-FFF2-40B4-BE49-F238E27FC236}">
                <a16:creationId xmlns:a16="http://schemas.microsoft.com/office/drawing/2014/main" id="{412B2E84-229F-4317-859F-A6C697FD5C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573" y="1783080"/>
            <a:ext cx="2228627" cy="3017520"/>
          </a:xfrm>
          <a:prstGeom prst="rect">
            <a:avLst/>
          </a:prstGeom>
        </p:spPr>
      </p:pic>
    </p:spTree>
    <p:extLst>
      <p:ext uri="{BB962C8B-B14F-4D97-AF65-F5344CB8AC3E}">
        <p14:creationId xmlns:p14="http://schemas.microsoft.com/office/powerpoint/2010/main" val="2779899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00A290D0-EE9E-4C61-9742-B1FDDF9CBD7E}"/>
              </a:ext>
            </a:extLst>
          </p:cNvPr>
          <p:cNvSpPr>
            <a:spLocks noGrp="1" noChangeArrowheads="1"/>
          </p:cNvSpPr>
          <p:nvPr>
            <p:ph type="title"/>
          </p:nvPr>
        </p:nvSpPr>
        <p:spPr>
          <a:xfrm>
            <a:off x="685800" y="685800"/>
            <a:ext cx="7772400" cy="609600"/>
          </a:xfrm>
        </p:spPr>
        <p:txBody>
          <a:bodyPr/>
          <a:lstStyle/>
          <a:p>
            <a:r>
              <a:rPr lang="en-US" altLang="en-US" sz="3600" b="1" dirty="0">
                <a:solidFill>
                  <a:srgbClr val="0000CC"/>
                </a:solidFill>
              </a:rPr>
              <a:t>Contrast &amp; Comparison</a:t>
            </a:r>
            <a:endParaRPr lang="en-US" altLang="en-US" sz="3600" b="1" dirty="0">
              <a:solidFill>
                <a:srgbClr val="0000CC"/>
              </a:solidFill>
              <a:ea typeface="+mn-ea"/>
            </a:endParaRPr>
          </a:p>
        </p:txBody>
      </p:sp>
      <p:sp>
        <p:nvSpPr>
          <p:cNvPr id="10" name="Text Box 4">
            <a:extLst>
              <a:ext uri="{FF2B5EF4-FFF2-40B4-BE49-F238E27FC236}">
                <a16:creationId xmlns:a16="http://schemas.microsoft.com/office/drawing/2014/main" id="{E803A4D6-3D25-45A1-B15B-8B9787275E05}"/>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6 Review</a:t>
            </a:r>
          </a:p>
        </p:txBody>
      </p:sp>
      <p:sp>
        <p:nvSpPr>
          <p:cNvPr id="8" name="Rectangle 4">
            <a:extLst>
              <a:ext uri="{FF2B5EF4-FFF2-40B4-BE49-F238E27FC236}">
                <a16:creationId xmlns:a16="http://schemas.microsoft.com/office/drawing/2014/main" id="{16918E4A-C2EA-480E-B88F-C0B7D7BF0E00}"/>
              </a:ext>
            </a:extLst>
          </p:cNvPr>
          <p:cNvSpPr txBox="1">
            <a:spLocks noChangeArrowheads="1"/>
          </p:cNvSpPr>
          <p:nvPr/>
        </p:nvSpPr>
        <p:spPr bwMode="auto">
          <a:xfrm>
            <a:off x="2362200" y="1676400"/>
            <a:ext cx="6629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lnSpc>
                <a:spcPct val="90000"/>
              </a:lnSpc>
            </a:pPr>
            <a:r>
              <a:rPr lang="en-US" altLang="en-US" kern="0" dirty="0"/>
              <a:t>We have </a:t>
            </a:r>
            <a:r>
              <a:rPr lang="en-US" altLang="en-US" b="1" dirty="0">
                <a:solidFill>
                  <a:srgbClr val="0000CC"/>
                </a:solidFill>
              </a:rPr>
              <a:t>died in relationship to</a:t>
            </a:r>
            <a:r>
              <a:rPr lang="en-US" altLang="en-US" kern="0" dirty="0"/>
              <a:t> the entire Law of Moses (Rom. 7:4; Gal. 2:19).</a:t>
            </a:r>
          </a:p>
          <a:p>
            <a:pPr algn="just">
              <a:lnSpc>
                <a:spcPct val="90000"/>
              </a:lnSpc>
            </a:pPr>
            <a:r>
              <a:rPr lang="en-US" altLang="en-US" kern="0" dirty="0"/>
              <a:t>We have </a:t>
            </a:r>
            <a:r>
              <a:rPr lang="en-US" altLang="en-US" b="1" dirty="0">
                <a:solidFill>
                  <a:srgbClr val="0000CC"/>
                </a:solidFill>
              </a:rPr>
              <a:t>been released from the Law</a:t>
            </a:r>
            <a:r>
              <a:rPr lang="en-US" altLang="en-US" kern="0" dirty="0"/>
              <a:t> to be joined to Christ (Rom. 7:4, 6). </a:t>
            </a:r>
          </a:p>
          <a:p>
            <a:pPr algn="just">
              <a:lnSpc>
                <a:spcPct val="90000"/>
              </a:lnSpc>
            </a:pPr>
            <a:r>
              <a:rPr lang="en-US" kern="0" dirty="0"/>
              <a:t>The singular </a:t>
            </a:r>
            <a:r>
              <a:rPr lang="en-US" b="1" dirty="0">
                <a:solidFill>
                  <a:srgbClr val="0000CC"/>
                </a:solidFill>
              </a:rPr>
              <a:t>reigning principal or rule of life</a:t>
            </a:r>
            <a:r>
              <a:rPr lang="en-US" kern="0" dirty="0"/>
              <a:t> during the Church Age, is </a:t>
            </a:r>
            <a:r>
              <a:rPr lang="en-US" b="1" dirty="0">
                <a:solidFill>
                  <a:srgbClr val="0000CC"/>
                </a:solidFill>
              </a:rPr>
              <a:t>GRACE</a:t>
            </a:r>
            <a:r>
              <a:rPr lang="en-US" kern="0" dirty="0"/>
              <a:t> (Rom. 5:20-21). </a:t>
            </a:r>
            <a:r>
              <a:rPr lang="en-US" altLang="en-US" kern="0" dirty="0"/>
              <a:t> </a:t>
            </a:r>
          </a:p>
        </p:txBody>
      </p:sp>
      <p:pic>
        <p:nvPicPr>
          <p:cNvPr id="6" name="Picture 5">
            <a:extLst>
              <a:ext uri="{FF2B5EF4-FFF2-40B4-BE49-F238E27FC236}">
                <a16:creationId xmlns:a16="http://schemas.microsoft.com/office/drawing/2014/main" id="{642216FE-0B4A-468B-AF64-6F72FE643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573" y="1783080"/>
            <a:ext cx="2228627" cy="3017520"/>
          </a:xfrm>
          <a:prstGeom prst="rect">
            <a:avLst/>
          </a:prstGeom>
        </p:spPr>
      </p:pic>
    </p:spTree>
    <p:extLst>
      <p:ext uri="{BB962C8B-B14F-4D97-AF65-F5344CB8AC3E}">
        <p14:creationId xmlns:p14="http://schemas.microsoft.com/office/powerpoint/2010/main" val="3851657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a:extLst>
              <a:ext uri="{FF2B5EF4-FFF2-40B4-BE49-F238E27FC236}">
                <a16:creationId xmlns:a16="http://schemas.microsoft.com/office/drawing/2014/main" id="{B577201A-6EA7-4F49-A7DB-F2B2C7299775}"/>
              </a:ext>
            </a:extLst>
          </p:cNvPr>
          <p:cNvSpPr>
            <a:spLocks noGrp="1" noChangeArrowheads="1"/>
          </p:cNvSpPr>
          <p:nvPr>
            <p:ph sz="half" idx="2"/>
          </p:nvPr>
        </p:nvSpPr>
        <p:spPr>
          <a:xfrm>
            <a:off x="2362200" y="1600200"/>
            <a:ext cx="6553200" cy="4572000"/>
          </a:xfrm>
        </p:spPr>
        <p:txBody>
          <a:bodyPr/>
          <a:lstStyle/>
          <a:p>
            <a:pPr algn="just"/>
            <a:r>
              <a:rPr lang="en-US" altLang="en-US" b="1" i="1" dirty="0">
                <a:solidFill>
                  <a:srgbClr val="0000CC"/>
                </a:solidFill>
              </a:rPr>
              <a:t>Salvation </a:t>
            </a:r>
            <a:r>
              <a:rPr lang="en-US" altLang="en-US" b="1" i="1" u="sng" dirty="0">
                <a:solidFill>
                  <a:srgbClr val="0000CC"/>
                </a:solidFill>
              </a:rPr>
              <a:t>by grace</a:t>
            </a:r>
            <a:r>
              <a:rPr lang="en-US" altLang="en-US" b="1" i="1" dirty="0">
                <a:solidFill>
                  <a:srgbClr val="0000CC"/>
                </a:solidFill>
              </a:rPr>
              <a:t> through faith </a:t>
            </a:r>
            <a:r>
              <a:rPr lang="en-US" altLang="en-US" dirty="0"/>
              <a:t>was, and is, and will always be, the means of salvation…from the Garden of Eden until the very end of this present heaven and earth. </a:t>
            </a:r>
          </a:p>
          <a:p>
            <a:pPr algn="just"/>
            <a:r>
              <a:rPr lang="en-US" altLang="en-US" dirty="0"/>
              <a:t>But Grace is not just the means of our  salvation, but also </a:t>
            </a:r>
            <a:r>
              <a:rPr lang="en-US" altLang="en-US" b="1" i="1" dirty="0">
                <a:solidFill>
                  <a:srgbClr val="0000CC"/>
                </a:solidFill>
              </a:rPr>
              <a:t>the motive</a:t>
            </a:r>
            <a:r>
              <a:rPr lang="en-US" altLang="en-US" dirty="0"/>
              <a:t> for living, as well as </a:t>
            </a:r>
            <a:r>
              <a:rPr lang="en-US" altLang="en-US" b="1" i="1" dirty="0">
                <a:solidFill>
                  <a:srgbClr val="0000CC"/>
                </a:solidFill>
              </a:rPr>
              <a:t>the means</a:t>
            </a:r>
            <a:r>
              <a:rPr lang="en-US" altLang="en-US" dirty="0"/>
              <a:t> for living and </a:t>
            </a:r>
            <a:r>
              <a:rPr lang="en-US" altLang="en-US" b="1" i="1" dirty="0">
                <a:solidFill>
                  <a:srgbClr val="0000CC"/>
                </a:solidFill>
              </a:rPr>
              <a:t>the source of opportunity</a:t>
            </a:r>
            <a:r>
              <a:rPr lang="en-US" altLang="en-US" dirty="0"/>
              <a:t>, within the church body.  </a:t>
            </a:r>
          </a:p>
        </p:txBody>
      </p:sp>
      <p:pic>
        <p:nvPicPr>
          <p:cNvPr id="3" name="Picture 2">
            <a:extLst>
              <a:ext uri="{FF2B5EF4-FFF2-40B4-BE49-F238E27FC236}">
                <a16:creationId xmlns:a16="http://schemas.microsoft.com/office/drawing/2014/main" id="{90018025-F455-4EB1-B35C-DEBAFF629A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783080"/>
            <a:ext cx="2228626" cy="3017520"/>
          </a:xfrm>
          <a:prstGeom prst="rect">
            <a:avLst/>
          </a:prstGeom>
        </p:spPr>
      </p:pic>
      <p:sp>
        <p:nvSpPr>
          <p:cNvPr id="8" name="Rectangle 2">
            <a:extLst>
              <a:ext uri="{FF2B5EF4-FFF2-40B4-BE49-F238E27FC236}">
                <a16:creationId xmlns:a16="http://schemas.microsoft.com/office/drawing/2014/main" id="{412CE219-D575-4757-8A67-AB6677BA610D}"/>
              </a:ext>
            </a:extLst>
          </p:cNvPr>
          <p:cNvSpPr>
            <a:spLocks noGrp="1" noChangeArrowheads="1"/>
          </p:cNvSpPr>
          <p:nvPr>
            <p:ph type="title"/>
          </p:nvPr>
        </p:nvSpPr>
        <p:spPr>
          <a:xfrm>
            <a:off x="685800" y="685800"/>
            <a:ext cx="7772400" cy="609600"/>
          </a:xfrm>
        </p:spPr>
        <p:txBody>
          <a:bodyPr/>
          <a:lstStyle/>
          <a:p>
            <a:r>
              <a:rPr lang="en-US" altLang="en-US" sz="3600" b="1" dirty="0">
                <a:solidFill>
                  <a:srgbClr val="0000CC"/>
                </a:solidFill>
              </a:rPr>
              <a:t>Contrast &amp; Comparison</a:t>
            </a:r>
            <a:endParaRPr lang="en-US" altLang="en-US" sz="3600" b="1" dirty="0">
              <a:solidFill>
                <a:srgbClr val="0000CC"/>
              </a:solidFill>
              <a:ea typeface="+mn-ea"/>
            </a:endParaRPr>
          </a:p>
        </p:txBody>
      </p:sp>
      <p:sp>
        <p:nvSpPr>
          <p:cNvPr id="9" name="Text Box 4">
            <a:extLst>
              <a:ext uri="{FF2B5EF4-FFF2-40B4-BE49-F238E27FC236}">
                <a16:creationId xmlns:a16="http://schemas.microsoft.com/office/drawing/2014/main" id="{F12F5F53-BC15-451B-B470-F3E4EACDB1F1}"/>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6 Review</a:t>
            </a:r>
          </a:p>
        </p:txBody>
      </p:sp>
    </p:spTree>
    <p:extLst>
      <p:ext uri="{BB962C8B-B14F-4D97-AF65-F5344CB8AC3E}">
        <p14:creationId xmlns:p14="http://schemas.microsoft.com/office/powerpoint/2010/main" val="4214342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EA9DB1-E51F-4458-80D6-C73CDB257223}"/>
              </a:ext>
            </a:extLst>
          </p:cNvPr>
          <p:cNvSpPr/>
          <p:nvPr/>
        </p:nvSpPr>
        <p:spPr>
          <a:xfrm>
            <a:off x="2889488" y="381000"/>
            <a:ext cx="3365024" cy="646331"/>
          </a:xfrm>
          <a:prstGeom prst="rect">
            <a:avLst/>
          </a:prstGeom>
        </p:spPr>
        <p:txBody>
          <a:bodyPr wrap="none">
            <a:spAutoFit/>
          </a:bodyPr>
          <a:lstStyle/>
          <a:p>
            <a:r>
              <a:rPr lang="en-US" sz="3600" b="1" kern="0" dirty="0">
                <a:latin typeface="Calibri" panose="020F0502020204030204" pitchFamily="34" charset="0"/>
                <a:ea typeface="+mj-ea"/>
                <a:cs typeface="Calibri" panose="020F0502020204030204" pitchFamily="34" charset="0"/>
              </a:rPr>
              <a:t>END OF REVIEW </a:t>
            </a:r>
          </a:p>
        </p:txBody>
      </p:sp>
      <p:sp>
        <p:nvSpPr>
          <p:cNvPr id="7" name="Rectangle 6">
            <a:extLst>
              <a:ext uri="{FF2B5EF4-FFF2-40B4-BE49-F238E27FC236}">
                <a16:creationId xmlns:a16="http://schemas.microsoft.com/office/drawing/2014/main" id="{68EF2DD8-64AF-41C8-97B7-CA74C7D54B54}"/>
              </a:ext>
            </a:extLst>
          </p:cNvPr>
          <p:cNvSpPr/>
          <p:nvPr/>
        </p:nvSpPr>
        <p:spPr>
          <a:xfrm>
            <a:off x="3703814" y="5830669"/>
            <a:ext cx="1736373" cy="646331"/>
          </a:xfrm>
          <a:prstGeom prst="rect">
            <a:avLst/>
          </a:prstGeom>
        </p:spPr>
        <p:txBody>
          <a:bodyPr wrap="none">
            <a:spAutoFit/>
          </a:bodyPr>
          <a:lstStyle/>
          <a:p>
            <a:r>
              <a:rPr lang="en-US" sz="3600" b="1" kern="0" dirty="0">
                <a:latin typeface="Calibri" panose="020F0502020204030204" pitchFamily="34" charset="0"/>
                <a:ea typeface="+mj-ea"/>
                <a:cs typeface="Calibri" panose="020F0502020204030204" pitchFamily="34" charset="0"/>
              </a:rPr>
              <a:t>FINALLY</a:t>
            </a:r>
          </a:p>
        </p:txBody>
      </p:sp>
      <p:pic>
        <p:nvPicPr>
          <p:cNvPr id="2" name="Picture 1">
            <a:extLst>
              <a:ext uri="{FF2B5EF4-FFF2-40B4-BE49-F238E27FC236}">
                <a16:creationId xmlns:a16="http://schemas.microsoft.com/office/drawing/2014/main" id="{8D956B2F-85C4-4B6C-8B43-93C2BE8C2CC0}"/>
              </a:ext>
            </a:extLst>
          </p:cNvPr>
          <p:cNvPicPr>
            <a:picLocks noChangeAspect="1"/>
          </p:cNvPicPr>
          <p:nvPr/>
        </p:nvPicPr>
        <p:blipFill>
          <a:blip r:embed="rId2"/>
          <a:stretch>
            <a:fillRect/>
          </a:stretch>
        </p:blipFill>
        <p:spPr>
          <a:xfrm>
            <a:off x="2133600" y="1600200"/>
            <a:ext cx="4876800" cy="3657600"/>
          </a:xfrm>
          <a:prstGeom prst="rect">
            <a:avLst/>
          </a:prstGeom>
        </p:spPr>
      </p:pic>
    </p:spTree>
    <p:extLst>
      <p:ext uri="{BB962C8B-B14F-4D97-AF65-F5344CB8AC3E}">
        <p14:creationId xmlns:p14="http://schemas.microsoft.com/office/powerpoint/2010/main" val="1222573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A316EDBA-49CC-4C64-8A43-D2E013B288EE}"/>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pic>
        <p:nvPicPr>
          <p:cNvPr id="2" name="Picture 1">
            <a:extLst>
              <a:ext uri="{FF2B5EF4-FFF2-40B4-BE49-F238E27FC236}">
                <a16:creationId xmlns:a16="http://schemas.microsoft.com/office/drawing/2014/main" id="{8EA3BD60-A14B-4F6C-A8B7-81FA93D2C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676400"/>
            <a:ext cx="6096001" cy="4572000"/>
          </a:xfrm>
          <a:prstGeom prst="rect">
            <a:avLst/>
          </a:prstGeom>
        </p:spPr>
      </p:pic>
      <p:sp>
        <p:nvSpPr>
          <p:cNvPr id="7" name="Rectangle 2">
            <a:extLst>
              <a:ext uri="{FF2B5EF4-FFF2-40B4-BE49-F238E27FC236}">
                <a16:creationId xmlns:a16="http://schemas.microsoft.com/office/drawing/2014/main" id="{C5BFE517-0F7C-4F4F-9F68-E6C9E969759F}"/>
              </a:ext>
            </a:extLst>
          </p:cNvPr>
          <p:cNvSpPr>
            <a:spLocks noGrp="1" noChangeArrowheads="1"/>
          </p:cNvSpPr>
          <p:nvPr>
            <p:ph type="title"/>
          </p:nvPr>
        </p:nvSpPr>
        <p:spPr>
          <a:xfrm>
            <a:off x="533400" y="685800"/>
            <a:ext cx="8077200" cy="685800"/>
          </a:xfrm>
        </p:spPr>
        <p:txBody>
          <a:bodyPr/>
          <a:lstStyle/>
          <a:p>
            <a:pPr algn="l"/>
            <a:r>
              <a:rPr lang="en-US" altLang="en-US" sz="3600" b="1" dirty="0">
                <a:solidFill>
                  <a:srgbClr val="0000CC"/>
                </a:solidFill>
              </a:rPr>
              <a:t>Whacking &amp; Watering - Numbers 20:1-13</a:t>
            </a:r>
          </a:p>
        </p:txBody>
      </p:sp>
    </p:spTree>
    <p:extLst>
      <p:ext uri="{BB962C8B-B14F-4D97-AF65-F5344CB8AC3E}">
        <p14:creationId xmlns:p14="http://schemas.microsoft.com/office/powerpoint/2010/main" val="2515306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7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914400" y="1143000"/>
            <a:ext cx="7315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6</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Whacking &amp; Watering (Numbers 20:1-13)</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1258938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7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876300" y="1143000"/>
            <a:ext cx="73914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6</a:t>
            </a:r>
          </a:p>
          <a:p>
            <a:pPr marL="461963" lvl="1" indent="-461963" eaLnBrk="1" hangingPunct="1">
              <a:spcBef>
                <a:spcPts val="0"/>
              </a:spcBef>
              <a:spcAft>
                <a:spcPts val="1200"/>
              </a:spcAft>
              <a:buFont typeface="+mj-lt"/>
              <a:buAutoNum type="romanUcPeriod"/>
              <a:tabLst>
                <a:tab pos="1939925" algn="l"/>
              </a:tabLst>
            </a:pPr>
            <a:r>
              <a:rPr lang="en-US" altLang="en-US" sz="3000" b="1" u="sng" dirty="0">
                <a:solidFill>
                  <a:srgbClr val="0000CC"/>
                </a:solidFill>
                <a:latin typeface="Calibri" panose="020F0502020204030204" pitchFamily="34" charset="0"/>
                <a:cs typeface="Calibri" panose="020F0502020204030204" pitchFamily="34" charset="0"/>
              </a:rPr>
              <a:t>Whacking &amp; Watering (Numbers 20:1-13)</a:t>
            </a:r>
            <a:endParaRPr lang="en-US" sz="3000" b="1" u="sng"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2301675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sz="3200" b="1" dirty="0">
                <a:solidFill>
                  <a:srgbClr val="0000CC"/>
                </a:solidFill>
                <a:ea typeface="+mj-ea"/>
              </a:rPr>
              <a:t>Numbers 20:1–13</a:t>
            </a:r>
          </a:p>
          <a:p>
            <a:pPr marL="0" marR="0" indent="0" algn="just">
              <a:spcBef>
                <a:spcPts val="0"/>
              </a:spcBef>
              <a:spcAft>
                <a:spcPts val="1000"/>
              </a:spcAft>
              <a:buNone/>
            </a:pPr>
            <a:r>
              <a:rPr lang="en-US" sz="2400" baseline="30000" dirty="0"/>
              <a:t>1</a:t>
            </a:r>
            <a:r>
              <a:rPr lang="en-US" sz="2400" dirty="0"/>
              <a:t> </a:t>
            </a:r>
            <a:r>
              <a:rPr lang="en-US" dirty="0"/>
              <a:t>Then the sons of Israel, the whole congregation, came to the wilderness of Zin in the first month; and the people stayed at Kadesh. Now Miriam died there and was buried there.</a:t>
            </a:r>
            <a:r>
              <a:rPr lang="en-US" sz="2400" dirty="0"/>
              <a:t> </a:t>
            </a:r>
            <a:r>
              <a:rPr lang="en-US" sz="2400" baseline="30000" dirty="0"/>
              <a:t>2</a:t>
            </a:r>
            <a:r>
              <a:rPr lang="en-US" sz="2400" dirty="0"/>
              <a:t> </a:t>
            </a:r>
            <a:r>
              <a:rPr lang="en-US" dirty="0"/>
              <a:t>There was no water for the congregation, and they assembled themselves against Moses and Aaron.</a:t>
            </a:r>
            <a:r>
              <a:rPr lang="en-US" sz="2400" dirty="0"/>
              <a:t> </a:t>
            </a:r>
            <a:r>
              <a:rPr lang="en-US" sz="2400" baseline="30000" dirty="0"/>
              <a:t>3</a:t>
            </a:r>
            <a:r>
              <a:rPr lang="en-US" sz="2400" dirty="0"/>
              <a:t> </a:t>
            </a:r>
            <a:r>
              <a:rPr lang="en-US" dirty="0"/>
              <a:t>The people thus contended with Moses and spoke, saying, “If only we had perished when our brothers perished before the </a:t>
            </a:r>
            <a:r>
              <a:rPr lang="en-US" cap="small" dirty="0"/>
              <a:t>Lord</a:t>
            </a:r>
            <a:r>
              <a:rPr lang="en-US" dirty="0"/>
              <a:t>!</a:t>
            </a:r>
            <a:r>
              <a:rPr lang="en-US" sz="2400" dirty="0"/>
              <a:t> </a:t>
            </a:r>
            <a:r>
              <a:rPr lang="en-US" sz="2400" baseline="30000" dirty="0"/>
              <a:t>4</a:t>
            </a:r>
            <a:r>
              <a:rPr lang="en-US" sz="2400" dirty="0"/>
              <a:t> </a:t>
            </a:r>
            <a:r>
              <a:rPr lang="en-US" dirty="0"/>
              <a:t>“Why then have you brought the </a:t>
            </a:r>
            <a:r>
              <a:rPr lang="en-US" cap="small" dirty="0"/>
              <a:t>Lord’s</a:t>
            </a:r>
            <a:r>
              <a:rPr lang="en-US" dirty="0"/>
              <a:t> assembly into this wilderness, for us and our beasts to die here?</a:t>
            </a:r>
            <a:r>
              <a:rPr lang="en-US" sz="2400" dirty="0"/>
              <a:t> </a:t>
            </a:r>
            <a:r>
              <a:rPr lang="en-US" sz="2400" baseline="30000" dirty="0"/>
              <a:t>5</a:t>
            </a:r>
            <a:r>
              <a:rPr lang="en-US" sz="2400" dirty="0"/>
              <a:t> </a:t>
            </a:r>
            <a:r>
              <a:rPr lang="en-US" dirty="0"/>
              <a:t>“Why have you made us come up from Egypt, to bring us in to this wretched place? It is not a place of grain or figs or vines or…</a:t>
            </a:r>
          </a:p>
        </p:txBody>
      </p:sp>
    </p:spTree>
    <p:extLst>
      <p:ext uri="{BB962C8B-B14F-4D97-AF65-F5344CB8AC3E}">
        <p14:creationId xmlns:p14="http://schemas.microsoft.com/office/powerpoint/2010/main" val="319915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75E1F9-27D3-4D04-9A10-B736485F40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sz="3200" b="1" dirty="0">
                <a:solidFill>
                  <a:srgbClr val="0000CC"/>
                </a:solidFill>
                <a:ea typeface="+mj-ea"/>
              </a:rPr>
              <a:t>Numbers 20:1–13</a:t>
            </a:r>
          </a:p>
          <a:p>
            <a:pPr marL="0" marR="0" indent="0" algn="just">
              <a:spcBef>
                <a:spcPts val="0"/>
              </a:spcBef>
              <a:spcAft>
                <a:spcPts val="1000"/>
              </a:spcAft>
              <a:buNone/>
            </a:pPr>
            <a:r>
              <a:rPr lang="en-US" dirty="0"/>
              <a:t>…pomegranates, nor is there water to drink.”</a:t>
            </a:r>
            <a:r>
              <a:rPr lang="en-US" sz="2400" dirty="0"/>
              <a:t> </a:t>
            </a:r>
            <a:r>
              <a:rPr lang="en-US" sz="2400" baseline="30000" dirty="0"/>
              <a:t>6</a:t>
            </a:r>
            <a:r>
              <a:rPr lang="en-US" sz="2400" dirty="0"/>
              <a:t> </a:t>
            </a:r>
            <a:r>
              <a:rPr lang="en-US" dirty="0"/>
              <a:t>Then Moses and Aaron came in from the presence of the assembly to the doorway of the tent of meeting and fell on their faces. Then the glory of the </a:t>
            </a:r>
            <a:r>
              <a:rPr lang="en-US" cap="small" dirty="0"/>
              <a:t>Lord</a:t>
            </a:r>
            <a:r>
              <a:rPr lang="en-US" dirty="0"/>
              <a:t> appeared to them;</a:t>
            </a:r>
            <a:r>
              <a:rPr lang="en-US" sz="2400" dirty="0"/>
              <a:t> </a:t>
            </a:r>
            <a:r>
              <a:rPr lang="en-US" sz="2400" baseline="30000" dirty="0"/>
              <a:t>7</a:t>
            </a:r>
            <a:r>
              <a:rPr lang="en-US" sz="2400" dirty="0"/>
              <a:t> </a:t>
            </a:r>
            <a:r>
              <a:rPr lang="en-US" dirty="0"/>
              <a:t>and the </a:t>
            </a:r>
            <a:r>
              <a:rPr lang="en-US" cap="small" dirty="0"/>
              <a:t>Lord</a:t>
            </a:r>
            <a:r>
              <a:rPr lang="en-US" dirty="0"/>
              <a:t> spoke to Moses, saying,</a:t>
            </a:r>
            <a:r>
              <a:rPr lang="en-US" sz="2400" dirty="0"/>
              <a:t> </a:t>
            </a:r>
            <a:r>
              <a:rPr lang="en-US" sz="2400" baseline="30000" dirty="0"/>
              <a:t>8</a:t>
            </a:r>
            <a:r>
              <a:rPr lang="en-US" sz="2400" dirty="0"/>
              <a:t> </a:t>
            </a:r>
            <a:r>
              <a:rPr lang="en-US" dirty="0"/>
              <a:t>“Take the rod; and you and your brother Aaron assemble the congregation and speak to the rock before their eyes, that it may yield its water. You shall thus bring forth water for them out of the rock and let the congregation and their beasts drink.”</a:t>
            </a:r>
            <a:r>
              <a:rPr lang="en-US" sz="2400" dirty="0"/>
              <a:t> </a:t>
            </a:r>
            <a:r>
              <a:rPr lang="en-US" sz="2400" baseline="30000" dirty="0"/>
              <a:t>9</a:t>
            </a:r>
            <a:r>
              <a:rPr lang="en-US" sz="2400" dirty="0"/>
              <a:t> </a:t>
            </a:r>
            <a:r>
              <a:rPr lang="en-US" dirty="0"/>
              <a:t>So Moses took the rod from before the </a:t>
            </a:r>
            <a:r>
              <a:rPr lang="en-US" cap="small" dirty="0"/>
              <a:t>Lord</a:t>
            </a:r>
            <a:r>
              <a:rPr lang="en-US" dirty="0"/>
              <a:t>, just as He had commanded him;</a:t>
            </a:r>
            <a:r>
              <a:rPr lang="en-US" sz="2400" dirty="0"/>
              <a:t> </a:t>
            </a:r>
            <a:r>
              <a:rPr lang="en-US" sz="2400" baseline="30000" dirty="0"/>
              <a:t>10</a:t>
            </a:r>
            <a:r>
              <a:rPr lang="en-US" sz="2400" dirty="0"/>
              <a:t> </a:t>
            </a:r>
            <a:r>
              <a:rPr lang="en-US" dirty="0"/>
              <a:t>and Moses and Aaron gathered the assembly before the rock…</a:t>
            </a:r>
          </a:p>
        </p:txBody>
      </p:sp>
    </p:spTree>
    <p:extLst>
      <p:ext uri="{BB962C8B-B14F-4D97-AF65-F5344CB8AC3E}">
        <p14:creationId xmlns:p14="http://schemas.microsoft.com/office/powerpoint/2010/main" val="33781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75E1F9-27D3-4D04-9A10-B736485F40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0" y="0"/>
            <a:ext cx="9144000" cy="6096000"/>
          </a:xfrm>
        </p:spPr>
        <p:txBody>
          <a:bodyPr/>
          <a:lstStyle/>
          <a:p>
            <a:pPr marL="0" marR="0" indent="0" algn="ctr">
              <a:spcBef>
                <a:spcPts val="0"/>
              </a:spcBef>
              <a:spcAft>
                <a:spcPts val="1000"/>
              </a:spcAft>
              <a:buNone/>
            </a:pPr>
            <a:r>
              <a:rPr lang="en-US" sz="3200" b="1" dirty="0">
                <a:solidFill>
                  <a:srgbClr val="0000CC"/>
                </a:solidFill>
                <a:ea typeface="+mj-ea"/>
              </a:rPr>
              <a:t>Numbers 20:1–13</a:t>
            </a:r>
          </a:p>
          <a:p>
            <a:pPr marL="0" marR="0" indent="0" algn="just">
              <a:spcBef>
                <a:spcPts val="0"/>
              </a:spcBef>
              <a:spcAft>
                <a:spcPts val="1000"/>
              </a:spcAft>
              <a:buNone/>
            </a:pPr>
            <a:r>
              <a:rPr lang="en-US" dirty="0"/>
              <a:t>…And he said to them, “Listen now, you rebels; shall we bring forth water for you out of this rock?”</a:t>
            </a:r>
            <a:r>
              <a:rPr lang="en-US" sz="2400" dirty="0"/>
              <a:t> </a:t>
            </a:r>
            <a:r>
              <a:rPr lang="en-US" sz="2400" baseline="30000" dirty="0"/>
              <a:t>11</a:t>
            </a:r>
            <a:r>
              <a:rPr lang="en-US" sz="2400" dirty="0"/>
              <a:t> </a:t>
            </a:r>
            <a:r>
              <a:rPr lang="en-US" dirty="0"/>
              <a:t>Then Moses lifted up his hand and struck the rock twice with his rod; and water came forth abundantly, and the congregation and their beasts drank.</a:t>
            </a:r>
            <a:r>
              <a:rPr lang="en-US" sz="2400" dirty="0"/>
              <a:t> </a:t>
            </a:r>
            <a:r>
              <a:rPr lang="en-US" sz="2400" baseline="30000" dirty="0"/>
              <a:t>12</a:t>
            </a:r>
            <a:r>
              <a:rPr lang="en-US" sz="2400" dirty="0"/>
              <a:t> </a:t>
            </a:r>
            <a:r>
              <a:rPr lang="en-US" dirty="0"/>
              <a:t>But the </a:t>
            </a:r>
            <a:r>
              <a:rPr lang="en-US" cap="small" dirty="0"/>
              <a:t>Lord</a:t>
            </a:r>
            <a:r>
              <a:rPr lang="en-US" dirty="0"/>
              <a:t> said to Moses and Aaron, “Because you have not believed Me, to treat Me as holy in the sight of the sons of Israel, therefore you shall not bring this assembly into the land which I have given them.”</a:t>
            </a:r>
            <a:r>
              <a:rPr lang="en-US" sz="2400" dirty="0"/>
              <a:t> </a:t>
            </a:r>
            <a:r>
              <a:rPr lang="en-US" sz="2400" baseline="30000" dirty="0"/>
              <a:t>13</a:t>
            </a:r>
            <a:r>
              <a:rPr lang="en-US" sz="2400" dirty="0"/>
              <a:t> </a:t>
            </a:r>
            <a:r>
              <a:rPr lang="en-US" dirty="0"/>
              <a:t>Those </a:t>
            </a:r>
            <a:r>
              <a:rPr lang="en-US" i="1" dirty="0"/>
              <a:t>were</a:t>
            </a:r>
            <a:r>
              <a:rPr lang="en-US" dirty="0"/>
              <a:t> the waters of </a:t>
            </a:r>
            <a:r>
              <a:rPr lang="en-US" dirty="0" err="1"/>
              <a:t>Meribah</a:t>
            </a:r>
            <a:r>
              <a:rPr lang="en-US" dirty="0"/>
              <a:t>, because the sons of Israel contended with the </a:t>
            </a:r>
            <a:r>
              <a:rPr lang="en-US" cap="small" dirty="0"/>
              <a:t>Lord</a:t>
            </a:r>
            <a:r>
              <a:rPr lang="en-US" dirty="0"/>
              <a:t>, and He proved Himself holy among them.</a:t>
            </a:r>
            <a:r>
              <a:rPr lang="en-US" sz="2400" dirty="0"/>
              <a:t> </a:t>
            </a:r>
            <a:endParaRPr lang="en-US" dirty="0"/>
          </a:p>
        </p:txBody>
      </p:sp>
    </p:spTree>
    <p:extLst>
      <p:ext uri="{BB962C8B-B14F-4D97-AF65-F5344CB8AC3E}">
        <p14:creationId xmlns:p14="http://schemas.microsoft.com/office/powerpoint/2010/main" val="49304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7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876300" y="1143000"/>
            <a:ext cx="73914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6</a:t>
            </a:r>
          </a:p>
          <a:p>
            <a:pPr marL="461963" lvl="1" indent="-461963" eaLnBrk="1" hangingPunct="1">
              <a:spcBef>
                <a:spcPts val="0"/>
              </a:spcBef>
              <a:spcAft>
                <a:spcPts val="1200"/>
              </a:spcAft>
              <a:buFont typeface="+mj-lt"/>
              <a:buAutoNum type="romanUcPeriod"/>
              <a:tabLst>
                <a:tab pos="1939925" algn="l"/>
              </a:tabLst>
            </a:pPr>
            <a:r>
              <a:rPr lang="en-US" altLang="en-US" sz="3000" b="1" dirty="0">
                <a:solidFill>
                  <a:srgbClr val="0000CC"/>
                </a:solidFill>
                <a:latin typeface="Calibri" panose="020F0502020204030204" pitchFamily="34" charset="0"/>
                <a:cs typeface="Calibri" panose="020F0502020204030204" pitchFamily="34" charset="0"/>
              </a:rPr>
              <a:t>Whacking &amp; Watering (Numbers 20:1-13)</a:t>
            </a:r>
            <a:endParaRPr lang="en-US" sz="3000" b="1"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u="sng" dirty="0">
                <a:solidFill>
                  <a:srgbClr val="0000CC"/>
                </a:solidFill>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3947814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6D92DC4C-110E-4822-A5FF-35D3AAA386D5}"/>
              </a:ext>
            </a:extLst>
          </p:cNvPr>
          <p:cNvSpPr>
            <a:spLocks noGrp="1" noChangeArrowheads="1"/>
          </p:cNvSpPr>
          <p:nvPr>
            <p:ph type="body" sz="half" idx="1"/>
          </p:nvPr>
        </p:nvSpPr>
        <p:spPr>
          <a:xfrm>
            <a:off x="266700" y="1600200"/>
            <a:ext cx="4457700" cy="3657600"/>
          </a:xfrm>
        </p:spPr>
        <p:txBody>
          <a:bodyPr/>
          <a:lstStyle/>
          <a:p>
            <a:pPr marL="341313" indent="-341313" algn="just">
              <a:spcBef>
                <a:spcPts val="0"/>
              </a:spcBef>
              <a:spcAft>
                <a:spcPts val="1200"/>
              </a:spcAft>
              <a:buFontTx/>
              <a:buAutoNum type="arabicParenR"/>
            </a:pPr>
            <a:r>
              <a:rPr lang="en-US" altLang="en-US" b="1" dirty="0"/>
              <a:t>Exodus 17:1-7, </a:t>
            </a:r>
            <a:r>
              <a:rPr lang="en-US" altLang="en-US" dirty="0"/>
              <a:t>right after the people of Israel leave Egypt.  </a:t>
            </a:r>
          </a:p>
          <a:p>
            <a:pPr marL="341313" indent="-341313" algn="just">
              <a:spcBef>
                <a:spcPts val="0"/>
              </a:spcBef>
              <a:spcAft>
                <a:spcPts val="1200"/>
              </a:spcAft>
              <a:buFontTx/>
              <a:buNone/>
            </a:pPr>
            <a:r>
              <a:rPr lang="en-US" altLang="en-US" b="1" dirty="0"/>
              <a:t>2) Numbers 20:1-13, </a:t>
            </a:r>
            <a:r>
              <a:rPr lang="en-US" altLang="en-US" dirty="0"/>
              <a:t>almost 40 years later, just before the people of Israel enter the land God promised to them.</a:t>
            </a:r>
          </a:p>
        </p:txBody>
      </p:sp>
      <p:sp>
        <p:nvSpPr>
          <p:cNvPr id="9" name="Text Box 4">
            <a:extLst>
              <a:ext uri="{FF2B5EF4-FFF2-40B4-BE49-F238E27FC236}">
                <a16:creationId xmlns:a16="http://schemas.microsoft.com/office/drawing/2014/main" id="{B46A537C-22B5-4F62-A55A-F4807710E610}"/>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0" name="Rectangle 2">
            <a:extLst>
              <a:ext uri="{FF2B5EF4-FFF2-40B4-BE49-F238E27FC236}">
                <a16:creationId xmlns:a16="http://schemas.microsoft.com/office/drawing/2014/main" id="{A775EBBB-5EEF-40D9-85AE-D2BCEC2D0FB2}"/>
              </a:ext>
            </a:extLst>
          </p:cNvPr>
          <p:cNvSpPr>
            <a:spLocks noGrp="1" noChangeArrowheads="1"/>
          </p:cNvSpPr>
          <p:nvPr>
            <p:ph type="title"/>
          </p:nvPr>
        </p:nvSpPr>
        <p:spPr>
          <a:xfrm>
            <a:off x="0" y="685800"/>
            <a:ext cx="9144000" cy="609600"/>
          </a:xfrm>
        </p:spPr>
        <p:txBody>
          <a:bodyPr/>
          <a:lstStyle/>
          <a:p>
            <a:r>
              <a:rPr lang="en-US" altLang="en-US" sz="3600" b="1" dirty="0">
                <a:solidFill>
                  <a:srgbClr val="0000CC"/>
                </a:solidFill>
              </a:rPr>
              <a:t>2</a:t>
            </a:r>
            <a:r>
              <a:rPr lang="en-US" altLang="en-US" sz="3600" b="1" baseline="30000" dirty="0">
                <a:solidFill>
                  <a:srgbClr val="0000CC"/>
                </a:solidFill>
              </a:rPr>
              <a:t>nd </a:t>
            </a:r>
            <a:r>
              <a:rPr lang="en-US" altLang="en-US" sz="3600" b="1" dirty="0">
                <a:solidFill>
                  <a:srgbClr val="0000CC"/>
                </a:solidFill>
              </a:rPr>
              <a:t>Account of  Bringing Water from a Rock.</a:t>
            </a:r>
          </a:p>
        </p:txBody>
      </p:sp>
      <p:pic>
        <p:nvPicPr>
          <p:cNvPr id="2" name="Picture 1">
            <a:extLst>
              <a:ext uri="{FF2B5EF4-FFF2-40B4-BE49-F238E27FC236}">
                <a16:creationId xmlns:a16="http://schemas.microsoft.com/office/drawing/2014/main" id="{B054D4DC-E179-4C36-B1BF-4A7F1410A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1400" y="1752600"/>
            <a:ext cx="4064000" cy="3048000"/>
          </a:xfrm>
          <a:prstGeom prst="rect">
            <a:avLst/>
          </a:prstGeom>
        </p:spPr>
      </p:pic>
    </p:spTree>
    <p:extLst>
      <p:ext uri="{BB962C8B-B14F-4D97-AF65-F5344CB8AC3E}">
        <p14:creationId xmlns:p14="http://schemas.microsoft.com/office/powerpoint/2010/main" val="37560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EA3517-85AD-4796-9243-425CFAB1DD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1079" y="1371600"/>
            <a:ext cx="6681842" cy="5029200"/>
          </a:xfrm>
          <a:prstGeom prst="rect">
            <a:avLst/>
          </a:prstGeom>
        </p:spPr>
      </p:pic>
      <p:sp>
        <p:nvSpPr>
          <p:cNvPr id="6" name="Text Box 4">
            <a:extLst>
              <a:ext uri="{FF2B5EF4-FFF2-40B4-BE49-F238E27FC236}">
                <a16:creationId xmlns:a16="http://schemas.microsoft.com/office/drawing/2014/main" id="{730FA424-ABC0-435F-AF54-33F980269CDF}"/>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7" name="Rectangle 2">
            <a:extLst>
              <a:ext uri="{FF2B5EF4-FFF2-40B4-BE49-F238E27FC236}">
                <a16:creationId xmlns:a16="http://schemas.microsoft.com/office/drawing/2014/main" id="{0C094DF6-DE30-4AC2-9056-C6A5E6EEB88E}"/>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Geographical Overview</a:t>
            </a:r>
          </a:p>
        </p:txBody>
      </p:sp>
    </p:spTree>
    <p:extLst>
      <p:ext uri="{BB962C8B-B14F-4D97-AF65-F5344CB8AC3E}">
        <p14:creationId xmlns:p14="http://schemas.microsoft.com/office/powerpoint/2010/main" val="3768598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730FA424-ABC0-435F-AF54-33F980269CDF}"/>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7" name="Rectangle 2">
            <a:extLst>
              <a:ext uri="{FF2B5EF4-FFF2-40B4-BE49-F238E27FC236}">
                <a16:creationId xmlns:a16="http://schemas.microsoft.com/office/drawing/2014/main" id="{0C094DF6-DE30-4AC2-9056-C6A5E6EEB88E}"/>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Geographical Overview</a:t>
            </a:r>
          </a:p>
        </p:txBody>
      </p:sp>
      <p:pic>
        <p:nvPicPr>
          <p:cNvPr id="3" name="Picture 2">
            <a:extLst>
              <a:ext uri="{FF2B5EF4-FFF2-40B4-BE49-F238E27FC236}">
                <a16:creationId xmlns:a16="http://schemas.microsoft.com/office/drawing/2014/main" id="{15B98962-91EC-423A-B073-C5876565BC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1079" y="1371600"/>
            <a:ext cx="6681842" cy="5029200"/>
          </a:xfrm>
          <a:prstGeom prst="rect">
            <a:avLst/>
          </a:prstGeom>
        </p:spPr>
      </p:pic>
    </p:spTree>
    <p:extLst>
      <p:ext uri="{BB962C8B-B14F-4D97-AF65-F5344CB8AC3E}">
        <p14:creationId xmlns:p14="http://schemas.microsoft.com/office/powerpoint/2010/main" val="395119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730FA424-ABC0-435F-AF54-33F980269CDF}"/>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7" name="Rectangle 2">
            <a:extLst>
              <a:ext uri="{FF2B5EF4-FFF2-40B4-BE49-F238E27FC236}">
                <a16:creationId xmlns:a16="http://schemas.microsoft.com/office/drawing/2014/main" id="{0C094DF6-DE30-4AC2-9056-C6A5E6EEB88E}"/>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Geographical Overview</a:t>
            </a:r>
          </a:p>
        </p:txBody>
      </p:sp>
      <p:pic>
        <p:nvPicPr>
          <p:cNvPr id="2" name="Picture 1">
            <a:extLst>
              <a:ext uri="{FF2B5EF4-FFF2-40B4-BE49-F238E27FC236}">
                <a16:creationId xmlns:a16="http://schemas.microsoft.com/office/drawing/2014/main" id="{6DE2B128-61FB-4919-A7F4-5783411D4D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1079" y="1371600"/>
            <a:ext cx="6681842" cy="5029200"/>
          </a:xfrm>
          <a:prstGeom prst="rect">
            <a:avLst/>
          </a:prstGeom>
        </p:spPr>
      </p:pic>
    </p:spTree>
    <p:extLst>
      <p:ext uri="{BB962C8B-B14F-4D97-AF65-F5344CB8AC3E}">
        <p14:creationId xmlns:p14="http://schemas.microsoft.com/office/powerpoint/2010/main" val="1461492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730FA424-ABC0-435F-AF54-33F980269CDF}"/>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7" name="Rectangle 2">
            <a:extLst>
              <a:ext uri="{FF2B5EF4-FFF2-40B4-BE49-F238E27FC236}">
                <a16:creationId xmlns:a16="http://schemas.microsoft.com/office/drawing/2014/main" id="{0C094DF6-DE30-4AC2-9056-C6A5E6EEB88E}"/>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Geographical Overview</a:t>
            </a:r>
          </a:p>
        </p:txBody>
      </p:sp>
      <p:pic>
        <p:nvPicPr>
          <p:cNvPr id="3" name="Picture 2">
            <a:extLst>
              <a:ext uri="{FF2B5EF4-FFF2-40B4-BE49-F238E27FC236}">
                <a16:creationId xmlns:a16="http://schemas.microsoft.com/office/drawing/2014/main" id="{76134217-AFC6-4526-BD00-2C97E1BDEA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1079" y="1371600"/>
            <a:ext cx="6681842" cy="5029200"/>
          </a:xfrm>
          <a:prstGeom prst="rect">
            <a:avLst/>
          </a:prstGeom>
        </p:spPr>
      </p:pic>
    </p:spTree>
    <p:extLst>
      <p:ext uri="{BB962C8B-B14F-4D97-AF65-F5344CB8AC3E}">
        <p14:creationId xmlns:p14="http://schemas.microsoft.com/office/powerpoint/2010/main" val="2293585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7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914400" y="1143000"/>
            <a:ext cx="7315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solidFill>
                  <a:srgbClr val="0000CC"/>
                </a:solidFill>
                <a:latin typeface="Calibri" panose="020F0502020204030204" pitchFamily="34" charset="0"/>
                <a:cs typeface="Calibri" panose="020F0502020204030204" pitchFamily="34" charset="0"/>
              </a:rPr>
              <a:t>Review</a:t>
            </a:r>
            <a:endParaRPr lang="en-US" altLang="en-US" sz="3000" b="1"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6</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Whacking &amp; Watering (Numbers 20:1-13)</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224887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a:extLst>
              <a:ext uri="{FF2B5EF4-FFF2-40B4-BE49-F238E27FC236}">
                <a16:creationId xmlns:a16="http://schemas.microsoft.com/office/drawing/2014/main" id="{4C4A6ECF-D308-4FC5-A4A9-58C826471347}"/>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9" name="Rectangle 2">
            <a:extLst>
              <a:ext uri="{FF2B5EF4-FFF2-40B4-BE49-F238E27FC236}">
                <a16:creationId xmlns:a16="http://schemas.microsoft.com/office/drawing/2014/main" id="{EAE58B2B-55C7-422C-ACB8-0F9DE2887799}"/>
              </a:ext>
            </a:extLst>
          </p:cNvPr>
          <p:cNvSpPr txBox="1">
            <a:spLocks noChangeArrowheads="1"/>
          </p:cNvSpPr>
          <p:nvPr/>
        </p:nvSpPr>
        <p:spPr>
          <a:xfrm>
            <a:off x="0" y="685800"/>
            <a:ext cx="9144000" cy="10668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Family Tree</a:t>
            </a:r>
          </a:p>
          <a:p>
            <a:r>
              <a:rPr lang="en-US" altLang="en-US" sz="3200" b="1" kern="0" dirty="0">
                <a:solidFill>
                  <a:srgbClr val="0000CC"/>
                </a:solidFill>
              </a:rPr>
              <a:t>Sarah &amp; Abraham to Miriam, Aaron &amp; Moses</a:t>
            </a:r>
          </a:p>
          <a:p>
            <a:r>
              <a:rPr lang="en-US" altLang="en-US" sz="3600" b="1" kern="0" dirty="0">
                <a:solidFill>
                  <a:srgbClr val="0000CC"/>
                </a:solidFill>
              </a:rPr>
              <a:t> </a:t>
            </a:r>
          </a:p>
        </p:txBody>
      </p:sp>
      <p:pic>
        <p:nvPicPr>
          <p:cNvPr id="2" name="Picture 1">
            <a:extLst>
              <a:ext uri="{FF2B5EF4-FFF2-40B4-BE49-F238E27FC236}">
                <a16:creationId xmlns:a16="http://schemas.microsoft.com/office/drawing/2014/main" id="{EE29DF49-B232-49AE-B52D-ECEFA48D31BA}"/>
              </a:ext>
            </a:extLst>
          </p:cNvPr>
          <p:cNvPicPr>
            <a:picLocks noChangeAspect="1"/>
          </p:cNvPicPr>
          <p:nvPr/>
        </p:nvPicPr>
        <p:blipFill>
          <a:blip r:embed="rId2"/>
          <a:stretch>
            <a:fillRect/>
          </a:stretch>
        </p:blipFill>
        <p:spPr>
          <a:xfrm>
            <a:off x="1811528" y="1905428"/>
            <a:ext cx="5520944" cy="4754880"/>
          </a:xfrm>
          <a:prstGeom prst="rect">
            <a:avLst/>
          </a:prstGeom>
          <a:ln>
            <a:solidFill>
              <a:schemeClr val="tx1"/>
            </a:solidFill>
          </a:ln>
        </p:spPr>
      </p:pic>
    </p:spTree>
    <p:extLst>
      <p:ext uri="{BB962C8B-B14F-4D97-AF65-F5344CB8AC3E}">
        <p14:creationId xmlns:p14="http://schemas.microsoft.com/office/powerpoint/2010/main" val="3206628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7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876300" y="1143000"/>
            <a:ext cx="73914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6</a:t>
            </a:r>
          </a:p>
          <a:p>
            <a:pPr marL="461963" lvl="1" indent="-461963" eaLnBrk="1" hangingPunct="1">
              <a:spcBef>
                <a:spcPts val="0"/>
              </a:spcBef>
              <a:spcAft>
                <a:spcPts val="1200"/>
              </a:spcAft>
              <a:buFont typeface="+mj-lt"/>
              <a:buAutoNum type="romanUcPeriod"/>
              <a:tabLst>
                <a:tab pos="1939925" algn="l"/>
              </a:tabLst>
            </a:pPr>
            <a:r>
              <a:rPr lang="en-US" altLang="en-US" sz="3000" b="1" dirty="0">
                <a:solidFill>
                  <a:srgbClr val="0000CC"/>
                </a:solidFill>
                <a:latin typeface="Calibri" panose="020F0502020204030204" pitchFamily="34" charset="0"/>
                <a:cs typeface="Calibri" panose="020F0502020204030204" pitchFamily="34" charset="0"/>
              </a:rPr>
              <a:t>Whacking &amp; Watering (Numbers 20:1-13)</a:t>
            </a:r>
            <a:endParaRPr lang="en-US" sz="3000" b="1"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u="sng" dirty="0">
                <a:solidFill>
                  <a:srgbClr val="0000CC"/>
                </a:solidFill>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418288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2A7985CA-9A35-4861-8B16-2A13C02C0AB0}"/>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0" name="Rectangle 2">
            <a:extLst>
              <a:ext uri="{FF2B5EF4-FFF2-40B4-BE49-F238E27FC236}">
                <a16:creationId xmlns:a16="http://schemas.microsoft.com/office/drawing/2014/main" id="{5F1BA4D5-6AE2-4287-B110-14C0967B3A7C}"/>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Miriam dies - Numbers 20:1</a:t>
            </a:r>
          </a:p>
          <a:p>
            <a:r>
              <a:rPr lang="en-US" altLang="en-US" sz="3600" b="1" kern="0" dirty="0">
                <a:solidFill>
                  <a:srgbClr val="0000CC"/>
                </a:solidFill>
              </a:rPr>
              <a:t> </a:t>
            </a:r>
          </a:p>
        </p:txBody>
      </p:sp>
      <p:pic>
        <p:nvPicPr>
          <p:cNvPr id="14" name="Picture 13">
            <a:extLst>
              <a:ext uri="{FF2B5EF4-FFF2-40B4-BE49-F238E27FC236}">
                <a16:creationId xmlns:a16="http://schemas.microsoft.com/office/drawing/2014/main" id="{A8B23D8C-DA18-4038-9036-CD1F48D53C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5013" y="1447800"/>
            <a:ext cx="5513975" cy="3657600"/>
          </a:xfrm>
          <a:prstGeom prst="rect">
            <a:avLst/>
          </a:prstGeom>
        </p:spPr>
      </p:pic>
      <p:sp>
        <p:nvSpPr>
          <p:cNvPr id="15" name="Rectangle 14">
            <a:extLst>
              <a:ext uri="{FF2B5EF4-FFF2-40B4-BE49-F238E27FC236}">
                <a16:creationId xmlns:a16="http://schemas.microsoft.com/office/drawing/2014/main" id="{00853D24-EE84-4F8F-A5F8-713BD3EC19B2}"/>
              </a:ext>
            </a:extLst>
          </p:cNvPr>
          <p:cNvSpPr/>
          <p:nvPr/>
        </p:nvSpPr>
        <p:spPr>
          <a:xfrm>
            <a:off x="76200" y="5257800"/>
            <a:ext cx="8991600" cy="1384995"/>
          </a:xfrm>
          <a:prstGeom prst="rect">
            <a:avLst/>
          </a:prstGeom>
        </p:spPr>
        <p:txBody>
          <a:bodyPr wrap="square">
            <a:spAutoFit/>
          </a:bodyPr>
          <a:lstStyle/>
          <a:p>
            <a:pPr algn="just">
              <a:spcBef>
                <a:spcPts val="0"/>
              </a:spcBef>
              <a:spcAft>
                <a:spcPts val="1000"/>
              </a:spcAft>
            </a:pPr>
            <a:r>
              <a:rPr lang="en-US" sz="2800" dirty="0">
                <a:latin typeface="Calibri" panose="020F0502020204030204" pitchFamily="34" charset="0"/>
              </a:rPr>
              <a:t>Then the sons of Israel, the whole congregation, came to the wilderness of Zin in the first month; and the people stayed at Kadesh. </a:t>
            </a:r>
            <a:r>
              <a:rPr lang="en-US" sz="2800" b="1" dirty="0">
                <a:solidFill>
                  <a:srgbClr val="0000CC"/>
                </a:solidFill>
                <a:latin typeface="Calibri" panose="020F0502020204030204" pitchFamily="34" charset="0"/>
              </a:rPr>
              <a:t>Now Miriam died there and was buried there. </a:t>
            </a:r>
            <a:endParaRPr lang="en-US" sz="2800" b="1" dirty="0">
              <a:solidFill>
                <a:srgbClr val="0000CC"/>
              </a:solidFill>
              <a:effectLst/>
              <a:latin typeface="Calibri" panose="020F0502020204030204" pitchFamily="34" charset="0"/>
            </a:endParaRPr>
          </a:p>
        </p:txBody>
      </p:sp>
    </p:spTree>
    <p:extLst>
      <p:ext uri="{BB962C8B-B14F-4D97-AF65-F5344CB8AC3E}">
        <p14:creationId xmlns:p14="http://schemas.microsoft.com/office/powerpoint/2010/main" val="4191558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a:extLst>
              <a:ext uri="{FF2B5EF4-FFF2-40B4-BE49-F238E27FC236}">
                <a16:creationId xmlns:a16="http://schemas.microsoft.com/office/drawing/2014/main" id="{895C8F80-072B-4144-B7FE-EDB9F9EBC8B3}"/>
              </a:ext>
            </a:extLst>
          </p:cNvPr>
          <p:cNvSpPr>
            <a:spLocks noGrp="1" noChangeArrowheads="1"/>
          </p:cNvSpPr>
          <p:nvPr>
            <p:ph type="body" sz="half" idx="1"/>
          </p:nvPr>
        </p:nvSpPr>
        <p:spPr>
          <a:xfrm>
            <a:off x="152400" y="1600200"/>
            <a:ext cx="6553200" cy="2743200"/>
          </a:xfrm>
        </p:spPr>
        <p:txBody>
          <a:bodyPr/>
          <a:lstStyle/>
          <a:p>
            <a:pPr algn="just">
              <a:spcBef>
                <a:spcPts val="0"/>
              </a:spcBef>
              <a:spcAft>
                <a:spcPts val="1200"/>
              </a:spcAft>
            </a:pPr>
            <a:r>
              <a:rPr lang="en-US" altLang="en-US" dirty="0"/>
              <a:t>Miriam, the “prophetess”, had been the one who led the singing and dancing when the Israelites passed through the sea (Exodus 15:20). </a:t>
            </a:r>
          </a:p>
          <a:p>
            <a:pPr algn="just">
              <a:spcBef>
                <a:spcPts val="0"/>
              </a:spcBef>
              <a:spcAft>
                <a:spcPts val="1200"/>
              </a:spcAft>
            </a:pPr>
            <a:r>
              <a:rPr lang="en-US" altLang="en-US" dirty="0"/>
              <a:t>Miriam also led Aaron in sibling rivalry against Moses (</a:t>
            </a:r>
            <a:r>
              <a:rPr lang="en-US" dirty="0"/>
              <a:t>Numbers </a:t>
            </a:r>
            <a:r>
              <a:rPr lang="en-US" altLang="en-US" dirty="0"/>
              <a:t>12).</a:t>
            </a:r>
          </a:p>
        </p:txBody>
      </p:sp>
      <p:pic>
        <p:nvPicPr>
          <p:cNvPr id="68616" name="Picture 8" descr="miriam_pic">
            <a:extLst>
              <a:ext uri="{FF2B5EF4-FFF2-40B4-BE49-F238E27FC236}">
                <a16:creationId xmlns:a16="http://schemas.microsoft.com/office/drawing/2014/main" id="{F2AF309C-ACB2-4860-94DE-68C3A17E8B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5988" y="1779409"/>
            <a:ext cx="2103211" cy="2868791"/>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A742276B-1ADB-4FC7-9A04-64CE8DCC53F8}"/>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0" name="Rectangle 2">
            <a:extLst>
              <a:ext uri="{FF2B5EF4-FFF2-40B4-BE49-F238E27FC236}">
                <a16:creationId xmlns:a16="http://schemas.microsoft.com/office/drawing/2014/main" id="{4C904860-2CEF-428F-8BC2-7742725AD511}"/>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Miriam dies - Numbers 20:1</a:t>
            </a:r>
          </a:p>
          <a:p>
            <a:r>
              <a:rPr lang="en-US" altLang="en-US" sz="3600" b="1" kern="0" dirty="0">
                <a:solidFill>
                  <a:srgbClr val="0000CC"/>
                </a:solidFill>
              </a:rPr>
              <a:t> </a:t>
            </a:r>
          </a:p>
        </p:txBody>
      </p:sp>
      <p:pic>
        <p:nvPicPr>
          <p:cNvPr id="4" name="Picture 3">
            <a:extLst>
              <a:ext uri="{FF2B5EF4-FFF2-40B4-BE49-F238E27FC236}">
                <a16:creationId xmlns:a16="http://schemas.microsoft.com/office/drawing/2014/main" id="{833007A9-3792-4F0B-A612-3A9B80A173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2800" y="4648200"/>
            <a:ext cx="2667000" cy="1828800"/>
          </a:xfrm>
          <a:prstGeom prst="rect">
            <a:avLst/>
          </a:prstGeom>
        </p:spPr>
      </p:pic>
      <p:pic>
        <p:nvPicPr>
          <p:cNvPr id="3" name="Picture 2">
            <a:extLst>
              <a:ext uri="{FF2B5EF4-FFF2-40B4-BE49-F238E27FC236}">
                <a16:creationId xmlns:a16="http://schemas.microsoft.com/office/drawing/2014/main" id="{223AE29E-A847-4DB1-A63A-CC396B4D7CF3}"/>
              </a:ext>
            </a:extLst>
          </p:cNvPr>
          <p:cNvPicPr>
            <a:picLocks noChangeAspect="1"/>
          </p:cNvPicPr>
          <p:nvPr/>
        </p:nvPicPr>
        <p:blipFill>
          <a:blip r:embed="rId5"/>
          <a:stretch>
            <a:fillRect/>
          </a:stretch>
        </p:blipFill>
        <p:spPr>
          <a:xfrm>
            <a:off x="457200" y="4648200"/>
            <a:ext cx="2667000" cy="1828800"/>
          </a:xfrm>
          <a:prstGeom prst="rect">
            <a:avLst/>
          </a:prstGeom>
        </p:spPr>
      </p:pic>
    </p:spTree>
    <p:extLst>
      <p:ext uri="{BB962C8B-B14F-4D97-AF65-F5344CB8AC3E}">
        <p14:creationId xmlns:p14="http://schemas.microsoft.com/office/powerpoint/2010/main" val="607087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78B619EB-CE95-418B-8121-ED527B36C281}"/>
              </a:ext>
            </a:extLst>
          </p:cNvPr>
          <p:cNvSpPr>
            <a:spLocks noGrp="1" noChangeArrowheads="1"/>
          </p:cNvSpPr>
          <p:nvPr>
            <p:ph type="body" sz="half" idx="2"/>
          </p:nvPr>
        </p:nvSpPr>
        <p:spPr>
          <a:xfrm>
            <a:off x="3810000" y="1600200"/>
            <a:ext cx="5029200" cy="4114800"/>
          </a:xfrm>
        </p:spPr>
        <p:txBody>
          <a:bodyPr/>
          <a:lstStyle/>
          <a:p>
            <a:pPr algn="just"/>
            <a:r>
              <a:rPr lang="en-US" altLang="en-US" dirty="0"/>
              <a:t>Miriam was among those who died without entering the promised land due to unbelief (Numbers 14:22-38).  </a:t>
            </a:r>
          </a:p>
        </p:txBody>
      </p:sp>
      <p:sp>
        <p:nvSpPr>
          <p:cNvPr id="11" name="Text Box 4">
            <a:extLst>
              <a:ext uri="{FF2B5EF4-FFF2-40B4-BE49-F238E27FC236}">
                <a16:creationId xmlns:a16="http://schemas.microsoft.com/office/drawing/2014/main" id="{FFAFD721-3D00-4313-85A9-25C2ECA04186}"/>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2" name="Rectangle 2">
            <a:extLst>
              <a:ext uri="{FF2B5EF4-FFF2-40B4-BE49-F238E27FC236}">
                <a16:creationId xmlns:a16="http://schemas.microsoft.com/office/drawing/2014/main" id="{3CBD2D37-FD12-4D99-8E0F-7ED218090C4B}"/>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Miriam dies - Numbers 20:1</a:t>
            </a:r>
          </a:p>
          <a:p>
            <a:r>
              <a:rPr lang="en-US" altLang="en-US" sz="3600" b="1" kern="0" dirty="0">
                <a:solidFill>
                  <a:srgbClr val="0000CC"/>
                </a:solidFill>
              </a:rPr>
              <a:t> </a:t>
            </a:r>
          </a:p>
        </p:txBody>
      </p:sp>
      <p:pic>
        <p:nvPicPr>
          <p:cNvPr id="13" name="Picture 8" descr="miriam_pic">
            <a:extLst>
              <a:ext uri="{FF2B5EF4-FFF2-40B4-BE49-F238E27FC236}">
                <a16:creationId xmlns:a16="http://schemas.microsoft.com/office/drawing/2014/main" id="{15242699-ED24-4C17-8A7F-7C1EBC4DDC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703209"/>
            <a:ext cx="3352800" cy="457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228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descr="371488067_bf8cba7ae6_o">
            <a:extLst>
              <a:ext uri="{FF2B5EF4-FFF2-40B4-BE49-F238E27FC236}">
                <a16:creationId xmlns:a16="http://schemas.microsoft.com/office/drawing/2014/main" id="{3DC43472-4178-4C81-840B-3B4BBD8F3E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1821" y="1905000"/>
            <a:ext cx="6960359"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213FD411-000F-4238-B11A-0AA0FAFA7B61}"/>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8" name="Rectangle 2">
            <a:extLst>
              <a:ext uri="{FF2B5EF4-FFF2-40B4-BE49-F238E27FC236}">
                <a16:creationId xmlns:a16="http://schemas.microsoft.com/office/drawing/2014/main" id="{2B571CC8-28B9-4308-BE4D-792F040DE00F}"/>
              </a:ext>
            </a:extLst>
          </p:cNvPr>
          <p:cNvSpPr txBox="1">
            <a:spLocks noChangeArrowheads="1"/>
          </p:cNvSpPr>
          <p:nvPr/>
        </p:nvSpPr>
        <p:spPr>
          <a:xfrm>
            <a:off x="0" y="685800"/>
            <a:ext cx="9144000" cy="10668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The Wilderness of Zin</a:t>
            </a:r>
          </a:p>
          <a:p>
            <a:r>
              <a:rPr lang="en-US" altLang="en-US" sz="2800" b="1" kern="0" dirty="0">
                <a:solidFill>
                  <a:srgbClr val="0000CC"/>
                </a:solidFill>
              </a:rPr>
              <a:t>Stretching from Kadesh-</a:t>
            </a:r>
            <a:r>
              <a:rPr lang="en-US" altLang="en-US" sz="2800" b="1" kern="0" dirty="0" err="1">
                <a:solidFill>
                  <a:srgbClr val="0000CC"/>
                </a:solidFill>
              </a:rPr>
              <a:t>barnea</a:t>
            </a:r>
            <a:r>
              <a:rPr lang="en-US" altLang="en-US" sz="2800" b="1" kern="0" dirty="0">
                <a:solidFill>
                  <a:srgbClr val="0000CC"/>
                </a:solidFill>
              </a:rPr>
              <a:t> to the Dead Sea</a:t>
            </a:r>
          </a:p>
          <a:p>
            <a:endParaRPr lang="en-US" altLang="en-US" sz="3600" b="1" kern="0" dirty="0">
              <a:solidFill>
                <a:srgbClr val="0000CC"/>
              </a:solidFill>
            </a:endParaRPr>
          </a:p>
        </p:txBody>
      </p:sp>
    </p:spTree>
    <p:extLst>
      <p:ext uri="{BB962C8B-B14F-4D97-AF65-F5344CB8AC3E}">
        <p14:creationId xmlns:p14="http://schemas.microsoft.com/office/powerpoint/2010/main" val="3057172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86D03E10-FD4A-4A01-9CAF-E83AA7BC66BE}"/>
              </a:ext>
            </a:extLst>
          </p:cNvPr>
          <p:cNvSpPr>
            <a:spLocks noGrp="1" noChangeArrowheads="1"/>
          </p:cNvSpPr>
          <p:nvPr>
            <p:ph type="body" sz="half" idx="1"/>
          </p:nvPr>
        </p:nvSpPr>
        <p:spPr>
          <a:xfrm>
            <a:off x="152400" y="1600200"/>
            <a:ext cx="5105400" cy="2495550"/>
          </a:xfrm>
        </p:spPr>
        <p:txBody>
          <a:bodyPr/>
          <a:lstStyle/>
          <a:p>
            <a:pPr algn="just"/>
            <a:r>
              <a:rPr lang="en-US" altLang="en-US" dirty="0"/>
              <a:t>In spite of many  miraculous events since just before leaving Egypt, over a period of almost 40 years, the people of Israel come again to complain against Moses and Aaron. </a:t>
            </a:r>
          </a:p>
        </p:txBody>
      </p:sp>
      <p:pic>
        <p:nvPicPr>
          <p:cNvPr id="30732" name="Picture 12" descr="manna">
            <a:extLst>
              <a:ext uri="{FF2B5EF4-FFF2-40B4-BE49-F238E27FC236}">
                <a16:creationId xmlns:a16="http://schemas.microsoft.com/office/drawing/2014/main" id="{8AF716E0-0649-4719-BC4C-A74626AE96D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4689" y="4191000"/>
            <a:ext cx="1863630" cy="249555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6A4D2194-2F8A-4571-80CA-C186B7DCEC5B}"/>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0" name="Rectangle 2">
            <a:extLst>
              <a:ext uri="{FF2B5EF4-FFF2-40B4-BE49-F238E27FC236}">
                <a16:creationId xmlns:a16="http://schemas.microsoft.com/office/drawing/2014/main" id="{7F65CF62-4CAF-4676-BFD5-3562B627AF31}"/>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Faithless complaining - Numbers 20:2-5</a:t>
            </a:r>
          </a:p>
        </p:txBody>
      </p:sp>
      <p:pic>
        <p:nvPicPr>
          <p:cNvPr id="30728" name="Picture 8" descr="Moses Parting Red Sea 2">
            <a:extLst>
              <a:ext uri="{FF2B5EF4-FFF2-40B4-BE49-F238E27FC236}">
                <a16:creationId xmlns:a16="http://schemas.microsoft.com/office/drawing/2014/main" id="{4C368AC8-A033-4760-AA20-4B313F56F0C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3999" y="1752599"/>
            <a:ext cx="3597639" cy="4865687"/>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47E21F6-9159-4CDE-BAE1-84976AE49F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09800" y="4524375"/>
            <a:ext cx="3006247" cy="1828800"/>
          </a:xfrm>
          <a:prstGeom prst="rect">
            <a:avLst/>
          </a:prstGeom>
        </p:spPr>
      </p:pic>
    </p:spTree>
    <p:extLst>
      <p:ext uri="{BB962C8B-B14F-4D97-AF65-F5344CB8AC3E}">
        <p14:creationId xmlns:p14="http://schemas.microsoft.com/office/powerpoint/2010/main" val="1528719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a:extLst>
              <a:ext uri="{FF2B5EF4-FFF2-40B4-BE49-F238E27FC236}">
                <a16:creationId xmlns:a16="http://schemas.microsoft.com/office/drawing/2014/main" id="{DE624646-8E9A-4BBD-A494-AC17342AFFB7}"/>
              </a:ext>
            </a:extLst>
          </p:cNvPr>
          <p:cNvSpPr>
            <a:spLocks noGrp="1" noChangeArrowheads="1"/>
          </p:cNvSpPr>
          <p:nvPr>
            <p:ph type="body" sz="half" idx="2"/>
          </p:nvPr>
        </p:nvSpPr>
        <p:spPr>
          <a:xfrm>
            <a:off x="4114800" y="1600200"/>
            <a:ext cx="4724400" cy="3581400"/>
          </a:xfrm>
        </p:spPr>
        <p:txBody>
          <a:bodyPr/>
          <a:lstStyle/>
          <a:p>
            <a:pPr algn="just"/>
            <a:r>
              <a:rPr lang="en-US" altLang="en-US" dirty="0"/>
              <a:t>The Israelites were often either afraid to die or wished they had died.</a:t>
            </a:r>
          </a:p>
          <a:p>
            <a:pPr algn="just"/>
            <a:r>
              <a:rPr lang="en-US" altLang="en-US" dirty="0"/>
              <a:t>They had rejoiced that God, Himself had brought them out of Egypt, but now they blame Moses because they are hungry and thirsty!</a:t>
            </a:r>
          </a:p>
        </p:txBody>
      </p:sp>
      <p:sp>
        <p:nvSpPr>
          <p:cNvPr id="9" name="Text Box 4">
            <a:extLst>
              <a:ext uri="{FF2B5EF4-FFF2-40B4-BE49-F238E27FC236}">
                <a16:creationId xmlns:a16="http://schemas.microsoft.com/office/drawing/2014/main" id="{5A5AC911-1B7B-4BB6-BC83-1832056239C0}"/>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0" name="Rectangle 2">
            <a:extLst>
              <a:ext uri="{FF2B5EF4-FFF2-40B4-BE49-F238E27FC236}">
                <a16:creationId xmlns:a16="http://schemas.microsoft.com/office/drawing/2014/main" id="{BE4637CD-A655-4D86-97B5-C75B883A41B3}"/>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Faithless complaining - Numbers 20:2-5</a:t>
            </a:r>
          </a:p>
        </p:txBody>
      </p:sp>
      <p:pic>
        <p:nvPicPr>
          <p:cNvPr id="11" name="Picture 8" descr="371488067_bf8cba7ae6_o">
            <a:extLst>
              <a:ext uri="{FF2B5EF4-FFF2-40B4-BE49-F238E27FC236}">
                <a16:creationId xmlns:a16="http://schemas.microsoft.com/office/drawing/2014/main" id="{B9F14E91-6699-4A06-8720-50F9DDAFBF6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203" y="1752600"/>
            <a:ext cx="3828197" cy="2514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028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58C48536-4AE9-44A5-9662-2149CBA46C08}"/>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6" name="TextBox 5">
            <a:extLst>
              <a:ext uri="{FF2B5EF4-FFF2-40B4-BE49-F238E27FC236}">
                <a16:creationId xmlns:a16="http://schemas.microsoft.com/office/drawing/2014/main" id="{434AF945-6330-4104-86A8-9E2BBF651072}"/>
              </a:ext>
            </a:extLst>
          </p:cNvPr>
          <p:cNvSpPr txBox="1"/>
          <p:nvPr/>
        </p:nvSpPr>
        <p:spPr>
          <a:xfrm>
            <a:off x="342900" y="685800"/>
            <a:ext cx="8458200" cy="830997"/>
          </a:xfrm>
          <a:prstGeom prst="rect">
            <a:avLst/>
          </a:prstGeom>
          <a:noFill/>
        </p:spPr>
        <p:txBody>
          <a:bodyPr wrap="square" rtlCol="0">
            <a:spAutoFit/>
          </a:bodyPr>
          <a:lstStyle/>
          <a:p>
            <a:pPr algn="ctr"/>
            <a:r>
              <a:rPr lang="en-US" sz="4800" b="1" dirty="0">
                <a:ln w="9525">
                  <a:solidFill>
                    <a:schemeClr val="bg1"/>
                  </a:solidFill>
                  <a:prstDash val="solid"/>
                </a:ln>
                <a:solidFill>
                  <a:srgbClr val="FF0000"/>
                </a:solidFill>
                <a:effectLst>
                  <a:outerShdw blurRad="38100" dist="38100" dir="2700000" algn="tl">
                    <a:srgbClr val="000000">
                      <a:alpha val="43137"/>
                    </a:srgbClr>
                  </a:outerShdw>
                </a:effectLst>
                <a:latin typeface="Britannic Bold" panose="020B0903060703020204" pitchFamily="34" charset="0"/>
              </a:rPr>
              <a:t>VERY IMPORTANT PRINCIPLE!</a:t>
            </a:r>
          </a:p>
        </p:txBody>
      </p:sp>
      <p:sp>
        <p:nvSpPr>
          <p:cNvPr id="11" name="Rectangle 4">
            <a:extLst>
              <a:ext uri="{FF2B5EF4-FFF2-40B4-BE49-F238E27FC236}">
                <a16:creationId xmlns:a16="http://schemas.microsoft.com/office/drawing/2014/main" id="{230FBA33-A526-4547-AE88-71614203954F}"/>
              </a:ext>
            </a:extLst>
          </p:cNvPr>
          <p:cNvSpPr txBox="1">
            <a:spLocks noChangeArrowheads="1"/>
          </p:cNvSpPr>
          <p:nvPr/>
        </p:nvSpPr>
        <p:spPr bwMode="auto">
          <a:xfrm>
            <a:off x="1333500" y="1593553"/>
            <a:ext cx="6477000" cy="305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algn="just">
              <a:spcBef>
                <a:spcPts val="0"/>
              </a:spcBef>
              <a:spcAft>
                <a:spcPts val="1200"/>
              </a:spcAft>
              <a:buNone/>
            </a:pPr>
            <a:r>
              <a:rPr lang="en-US" altLang="en-US" sz="4800" b="1" dirty="0">
                <a:ln w="9525">
                  <a:solidFill>
                    <a:schemeClr val="bg1"/>
                  </a:solidFill>
                  <a:prstDash val="solid"/>
                </a:ln>
                <a:latin typeface="Britannic Bold" panose="020B0903060703020204" pitchFamily="34" charset="0"/>
                <a:cs typeface="Arial" panose="020B0604020202020204" pitchFamily="34" charset="0"/>
              </a:rPr>
              <a:t>Wherever you are and wherever go on earth, you’re always passing through! </a:t>
            </a:r>
          </a:p>
        </p:txBody>
      </p:sp>
      <p:pic>
        <p:nvPicPr>
          <p:cNvPr id="15" name="Picture 14" descr="A picture containing object&#10;&#10;Description generated with very high confidence">
            <a:extLst>
              <a:ext uri="{FF2B5EF4-FFF2-40B4-BE49-F238E27FC236}">
                <a16:creationId xmlns:a16="http://schemas.microsoft.com/office/drawing/2014/main" id="{0EC0EE05-2B54-45FD-9F9A-992D00667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872" y="4419600"/>
            <a:ext cx="2298256" cy="2286000"/>
          </a:xfrm>
          <a:prstGeom prst="rect">
            <a:avLst/>
          </a:prstGeom>
        </p:spPr>
      </p:pic>
    </p:spTree>
    <p:extLst>
      <p:ext uri="{BB962C8B-B14F-4D97-AF65-F5344CB8AC3E}">
        <p14:creationId xmlns:p14="http://schemas.microsoft.com/office/powerpoint/2010/main" val="3720626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a:extLst>
              <a:ext uri="{FF2B5EF4-FFF2-40B4-BE49-F238E27FC236}">
                <a16:creationId xmlns:a16="http://schemas.microsoft.com/office/drawing/2014/main" id="{7B24E8D0-E1A4-4280-9D13-2400C25B5D3F}"/>
              </a:ext>
            </a:extLst>
          </p:cNvPr>
          <p:cNvSpPr>
            <a:spLocks noGrp="1" noChangeArrowheads="1"/>
          </p:cNvSpPr>
          <p:nvPr>
            <p:ph type="body" sz="half" idx="1"/>
          </p:nvPr>
        </p:nvSpPr>
        <p:spPr>
          <a:xfrm>
            <a:off x="152400" y="1600200"/>
            <a:ext cx="5257800" cy="2438400"/>
          </a:xfrm>
        </p:spPr>
        <p:txBody>
          <a:bodyPr/>
          <a:lstStyle/>
          <a:p>
            <a:pPr algn="just"/>
            <a:r>
              <a:rPr lang="en-US" altLang="en-US" dirty="0"/>
              <a:t>We will indeed find some</a:t>
            </a:r>
            <a:r>
              <a:rPr lang="en-US" altLang="en-US" sz="2000" dirty="0"/>
              <a:t> </a:t>
            </a:r>
            <a:r>
              <a:rPr lang="en-US" altLang="en-US" dirty="0"/>
              <a:t>places</a:t>
            </a:r>
            <a:r>
              <a:rPr lang="en-US" altLang="en-US" sz="2000" dirty="0"/>
              <a:t> </a:t>
            </a:r>
            <a:r>
              <a:rPr lang="en-US" altLang="en-US" dirty="0"/>
              <a:t>and</a:t>
            </a:r>
            <a:r>
              <a:rPr lang="en-US" altLang="en-US" sz="2000" dirty="0"/>
              <a:t> </a:t>
            </a:r>
            <a:r>
              <a:rPr lang="en-US" altLang="en-US" dirty="0"/>
              <a:t>some circumstances on this earth better than others.</a:t>
            </a:r>
          </a:p>
          <a:p>
            <a:pPr algn="just"/>
            <a:r>
              <a:rPr lang="en-US" altLang="en-US" dirty="0"/>
              <a:t>But wherever God has you now, you won’t be there forever. </a:t>
            </a:r>
          </a:p>
        </p:txBody>
      </p:sp>
      <p:pic>
        <p:nvPicPr>
          <p:cNvPr id="54282" name="Picture 10" descr="Eric-Moore-Death-Valley">
            <a:extLst>
              <a:ext uri="{FF2B5EF4-FFF2-40B4-BE49-F238E27FC236}">
                <a16:creationId xmlns:a16="http://schemas.microsoft.com/office/drawing/2014/main" id="{419A1790-8766-4D7B-A043-2A65861DD95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6437" y="1752600"/>
            <a:ext cx="3292764" cy="48463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83" name="Picture 11" descr="Garden">
            <a:extLst>
              <a:ext uri="{FF2B5EF4-FFF2-40B4-BE49-F238E27FC236}">
                <a16:creationId xmlns:a16="http://schemas.microsoft.com/office/drawing/2014/main" id="{FDE57BBC-39CE-4C04-B100-1485B967C4B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636" y="3962400"/>
            <a:ext cx="4615246" cy="27432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38FA2435-27A3-4E0C-8C98-FEAA2359E1BE}"/>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9" name="Rectangle 2">
            <a:extLst>
              <a:ext uri="{FF2B5EF4-FFF2-40B4-BE49-F238E27FC236}">
                <a16:creationId xmlns:a16="http://schemas.microsoft.com/office/drawing/2014/main" id="{CF2C823C-E7E0-4F0E-A3CA-872E7B659842}"/>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You’re always passing through!</a:t>
            </a:r>
          </a:p>
        </p:txBody>
      </p:sp>
    </p:spTree>
    <p:extLst>
      <p:ext uri="{BB962C8B-B14F-4D97-AF65-F5344CB8AC3E}">
        <p14:creationId xmlns:p14="http://schemas.microsoft.com/office/powerpoint/2010/main" val="1315779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685800"/>
            <a:ext cx="9144000" cy="762000"/>
          </a:xfrm>
        </p:spPr>
        <p:txBody>
          <a:bodyPr/>
          <a:lstStyle/>
          <a:p>
            <a:pPr eaLnBrk="1" hangingPunct="1"/>
            <a:r>
              <a:rPr lang="en-US" altLang="en-US" sz="3600" b="1">
                <a:solidFill>
                  <a:srgbClr val="C00000"/>
                </a:solidFill>
                <a:latin typeface="Calibri" panose="020F0502020204030204" pitchFamily="34" charset="0"/>
                <a:cs typeface="Calibri" panose="020F0502020204030204" pitchFamily="34" charset="0"/>
              </a:rPr>
              <a:t>OUR PURPOSE, AIM AND OBJECTIVE</a:t>
            </a:r>
          </a:p>
        </p:txBody>
      </p:sp>
      <p:sp>
        <p:nvSpPr>
          <p:cNvPr id="10243" name="Content Placeholder 2"/>
          <p:cNvSpPr>
            <a:spLocks noGrp="1"/>
          </p:cNvSpPr>
          <p:nvPr>
            <p:ph idx="1"/>
          </p:nvPr>
        </p:nvSpPr>
        <p:spPr>
          <a:xfrm>
            <a:off x="3200400" y="1524000"/>
            <a:ext cx="5867400" cy="2971800"/>
          </a:xfrm>
        </p:spPr>
        <p:txBody>
          <a:bodyPr/>
          <a:lstStyle/>
          <a:p>
            <a:pPr marL="0" indent="0" algn="just" eaLnBrk="1" hangingPunct="1">
              <a:spcBef>
                <a:spcPts val="600"/>
              </a:spcBef>
              <a:spcAft>
                <a:spcPts val="600"/>
              </a:spcAft>
              <a:buFontTx/>
              <a:buNone/>
            </a:pPr>
            <a:r>
              <a:rPr lang="en-US" altLang="en-US" b="1" dirty="0">
                <a:latin typeface="Calibri" panose="020F0502020204030204" pitchFamily="34" charset="0"/>
                <a:cs typeface="Calibri" panose="020F0502020204030204" pitchFamily="34" charset="0"/>
              </a:rPr>
              <a:t>…is to Compare and Contrast </a:t>
            </a:r>
            <a:r>
              <a:rPr lang="en-US" altLang="en-US" b="1" dirty="0">
                <a:solidFill>
                  <a:srgbClr val="0000FF"/>
                </a:solidFill>
                <a:latin typeface="Calibri" panose="020F0502020204030204" pitchFamily="34" charset="0"/>
                <a:cs typeface="Calibri" panose="020F0502020204030204" pitchFamily="34" charset="0"/>
              </a:rPr>
              <a:t>Law</a:t>
            </a:r>
            <a:r>
              <a:rPr lang="en-US" altLang="en-US" b="1" dirty="0">
                <a:latin typeface="Calibri" panose="020F0502020204030204" pitchFamily="34" charset="0"/>
                <a:cs typeface="Calibri" panose="020F0502020204030204" pitchFamily="34" charset="0"/>
              </a:rPr>
              <a:t> and </a:t>
            </a:r>
            <a:r>
              <a:rPr lang="en-US" altLang="en-US" b="1" dirty="0">
                <a:solidFill>
                  <a:srgbClr val="C00000"/>
                </a:solidFill>
                <a:latin typeface="Calibri" panose="020F0502020204030204" pitchFamily="34" charset="0"/>
                <a:cs typeface="Calibri" panose="020F0502020204030204" pitchFamily="34" charset="0"/>
              </a:rPr>
              <a:t>Grace</a:t>
            </a:r>
            <a:r>
              <a:rPr lang="en-US" altLang="en-US" b="1" dirty="0">
                <a:latin typeface="Calibri" panose="020F0502020204030204" pitchFamily="34" charset="0"/>
                <a:cs typeface="Calibri" panose="020F0502020204030204" pitchFamily="34" charset="0"/>
              </a:rPr>
              <a:t> so as to properly understand these two important themes and </a:t>
            </a:r>
            <a:r>
              <a:rPr lang="en-US" altLang="en-US" b="1" i="1" dirty="0">
                <a:solidFill>
                  <a:srgbClr val="008000"/>
                </a:solidFill>
                <a:latin typeface="Calibri" panose="020F0502020204030204" pitchFamily="34" charset="0"/>
                <a:cs typeface="Calibri" panose="020F0502020204030204" pitchFamily="34" charset="0"/>
              </a:rPr>
              <a:t>how they are related to the life of the New Testament Believer</a:t>
            </a:r>
            <a:r>
              <a:rPr lang="en-US" altLang="en-US" b="1" dirty="0">
                <a:latin typeface="Calibri" panose="020F0502020204030204" pitchFamily="34" charset="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8" y="1676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24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a:t>
            </a:r>
          </a:p>
        </p:txBody>
      </p:sp>
    </p:spTree>
    <p:extLst>
      <p:ext uri="{BB962C8B-B14F-4D97-AF65-F5344CB8AC3E}">
        <p14:creationId xmlns:p14="http://schemas.microsoft.com/office/powerpoint/2010/main" val="1544723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a:extLst>
              <a:ext uri="{FF2B5EF4-FFF2-40B4-BE49-F238E27FC236}">
                <a16:creationId xmlns:a16="http://schemas.microsoft.com/office/drawing/2014/main" id="{50CC6B50-C884-4000-BF6F-17DE76522D0B}"/>
              </a:ext>
            </a:extLst>
          </p:cNvPr>
          <p:cNvSpPr>
            <a:spLocks noGrp="1" noChangeArrowheads="1"/>
          </p:cNvSpPr>
          <p:nvPr>
            <p:ph type="body" sz="half" idx="2"/>
          </p:nvPr>
        </p:nvSpPr>
        <p:spPr>
          <a:xfrm>
            <a:off x="2590800" y="1600200"/>
            <a:ext cx="6477000" cy="2468880"/>
          </a:xfrm>
        </p:spPr>
        <p:txBody>
          <a:bodyPr/>
          <a:lstStyle/>
          <a:p>
            <a:pPr algn="just"/>
            <a:r>
              <a:rPr lang="en-US" altLang="en-US" dirty="0"/>
              <a:t>Planet Earth – “a getting ready kind  of place”.</a:t>
            </a:r>
          </a:p>
          <a:p>
            <a:pPr algn="just"/>
            <a:r>
              <a:rPr lang="en-US" altLang="en-US" dirty="0"/>
              <a:t>So we ought not to get so wrapped up in God’s process of getting us ready that </a:t>
            </a:r>
            <a:r>
              <a:rPr lang="en-US" altLang="en-US" b="1" i="1" u="sng" dirty="0">
                <a:solidFill>
                  <a:srgbClr val="0000CC"/>
                </a:solidFill>
                <a:ea typeface="+mj-ea"/>
              </a:rPr>
              <a:t>we lose sight of where we’re headed</a:t>
            </a:r>
            <a:r>
              <a:rPr lang="en-US" altLang="en-US" sz="2400" dirty="0"/>
              <a:t>. </a:t>
            </a:r>
            <a:endParaRPr lang="en-US" altLang="en-US" dirty="0"/>
          </a:p>
        </p:txBody>
      </p:sp>
      <p:pic>
        <p:nvPicPr>
          <p:cNvPr id="115718" name="Picture 6" descr="travel-advice">
            <a:extLst>
              <a:ext uri="{FF2B5EF4-FFF2-40B4-BE49-F238E27FC236}">
                <a16:creationId xmlns:a16="http://schemas.microsoft.com/office/drawing/2014/main" id="{E7A7FBDC-0A8F-49FE-BAE8-05812D7291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673554"/>
            <a:ext cx="2295525" cy="3200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4AB3E688-F447-4D81-AD87-B88E61F65332}"/>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1" name="Rectangle 2">
            <a:extLst>
              <a:ext uri="{FF2B5EF4-FFF2-40B4-BE49-F238E27FC236}">
                <a16:creationId xmlns:a16="http://schemas.microsoft.com/office/drawing/2014/main" id="{31BFEED6-EFDA-45D2-B8F1-5812089E3A42}"/>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You’re always passing through!</a:t>
            </a:r>
          </a:p>
        </p:txBody>
      </p:sp>
      <p:pic>
        <p:nvPicPr>
          <p:cNvPr id="4" name="Picture 3">
            <a:extLst>
              <a:ext uri="{FF2B5EF4-FFF2-40B4-BE49-F238E27FC236}">
                <a16:creationId xmlns:a16="http://schemas.microsoft.com/office/drawing/2014/main" id="{43C6B6FC-5FFF-49DC-8ECF-39752FF99A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01636" y="4149407"/>
            <a:ext cx="3740728" cy="2468880"/>
          </a:xfrm>
          <a:prstGeom prst="roundRect">
            <a:avLst/>
          </a:prstGeom>
        </p:spPr>
      </p:pic>
    </p:spTree>
    <p:extLst>
      <p:ext uri="{BB962C8B-B14F-4D97-AF65-F5344CB8AC3E}">
        <p14:creationId xmlns:p14="http://schemas.microsoft.com/office/powerpoint/2010/main" val="1411789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CC607608-56BB-42BA-999C-1873DF613CDD}"/>
              </a:ext>
            </a:extLst>
          </p:cNvPr>
          <p:cNvSpPr>
            <a:spLocks noGrp="1" noChangeArrowheads="1"/>
          </p:cNvSpPr>
          <p:nvPr>
            <p:ph type="body" sz="half" idx="1"/>
          </p:nvPr>
        </p:nvSpPr>
        <p:spPr>
          <a:xfrm>
            <a:off x="266700" y="1600200"/>
            <a:ext cx="8610600" cy="2209800"/>
          </a:xfrm>
        </p:spPr>
        <p:txBody>
          <a:bodyPr/>
          <a:lstStyle/>
          <a:p>
            <a:pPr algn="just"/>
            <a:r>
              <a:rPr lang="en-US" altLang="en-US" dirty="0"/>
              <a:t>Aaron and Moses </a:t>
            </a:r>
            <a:r>
              <a:rPr lang="en-US" altLang="en-US" b="1" i="1" u="sng" dirty="0">
                <a:solidFill>
                  <a:srgbClr val="0000CC"/>
                </a:solidFill>
                <a:ea typeface="+mj-ea"/>
              </a:rPr>
              <a:t>leave the presence of the assembly </a:t>
            </a:r>
            <a:r>
              <a:rPr lang="en-US" altLang="en-US" dirty="0"/>
              <a:t>and </a:t>
            </a:r>
            <a:r>
              <a:rPr lang="en-US" altLang="en-US" b="1" i="1" u="sng" dirty="0">
                <a:solidFill>
                  <a:srgbClr val="0000CC"/>
                </a:solidFill>
                <a:ea typeface="+mj-ea"/>
              </a:rPr>
              <a:t>enter the presence of the Lord</a:t>
            </a:r>
            <a:r>
              <a:rPr lang="en-US" altLang="en-US" dirty="0"/>
              <a:t>, at the doorway of the tent of meeting otherwise known as the Tabernacle. There the glory of the LORD appears, and He speaks to them.</a:t>
            </a:r>
          </a:p>
        </p:txBody>
      </p:sp>
      <p:sp>
        <p:nvSpPr>
          <p:cNvPr id="7" name="Text Box 4">
            <a:extLst>
              <a:ext uri="{FF2B5EF4-FFF2-40B4-BE49-F238E27FC236}">
                <a16:creationId xmlns:a16="http://schemas.microsoft.com/office/drawing/2014/main" id="{1B683016-F6F3-4514-841E-FDCF22F9428E}"/>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8" name="Rectangle 2">
            <a:extLst>
              <a:ext uri="{FF2B5EF4-FFF2-40B4-BE49-F238E27FC236}">
                <a16:creationId xmlns:a16="http://schemas.microsoft.com/office/drawing/2014/main" id="{A01C2EA3-7721-44A4-ACD5-82C19BB942BC}"/>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Before the Lord - Numbers 20:6-8</a:t>
            </a:r>
          </a:p>
        </p:txBody>
      </p:sp>
      <p:pic>
        <p:nvPicPr>
          <p:cNvPr id="3" name="Picture 2">
            <a:extLst>
              <a:ext uri="{FF2B5EF4-FFF2-40B4-BE49-F238E27FC236}">
                <a16:creationId xmlns:a16="http://schemas.microsoft.com/office/drawing/2014/main" id="{9D922B1C-9CAC-4028-8001-C75A64DFC963}"/>
              </a:ext>
            </a:extLst>
          </p:cNvPr>
          <p:cNvPicPr>
            <a:picLocks noChangeAspect="1"/>
          </p:cNvPicPr>
          <p:nvPr/>
        </p:nvPicPr>
        <p:blipFill>
          <a:blip r:embed="rId3"/>
          <a:stretch>
            <a:fillRect/>
          </a:stretch>
        </p:blipFill>
        <p:spPr>
          <a:xfrm>
            <a:off x="106026" y="4160520"/>
            <a:ext cx="8931948" cy="2468880"/>
          </a:xfrm>
          <a:prstGeom prst="rect">
            <a:avLst/>
          </a:prstGeom>
        </p:spPr>
      </p:pic>
    </p:spTree>
    <p:extLst>
      <p:ext uri="{BB962C8B-B14F-4D97-AF65-F5344CB8AC3E}">
        <p14:creationId xmlns:p14="http://schemas.microsoft.com/office/powerpoint/2010/main" val="1136400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a:extLst>
              <a:ext uri="{FF2B5EF4-FFF2-40B4-BE49-F238E27FC236}">
                <a16:creationId xmlns:a16="http://schemas.microsoft.com/office/drawing/2014/main" id="{DA9B72EE-6DCE-4A44-A8EB-F7AB00DFD0D8}"/>
              </a:ext>
            </a:extLst>
          </p:cNvPr>
          <p:cNvSpPr>
            <a:spLocks noGrp="1" noChangeArrowheads="1"/>
          </p:cNvSpPr>
          <p:nvPr>
            <p:ph type="body" sz="half" idx="2"/>
          </p:nvPr>
        </p:nvSpPr>
        <p:spPr>
          <a:xfrm>
            <a:off x="3909157" y="1600200"/>
            <a:ext cx="5082444" cy="2438400"/>
          </a:xfrm>
        </p:spPr>
        <p:txBody>
          <a:bodyPr/>
          <a:lstStyle/>
          <a:p>
            <a:pPr algn="just">
              <a:spcBef>
                <a:spcPts val="0"/>
              </a:spcBef>
              <a:spcAft>
                <a:spcPts val="1200"/>
              </a:spcAft>
            </a:pPr>
            <a:r>
              <a:rPr lang="en-US" altLang="en-US" dirty="0"/>
              <a:t>They were to take Moses’ rod, gather the people, speak to the rock, and the water would flow, so that the people and their animals could drink.  </a:t>
            </a:r>
          </a:p>
        </p:txBody>
      </p:sp>
      <p:pic>
        <p:nvPicPr>
          <p:cNvPr id="76809" name="Picture 9" descr="tissot moses strikes the rock">
            <a:extLst>
              <a:ext uri="{FF2B5EF4-FFF2-40B4-BE49-F238E27FC236}">
                <a16:creationId xmlns:a16="http://schemas.microsoft.com/office/drawing/2014/main" id="{5FCD826A-22D9-4B83-B12A-B9372DF7CA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775" y="1676400"/>
            <a:ext cx="3496408"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6812" name="Picture 12" descr="Moses getting water from the rock">
            <a:extLst>
              <a:ext uri="{FF2B5EF4-FFF2-40B4-BE49-F238E27FC236}">
                <a16:creationId xmlns:a16="http://schemas.microsoft.com/office/drawing/2014/main" id="{FF2894CE-D62F-455E-8501-030F8D4B222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2" y="1676400"/>
            <a:ext cx="3524250" cy="4572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
            <a:extLst>
              <a:ext uri="{FF2B5EF4-FFF2-40B4-BE49-F238E27FC236}">
                <a16:creationId xmlns:a16="http://schemas.microsoft.com/office/drawing/2014/main" id="{C9DCA0F0-201F-4669-B1BC-8667E5892546}"/>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2" name="Rectangle 2">
            <a:extLst>
              <a:ext uri="{FF2B5EF4-FFF2-40B4-BE49-F238E27FC236}">
                <a16:creationId xmlns:a16="http://schemas.microsoft.com/office/drawing/2014/main" id="{6B65197F-70EC-4509-9798-696A6E4E4EA9}"/>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Before the Lord - Numbers 20:6-8</a:t>
            </a:r>
          </a:p>
        </p:txBody>
      </p:sp>
    </p:spTree>
    <p:extLst>
      <p:ext uri="{BB962C8B-B14F-4D97-AF65-F5344CB8AC3E}">
        <p14:creationId xmlns:p14="http://schemas.microsoft.com/office/powerpoint/2010/main" val="3234491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6812"/>
                                        </p:tgtEl>
                                        <p:attrNameLst>
                                          <p:attrName>style.visibility</p:attrName>
                                        </p:attrNameLst>
                                      </p:cBhvr>
                                      <p:to>
                                        <p:strVal val="visible"/>
                                      </p:to>
                                    </p:set>
                                    <p:anim calcmode="lin" valueType="num">
                                      <p:cBhvr additive="base">
                                        <p:cTn id="7" dur="1000" fill="hold"/>
                                        <p:tgtEl>
                                          <p:spTgt spid="76812"/>
                                        </p:tgtEl>
                                        <p:attrNameLst>
                                          <p:attrName>ppt_x</p:attrName>
                                        </p:attrNameLst>
                                      </p:cBhvr>
                                      <p:tavLst>
                                        <p:tav tm="0">
                                          <p:val>
                                            <p:strVal val="0-#ppt_w/2"/>
                                          </p:val>
                                        </p:tav>
                                        <p:tav tm="100000">
                                          <p:val>
                                            <p:strVal val="#ppt_x"/>
                                          </p:val>
                                        </p:tav>
                                      </p:tavLst>
                                    </p:anim>
                                    <p:anim calcmode="lin" valueType="num">
                                      <p:cBhvr additive="base">
                                        <p:cTn id="8" dur="1000" fill="hold"/>
                                        <p:tgtEl>
                                          <p:spTgt spid="768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9B1F360D-81B8-426E-9A8D-E2C5BC2D8D7D}"/>
              </a:ext>
            </a:extLst>
          </p:cNvPr>
          <p:cNvSpPr>
            <a:spLocks noGrp="1" noChangeArrowheads="1"/>
          </p:cNvSpPr>
          <p:nvPr>
            <p:ph type="body" sz="half" idx="1"/>
          </p:nvPr>
        </p:nvSpPr>
        <p:spPr>
          <a:xfrm>
            <a:off x="304800" y="1600200"/>
            <a:ext cx="4876800" cy="3657600"/>
          </a:xfrm>
        </p:spPr>
        <p:txBody>
          <a:bodyPr/>
          <a:lstStyle/>
          <a:p>
            <a:pPr algn="just">
              <a:spcBef>
                <a:spcPts val="0"/>
              </a:spcBef>
              <a:spcAft>
                <a:spcPts val="1200"/>
              </a:spcAft>
            </a:pPr>
            <a:r>
              <a:rPr lang="en-US" altLang="en-US" dirty="0"/>
              <a:t>Moses did take his rod, just as the Lord said for him to do.</a:t>
            </a:r>
          </a:p>
          <a:p>
            <a:pPr algn="just">
              <a:spcBef>
                <a:spcPts val="0"/>
              </a:spcBef>
              <a:spcAft>
                <a:spcPts val="1200"/>
              </a:spcAft>
            </a:pPr>
            <a:r>
              <a:rPr lang="en-US" altLang="en-US" dirty="0"/>
              <a:t>And Moses gathered the people of Israel, just as the Lord had said for him to do.</a:t>
            </a:r>
          </a:p>
        </p:txBody>
      </p:sp>
      <p:pic>
        <p:nvPicPr>
          <p:cNvPr id="34825" name="Picture 9" descr="tissot_moses_forbids_the_people_to_follow_him">
            <a:extLst>
              <a:ext uri="{FF2B5EF4-FFF2-40B4-BE49-F238E27FC236}">
                <a16:creationId xmlns:a16="http://schemas.microsoft.com/office/drawing/2014/main" id="{83E3653A-0B1F-4D74-8019-3C60FC28B8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4790" y="1752600"/>
            <a:ext cx="3528772"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D574AFA4-C853-4738-8A0D-F466FE41B9DF}"/>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8" name="Rectangle 2">
            <a:extLst>
              <a:ext uri="{FF2B5EF4-FFF2-40B4-BE49-F238E27FC236}">
                <a16:creationId xmlns:a16="http://schemas.microsoft.com/office/drawing/2014/main" id="{46610E89-4EDD-4A85-A856-794F8F3C6ACB}"/>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Moses starts well - Numbers 20:9-11</a:t>
            </a:r>
          </a:p>
          <a:p>
            <a:endParaRPr lang="en-US" altLang="en-US" sz="3600" b="1" kern="0" dirty="0">
              <a:solidFill>
                <a:srgbClr val="0000CC"/>
              </a:solidFill>
            </a:endParaRPr>
          </a:p>
        </p:txBody>
      </p:sp>
      <p:pic>
        <p:nvPicPr>
          <p:cNvPr id="10" name="Picture 9">
            <a:extLst>
              <a:ext uri="{FF2B5EF4-FFF2-40B4-BE49-F238E27FC236}">
                <a16:creationId xmlns:a16="http://schemas.microsoft.com/office/drawing/2014/main" id="{6A7412A6-B08F-47A8-8A46-E30957E8BA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3894" y="4038493"/>
            <a:ext cx="2438611" cy="2438611"/>
          </a:xfrm>
          <a:prstGeom prst="rect">
            <a:avLst/>
          </a:prstGeom>
        </p:spPr>
      </p:pic>
    </p:spTree>
    <p:extLst>
      <p:ext uri="{BB962C8B-B14F-4D97-AF65-F5344CB8AC3E}">
        <p14:creationId xmlns:p14="http://schemas.microsoft.com/office/powerpoint/2010/main" val="3967805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a:extLst>
              <a:ext uri="{FF2B5EF4-FFF2-40B4-BE49-F238E27FC236}">
                <a16:creationId xmlns:a16="http://schemas.microsoft.com/office/drawing/2014/main" id="{E3EA6F82-82D8-4599-B482-AB98213A052A}"/>
              </a:ext>
            </a:extLst>
          </p:cNvPr>
          <p:cNvSpPr>
            <a:spLocks noGrp="1" noChangeArrowheads="1"/>
          </p:cNvSpPr>
          <p:nvPr>
            <p:ph type="body" sz="half" idx="2"/>
          </p:nvPr>
        </p:nvSpPr>
        <p:spPr>
          <a:xfrm>
            <a:off x="4114800" y="1600200"/>
            <a:ext cx="4800600" cy="2590800"/>
          </a:xfrm>
        </p:spPr>
        <p:txBody>
          <a:bodyPr/>
          <a:lstStyle/>
          <a:p>
            <a:pPr algn="just">
              <a:spcBef>
                <a:spcPts val="0"/>
              </a:spcBef>
              <a:spcAft>
                <a:spcPts val="1200"/>
              </a:spcAft>
            </a:pPr>
            <a:r>
              <a:rPr lang="en-US" altLang="en-US" dirty="0"/>
              <a:t>But Moses started to ‘ad lib’ after that.</a:t>
            </a:r>
          </a:p>
          <a:p>
            <a:pPr algn="just">
              <a:spcBef>
                <a:spcPts val="0"/>
              </a:spcBef>
              <a:spcAft>
                <a:spcPts val="1200"/>
              </a:spcAft>
            </a:pPr>
            <a:r>
              <a:rPr lang="en-US" altLang="en-US" dirty="0"/>
              <a:t>Instead of speaking </a:t>
            </a:r>
            <a:r>
              <a:rPr lang="en-US" altLang="en-US" b="1" u="sng" dirty="0">
                <a:solidFill>
                  <a:srgbClr val="0000CC"/>
                </a:solidFill>
                <a:ea typeface="+mj-ea"/>
              </a:rPr>
              <a:t>to the rock</a:t>
            </a:r>
            <a:r>
              <a:rPr lang="en-US" altLang="en-US" dirty="0"/>
              <a:t> as God had said…</a:t>
            </a:r>
          </a:p>
          <a:p>
            <a:pPr algn="just">
              <a:spcBef>
                <a:spcPts val="0"/>
              </a:spcBef>
              <a:spcAft>
                <a:spcPts val="1200"/>
              </a:spcAft>
            </a:pPr>
            <a:r>
              <a:rPr lang="en-US" altLang="en-US" dirty="0"/>
              <a:t>Moses spoke </a:t>
            </a:r>
            <a:r>
              <a:rPr lang="en-US" altLang="en-US" b="1" u="sng" dirty="0">
                <a:solidFill>
                  <a:srgbClr val="0000CC"/>
                </a:solidFill>
                <a:ea typeface="+mj-ea"/>
              </a:rPr>
              <a:t>to the people</a:t>
            </a:r>
            <a:r>
              <a:rPr lang="en-US" altLang="en-US" b="1" dirty="0">
                <a:solidFill>
                  <a:srgbClr val="0000CC"/>
                </a:solidFill>
                <a:ea typeface="+mj-ea"/>
              </a:rPr>
              <a:t> </a:t>
            </a:r>
            <a:r>
              <a:rPr lang="en-US" altLang="en-US" dirty="0"/>
              <a:t>– </a:t>
            </a:r>
          </a:p>
        </p:txBody>
      </p:sp>
      <p:sp>
        <p:nvSpPr>
          <p:cNvPr id="9" name="Text Box 4">
            <a:extLst>
              <a:ext uri="{FF2B5EF4-FFF2-40B4-BE49-F238E27FC236}">
                <a16:creationId xmlns:a16="http://schemas.microsoft.com/office/drawing/2014/main" id="{DCA3F356-07E8-47D7-AF63-9176A355BA77}"/>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0" name="Rectangle 2">
            <a:extLst>
              <a:ext uri="{FF2B5EF4-FFF2-40B4-BE49-F238E27FC236}">
                <a16:creationId xmlns:a16="http://schemas.microsoft.com/office/drawing/2014/main" id="{3B5F1EED-7172-4F31-AE88-D1C584B161AB}"/>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It’s not just how you start - Numbers 20:9-11</a:t>
            </a:r>
          </a:p>
          <a:p>
            <a:endParaRPr lang="en-US" altLang="en-US" sz="3600" b="1" kern="0" dirty="0">
              <a:solidFill>
                <a:srgbClr val="0000CC"/>
              </a:solidFill>
            </a:endParaRPr>
          </a:p>
        </p:txBody>
      </p:sp>
      <p:pic>
        <p:nvPicPr>
          <p:cNvPr id="5" name="Picture 4">
            <a:extLst>
              <a:ext uri="{FF2B5EF4-FFF2-40B4-BE49-F238E27FC236}">
                <a16:creationId xmlns:a16="http://schemas.microsoft.com/office/drawing/2014/main" id="{83BD8857-2CD6-4C90-BF29-1FA8262FE8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539076"/>
            <a:ext cx="3828620" cy="3779848"/>
          </a:xfrm>
          <a:prstGeom prst="rect">
            <a:avLst/>
          </a:prstGeom>
        </p:spPr>
      </p:pic>
    </p:spTree>
    <p:extLst>
      <p:ext uri="{BB962C8B-B14F-4D97-AF65-F5344CB8AC3E}">
        <p14:creationId xmlns:p14="http://schemas.microsoft.com/office/powerpoint/2010/main" val="2394007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a:extLst>
              <a:ext uri="{FF2B5EF4-FFF2-40B4-BE49-F238E27FC236}">
                <a16:creationId xmlns:a16="http://schemas.microsoft.com/office/drawing/2014/main" id="{CDC5DD8F-9A57-4E01-8BD8-94FAB986E6F9}"/>
              </a:ext>
            </a:extLst>
          </p:cNvPr>
          <p:cNvSpPr>
            <a:spLocks noGrp="1" noChangeArrowheads="1"/>
          </p:cNvSpPr>
          <p:nvPr>
            <p:ph type="body" sz="half" idx="2"/>
          </p:nvPr>
        </p:nvSpPr>
        <p:spPr>
          <a:xfrm>
            <a:off x="4147455" y="2895600"/>
            <a:ext cx="4767945" cy="1066800"/>
          </a:xfrm>
        </p:spPr>
        <p:txBody>
          <a:bodyPr/>
          <a:lstStyle/>
          <a:p>
            <a:pPr algn="just"/>
            <a:r>
              <a:rPr lang="en-US" altLang="en-US" sz="6000" b="1" dirty="0">
                <a:solidFill>
                  <a:srgbClr val="C00000"/>
                </a:solidFill>
              </a:rPr>
              <a:t>– in anger!</a:t>
            </a:r>
          </a:p>
        </p:txBody>
      </p:sp>
      <p:sp>
        <p:nvSpPr>
          <p:cNvPr id="9" name="Text Box 4">
            <a:extLst>
              <a:ext uri="{FF2B5EF4-FFF2-40B4-BE49-F238E27FC236}">
                <a16:creationId xmlns:a16="http://schemas.microsoft.com/office/drawing/2014/main" id="{EC34F0D7-0482-4131-8C81-C6E5E9C61A37}"/>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0" name="Rectangle 2">
            <a:extLst>
              <a:ext uri="{FF2B5EF4-FFF2-40B4-BE49-F238E27FC236}">
                <a16:creationId xmlns:a16="http://schemas.microsoft.com/office/drawing/2014/main" id="{8FAF8E11-5367-40B9-974B-4C884BC2BEE8}"/>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It’s not just how you start - Numbers 20:9-11</a:t>
            </a:r>
          </a:p>
          <a:p>
            <a:endParaRPr lang="en-US" altLang="en-US" sz="3600" b="1" kern="0" dirty="0">
              <a:solidFill>
                <a:srgbClr val="0000CC"/>
              </a:solidFill>
            </a:endParaRPr>
          </a:p>
        </p:txBody>
      </p:sp>
      <p:pic>
        <p:nvPicPr>
          <p:cNvPr id="2" name="Picture 1">
            <a:extLst>
              <a:ext uri="{FF2B5EF4-FFF2-40B4-BE49-F238E27FC236}">
                <a16:creationId xmlns:a16="http://schemas.microsoft.com/office/drawing/2014/main" id="{B261F787-D4EA-4324-833F-BD122DDFCF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524000"/>
            <a:ext cx="3653825" cy="3834114"/>
          </a:xfrm>
          <a:prstGeom prst="ellipse">
            <a:avLst/>
          </a:prstGeom>
        </p:spPr>
      </p:pic>
      <p:sp>
        <p:nvSpPr>
          <p:cNvPr id="3" name="Rectangle 2">
            <a:extLst>
              <a:ext uri="{FF2B5EF4-FFF2-40B4-BE49-F238E27FC236}">
                <a16:creationId xmlns:a16="http://schemas.microsoft.com/office/drawing/2014/main" id="{FEF157B5-9ED9-4722-8B02-AA4EC8A5607A}"/>
              </a:ext>
            </a:extLst>
          </p:cNvPr>
          <p:cNvSpPr/>
          <p:nvPr/>
        </p:nvSpPr>
        <p:spPr>
          <a:xfrm>
            <a:off x="1553532" y="5830669"/>
            <a:ext cx="6036936" cy="646331"/>
          </a:xfrm>
          <a:prstGeom prst="rect">
            <a:avLst/>
          </a:prstGeom>
        </p:spPr>
        <p:txBody>
          <a:bodyPr wrap="square">
            <a:spAutoFit/>
          </a:bodyPr>
          <a:lstStyle/>
          <a:p>
            <a:pPr algn="ctr"/>
            <a:r>
              <a:rPr lang="en-US" sz="3600" b="1" i="1" dirty="0">
                <a:latin typeface="Calibri" panose="020F0502020204030204" pitchFamily="34" charset="0"/>
                <a:ea typeface="Calibri" panose="020F0502020204030204" pitchFamily="34" charset="0"/>
              </a:rPr>
              <a:t>“Listen now, you rebels” (v. 10)</a:t>
            </a:r>
            <a:endParaRPr lang="en-US" sz="3600" dirty="0"/>
          </a:p>
        </p:txBody>
      </p:sp>
    </p:spTree>
    <p:extLst>
      <p:ext uri="{BB962C8B-B14F-4D97-AF65-F5344CB8AC3E}">
        <p14:creationId xmlns:p14="http://schemas.microsoft.com/office/powerpoint/2010/main" val="3066003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58C48536-4AE9-44A5-9662-2149CBA46C08}"/>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6" name="TextBox 5">
            <a:extLst>
              <a:ext uri="{FF2B5EF4-FFF2-40B4-BE49-F238E27FC236}">
                <a16:creationId xmlns:a16="http://schemas.microsoft.com/office/drawing/2014/main" id="{434AF945-6330-4104-86A8-9E2BBF651072}"/>
              </a:ext>
            </a:extLst>
          </p:cNvPr>
          <p:cNvSpPr txBox="1"/>
          <p:nvPr/>
        </p:nvSpPr>
        <p:spPr>
          <a:xfrm>
            <a:off x="342900" y="685800"/>
            <a:ext cx="8458200" cy="830997"/>
          </a:xfrm>
          <a:prstGeom prst="rect">
            <a:avLst/>
          </a:prstGeom>
          <a:noFill/>
        </p:spPr>
        <p:txBody>
          <a:bodyPr wrap="square" rtlCol="0">
            <a:spAutoFit/>
          </a:bodyPr>
          <a:lstStyle/>
          <a:p>
            <a:pPr algn="ctr"/>
            <a:r>
              <a:rPr lang="en-US" sz="4800" b="1" dirty="0">
                <a:ln w="9525">
                  <a:solidFill>
                    <a:schemeClr val="bg1"/>
                  </a:solidFill>
                  <a:prstDash val="solid"/>
                </a:ln>
                <a:solidFill>
                  <a:srgbClr val="FF0000"/>
                </a:solidFill>
                <a:effectLst>
                  <a:outerShdw blurRad="38100" dist="38100" dir="2700000" algn="tl">
                    <a:srgbClr val="000000">
                      <a:alpha val="43137"/>
                    </a:srgbClr>
                  </a:outerShdw>
                </a:effectLst>
                <a:latin typeface="Britannic Bold" panose="020B0903060703020204" pitchFamily="34" charset="0"/>
              </a:rPr>
              <a:t>VERY IMPORTANT PRINCIPLE!</a:t>
            </a:r>
          </a:p>
        </p:txBody>
      </p:sp>
      <p:sp>
        <p:nvSpPr>
          <p:cNvPr id="11" name="Rectangle 4">
            <a:extLst>
              <a:ext uri="{FF2B5EF4-FFF2-40B4-BE49-F238E27FC236}">
                <a16:creationId xmlns:a16="http://schemas.microsoft.com/office/drawing/2014/main" id="{230FBA33-A526-4547-AE88-71614203954F}"/>
              </a:ext>
            </a:extLst>
          </p:cNvPr>
          <p:cNvSpPr txBox="1">
            <a:spLocks noChangeArrowheads="1"/>
          </p:cNvSpPr>
          <p:nvPr/>
        </p:nvSpPr>
        <p:spPr bwMode="auto">
          <a:xfrm>
            <a:off x="419100" y="1593553"/>
            <a:ext cx="8305800" cy="305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algn="just">
              <a:spcBef>
                <a:spcPts val="0"/>
              </a:spcBef>
              <a:spcAft>
                <a:spcPts val="1200"/>
              </a:spcAft>
              <a:buNone/>
            </a:pPr>
            <a:r>
              <a:rPr lang="en-US" altLang="en-US" sz="4800" b="1" dirty="0">
                <a:ln w="9525">
                  <a:solidFill>
                    <a:schemeClr val="bg1"/>
                  </a:solidFill>
                  <a:prstDash val="solid"/>
                </a:ln>
                <a:latin typeface="Britannic Bold" panose="020B0903060703020204" pitchFamily="34" charset="0"/>
                <a:cs typeface="Arial" panose="020B0604020202020204" pitchFamily="34" charset="0"/>
              </a:rPr>
              <a:t>Allowing our feelings and emotions to reinterpret God’s Word is never a good idea!</a:t>
            </a:r>
          </a:p>
        </p:txBody>
      </p:sp>
      <p:pic>
        <p:nvPicPr>
          <p:cNvPr id="15" name="Picture 14" descr="A picture containing object&#10;&#10;Description generated with very high confidence">
            <a:extLst>
              <a:ext uri="{FF2B5EF4-FFF2-40B4-BE49-F238E27FC236}">
                <a16:creationId xmlns:a16="http://schemas.microsoft.com/office/drawing/2014/main" id="{0EC0EE05-2B54-45FD-9F9A-992D00667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872" y="4419600"/>
            <a:ext cx="2298256" cy="2286000"/>
          </a:xfrm>
          <a:prstGeom prst="rect">
            <a:avLst/>
          </a:prstGeom>
        </p:spPr>
      </p:pic>
    </p:spTree>
    <p:extLst>
      <p:ext uri="{BB962C8B-B14F-4D97-AF65-F5344CB8AC3E}">
        <p14:creationId xmlns:p14="http://schemas.microsoft.com/office/powerpoint/2010/main" val="2176870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EC34F0D7-0482-4131-8C81-C6E5E9C61A37}"/>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pic>
        <p:nvPicPr>
          <p:cNvPr id="3" name="Picture 2">
            <a:extLst>
              <a:ext uri="{FF2B5EF4-FFF2-40B4-BE49-F238E27FC236}">
                <a16:creationId xmlns:a16="http://schemas.microsoft.com/office/drawing/2014/main" id="{6C72E8FC-DD2F-4D89-814A-3F4F0389F2D8}"/>
              </a:ext>
            </a:extLst>
          </p:cNvPr>
          <p:cNvPicPr>
            <a:picLocks noChangeAspect="1"/>
          </p:cNvPicPr>
          <p:nvPr/>
        </p:nvPicPr>
        <p:blipFill>
          <a:blip r:embed="rId3"/>
          <a:stretch>
            <a:fillRect/>
          </a:stretch>
        </p:blipFill>
        <p:spPr>
          <a:xfrm>
            <a:off x="114300" y="762000"/>
            <a:ext cx="8915400" cy="5486400"/>
          </a:xfrm>
          <a:prstGeom prst="rect">
            <a:avLst/>
          </a:prstGeom>
        </p:spPr>
      </p:pic>
    </p:spTree>
    <p:extLst>
      <p:ext uri="{BB962C8B-B14F-4D97-AF65-F5344CB8AC3E}">
        <p14:creationId xmlns:p14="http://schemas.microsoft.com/office/powerpoint/2010/main" val="4249620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9" name="Picture 9" descr="moses water rock strike">
            <a:extLst>
              <a:ext uri="{FF2B5EF4-FFF2-40B4-BE49-F238E27FC236}">
                <a16:creationId xmlns:a16="http://schemas.microsoft.com/office/drawing/2014/main" id="{3BC0EDBC-5298-44FD-B17C-5A499DC133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752600"/>
            <a:ext cx="3657600"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5C7B5C9F-1AC6-47DB-8996-5CB6A1BACC1D}"/>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0" name="Rectangle 2">
            <a:extLst>
              <a:ext uri="{FF2B5EF4-FFF2-40B4-BE49-F238E27FC236}">
                <a16:creationId xmlns:a16="http://schemas.microsoft.com/office/drawing/2014/main" id="{810398D3-CD3E-444C-976F-DA18F7E13A64}"/>
              </a:ext>
            </a:extLst>
          </p:cNvPr>
          <p:cNvSpPr txBox="1">
            <a:spLocks noChangeArrowheads="1"/>
          </p:cNvSpPr>
          <p:nvPr/>
        </p:nvSpPr>
        <p:spPr>
          <a:xfrm>
            <a:off x="0" y="685800"/>
            <a:ext cx="9144000" cy="6096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It’s not just how you start - Numbers 20:9-11</a:t>
            </a:r>
          </a:p>
          <a:p>
            <a:endParaRPr lang="en-US" altLang="en-US" sz="3600" b="1" kern="0" dirty="0">
              <a:solidFill>
                <a:srgbClr val="0000CC"/>
              </a:solidFill>
            </a:endParaRPr>
          </a:p>
        </p:txBody>
      </p:sp>
      <p:sp>
        <p:nvSpPr>
          <p:cNvPr id="7" name="Rectangle 3">
            <a:extLst>
              <a:ext uri="{FF2B5EF4-FFF2-40B4-BE49-F238E27FC236}">
                <a16:creationId xmlns:a16="http://schemas.microsoft.com/office/drawing/2014/main" id="{0A3B327B-2A9B-48B3-8C01-9D618425F69B}"/>
              </a:ext>
            </a:extLst>
          </p:cNvPr>
          <p:cNvSpPr txBox="1">
            <a:spLocks noChangeArrowheads="1"/>
          </p:cNvSpPr>
          <p:nvPr/>
        </p:nvSpPr>
        <p:spPr bwMode="auto">
          <a:xfrm>
            <a:off x="3962400" y="1600200"/>
            <a:ext cx="5029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algn="just">
              <a:spcBef>
                <a:spcPts val="0"/>
              </a:spcBef>
              <a:spcAft>
                <a:spcPts val="1200"/>
              </a:spcAft>
            </a:pPr>
            <a:r>
              <a:rPr lang="en-US" altLang="en-US" kern="0" dirty="0"/>
              <a:t>Instead of </a:t>
            </a:r>
            <a:r>
              <a:rPr lang="en-US" altLang="en-US" b="1" u="sng" kern="0" dirty="0">
                <a:solidFill>
                  <a:srgbClr val="0000CC"/>
                </a:solidFill>
                <a:ea typeface="+mj-ea"/>
              </a:rPr>
              <a:t>speaking</a:t>
            </a:r>
            <a:r>
              <a:rPr lang="en-US" altLang="en-US" kern="0" dirty="0"/>
              <a:t> to the rock as God had said…Moses </a:t>
            </a:r>
            <a:r>
              <a:rPr lang="en-US" altLang="en-US" b="1" u="sng" kern="0" dirty="0">
                <a:solidFill>
                  <a:srgbClr val="0000CC"/>
                </a:solidFill>
                <a:ea typeface="+mj-ea"/>
              </a:rPr>
              <a:t>struck </a:t>
            </a:r>
            <a:r>
              <a:rPr lang="en-US" altLang="en-US" kern="0" dirty="0"/>
              <a:t>the rock – </a:t>
            </a:r>
            <a:r>
              <a:rPr lang="en-US" altLang="en-US" b="1" u="sng" kern="0" dirty="0">
                <a:solidFill>
                  <a:srgbClr val="0000CC"/>
                </a:solidFill>
                <a:ea typeface="+mj-ea"/>
              </a:rPr>
              <a:t>twice!</a:t>
            </a:r>
          </a:p>
        </p:txBody>
      </p:sp>
      <p:pic>
        <p:nvPicPr>
          <p:cNvPr id="6" name="Picture 9" descr="moses water rock strike">
            <a:extLst>
              <a:ext uri="{FF2B5EF4-FFF2-40B4-BE49-F238E27FC236}">
                <a16:creationId xmlns:a16="http://schemas.microsoft.com/office/drawing/2014/main" id="{C37A6EB5-1549-4A67-90E2-738EDB2914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9000" y="3962400"/>
            <a:ext cx="3657600"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884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552523AB-D2DB-46A9-9AE1-EEE53376872F}"/>
              </a:ext>
            </a:extLst>
          </p:cNvPr>
          <p:cNvSpPr>
            <a:spLocks noGrp="1" noChangeArrowheads="1"/>
          </p:cNvSpPr>
          <p:nvPr>
            <p:ph type="body" sz="half" idx="1"/>
          </p:nvPr>
        </p:nvSpPr>
        <p:spPr>
          <a:xfrm>
            <a:off x="304800" y="1600200"/>
            <a:ext cx="5638800" cy="4419600"/>
          </a:xfrm>
        </p:spPr>
        <p:txBody>
          <a:bodyPr/>
          <a:lstStyle/>
          <a:p>
            <a:pPr algn="just">
              <a:spcBef>
                <a:spcPts val="0"/>
              </a:spcBef>
              <a:spcAft>
                <a:spcPts val="1200"/>
              </a:spcAft>
            </a:pPr>
            <a:r>
              <a:rPr lang="en-US" altLang="en-US" dirty="0"/>
              <a:t>Not only did Moses not do </a:t>
            </a:r>
            <a:r>
              <a:rPr lang="en-US" altLang="en-US" b="1" u="sng" dirty="0">
                <a:solidFill>
                  <a:srgbClr val="0000CC"/>
                </a:solidFill>
                <a:ea typeface="+mj-ea"/>
              </a:rPr>
              <a:t>exactly</a:t>
            </a:r>
            <a:r>
              <a:rPr lang="en-US" altLang="en-US" dirty="0"/>
              <a:t> what God had said, but he also spoke as if bringing the water from the rock was his and Aaron’s accomplishment, instead of God’s.</a:t>
            </a:r>
          </a:p>
          <a:p>
            <a:pPr algn="just">
              <a:spcBef>
                <a:spcPts val="0"/>
              </a:spcBef>
              <a:spcAft>
                <a:spcPts val="1200"/>
              </a:spcAft>
            </a:pPr>
            <a:endParaRPr lang="en-US" altLang="en-US" dirty="0"/>
          </a:p>
        </p:txBody>
      </p:sp>
      <p:sp>
        <p:nvSpPr>
          <p:cNvPr id="36874" name="Text Box 10">
            <a:extLst>
              <a:ext uri="{FF2B5EF4-FFF2-40B4-BE49-F238E27FC236}">
                <a16:creationId xmlns:a16="http://schemas.microsoft.com/office/drawing/2014/main" id="{EF50AF40-B8B7-4713-9AF8-3633ADC2D78E}"/>
              </a:ext>
            </a:extLst>
          </p:cNvPr>
          <p:cNvSpPr txBox="1">
            <a:spLocks noChangeArrowheads="1"/>
          </p:cNvSpPr>
          <p:nvPr/>
        </p:nvSpPr>
        <p:spPr bwMode="auto">
          <a:xfrm>
            <a:off x="38100" y="5638800"/>
            <a:ext cx="9067800" cy="1077218"/>
          </a:xfrm>
          <a:prstGeom prst="rect">
            <a:avLst/>
          </a:prstGeom>
          <a:noFill/>
          <a:ln w="38100">
            <a:noFill/>
            <a:miter lim="800000"/>
            <a:headEnd/>
            <a:tailEnd/>
          </a:ln>
          <a:effectLst/>
          <a:extLst/>
        </p:spPr>
        <p:txBody>
          <a:bodyPr wrap="square">
            <a:spAutoFit/>
          </a:bodyPr>
          <a:lstStyle/>
          <a:p>
            <a:pPr algn="ctr">
              <a:spcBef>
                <a:spcPts val="0"/>
              </a:spcBef>
            </a:pPr>
            <a:r>
              <a:rPr lang="en-US" altLang="en-US" sz="3200" b="1" i="1" dirty="0">
                <a:latin typeface="Calibri" panose="020F0502020204030204" pitchFamily="34" charset="0"/>
                <a:ea typeface="Calibri" panose="020F0502020204030204" pitchFamily="34" charset="0"/>
              </a:rPr>
              <a:t>"…shall </a:t>
            </a:r>
            <a:r>
              <a:rPr lang="en-US" altLang="en-US" sz="3200" b="1" i="1" u="sng" dirty="0">
                <a:solidFill>
                  <a:srgbClr val="FF0000"/>
                </a:solidFill>
                <a:latin typeface="Calibri" panose="020F0502020204030204" pitchFamily="34" charset="0"/>
                <a:ea typeface="Calibri" panose="020F0502020204030204" pitchFamily="34" charset="0"/>
              </a:rPr>
              <a:t>we</a:t>
            </a:r>
            <a:r>
              <a:rPr lang="en-US" altLang="en-US" sz="3200" b="1" i="1" dirty="0">
                <a:latin typeface="Calibri" panose="020F0502020204030204" pitchFamily="34" charset="0"/>
                <a:ea typeface="Calibri" panose="020F0502020204030204" pitchFamily="34" charset="0"/>
              </a:rPr>
              <a:t> bring forth water </a:t>
            </a:r>
          </a:p>
          <a:p>
            <a:pPr algn="ctr">
              <a:spcBef>
                <a:spcPts val="0"/>
              </a:spcBef>
            </a:pPr>
            <a:r>
              <a:rPr lang="en-US" altLang="en-US" sz="3200" b="1" i="1" dirty="0">
                <a:latin typeface="Calibri" panose="020F0502020204030204" pitchFamily="34" charset="0"/>
                <a:ea typeface="Calibri" panose="020F0502020204030204" pitchFamily="34" charset="0"/>
              </a:rPr>
              <a:t>for you out of this rock?" (v. 10)</a:t>
            </a:r>
          </a:p>
        </p:txBody>
      </p:sp>
      <p:sp>
        <p:nvSpPr>
          <p:cNvPr id="8" name="Text Box 4">
            <a:extLst>
              <a:ext uri="{FF2B5EF4-FFF2-40B4-BE49-F238E27FC236}">
                <a16:creationId xmlns:a16="http://schemas.microsoft.com/office/drawing/2014/main" id="{04811EBA-A235-4924-B9B9-5A08D746252E}"/>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9" name="Rectangle 2">
            <a:extLst>
              <a:ext uri="{FF2B5EF4-FFF2-40B4-BE49-F238E27FC236}">
                <a16:creationId xmlns:a16="http://schemas.microsoft.com/office/drawing/2014/main" id="{7879A11D-004F-43C1-ADD0-4BA59D173F23}"/>
              </a:ext>
            </a:extLst>
          </p:cNvPr>
          <p:cNvSpPr txBox="1">
            <a:spLocks noChangeArrowheads="1"/>
          </p:cNvSpPr>
          <p:nvPr/>
        </p:nvSpPr>
        <p:spPr>
          <a:xfrm>
            <a:off x="0" y="685800"/>
            <a:ext cx="9144000" cy="7620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Moses misrepresents God - Numbers 20:9-11</a:t>
            </a:r>
          </a:p>
        </p:txBody>
      </p:sp>
      <p:pic>
        <p:nvPicPr>
          <p:cNvPr id="2" name="Picture 1">
            <a:extLst>
              <a:ext uri="{FF2B5EF4-FFF2-40B4-BE49-F238E27FC236}">
                <a16:creationId xmlns:a16="http://schemas.microsoft.com/office/drawing/2014/main" id="{BB8C56FB-6333-43EE-8610-1CD3732E402C}"/>
              </a:ext>
            </a:extLst>
          </p:cNvPr>
          <p:cNvPicPr>
            <a:picLocks noChangeAspect="1"/>
          </p:cNvPicPr>
          <p:nvPr/>
        </p:nvPicPr>
        <p:blipFill>
          <a:blip r:embed="rId3"/>
          <a:stretch>
            <a:fillRect/>
          </a:stretch>
        </p:blipFill>
        <p:spPr>
          <a:xfrm>
            <a:off x="6089650" y="1752600"/>
            <a:ext cx="2444750" cy="3733800"/>
          </a:xfrm>
          <a:prstGeom prst="rect">
            <a:avLst/>
          </a:prstGeom>
        </p:spPr>
      </p:pic>
    </p:spTree>
    <p:extLst>
      <p:ext uri="{BB962C8B-B14F-4D97-AF65-F5344CB8AC3E}">
        <p14:creationId xmlns:p14="http://schemas.microsoft.com/office/powerpoint/2010/main" val="194071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74"/>
                                        </p:tgtEl>
                                        <p:attrNameLst>
                                          <p:attrName>style.visibility</p:attrName>
                                        </p:attrNameLst>
                                      </p:cBhvr>
                                      <p:to>
                                        <p:strVal val="visible"/>
                                      </p:to>
                                    </p:set>
                                    <p:anim calcmode="lin" valueType="num">
                                      <p:cBhvr additive="base">
                                        <p:cTn id="7" dur="500" fill="hold"/>
                                        <p:tgtEl>
                                          <p:spTgt spid="36874"/>
                                        </p:tgtEl>
                                        <p:attrNameLst>
                                          <p:attrName>ppt_x</p:attrName>
                                        </p:attrNameLst>
                                      </p:cBhvr>
                                      <p:tavLst>
                                        <p:tav tm="0">
                                          <p:val>
                                            <p:strVal val="#ppt_x"/>
                                          </p:val>
                                        </p:tav>
                                        <p:tav tm="100000">
                                          <p:val>
                                            <p:strVal val="#ppt_x"/>
                                          </p:val>
                                        </p:tav>
                                      </p:tavLst>
                                    </p:anim>
                                    <p:anim calcmode="lin" valueType="num">
                                      <p:cBhvr additive="base">
                                        <p:cTn id="8" dur="500" fill="hold"/>
                                        <p:tgtEl>
                                          <p:spTgt spid="368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1259443"/>
            <a:ext cx="8991600" cy="5563061"/>
          </a:xfrm>
          <a:prstGeom prst="rect">
            <a:avLst/>
          </a:prstGeom>
          <a:noFill/>
          <a:ln>
            <a:noFill/>
          </a:ln>
        </p:spPr>
        <p:txBody>
          <a:bodyPr wrap="square">
            <a:spAutoFit/>
          </a:bodyPr>
          <a:lstStyle/>
          <a:p>
            <a:pPr algn="just"/>
            <a:r>
              <a:rPr lang="en-US" sz="2650" dirty="0">
                <a:latin typeface="Calibri" panose="020F0502020204030204" pitchFamily="34" charset="0"/>
                <a:cs typeface="Calibri" panose="020F0502020204030204" pitchFamily="34" charset="0"/>
              </a:rPr>
              <a:t>We have, most of us, been reared and now live under the influence of </a:t>
            </a:r>
            <a:r>
              <a:rPr lang="en-US" sz="2650" b="1" i="1" dirty="0">
                <a:solidFill>
                  <a:srgbClr val="0000FF"/>
                </a:solidFill>
                <a:latin typeface="Calibri" panose="020F0502020204030204" pitchFamily="34" charset="0"/>
                <a:cs typeface="Calibri" panose="020F0502020204030204" pitchFamily="34" charset="0"/>
              </a:rPr>
              <a:t>Galatianism</a:t>
            </a:r>
            <a:r>
              <a:rPr lang="en-US" sz="2650" dirty="0">
                <a:latin typeface="Calibri" panose="020F0502020204030204" pitchFamily="34" charset="0"/>
                <a:cs typeface="Calibri" panose="020F0502020204030204" pitchFamily="34" charset="0"/>
              </a:rPr>
              <a:t>. Protestant theology, alas, is for the most part, thoroughly </a:t>
            </a:r>
            <a:r>
              <a:rPr lang="en-US" sz="2650" b="1" i="1" dirty="0">
                <a:solidFill>
                  <a:srgbClr val="0000FF"/>
                </a:solidFill>
                <a:latin typeface="Calibri" panose="020F0502020204030204" pitchFamily="34" charset="0"/>
                <a:cs typeface="Calibri" panose="020F0502020204030204" pitchFamily="34" charset="0"/>
              </a:rPr>
              <a:t>Galatianized</a:t>
            </a:r>
            <a:r>
              <a:rPr lang="en-US" sz="2650" dirty="0">
                <a:latin typeface="Calibri" panose="020F0502020204030204" pitchFamily="34" charset="0"/>
                <a:cs typeface="Calibri" panose="020F0502020204030204" pitchFamily="34" charset="0"/>
              </a:rPr>
              <a:t>, in that neither law nor grace are given their </a:t>
            </a:r>
            <a:r>
              <a:rPr lang="en-US" sz="2650" b="1" i="1" dirty="0">
                <a:solidFill>
                  <a:srgbClr val="008000"/>
                </a:solidFill>
                <a:latin typeface="Calibri" panose="020F0502020204030204" pitchFamily="34" charset="0"/>
                <a:cs typeface="Calibri" panose="020F0502020204030204" pitchFamily="34" charset="0"/>
              </a:rPr>
              <a:t>distinct</a:t>
            </a:r>
            <a:r>
              <a:rPr lang="en-US" sz="2650" dirty="0">
                <a:latin typeface="Calibri" panose="020F0502020204030204" pitchFamily="34" charset="0"/>
                <a:cs typeface="Calibri" panose="020F0502020204030204" pitchFamily="34" charset="0"/>
              </a:rPr>
              <a:t> and </a:t>
            </a:r>
            <a:r>
              <a:rPr lang="en-US" sz="2650" b="1" i="1" dirty="0">
                <a:solidFill>
                  <a:srgbClr val="008000"/>
                </a:solidFill>
                <a:latin typeface="Calibri" panose="020F0502020204030204" pitchFamily="34" charset="0"/>
                <a:cs typeface="Calibri" panose="020F0502020204030204" pitchFamily="34" charset="0"/>
              </a:rPr>
              <a:t>separated</a:t>
            </a:r>
            <a:r>
              <a:rPr lang="en-US" sz="2650" dirty="0">
                <a:latin typeface="Calibri" panose="020F0502020204030204" pitchFamily="34" charset="0"/>
                <a:cs typeface="Calibri" panose="020F0502020204030204" pitchFamily="34" charset="0"/>
              </a:rPr>
              <a:t> places, as in the counsels of God, but are mingled together in one incoherent system. The law is no longer, as in the Divine intent, a ministration of death (2 Cor. 3:7), of cursing (Gal. 3:10), of conviction (Rom. 3:19), because we are taught that we must try to keep it, and that by Divine help we may. Nor, on the other hand, does grace bring us blessed deliverance from the dominion of sin, for we are kept under the law as a rule of life despite the plain declaration, “Sin shall not have dominion over you: for ye are not under the law, but under grace” (Rom. 6:14).</a:t>
            </a:r>
          </a:p>
        </p:txBody>
      </p:sp>
      <p:sp>
        <p:nvSpPr>
          <p:cNvPr id="2" name="Rectangle 1">
            <a:extLst>
              <a:ext uri="{FF2B5EF4-FFF2-40B4-BE49-F238E27FC236}">
                <a16:creationId xmlns:a16="http://schemas.microsoft.com/office/drawing/2014/main" id="{A634B74D-66F4-476B-A1C7-9EEF14FD73AD}"/>
              </a:ext>
            </a:extLst>
          </p:cNvPr>
          <p:cNvSpPr/>
          <p:nvPr/>
        </p:nvSpPr>
        <p:spPr>
          <a:xfrm>
            <a:off x="1181100" y="228600"/>
            <a:ext cx="6781800" cy="892552"/>
          </a:xfrm>
          <a:prstGeom prst="rect">
            <a:avLst/>
          </a:prstGeom>
        </p:spPr>
        <p:txBody>
          <a:bodyPr wrap="square">
            <a:spAutoFit/>
          </a:bodyPr>
          <a:lstStyle/>
          <a:p>
            <a:pPr algn="ctr"/>
            <a:r>
              <a:rPr lang="en-US" sz="3200" b="1" dirty="0">
                <a:latin typeface="Calibri" panose="020F0502020204030204" pitchFamily="34" charset="0"/>
                <a:cs typeface="Calibri" panose="020F0502020204030204" pitchFamily="34" charset="0"/>
              </a:rPr>
              <a:t>C. I. SCOFIELD, D. D.</a:t>
            </a:r>
          </a:p>
          <a:p>
            <a:pPr algn="ctr"/>
            <a:r>
              <a:rPr lang="en-US" sz="2000" i="1" dirty="0">
                <a:latin typeface="Calibri" panose="020F0502020204030204" pitchFamily="34" charset="0"/>
                <a:cs typeface="Calibri" panose="020F0502020204030204" pitchFamily="34" charset="0"/>
              </a:rPr>
              <a:t>The Grace of God</a:t>
            </a:r>
            <a:r>
              <a:rPr lang="en-US" sz="2000" dirty="0">
                <a:latin typeface="Calibri" panose="020F0502020204030204" pitchFamily="34" charset="0"/>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58C48536-4AE9-44A5-9662-2149CBA46C08}"/>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6" name="TextBox 5">
            <a:extLst>
              <a:ext uri="{FF2B5EF4-FFF2-40B4-BE49-F238E27FC236}">
                <a16:creationId xmlns:a16="http://schemas.microsoft.com/office/drawing/2014/main" id="{434AF945-6330-4104-86A8-9E2BBF651072}"/>
              </a:ext>
            </a:extLst>
          </p:cNvPr>
          <p:cNvSpPr txBox="1"/>
          <p:nvPr/>
        </p:nvSpPr>
        <p:spPr>
          <a:xfrm>
            <a:off x="342900" y="685800"/>
            <a:ext cx="8458200" cy="830997"/>
          </a:xfrm>
          <a:prstGeom prst="rect">
            <a:avLst/>
          </a:prstGeom>
          <a:noFill/>
        </p:spPr>
        <p:txBody>
          <a:bodyPr wrap="square" rtlCol="0">
            <a:spAutoFit/>
          </a:bodyPr>
          <a:lstStyle/>
          <a:p>
            <a:pPr algn="ctr"/>
            <a:r>
              <a:rPr lang="en-US" sz="4800" b="1" dirty="0">
                <a:ln w="9525">
                  <a:solidFill>
                    <a:schemeClr val="bg1"/>
                  </a:solidFill>
                  <a:prstDash val="solid"/>
                </a:ln>
                <a:solidFill>
                  <a:srgbClr val="FF0000"/>
                </a:solidFill>
                <a:effectLst>
                  <a:outerShdw blurRad="38100" dist="38100" dir="2700000" algn="tl">
                    <a:srgbClr val="000000">
                      <a:alpha val="43137"/>
                    </a:srgbClr>
                  </a:outerShdw>
                </a:effectLst>
                <a:latin typeface="Britannic Bold" panose="020B0903060703020204" pitchFamily="34" charset="0"/>
              </a:rPr>
              <a:t>VERY IMPORTANT PRINCIPLE!</a:t>
            </a:r>
          </a:p>
        </p:txBody>
      </p:sp>
      <p:sp>
        <p:nvSpPr>
          <p:cNvPr id="11" name="Rectangle 4">
            <a:extLst>
              <a:ext uri="{FF2B5EF4-FFF2-40B4-BE49-F238E27FC236}">
                <a16:creationId xmlns:a16="http://schemas.microsoft.com/office/drawing/2014/main" id="{230FBA33-A526-4547-AE88-71614203954F}"/>
              </a:ext>
            </a:extLst>
          </p:cNvPr>
          <p:cNvSpPr txBox="1">
            <a:spLocks noChangeArrowheads="1"/>
          </p:cNvSpPr>
          <p:nvPr/>
        </p:nvSpPr>
        <p:spPr bwMode="auto">
          <a:xfrm>
            <a:off x="419100" y="1593553"/>
            <a:ext cx="8305800" cy="305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algn="just">
              <a:spcBef>
                <a:spcPts val="0"/>
              </a:spcBef>
              <a:spcAft>
                <a:spcPts val="1200"/>
              </a:spcAft>
              <a:buNone/>
            </a:pPr>
            <a:r>
              <a:rPr lang="en-US" altLang="en-US" sz="4800" b="1" dirty="0">
                <a:ln w="9525">
                  <a:solidFill>
                    <a:schemeClr val="bg1"/>
                  </a:solidFill>
                  <a:prstDash val="solid"/>
                </a:ln>
                <a:latin typeface="Britannic Bold" panose="020B0903060703020204" pitchFamily="34" charset="0"/>
                <a:cs typeface="Arial" panose="020B0604020202020204" pitchFamily="34" charset="0"/>
              </a:rPr>
              <a:t>Our best efforts and good intentions, just aren’t good enough!</a:t>
            </a:r>
          </a:p>
        </p:txBody>
      </p:sp>
      <p:pic>
        <p:nvPicPr>
          <p:cNvPr id="15" name="Picture 14" descr="A picture containing object&#10;&#10;Description generated with very high confidence">
            <a:extLst>
              <a:ext uri="{FF2B5EF4-FFF2-40B4-BE49-F238E27FC236}">
                <a16:creationId xmlns:a16="http://schemas.microsoft.com/office/drawing/2014/main" id="{0EC0EE05-2B54-45FD-9F9A-992D00667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872" y="4419600"/>
            <a:ext cx="2298256" cy="2286000"/>
          </a:xfrm>
          <a:prstGeom prst="rect">
            <a:avLst/>
          </a:prstGeom>
        </p:spPr>
      </p:pic>
    </p:spTree>
    <p:extLst>
      <p:ext uri="{BB962C8B-B14F-4D97-AF65-F5344CB8AC3E}">
        <p14:creationId xmlns:p14="http://schemas.microsoft.com/office/powerpoint/2010/main" val="24717270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a:extLst>
              <a:ext uri="{FF2B5EF4-FFF2-40B4-BE49-F238E27FC236}">
                <a16:creationId xmlns:a16="http://schemas.microsoft.com/office/drawing/2014/main" id="{0083C7D2-4A72-4AF9-9E5A-C3EF49918C5B}"/>
              </a:ext>
            </a:extLst>
          </p:cNvPr>
          <p:cNvSpPr>
            <a:spLocks noGrp="1" noChangeArrowheads="1"/>
          </p:cNvSpPr>
          <p:nvPr>
            <p:ph type="body" sz="half" idx="2"/>
          </p:nvPr>
        </p:nvSpPr>
        <p:spPr>
          <a:xfrm>
            <a:off x="3810000" y="1600200"/>
            <a:ext cx="5181600" cy="2819400"/>
          </a:xfrm>
        </p:spPr>
        <p:txBody>
          <a:bodyPr/>
          <a:lstStyle/>
          <a:p>
            <a:pPr algn="just">
              <a:spcBef>
                <a:spcPts val="0"/>
              </a:spcBef>
              <a:spcAft>
                <a:spcPts val="1200"/>
              </a:spcAft>
            </a:pPr>
            <a:r>
              <a:rPr lang="en-US" altLang="en-US" dirty="0"/>
              <a:t>Many people believe that they are “good” enough to get into Heaven on their own. </a:t>
            </a:r>
          </a:p>
          <a:p>
            <a:pPr algn="just">
              <a:spcBef>
                <a:spcPts val="0"/>
              </a:spcBef>
              <a:spcAft>
                <a:spcPts val="1200"/>
              </a:spcAft>
            </a:pPr>
            <a:r>
              <a:rPr lang="en-US" altLang="en-US" dirty="0"/>
              <a:t>We have to realize our own best efforts just won’t get the job done. </a:t>
            </a:r>
          </a:p>
        </p:txBody>
      </p:sp>
      <p:sp>
        <p:nvSpPr>
          <p:cNvPr id="9" name="Text Box 4">
            <a:extLst>
              <a:ext uri="{FF2B5EF4-FFF2-40B4-BE49-F238E27FC236}">
                <a16:creationId xmlns:a16="http://schemas.microsoft.com/office/drawing/2014/main" id="{89342F6D-4176-4787-85B0-77E8F2100E10}"/>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0" name="Rectangle 2">
            <a:extLst>
              <a:ext uri="{FF2B5EF4-FFF2-40B4-BE49-F238E27FC236}">
                <a16:creationId xmlns:a16="http://schemas.microsoft.com/office/drawing/2014/main" id="{B5FB8D2A-7D46-47EE-87C5-F8BC2E3AD38E}"/>
              </a:ext>
            </a:extLst>
          </p:cNvPr>
          <p:cNvSpPr txBox="1">
            <a:spLocks noChangeArrowheads="1"/>
          </p:cNvSpPr>
          <p:nvPr/>
        </p:nvSpPr>
        <p:spPr>
          <a:xfrm>
            <a:off x="0" y="685800"/>
            <a:ext cx="9144000" cy="7620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Our best efforts won’t get the job done!</a:t>
            </a:r>
          </a:p>
        </p:txBody>
      </p:sp>
      <p:pic>
        <p:nvPicPr>
          <p:cNvPr id="4" name="Picture 3">
            <a:extLst>
              <a:ext uri="{FF2B5EF4-FFF2-40B4-BE49-F238E27FC236}">
                <a16:creationId xmlns:a16="http://schemas.microsoft.com/office/drawing/2014/main" id="{33649EF3-D1B7-418E-ABE6-95F1DD79F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1" y="1752600"/>
            <a:ext cx="3276599" cy="2560320"/>
          </a:xfrm>
          <a:prstGeom prst="rect">
            <a:avLst/>
          </a:prstGeom>
        </p:spPr>
      </p:pic>
      <p:pic>
        <p:nvPicPr>
          <p:cNvPr id="6" name="Picture 5">
            <a:extLst>
              <a:ext uri="{FF2B5EF4-FFF2-40B4-BE49-F238E27FC236}">
                <a16:creationId xmlns:a16="http://schemas.microsoft.com/office/drawing/2014/main" id="{400A2E31-34CA-4ECA-990E-EFFF3E16B11D}"/>
              </a:ext>
            </a:extLst>
          </p:cNvPr>
          <p:cNvPicPr>
            <a:picLocks noChangeAspect="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994370" y="4419600"/>
            <a:ext cx="2286000" cy="2286000"/>
          </a:xfrm>
          <a:prstGeom prst="rect">
            <a:avLst/>
          </a:prstGeom>
        </p:spPr>
      </p:pic>
      <p:pic>
        <p:nvPicPr>
          <p:cNvPr id="7" name="Picture 6">
            <a:extLst>
              <a:ext uri="{FF2B5EF4-FFF2-40B4-BE49-F238E27FC236}">
                <a16:creationId xmlns:a16="http://schemas.microsoft.com/office/drawing/2014/main" id="{84D449F6-2302-41E6-B01F-F9D420F75B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10150" y="4538748"/>
            <a:ext cx="3009900" cy="2081848"/>
          </a:xfrm>
          <a:prstGeom prst="rect">
            <a:avLst/>
          </a:prstGeom>
        </p:spPr>
      </p:pic>
    </p:spTree>
    <p:extLst>
      <p:ext uri="{BB962C8B-B14F-4D97-AF65-F5344CB8AC3E}">
        <p14:creationId xmlns:p14="http://schemas.microsoft.com/office/powerpoint/2010/main" val="1054240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73AE77F2-9312-4297-BCCC-6F2C27926BA7}"/>
              </a:ext>
            </a:extLst>
          </p:cNvPr>
          <p:cNvSpPr>
            <a:spLocks noGrp="1" noChangeArrowheads="1"/>
          </p:cNvSpPr>
          <p:nvPr>
            <p:ph type="body" sz="half" idx="1"/>
          </p:nvPr>
        </p:nvSpPr>
        <p:spPr>
          <a:xfrm>
            <a:off x="304800" y="1600200"/>
            <a:ext cx="5181600" cy="4876800"/>
          </a:xfrm>
        </p:spPr>
        <p:txBody>
          <a:bodyPr/>
          <a:lstStyle/>
          <a:p>
            <a:pPr algn="just">
              <a:spcBef>
                <a:spcPts val="0"/>
              </a:spcBef>
              <a:spcAft>
                <a:spcPts val="1200"/>
              </a:spcAft>
            </a:pPr>
            <a:r>
              <a:rPr lang="en-US" altLang="en-US" dirty="0"/>
              <a:t>For Moses’ errors in this one event, after almost 40 years of leading the Israelites in the wilderness, would have rather severe consequences:</a:t>
            </a:r>
          </a:p>
          <a:p>
            <a:pPr marL="914400" lvl="1" indent="-457200" algn="just">
              <a:spcBef>
                <a:spcPts val="0"/>
              </a:spcBef>
              <a:spcAft>
                <a:spcPts val="1200"/>
              </a:spcAft>
            </a:pPr>
            <a:r>
              <a:rPr lang="en-US" altLang="en-US" sz="2800" dirty="0"/>
              <a:t>He would not  be allowed to lead the Israelites into nor even enter the promised land.</a:t>
            </a:r>
          </a:p>
          <a:p>
            <a:pPr marL="914400" lvl="1" indent="-457200" algn="just">
              <a:spcBef>
                <a:spcPts val="0"/>
              </a:spcBef>
              <a:spcAft>
                <a:spcPts val="1200"/>
              </a:spcAft>
            </a:pPr>
            <a:r>
              <a:rPr lang="en-US" altLang="en-US" sz="2800" dirty="0"/>
              <a:t>He would only be allowed to view the land from afar.</a:t>
            </a:r>
          </a:p>
        </p:txBody>
      </p:sp>
      <p:pic>
        <p:nvPicPr>
          <p:cNvPr id="38921" name="Picture 9" descr="tissot_moses sees the promised land">
            <a:extLst>
              <a:ext uri="{FF2B5EF4-FFF2-40B4-BE49-F238E27FC236}">
                <a16:creationId xmlns:a16="http://schemas.microsoft.com/office/drawing/2014/main" id="{7832D47D-F65F-4BCB-A2A9-2B42A26A0A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5162" y="1600200"/>
            <a:ext cx="2865438" cy="4800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A0C36B93-CC92-4E78-B8F8-997E913F4D17}"/>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8" name="Rectangle 2">
            <a:extLst>
              <a:ext uri="{FF2B5EF4-FFF2-40B4-BE49-F238E27FC236}">
                <a16:creationId xmlns:a16="http://schemas.microsoft.com/office/drawing/2014/main" id="{577CF50B-F515-414A-B9E7-7D3AA5531AF0}"/>
              </a:ext>
            </a:extLst>
          </p:cNvPr>
          <p:cNvSpPr txBox="1">
            <a:spLocks noChangeArrowheads="1"/>
          </p:cNvSpPr>
          <p:nvPr/>
        </p:nvSpPr>
        <p:spPr>
          <a:xfrm>
            <a:off x="419100" y="685800"/>
            <a:ext cx="8305800" cy="7620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Severe Consequences - Numbers 20:12-13</a:t>
            </a:r>
          </a:p>
        </p:txBody>
      </p:sp>
    </p:spTree>
    <p:extLst>
      <p:ext uri="{BB962C8B-B14F-4D97-AF65-F5344CB8AC3E}">
        <p14:creationId xmlns:p14="http://schemas.microsoft.com/office/powerpoint/2010/main" val="2791018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58C48536-4AE9-44A5-9662-2149CBA46C08}"/>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6" name="TextBox 5">
            <a:extLst>
              <a:ext uri="{FF2B5EF4-FFF2-40B4-BE49-F238E27FC236}">
                <a16:creationId xmlns:a16="http://schemas.microsoft.com/office/drawing/2014/main" id="{434AF945-6330-4104-86A8-9E2BBF651072}"/>
              </a:ext>
            </a:extLst>
          </p:cNvPr>
          <p:cNvSpPr txBox="1"/>
          <p:nvPr/>
        </p:nvSpPr>
        <p:spPr>
          <a:xfrm>
            <a:off x="342900" y="685800"/>
            <a:ext cx="8458200" cy="830997"/>
          </a:xfrm>
          <a:prstGeom prst="rect">
            <a:avLst/>
          </a:prstGeom>
          <a:noFill/>
        </p:spPr>
        <p:txBody>
          <a:bodyPr wrap="square" rtlCol="0">
            <a:spAutoFit/>
          </a:bodyPr>
          <a:lstStyle/>
          <a:p>
            <a:pPr algn="ctr"/>
            <a:r>
              <a:rPr lang="en-US" sz="4800" b="1" dirty="0">
                <a:ln w="9525">
                  <a:solidFill>
                    <a:schemeClr val="bg1"/>
                  </a:solidFill>
                  <a:prstDash val="solid"/>
                </a:ln>
                <a:solidFill>
                  <a:srgbClr val="FF0000"/>
                </a:solidFill>
                <a:effectLst>
                  <a:outerShdw blurRad="38100" dist="38100" dir="2700000" algn="tl">
                    <a:srgbClr val="000000">
                      <a:alpha val="43137"/>
                    </a:srgbClr>
                  </a:outerShdw>
                </a:effectLst>
                <a:latin typeface="Britannic Bold" panose="020B0903060703020204" pitchFamily="34" charset="0"/>
              </a:rPr>
              <a:t>VERY IMPORTANT PRINCIPLE!</a:t>
            </a:r>
          </a:p>
        </p:txBody>
      </p:sp>
      <p:sp>
        <p:nvSpPr>
          <p:cNvPr id="11" name="Rectangle 4">
            <a:extLst>
              <a:ext uri="{FF2B5EF4-FFF2-40B4-BE49-F238E27FC236}">
                <a16:creationId xmlns:a16="http://schemas.microsoft.com/office/drawing/2014/main" id="{230FBA33-A526-4547-AE88-71614203954F}"/>
              </a:ext>
            </a:extLst>
          </p:cNvPr>
          <p:cNvSpPr txBox="1">
            <a:spLocks noChangeArrowheads="1"/>
          </p:cNvSpPr>
          <p:nvPr/>
        </p:nvSpPr>
        <p:spPr bwMode="auto">
          <a:xfrm>
            <a:off x="933450" y="1593553"/>
            <a:ext cx="7277100" cy="305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algn="just">
              <a:spcBef>
                <a:spcPts val="0"/>
              </a:spcBef>
              <a:spcAft>
                <a:spcPts val="1200"/>
              </a:spcAft>
              <a:buNone/>
            </a:pPr>
            <a:r>
              <a:rPr lang="en-US" altLang="en-US" sz="4800" b="1" dirty="0">
                <a:ln w="9525">
                  <a:solidFill>
                    <a:schemeClr val="bg1"/>
                  </a:solidFill>
                  <a:prstDash val="solid"/>
                </a:ln>
                <a:latin typeface="Britannic Bold" panose="020B0903060703020204" pitchFamily="34" charset="0"/>
                <a:cs typeface="Arial" panose="020B0604020202020204" pitchFamily="34" charset="0"/>
              </a:rPr>
              <a:t>Earthly disobedience now </a:t>
            </a:r>
            <a:r>
              <a:rPr lang="en-US" altLang="en-US" sz="4800" b="1" u="sng" dirty="0">
                <a:ln w="9525">
                  <a:solidFill>
                    <a:schemeClr val="bg1"/>
                  </a:solidFill>
                  <a:prstDash val="solid"/>
                </a:ln>
                <a:latin typeface="Britannic Bold" panose="020B0903060703020204" pitchFamily="34" charset="0"/>
                <a:cs typeface="Arial" panose="020B0604020202020204" pitchFamily="34" charset="0"/>
              </a:rPr>
              <a:t>always</a:t>
            </a:r>
            <a:r>
              <a:rPr lang="en-US" altLang="en-US" sz="4800" b="1" dirty="0">
                <a:ln w="9525">
                  <a:solidFill>
                    <a:schemeClr val="bg1"/>
                  </a:solidFill>
                  <a:prstDash val="solid"/>
                </a:ln>
                <a:latin typeface="Britannic Bold" panose="020B0903060703020204" pitchFamily="34" charset="0"/>
                <a:cs typeface="Arial" panose="020B0604020202020204" pitchFamily="34" charset="0"/>
              </a:rPr>
              <a:t> has consequences </a:t>
            </a:r>
          </a:p>
        </p:txBody>
      </p:sp>
      <p:pic>
        <p:nvPicPr>
          <p:cNvPr id="15" name="Picture 14" descr="A picture containing object&#10;&#10;Description generated with very high confidence">
            <a:extLst>
              <a:ext uri="{FF2B5EF4-FFF2-40B4-BE49-F238E27FC236}">
                <a16:creationId xmlns:a16="http://schemas.microsoft.com/office/drawing/2014/main" id="{0EC0EE05-2B54-45FD-9F9A-992D00667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872" y="4419600"/>
            <a:ext cx="2298256" cy="2286000"/>
          </a:xfrm>
          <a:prstGeom prst="rect">
            <a:avLst/>
          </a:prstGeom>
        </p:spPr>
      </p:pic>
    </p:spTree>
    <p:extLst>
      <p:ext uri="{BB962C8B-B14F-4D97-AF65-F5344CB8AC3E}">
        <p14:creationId xmlns:p14="http://schemas.microsoft.com/office/powerpoint/2010/main" val="912482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a:extLst>
              <a:ext uri="{FF2B5EF4-FFF2-40B4-BE49-F238E27FC236}">
                <a16:creationId xmlns:a16="http://schemas.microsoft.com/office/drawing/2014/main" id="{EFE53C91-DE94-409C-B09C-26670890D1AA}"/>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2" name="Rectangle 2">
            <a:extLst>
              <a:ext uri="{FF2B5EF4-FFF2-40B4-BE49-F238E27FC236}">
                <a16:creationId xmlns:a16="http://schemas.microsoft.com/office/drawing/2014/main" id="{5D8144C9-8EA1-419B-AAA4-9E56F5FEB23E}"/>
              </a:ext>
            </a:extLst>
          </p:cNvPr>
          <p:cNvSpPr txBox="1">
            <a:spLocks noChangeArrowheads="1"/>
          </p:cNvSpPr>
          <p:nvPr/>
        </p:nvSpPr>
        <p:spPr>
          <a:xfrm>
            <a:off x="0" y="685800"/>
            <a:ext cx="9067800" cy="11430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Resurrected Moses will yet enter </a:t>
            </a:r>
          </a:p>
          <a:p>
            <a:r>
              <a:rPr lang="en-US" altLang="en-US" sz="3600" b="1" kern="0" dirty="0">
                <a:solidFill>
                  <a:srgbClr val="0000CC"/>
                </a:solidFill>
              </a:rPr>
              <a:t>and walk the land!</a:t>
            </a:r>
          </a:p>
        </p:txBody>
      </p:sp>
      <p:pic>
        <p:nvPicPr>
          <p:cNvPr id="6" name="Picture 5">
            <a:extLst>
              <a:ext uri="{FF2B5EF4-FFF2-40B4-BE49-F238E27FC236}">
                <a16:creationId xmlns:a16="http://schemas.microsoft.com/office/drawing/2014/main" id="{81176A38-18E8-4B6E-80B3-37C36F69F28C}"/>
              </a:ext>
            </a:extLst>
          </p:cNvPr>
          <p:cNvPicPr>
            <a:picLocks noChangeAspect="1"/>
          </p:cNvPicPr>
          <p:nvPr/>
        </p:nvPicPr>
        <p:blipFill>
          <a:blip r:embed="rId3"/>
          <a:stretch>
            <a:fillRect/>
          </a:stretch>
        </p:blipFill>
        <p:spPr>
          <a:xfrm>
            <a:off x="3219669" y="2185986"/>
            <a:ext cx="2704662" cy="3657600"/>
          </a:xfrm>
          <a:prstGeom prst="rect">
            <a:avLst/>
          </a:prstGeom>
        </p:spPr>
      </p:pic>
    </p:spTree>
    <p:extLst>
      <p:ext uri="{BB962C8B-B14F-4D97-AF65-F5344CB8AC3E}">
        <p14:creationId xmlns:p14="http://schemas.microsoft.com/office/powerpoint/2010/main" val="737320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7E3356EE-7580-4602-B0C8-0DA7DC489621}"/>
              </a:ext>
            </a:extLst>
          </p:cNvPr>
          <p:cNvSpPr>
            <a:spLocks noGrp="1" noChangeArrowheads="1"/>
          </p:cNvSpPr>
          <p:nvPr>
            <p:ph type="body" sz="half" idx="1"/>
          </p:nvPr>
        </p:nvSpPr>
        <p:spPr>
          <a:xfrm>
            <a:off x="152399" y="1600200"/>
            <a:ext cx="6019801" cy="4038600"/>
          </a:xfrm>
        </p:spPr>
        <p:txBody>
          <a:bodyPr/>
          <a:lstStyle/>
          <a:p>
            <a:pPr algn="just">
              <a:spcBef>
                <a:spcPts val="0"/>
              </a:spcBef>
              <a:spcAft>
                <a:spcPts val="1200"/>
              </a:spcAft>
            </a:pPr>
            <a:r>
              <a:rPr lang="en-US" altLang="en-US" dirty="0"/>
              <a:t>Moses ignored God’s instructions thinking that doing what he had done previously would be acceptable.</a:t>
            </a:r>
          </a:p>
          <a:p>
            <a:pPr algn="just">
              <a:spcBef>
                <a:spcPts val="0"/>
              </a:spcBef>
              <a:spcAft>
                <a:spcPts val="1200"/>
              </a:spcAft>
            </a:pPr>
            <a:r>
              <a:rPr lang="en-US" altLang="en-US" dirty="0"/>
              <a:t>But that was not what God had in mind at all – </a:t>
            </a:r>
            <a:r>
              <a:rPr lang="en-US" altLang="en-US" b="1" i="1" u="sng" dirty="0">
                <a:solidFill>
                  <a:srgbClr val="0000CC"/>
                </a:solidFill>
              </a:rPr>
              <a:t>God intended for Moses to glorify Him</a:t>
            </a:r>
            <a:r>
              <a:rPr lang="en-US" altLang="en-US" dirty="0"/>
              <a:t>.</a:t>
            </a:r>
          </a:p>
        </p:txBody>
      </p:sp>
      <p:pic>
        <p:nvPicPr>
          <p:cNvPr id="40969" name="Picture 9" descr="moses water rock strike">
            <a:extLst>
              <a:ext uri="{FF2B5EF4-FFF2-40B4-BE49-F238E27FC236}">
                <a16:creationId xmlns:a16="http://schemas.microsoft.com/office/drawing/2014/main" id="{91A783A1-08D0-4140-B22A-1F48828477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2833" y="1752600"/>
            <a:ext cx="2612567"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05142C78-378F-46F1-8D8B-6CAC9315104C}"/>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8" name="Rectangle 2">
            <a:extLst>
              <a:ext uri="{FF2B5EF4-FFF2-40B4-BE49-F238E27FC236}">
                <a16:creationId xmlns:a16="http://schemas.microsoft.com/office/drawing/2014/main" id="{B4CE0E75-8AC5-4419-B49C-CAD428321CC9}"/>
              </a:ext>
            </a:extLst>
          </p:cNvPr>
          <p:cNvSpPr txBox="1">
            <a:spLocks noChangeArrowheads="1"/>
          </p:cNvSpPr>
          <p:nvPr/>
        </p:nvSpPr>
        <p:spPr>
          <a:xfrm>
            <a:off x="247650" y="685800"/>
            <a:ext cx="8648700" cy="7620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What Went Wrong? - Numbers 20:12-13</a:t>
            </a:r>
          </a:p>
        </p:txBody>
      </p:sp>
    </p:spTree>
    <p:extLst>
      <p:ext uri="{BB962C8B-B14F-4D97-AF65-F5344CB8AC3E}">
        <p14:creationId xmlns:p14="http://schemas.microsoft.com/office/powerpoint/2010/main" val="3289639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a:extLst>
              <a:ext uri="{FF2B5EF4-FFF2-40B4-BE49-F238E27FC236}">
                <a16:creationId xmlns:a16="http://schemas.microsoft.com/office/drawing/2014/main" id="{7EAE80C6-B716-49C0-B23B-F2648CB0DDC8}"/>
              </a:ext>
            </a:extLst>
          </p:cNvPr>
          <p:cNvSpPr>
            <a:spLocks noGrp="1" noChangeArrowheads="1"/>
          </p:cNvSpPr>
          <p:nvPr>
            <p:ph type="body" sz="half" idx="2"/>
          </p:nvPr>
        </p:nvSpPr>
        <p:spPr>
          <a:xfrm>
            <a:off x="247650" y="1600200"/>
            <a:ext cx="8667750" cy="1371600"/>
          </a:xfrm>
        </p:spPr>
        <p:txBody>
          <a:bodyPr/>
          <a:lstStyle/>
          <a:p>
            <a:pPr algn="just">
              <a:spcBef>
                <a:spcPts val="0"/>
              </a:spcBef>
              <a:spcAft>
                <a:spcPts val="1200"/>
              </a:spcAft>
            </a:pPr>
            <a:r>
              <a:rPr lang="en-US" altLang="en-US" dirty="0"/>
              <a:t>Moses calls God, the ‘Rock’, five 5 times in Deuteronomy 32 (4, 15, 18, 30, 31),…the Rock was a picture of God.</a:t>
            </a:r>
          </a:p>
        </p:txBody>
      </p:sp>
      <p:sp>
        <p:nvSpPr>
          <p:cNvPr id="9" name="Text Box 4">
            <a:extLst>
              <a:ext uri="{FF2B5EF4-FFF2-40B4-BE49-F238E27FC236}">
                <a16:creationId xmlns:a16="http://schemas.microsoft.com/office/drawing/2014/main" id="{5525F1CE-A23A-406A-9C0A-59D6054A0D43}"/>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0" name="Rectangle 2">
            <a:extLst>
              <a:ext uri="{FF2B5EF4-FFF2-40B4-BE49-F238E27FC236}">
                <a16:creationId xmlns:a16="http://schemas.microsoft.com/office/drawing/2014/main" id="{6DEF8AD0-6934-4D39-95F9-8A769EB42D03}"/>
              </a:ext>
            </a:extLst>
          </p:cNvPr>
          <p:cNvSpPr txBox="1">
            <a:spLocks noChangeArrowheads="1"/>
          </p:cNvSpPr>
          <p:nvPr/>
        </p:nvSpPr>
        <p:spPr>
          <a:xfrm>
            <a:off x="247650" y="685800"/>
            <a:ext cx="8648700" cy="7620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What Went Wrong? - Numbers 20:12-13</a:t>
            </a:r>
          </a:p>
        </p:txBody>
      </p:sp>
      <p:pic>
        <p:nvPicPr>
          <p:cNvPr id="2" name="Picture 1">
            <a:extLst>
              <a:ext uri="{FF2B5EF4-FFF2-40B4-BE49-F238E27FC236}">
                <a16:creationId xmlns:a16="http://schemas.microsoft.com/office/drawing/2014/main" id="{E9CF1B4D-C7D5-4A87-BD36-366879DD1A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2370" y="3048000"/>
            <a:ext cx="4779261" cy="3200400"/>
          </a:xfrm>
          <a:prstGeom prst="rect">
            <a:avLst/>
          </a:prstGeom>
        </p:spPr>
      </p:pic>
    </p:spTree>
    <p:extLst>
      <p:ext uri="{BB962C8B-B14F-4D97-AF65-F5344CB8AC3E}">
        <p14:creationId xmlns:p14="http://schemas.microsoft.com/office/powerpoint/2010/main" val="20288108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19050" y="0"/>
            <a:ext cx="9124950" cy="5029200"/>
          </a:xfrm>
        </p:spPr>
        <p:txBody>
          <a:bodyPr/>
          <a:lstStyle/>
          <a:p>
            <a:pPr marL="0" marR="0" indent="0" algn="ctr">
              <a:spcBef>
                <a:spcPts val="0"/>
              </a:spcBef>
              <a:spcAft>
                <a:spcPts val="1000"/>
              </a:spcAft>
              <a:buNone/>
            </a:pPr>
            <a:r>
              <a:rPr lang="en-US" sz="3200" b="1" dirty="0">
                <a:solidFill>
                  <a:srgbClr val="0000CC"/>
                </a:solidFill>
                <a:ea typeface="+mj-ea"/>
              </a:rPr>
              <a:t>Deuteronomy 32:4, 15, 18, 30, 31</a:t>
            </a:r>
          </a:p>
          <a:p>
            <a:pPr marL="0" indent="0" algn="just">
              <a:buNone/>
            </a:pPr>
            <a:r>
              <a:rPr lang="en-US" baseline="30000" dirty="0"/>
              <a:t>4</a:t>
            </a:r>
            <a:r>
              <a:rPr lang="en-US" dirty="0"/>
              <a:t> “The </a:t>
            </a:r>
            <a:r>
              <a:rPr lang="en-US" b="1" u="sng" dirty="0">
                <a:solidFill>
                  <a:srgbClr val="0000CC"/>
                </a:solidFill>
              </a:rPr>
              <a:t>Rock</a:t>
            </a:r>
            <a:r>
              <a:rPr lang="en-US" dirty="0"/>
              <a:t>! His work is perfect, For all His ways are just; A God of faithfulness and without injustice, Righteous and upright is He… </a:t>
            </a:r>
            <a:r>
              <a:rPr lang="en-US" baseline="30000" dirty="0"/>
              <a:t>15</a:t>
            </a:r>
            <a:r>
              <a:rPr lang="en-US" dirty="0"/>
              <a:t> “But Jeshurun grew fat and kicked— You are grown fat, thick, and sleek— Then he forsook God who made him, And scorned the </a:t>
            </a:r>
            <a:r>
              <a:rPr lang="en-US" b="1" u="sng" dirty="0">
                <a:solidFill>
                  <a:srgbClr val="0000CC"/>
                </a:solidFill>
              </a:rPr>
              <a:t>Rock</a:t>
            </a:r>
            <a:r>
              <a:rPr lang="en-US" dirty="0"/>
              <a:t> of his salvation… </a:t>
            </a:r>
            <a:r>
              <a:rPr lang="en-US" baseline="30000" dirty="0"/>
              <a:t>18</a:t>
            </a:r>
            <a:r>
              <a:rPr lang="en-US" dirty="0"/>
              <a:t> “You neglected the </a:t>
            </a:r>
            <a:r>
              <a:rPr lang="en-US" b="1" u="sng" dirty="0">
                <a:solidFill>
                  <a:srgbClr val="0000CC"/>
                </a:solidFill>
              </a:rPr>
              <a:t>Rock</a:t>
            </a:r>
            <a:r>
              <a:rPr lang="en-US" dirty="0"/>
              <a:t> who begot you, And forgot the God who gave you birth…</a:t>
            </a:r>
            <a:r>
              <a:rPr lang="en-US" baseline="30000" dirty="0"/>
              <a:t>30</a:t>
            </a:r>
            <a:r>
              <a:rPr lang="en-US" dirty="0"/>
              <a:t> “How could one chase a thousand, And two put ten thousand to flight, Unless their </a:t>
            </a:r>
            <a:r>
              <a:rPr lang="en-US" b="1" u="sng" dirty="0">
                <a:solidFill>
                  <a:srgbClr val="0000CC"/>
                </a:solidFill>
              </a:rPr>
              <a:t>Rock</a:t>
            </a:r>
            <a:r>
              <a:rPr lang="en-US" dirty="0"/>
              <a:t> had sold them, And the </a:t>
            </a:r>
            <a:r>
              <a:rPr lang="en-US" cap="small" dirty="0"/>
              <a:t>Lord</a:t>
            </a:r>
            <a:r>
              <a:rPr lang="en-US" dirty="0"/>
              <a:t> had given them up? </a:t>
            </a:r>
            <a:r>
              <a:rPr lang="en-US" baseline="30000" dirty="0"/>
              <a:t>31</a:t>
            </a:r>
            <a:r>
              <a:rPr lang="en-US" dirty="0"/>
              <a:t> “Indeed their rock is not like our </a:t>
            </a:r>
            <a:r>
              <a:rPr lang="en-US" b="1" u="sng" dirty="0">
                <a:solidFill>
                  <a:srgbClr val="0000CC"/>
                </a:solidFill>
              </a:rPr>
              <a:t>Rock</a:t>
            </a:r>
            <a:r>
              <a:rPr lang="en-US" dirty="0"/>
              <a:t>, Even our enemies themselves judge this. </a:t>
            </a:r>
          </a:p>
          <a:p>
            <a:pPr marL="0" marR="0" indent="0">
              <a:lnSpc>
                <a:spcPct val="115000"/>
              </a:lnSpc>
              <a:spcBef>
                <a:spcPts val="0"/>
              </a:spcBef>
              <a:spcAft>
                <a:spcPts val="1000"/>
              </a:spcAft>
              <a:buNone/>
            </a:pPr>
            <a:endParaRPr lang="en-US" sz="1800" dirty="0"/>
          </a:p>
          <a:p>
            <a:pPr marL="0" marR="0" indent="0">
              <a:lnSpc>
                <a:spcPct val="115000"/>
              </a:lnSpc>
              <a:spcBef>
                <a:spcPts val="0"/>
              </a:spcBef>
              <a:spcAft>
                <a:spcPts val="1000"/>
              </a:spcAft>
              <a:buNone/>
            </a:pPr>
            <a:endParaRPr lang="en-US" sz="2000" dirty="0"/>
          </a:p>
          <a:p>
            <a:pPr marL="0" marR="0" indent="0">
              <a:lnSpc>
                <a:spcPct val="115000"/>
              </a:lnSpc>
              <a:spcBef>
                <a:spcPts val="0"/>
              </a:spcBef>
              <a:spcAft>
                <a:spcPts val="1000"/>
              </a:spcAft>
              <a:buNone/>
            </a:pPr>
            <a:endParaRPr lang="en-US" sz="2400" dirty="0"/>
          </a:p>
          <a:p>
            <a:pPr marL="0" marR="0" indent="0" algn="just">
              <a:spcBef>
                <a:spcPts val="0"/>
              </a:spcBef>
              <a:spcAft>
                <a:spcPts val="1000"/>
              </a:spcAft>
              <a:buNone/>
            </a:pPr>
            <a:endParaRPr lang="en-US" dirty="0"/>
          </a:p>
        </p:txBody>
      </p:sp>
    </p:spTree>
    <p:extLst>
      <p:ext uri="{BB962C8B-B14F-4D97-AF65-F5344CB8AC3E}">
        <p14:creationId xmlns:p14="http://schemas.microsoft.com/office/powerpoint/2010/main" val="1547358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a:extLst>
              <a:ext uri="{FF2B5EF4-FFF2-40B4-BE49-F238E27FC236}">
                <a16:creationId xmlns:a16="http://schemas.microsoft.com/office/drawing/2014/main" id="{7EAE80C6-B716-49C0-B23B-F2648CB0DDC8}"/>
              </a:ext>
            </a:extLst>
          </p:cNvPr>
          <p:cNvSpPr>
            <a:spLocks noGrp="1" noChangeArrowheads="1"/>
          </p:cNvSpPr>
          <p:nvPr>
            <p:ph type="body" sz="half" idx="2"/>
          </p:nvPr>
        </p:nvSpPr>
        <p:spPr>
          <a:xfrm>
            <a:off x="876301" y="1600200"/>
            <a:ext cx="7391399" cy="914400"/>
          </a:xfrm>
        </p:spPr>
        <p:txBody>
          <a:bodyPr/>
          <a:lstStyle/>
          <a:p>
            <a:pPr algn="just">
              <a:spcBef>
                <a:spcPts val="0"/>
              </a:spcBef>
              <a:spcAft>
                <a:spcPts val="1200"/>
              </a:spcAft>
            </a:pPr>
            <a:r>
              <a:rPr lang="en-US" altLang="en-US" dirty="0"/>
              <a:t>The Rock was also a picture of Christ, Himself! (</a:t>
            </a:r>
            <a:r>
              <a:rPr lang="en-US" dirty="0"/>
              <a:t>1</a:t>
            </a:r>
            <a:r>
              <a:rPr lang="en-US" baseline="30000" dirty="0"/>
              <a:t>st</a:t>
            </a:r>
            <a:r>
              <a:rPr lang="en-US" dirty="0"/>
              <a:t> Cor. 10:1-4</a:t>
            </a:r>
            <a:r>
              <a:rPr lang="en-US" altLang="en-US" dirty="0"/>
              <a:t>).</a:t>
            </a:r>
          </a:p>
        </p:txBody>
      </p:sp>
      <p:sp>
        <p:nvSpPr>
          <p:cNvPr id="9" name="Text Box 4">
            <a:extLst>
              <a:ext uri="{FF2B5EF4-FFF2-40B4-BE49-F238E27FC236}">
                <a16:creationId xmlns:a16="http://schemas.microsoft.com/office/drawing/2014/main" id="{5525F1CE-A23A-406A-9C0A-59D6054A0D43}"/>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0" name="Rectangle 2">
            <a:extLst>
              <a:ext uri="{FF2B5EF4-FFF2-40B4-BE49-F238E27FC236}">
                <a16:creationId xmlns:a16="http://schemas.microsoft.com/office/drawing/2014/main" id="{6DEF8AD0-6934-4D39-95F9-8A769EB42D03}"/>
              </a:ext>
            </a:extLst>
          </p:cNvPr>
          <p:cNvSpPr txBox="1">
            <a:spLocks noChangeArrowheads="1"/>
          </p:cNvSpPr>
          <p:nvPr/>
        </p:nvSpPr>
        <p:spPr>
          <a:xfrm>
            <a:off x="247650" y="685800"/>
            <a:ext cx="8648700" cy="7620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What Went Wrong? - Numbers 20:12-13</a:t>
            </a:r>
          </a:p>
        </p:txBody>
      </p:sp>
      <p:pic>
        <p:nvPicPr>
          <p:cNvPr id="3" name="Picture 2">
            <a:extLst>
              <a:ext uri="{FF2B5EF4-FFF2-40B4-BE49-F238E27FC236}">
                <a16:creationId xmlns:a16="http://schemas.microsoft.com/office/drawing/2014/main" id="{67F12CE6-2D66-4915-856C-13CC2DF0E9E6}"/>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2743200" y="2667000"/>
            <a:ext cx="3657600" cy="3657600"/>
          </a:xfrm>
          <a:prstGeom prst="rect">
            <a:avLst/>
          </a:prstGeom>
        </p:spPr>
      </p:pic>
    </p:spTree>
    <p:extLst>
      <p:ext uri="{BB962C8B-B14F-4D97-AF65-F5344CB8AC3E}">
        <p14:creationId xmlns:p14="http://schemas.microsoft.com/office/powerpoint/2010/main" val="8571722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19050" y="0"/>
            <a:ext cx="9124950" cy="4876800"/>
          </a:xfrm>
        </p:spPr>
        <p:txBody>
          <a:bodyPr/>
          <a:lstStyle/>
          <a:p>
            <a:pPr marL="0" marR="0" indent="0" algn="ctr">
              <a:spcBef>
                <a:spcPts val="0"/>
              </a:spcBef>
              <a:spcAft>
                <a:spcPts val="1000"/>
              </a:spcAft>
              <a:buNone/>
            </a:pPr>
            <a:r>
              <a:rPr lang="en-US" sz="3200" b="1" dirty="0">
                <a:solidFill>
                  <a:srgbClr val="0000CC"/>
                </a:solidFill>
                <a:ea typeface="+mj-ea"/>
              </a:rPr>
              <a:t>1 Corinthians 10:1-4</a:t>
            </a:r>
          </a:p>
          <a:p>
            <a:pPr marL="0" marR="0" indent="0" algn="just">
              <a:spcBef>
                <a:spcPts val="0"/>
              </a:spcBef>
              <a:spcAft>
                <a:spcPts val="1000"/>
              </a:spcAft>
              <a:buNone/>
            </a:pPr>
            <a:r>
              <a:rPr lang="en-US" baseline="30000" dirty="0"/>
              <a:t>1</a:t>
            </a:r>
            <a:r>
              <a:rPr lang="en-US" dirty="0"/>
              <a:t> For I do not want you to be unaware, brethren, that our fathers were all under the cloud and all passed through the sea; </a:t>
            </a:r>
            <a:r>
              <a:rPr lang="en-US" baseline="30000" dirty="0"/>
              <a:t>2</a:t>
            </a:r>
            <a:r>
              <a:rPr lang="en-US" dirty="0"/>
              <a:t> and all were baptized into Moses in the cloud and in the sea; </a:t>
            </a:r>
            <a:r>
              <a:rPr lang="en-US" baseline="30000" dirty="0"/>
              <a:t>3</a:t>
            </a:r>
            <a:r>
              <a:rPr lang="en-US" dirty="0"/>
              <a:t> and all ate the same spiritual food; </a:t>
            </a:r>
            <a:r>
              <a:rPr lang="en-US" baseline="30000" dirty="0"/>
              <a:t>4</a:t>
            </a:r>
            <a:r>
              <a:rPr lang="en-US" dirty="0"/>
              <a:t> and all drank the same spiritual drink, for they were drinking from a spiritual rock which followed them; </a:t>
            </a:r>
            <a:r>
              <a:rPr lang="en-US" b="1" u="sng" dirty="0">
                <a:solidFill>
                  <a:srgbClr val="0000CC"/>
                </a:solidFill>
                <a:ea typeface="+mj-ea"/>
              </a:rPr>
              <a:t>and the rock was Christ</a:t>
            </a:r>
            <a:r>
              <a:rPr lang="en-US" dirty="0"/>
              <a:t>. </a:t>
            </a:r>
          </a:p>
        </p:txBody>
      </p:sp>
      <p:pic>
        <p:nvPicPr>
          <p:cNvPr id="2" name="Picture 1">
            <a:extLst>
              <a:ext uri="{FF2B5EF4-FFF2-40B4-BE49-F238E27FC236}">
                <a16:creationId xmlns:a16="http://schemas.microsoft.com/office/drawing/2014/main" id="{C08C2F98-13F7-4CDB-95EC-2DF6D12A71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6405" y="3276600"/>
            <a:ext cx="2731191" cy="1828800"/>
          </a:xfrm>
          <a:prstGeom prst="rect">
            <a:avLst/>
          </a:prstGeom>
        </p:spPr>
      </p:pic>
    </p:spTree>
    <p:extLst>
      <p:ext uri="{BB962C8B-B14F-4D97-AF65-F5344CB8AC3E}">
        <p14:creationId xmlns:p14="http://schemas.microsoft.com/office/powerpoint/2010/main" val="411351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84D44F6-96C4-4B90-8116-7114D023A8B7}"/>
              </a:ext>
            </a:extLst>
          </p:cNvPr>
          <p:cNvGraphicFramePr>
            <a:graphicFrameLocks noGrp="1"/>
          </p:cNvGraphicFramePr>
          <p:nvPr>
            <p:ph sz="half" idx="1"/>
            <p:extLst/>
          </p:nvPr>
        </p:nvGraphicFramePr>
        <p:xfrm>
          <a:off x="76200" y="213360"/>
          <a:ext cx="8991600" cy="6431280"/>
        </p:xfrm>
        <a:graphic>
          <a:graphicData uri="http://schemas.openxmlformats.org/drawingml/2006/table">
            <a:tbl>
              <a:tblPr firstRow="1" bandRow="1">
                <a:tableStyleId>{073A0DAA-6AF3-43AB-8588-CEC1D06C72B9}</a:tableStyleId>
              </a:tblPr>
              <a:tblGrid>
                <a:gridCol w="4495800">
                  <a:extLst>
                    <a:ext uri="{9D8B030D-6E8A-4147-A177-3AD203B41FA5}">
                      <a16:colId xmlns:a16="http://schemas.microsoft.com/office/drawing/2014/main" val="4281156893"/>
                    </a:ext>
                  </a:extLst>
                </a:gridCol>
                <a:gridCol w="4495800">
                  <a:extLst>
                    <a:ext uri="{9D8B030D-6E8A-4147-A177-3AD203B41FA5}">
                      <a16:colId xmlns:a16="http://schemas.microsoft.com/office/drawing/2014/main" val="2895279053"/>
                    </a:ext>
                  </a:extLst>
                </a:gridCol>
              </a:tblGrid>
              <a:tr h="822960">
                <a:tc>
                  <a:txBody>
                    <a:bodyPr/>
                    <a:lstStyle/>
                    <a:p>
                      <a:pPr marL="0" marR="0" lvl="0" indent="0" algn="ctr"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sz="2800" b="1" kern="1200" dirty="0">
                          <a:solidFill>
                            <a:srgbClr val="00FFFF"/>
                          </a:solidFill>
                          <a:latin typeface="Calibri" panose="020F0502020204030204" pitchFamily="34" charset="0"/>
                          <a:cs typeface="Calibri" panose="020F0502020204030204" pitchFamily="34" charset="0"/>
                        </a:rPr>
                        <a:t>TEACHINGS OF </a:t>
                      </a:r>
                      <a:r>
                        <a:rPr lang="en-US" sz="2800" b="1" u="sng" kern="1200" dirty="0">
                          <a:solidFill>
                            <a:srgbClr val="FFFFCC"/>
                          </a:solidFill>
                          <a:latin typeface="Calibri" panose="020F0502020204030204" pitchFamily="34" charset="0"/>
                          <a:cs typeface="Calibri" panose="020F0502020204030204" pitchFamily="34" charset="0"/>
                        </a:rPr>
                        <a:t>LAW</a:t>
                      </a:r>
                      <a:endParaRPr lang="en-US" sz="2800" b="1" u="sng" kern="1200" dirty="0">
                        <a:solidFill>
                          <a:srgbClr val="FFFFCC"/>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sz="2800" b="1" kern="1200" dirty="0">
                          <a:solidFill>
                            <a:srgbClr val="00FFFF"/>
                          </a:solidFill>
                          <a:latin typeface="Calibri" panose="020F0502020204030204" pitchFamily="34" charset="0"/>
                          <a:cs typeface="Calibri" panose="020F0502020204030204" pitchFamily="34" charset="0"/>
                        </a:rPr>
                        <a:t>TEACHINGS OF </a:t>
                      </a:r>
                      <a:r>
                        <a:rPr lang="en-US" sz="2800" b="1" u="sng" kern="1200" dirty="0">
                          <a:solidFill>
                            <a:srgbClr val="99FFCC"/>
                          </a:solidFill>
                          <a:latin typeface="Calibri" panose="020F0502020204030204" pitchFamily="34" charset="0"/>
                          <a:cs typeface="Calibri" panose="020F0502020204030204" pitchFamily="34" charset="0"/>
                        </a:rPr>
                        <a:t>GRACE</a:t>
                      </a:r>
                      <a:endParaRPr lang="en-US" sz="2800" b="1" u="sng" kern="1200" dirty="0">
                        <a:solidFill>
                          <a:srgbClr val="99FFCC"/>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762004855"/>
                  </a:ext>
                </a:extLst>
              </a:tr>
              <a:tr h="731520">
                <a:tc>
                  <a:txBody>
                    <a:bodyPr/>
                    <a:lstStyle/>
                    <a:p>
                      <a:pPr marL="0" indent="0">
                        <a:spcBef>
                          <a:spcPts val="0"/>
                        </a:spcBef>
                        <a:spcAft>
                          <a:spcPts val="0"/>
                        </a:spcAft>
                        <a:buFont typeface="Arial" panose="020B0604020202020204" pitchFamily="34" charset="0"/>
                        <a:buNone/>
                      </a:pPr>
                      <a:r>
                        <a:rPr lang="en-US" sz="2600" dirty="0">
                          <a:latin typeface="Calibri" panose="020F0502020204030204" pitchFamily="34" charset="0"/>
                          <a:cs typeface="Calibri" panose="020F0502020204030204" pitchFamily="34" charset="0"/>
                        </a:rPr>
                        <a:t>Written with ink.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Written with the Spirit of the living God.</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075517518"/>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In tables of stone.</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In fleshy tables of the heart.</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635069451"/>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The letter </a:t>
                      </a:r>
                      <a:r>
                        <a:rPr lang="en-US" sz="2600" kern="1200" dirty="0" err="1">
                          <a:latin typeface="Calibri" panose="020F0502020204030204" pitchFamily="34" charset="0"/>
                          <a:cs typeface="Calibri" panose="020F0502020204030204" pitchFamily="34" charset="0"/>
                        </a:rPr>
                        <a:t>killeth</a:t>
                      </a:r>
                      <a:r>
                        <a:rPr lang="en-US" sz="2600" kern="1200" dirty="0">
                          <a:latin typeface="Calibri" panose="020F0502020204030204" pitchFamily="34" charset="0"/>
                          <a:cs typeface="Calibri" panose="020F0502020204030204" pitchFamily="34" charset="0"/>
                        </a:rPr>
                        <a:t>.</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The Spirit giveth life.</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392743910"/>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The ministration of death.</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The ministration of the Spirit.</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616815331"/>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Was glorious.</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Is rather glorious.</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93146939"/>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Done away.</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err="1">
                          <a:latin typeface="Calibri" panose="020F0502020204030204" pitchFamily="34" charset="0"/>
                          <a:cs typeface="Calibri" panose="020F0502020204030204" pitchFamily="34" charset="0"/>
                        </a:rPr>
                        <a:t>Remaineth</a:t>
                      </a:r>
                      <a:r>
                        <a:rPr lang="en-US" sz="2600" kern="1200" dirty="0">
                          <a:latin typeface="Calibri" panose="020F0502020204030204" pitchFamily="34" charset="0"/>
                          <a:cs typeface="Calibri" panose="020F0502020204030204" pitchFamily="34" charset="0"/>
                        </a:rPr>
                        <a:t>.</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217176497"/>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Abolished.</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We have such hope.</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53260936"/>
                  </a:ext>
                </a:extLst>
              </a:tr>
              <a:tr h="274320">
                <a:tc gridSpan="2">
                  <a:txBody>
                    <a:bodyPr/>
                    <a:lstStyle/>
                    <a:p>
                      <a:pPr algn="ctr"/>
                      <a:r>
                        <a:rPr lang="en-US" sz="1600" dirty="0">
                          <a:latin typeface="Calibri" panose="020F0502020204030204" pitchFamily="34" charset="0"/>
                          <a:cs typeface="Calibri" panose="020F0502020204030204" pitchFamily="34" charset="0"/>
                        </a:rPr>
                        <a:t>L. S.  CHAFER, Systematic theology (Vol. 4, p. 242).  (1993). Grand Rapids, MI: </a:t>
                      </a:r>
                      <a:r>
                        <a:rPr lang="en-US" sz="1600" dirty="0" err="1">
                          <a:latin typeface="Calibri" panose="020F0502020204030204" pitchFamily="34" charset="0"/>
                          <a:cs typeface="Calibri" panose="020F0502020204030204" pitchFamily="34" charset="0"/>
                        </a:rPr>
                        <a:t>Kregel</a:t>
                      </a:r>
                      <a:r>
                        <a:rPr lang="en-US" sz="1600" dirty="0">
                          <a:latin typeface="Calibri" panose="020F0502020204030204" pitchFamily="34" charset="0"/>
                          <a:cs typeface="Calibri" panose="020F0502020204030204" pitchFamily="34" charset="0"/>
                        </a:rPr>
                        <a:t> Publications.</a:t>
                      </a:r>
                    </a:p>
                  </a:txBody>
                  <a:tcPr anchor="ctr"/>
                </a:tc>
                <a:tc hMerge="1">
                  <a:txBody>
                    <a:bodyPr/>
                    <a:lstStyle/>
                    <a:p>
                      <a:endParaRPr lang="en-US" dirty="0"/>
                    </a:p>
                  </a:txBody>
                  <a:tcPr anchor="ctr"/>
                </a:tc>
                <a:extLst>
                  <a:ext uri="{0D108BD9-81ED-4DB2-BD59-A6C34878D82A}">
                    <a16:rowId xmlns:a16="http://schemas.microsoft.com/office/drawing/2014/main" val="1170557462"/>
                  </a:ext>
                </a:extLst>
              </a:tr>
            </a:tbl>
          </a:graphicData>
        </a:graphic>
      </p:graphicFrame>
    </p:spTree>
    <p:extLst>
      <p:ext uri="{BB962C8B-B14F-4D97-AF65-F5344CB8AC3E}">
        <p14:creationId xmlns:p14="http://schemas.microsoft.com/office/powerpoint/2010/main" val="18412401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a:extLst>
              <a:ext uri="{FF2B5EF4-FFF2-40B4-BE49-F238E27FC236}">
                <a16:creationId xmlns:a16="http://schemas.microsoft.com/office/drawing/2014/main" id="{5612D099-D060-4687-A856-8487039CAD9C}"/>
              </a:ext>
            </a:extLst>
          </p:cNvPr>
          <p:cNvSpPr>
            <a:spLocks noGrp="1" noChangeArrowheads="1"/>
          </p:cNvSpPr>
          <p:nvPr>
            <p:ph type="body" sz="half" idx="2"/>
          </p:nvPr>
        </p:nvSpPr>
        <p:spPr>
          <a:xfrm>
            <a:off x="4038600" y="1600200"/>
            <a:ext cx="4876800" cy="4114800"/>
          </a:xfrm>
        </p:spPr>
        <p:txBody>
          <a:bodyPr/>
          <a:lstStyle/>
          <a:p>
            <a:pPr algn="just"/>
            <a:r>
              <a:rPr lang="en-US" altLang="en-US" dirty="0"/>
              <a:t>Since the rock was a picture of God and of Christ Himself, striking the rock twice in anger was not</a:t>
            </a:r>
            <a:r>
              <a:rPr lang="en-US" altLang="en-US" sz="2400" dirty="0"/>
              <a:t> </a:t>
            </a:r>
            <a:r>
              <a:rPr lang="en-US" altLang="en-US" dirty="0"/>
              <a:t>respectful</a:t>
            </a:r>
            <a:r>
              <a:rPr lang="en-US" altLang="en-US" sz="2000" dirty="0"/>
              <a:t> </a:t>
            </a:r>
            <a:r>
              <a:rPr lang="en-US" altLang="en-US" dirty="0"/>
              <a:t>of</a:t>
            </a:r>
            <a:r>
              <a:rPr lang="en-US" altLang="en-US" sz="2000" dirty="0"/>
              <a:t> </a:t>
            </a:r>
            <a:r>
              <a:rPr lang="en-US" altLang="en-US" dirty="0"/>
              <a:t>Him.</a:t>
            </a:r>
          </a:p>
          <a:p>
            <a:pPr algn="just"/>
            <a:r>
              <a:rPr lang="en-US" altLang="en-US" dirty="0"/>
              <a:t>God wants to use us as His instruments. He doesn’t want us acting on our own or taking the credit.</a:t>
            </a:r>
          </a:p>
        </p:txBody>
      </p:sp>
      <p:sp>
        <p:nvSpPr>
          <p:cNvPr id="10" name="Text Box 4">
            <a:extLst>
              <a:ext uri="{FF2B5EF4-FFF2-40B4-BE49-F238E27FC236}">
                <a16:creationId xmlns:a16="http://schemas.microsoft.com/office/drawing/2014/main" id="{8F4C51BC-9632-46D1-8EA7-E54D6EFAF266}"/>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1" name="Rectangle 2">
            <a:extLst>
              <a:ext uri="{FF2B5EF4-FFF2-40B4-BE49-F238E27FC236}">
                <a16:creationId xmlns:a16="http://schemas.microsoft.com/office/drawing/2014/main" id="{C166C4E1-D5A3-4EF5-86B1-63DC4AE45FDE}"/>
              </a:ext>
            </a:extLst>
          </p:cNvPr>
          <p:cNvSpPr txBox="1">
            <a:spLocks noChangeArrowheads="1"/>
          </p:cNvSpPr>
          <p:nvPr/>
        </p:nvSpPr>
        <p:spPr>
          <a:xfrm>
            <a:off x="247650" y="685800"/>
            <a:ext cx="8648700" cy="7620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What Went Wrong? - Numbers 20:12-13</a:t>
            </a:r>
          </a:p>
        </p:txBody>
      </p:sp>
      <p:pic>
        <p:nvPicPr>
          <p:cNvPr id="12" name="Picture 9" descr="moses water rock strike">
            <a:extLst>
              <a:ext uri="{FF2B5EF4-FFF2-40B4-BE49-F238E27FC236}">
                <a16:creationId xmlns:a16="http://schemas.microsoft.com/office/drawing/2014/main" id="{530D67AE-33AE-4032-BE40-8A44CF834A1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752600"/>
            <a:ext cx="3657600"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9A4C152-92C3-450F-ACD4-D0FCC2A1B82A}"/>
              </a:ext>
            </a:extLst>
          </p:cNvPr>
          <p:cNvPicPr>
            <a:picLocks noChangeAspect="1"/>
          </p:cNvPicPr>
          <p:nvPr/>
        </p:nvPicPr>
        <p:blipFill>
          <a:blip r:embed="rId4"/>
          <a:stretch>
            <a:fillRect/>
          </a:stretch>
        </p:blipFill>
        <p:spPr>
          <a:xfrm>
            <a:off x="7717972" y="5145182"/>
            <a:ext cx="1197428" cy="1560418"/>
          </a:xfrm>
          <a:prstGeom prst="round2DiagRect">
            <a:avLst/>
          </a:prstGeom>
        </p:spPr>
      </p:pic>
    </p:spTree>
    <p:extLst>
      <p:ext uri="{BB962C8B-B14F-4D97-AF65-F5344CB8AC3E}">
        <p14:creationId xmlns:p14="http://schemas.microsoft.com/office/powerpoint/2010/main" val="24085573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43ADD6B3-14F3-4B97-92A4-371C5F7DD916}"/>
              </a:ext>
            </a:extLst>
          </p:cNvPr>
          <p:cNvSpPr>
            <a:spLocks noGrp="1" noChangeArrowheads="1"/>
          </p:cNvSpPr>
          <p:nvPr>
            <p:ph type="body" sz="half" idx="1"/>
          </p:nvPr>
        </p:nvSpPr>
        <p:spPr>
          <a:xfrm>
            <a:off x="304800" y="1981200"/>
            <a:ext cx="4572000" cy="3124201"/>
          </a:xfrm>
        </p:spPr>
        <p:txBody>
          <a:bodyPr/>
          <a:lstStyle/>
          <a:p>
            <a:pPr algn="just"/>
            <a:r>
              <a:rPr lang="en-US" altLang="en-US" dirty="0"/>
              <a:t>Why did Aaron also receive the consequences when it was Moses who had said and done what was wrong in the way that the water was brought out from the rock? </a:t>
            </a:r>
          </a:p>
        </p:txBody>
      </p:sp>
      <p:sp>
        <p:nvSpPr>
          <p:cNvPr id="7" name="Text Box 4">
            <a:extLst>
              <a:ext uri="{FF2B5EF4-FFF2-40B4-BE49-F238E27FC236}">
                <a16:creationId xmlns:a16="http://schemas.microsoft.com/office/drawing/2014/main" id="{85039627-A9EC-4DED-A5BD-A987EDFB44F3}"/>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8" name="Rectangle 2">
            <a:extLst>
              <a:ext uri="{FF2B5EF4-FFF2-40B4-BE49-F238E27FC236}">
                <a16:creationId xmlns:a16="http://schemas.microsoft.com/office/drawing/2014/main" id="{474BFA81-6F0E-4AAD-BB06-F30D9E1405AD}"/>
              </a:ext>
            </a:extLst>
          </p:cNvPr>
          <p:cNvSpPr txBox="1">
            <a:spLocks noChangeArrowheads="1"/>
          </p:cNvSpPr>
          <p:nvPr/>
        </p:nvSpPr>
        <p:spPr>
          <a:xfrm>
            <a:off x="247650" y="685800"/>
            <a:ext cx="8648700" cy="10668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Both Moses </a:t>
            </a:r>
            <a:r>
              <a:rPr lang="en-US" altLang="en-US" sz="3600" b="1" i="1" u="sng" kern="0" dirty="0">
                <a:solidFill>
                  <a:srgbClr val="0000CC"/>
                </a:solidFill>
              </a:rPr>
              <a:t>and</a:t>
            </a:r>
            <a:r>
              <a:rPr lang="en-US" altLang="en-US" sz="3600" b="1" kern="0" dirty="0">
                <a:solidFill>
                  <a:srgbClr val="0000CC"/>
                </a:solidFill>
              </a:rPr>
              <a:t> Aaron receive the consequences - Numbers 20:12-13</a:t>
            </a:r>
          </a:p>
        </p:txBody>
      </p:sp>
      <p:pic>
        <p:nvPicPr>
          <p:cNvPr id="5" name="Picture 4">
            <a:extLst>
              <a:ext uri="{FF2B5EF4-FFF2-40B4-BE49-F238E27FC236}">
                <a16:creationId xmlns:a16="http://schemas.microsoft.com/office/drawing/2014/main" id="{450AE781-AE34-4BE1-A7C1-777556BE2911}"/>
              </a:ext>
            </a:extLst>
          </p:cNvPr>
          <p:cNvPicPr>
            <a:picLocks noChangeAspect="1"/>
          </p:cNvPicPr>
          <p:nvPr/>
        </p:nvPicPr>
        <p:blipFill>
          <a:blip r:embed="rId3"/>
          <a:stretch>
            <a:fillRect/>
          </a:stretch>
        </p:blipFill>
        <p:spPr>
          <a:xfrm>
            <a:off x="5105400" y="2209800"/>
            <a:ext cx="3657600" cy="3332191"/>
          </a:xfrm>
          <a:prstGeom prst="rect">
            <a:avLst/>
          </a:prstGeom>
        </p:spPr>
      </p:pic>
      <p:sp>
        <p:nvSpPr>
          <p:cNvPr id="2" name="Rectangle 1">
            <a:extLst>
              <a:ext uri="{FF2B5EF4-FFF2-40B4-BE49-F238E27FC236}">
                <a16:creationId xmlns:a16="http://schemas.microsoft.com/office/drawing/2014/main" id="{9753E2AF-FD53-4D67-BE5A-0C0955530355}"/>
              </a:ext>
            </a:extLst>
          </p:cNvPr>
          <p:cNvSpPr/>
          <p:nvPr/>
        </p:nvSpPr>
        <p:spPr>
          <a:xfrm>
            <a:off x="3886200" y="5689937"/>
            <a:ext cx="2635658" cy="1015663"/>
          </a:xfrm>
          <a:prstGeom prst="rect">
            <a:avLst/>
          </a:prstGeom>
        </p:spPr>
        <p:txBody>
          <a:bodyPr wrap="none">
            <a:spAutoFit/>
          </a:bodyPr>
          <a:lstStyle/>
          <a:p>
            <a:r>
              <a:rPr lang="en-US" sz="6000" b="1" dirty="0">
                <a:solidFill>
                  <a:srgbClr val="FF0000"/>
                </a:solidFill>
                <a:latin typeface="Calibri" panose="020F0502020204030204" pitchFamily="34" charset="0"/>
                <a:cs typeface="Calibri" panose="020F0502020204030204" pitchFamily="34" charset="0"/>
              </a:rPr>
              <a:t>Or is it?</a:t>
            </a:r>
          </a:p>
        </p:txBody>
      </p:sp>
      <p:pic>
        <p:nvPicPr>
          <p:cNvPr id="3" name="Picture 2">
            <a:extLst>
              <a:ext uri="{FF2B5EF4-FFF2-40B4-BE49-F238E27FC236}">
                <a16:creationId xmlns:a16="http://schemas.microsoft.com/office/drawing/2014/main" id="{A81C2FDE-F25A-498C-91EB-D239DC06F8DB}"/>
              </a:ext>
            </a:extLst>
          </p:cNvPr>
          <p:cNvPicPr>
            <a:picLocks noChangeAspect="1"/>
          </p:cNvPicPr>
          <p:nvPr/>
        </p:nvPicPr>
        <p:blipFill>
          <a:blip r:embed="rId4"/>
          <a:stretch>
            <a:fillRect/>
          </a:stretch>
        </p:blipFill>
        <p:spPr>
          <a:xfrm>
            <a:off x="1981200" y="4876800"/>
            <a:ext cx="1828800" cy="1828800"/>
          </a:xfrm>
          <a:prstGeom prst="rect">
            <a:avLst/>
          </a:prstGeom>
        </p:spPr>
      </p:pic>
    </p:spTree>
    <p:extLst>
      <p:ext uri="{BB962C8B-B14F-4D97-AF65-F5344CB8AC3E}">
        <p14:creationId xmlns:p14="http://schemas.microsoft.com/office/powerpoint/2010/main" val="113927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a:extLst>
              <a:ext uri="{FF2B5EF4-FFF2-40B4-BE49-F238E27FC236}">
                <a16:creationId xmlns:a16="http://schemas.microsoft.com/office/drawing/2014/main" id="{619D1E53-301D-4230-BB68-F568A4F13EF0}"/>
              </a:ext>
            </a:extLst>
          </p:cNvPr>
          <p:cNvSpPr>
            <a:spLocks noGrp="1" noChangeArrowheads="1"/>
          </p:cNvSpPr>
          <p:nvPr>
            <p:ph type="body" sz="half" idx="2"/>
          </p:nvPr>
        </p:nvSpPr>
        <p:spPr>
          <a:xfrm>
            <a:off x="247650" y="1981200"/>
            <a:ext cx="8591550" cy="1676400"/>
          </a:xfrm>
        </p:spPr>
        <p:txBody>
          <a:bodyPr/>
          <a:lstStyle/>
          <a:p>
            <a:pPr algn="just">
              <a:lnSpc>
                <a:spcPct val="90000"/>
              </a:lnSpc>
            </a:pPr>
            <a:r>
              <a:rPr lang="en-US" altLang="en-US" dirty="0"/>
              <a:t>Aaron had been there all along, when God spoke to Moses, and knew what God had said and had stood by silently while Moses erred, rather than correcting Moses in his errors. </a:t>
            </a:r>
          </a:p>
        </p:txBody>
      </p:sp>
      <p:sp>
        <p:nvSpPr>
          <p:cNvPr id="10" name="Text Box 4">
            <a:extLst>
              <a:ext uri="{FF2B5EF4-FFF2-40B4-BE49-F238E27FC236}">
                <a16:creationId xmlns:a16="http://schemas.microsoft.com/office/drawing/2014/main" id="{1203F5C0-B54E-479B-8873-A16600F14976}"/>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1" name="Rectangle 2">
            <a:extLst>
              <a:ext uri="{FF2B5EF4-FFF2-40B4-BE49-F238E27FC236}">
                <a16:creationId xmlns:a16="http://schemas.microsoft.com/office/drawing/2014/main" id="{365BF050-F914-4D12-86D3-EFBB399F7353}"/>
              </a:ext>
            </a:extLst>
          </p:cNvPr>
          <p:cNvSpPr txBox="1">
            <a:spLocks noChangeArrowheads="1"/>
          </p:cNvSpPr>
          <p:nvPr/>
        </p:nvSpPr>
        <p:spPr>
          <a:xfrm>
            <a:off x="247650" y="685800"/>
            <a:ext cx="8648700" cy="10668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Both Moses </a:t>
            </a:r>
            <a:r>
              <a:rPr lang="en-US" altLang="en-US" sz="3600" b="1" i="1" u="sng" kern="0" dirty="0">
                <a:solidFill>
                  <a:srgbClr val="0000CC"/>
                </a:solidFill>
              </a:rPr>
              <a:t>and</a:t>
            </a:r>
            <a:r>
              <a:rPr lang="en-US" altLang="en-US" sz="3600" b="1" kern="0" dirty="0">
                <a:solidFill>
                  <a:srgbClr val="0000CC"/>
                </a:solidFill>
              </a:rPr>
              <a:t> Aaron receive the consequences - Numbers 20:12-13</a:t>
            </a:r>
          </a:p>
        </p:txBody>
      </p:sp>
      <p:pic>
        <p:nvPicPr>
          <p:cNvPr id="6" name="Picture 5">
            <a:extLst>
              <a:ext uri="{FF2B5EF4-FFF2-40B4-BE49-F238E27FC236}">
                <a16:creationId xmlns:a16="http://schemas.microsoft.com/office/drawing/2014/main" id="{998950E6-06C6-45FF-9A40-374BC6661E03}"/>
              </a:ext>
            </a:extLst>
          </p:cNvPr>
          <p:cNvPicPr>
            <a:picLocks noChangeAspect="1"/>
          </p:cNvPicPr>
          <p:nvPr/>
        </p:nvPicPr>
        <p:blipFill>
          <a:blip r:embed="rId3"/>
          <a:stretch>
            <a:fillRect/>
          </a:stretch>
        </p:blipFill>
        <p:spPr>
          <a:xfrm>
            <a:off x="106026" y="4160520"/>
            <a:ext cx="8931948" cy="2468880"/>
          </a:xfrm>
          <a:prstGeom prst="rect">
            <a:avLst/>
          </a:prstGeom>
        </p:spPr>
      </p:pic>
    </p:spTree>
    <p:extLst>
      <p:ext uri="{BB962C8B-B14F-4D97-AF65-F5344CB8AC3E}">
        <p14:creationId xmlns:p14="http://schemas.microsoft.com/office/powerpoint/2010/main" val="11046104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Rectangle 4">
            <a:extLst>
              <a:ext uri="{FF2B5EF4-FFF2-40B4-BE49-F238E27FC236}">
                <a16:creationId xmlns:a16="http://schemas.microsoft.com/office/drawing/2014/main" id="{04D964B0-5489-4DF7-8A76-13312C7BBCCD}"/>
              </a:ext>
            </a:extLst>
          </p:cNvPr>
          <p:cNvSpPr>
            <a:spLocks noGrp="1" noChangeArrowheads="1"/>
          </p:cNvSpPr>
          <p:nvPr>
            <p:ph type="body" sz="half" idx="2"/>
          </p:nvPr>
        </p:nvSpPr>
        <p:spPr>
          <a:xfrm>
            <a:off x="3476625" y="1470025"/>
            <a:ext cx="5514975" cy="4016375"/>
          </a:xfrm>
        </p:spPr>
        <p:txBody>
          <a:bodyPr/>
          <a:lstStyle/>
          <a:p>
            <a:pPr algn="just">
              <a:spcBef>
                <a:spcPts val="0"/>
              </a:spcBef>
            </a:pPr>
            <a:r>
              <a:rPr lang="en-US" altLang="en-US" dirty="0"/>
              <a:t>In spite of both Moses’ and Aaron’s errors, and the people’s murmuring and complaining, God mercifully and graciously caused  the water flow from the rock.</a:t>
            </a:r>
          </a:p>
        </p:txBody>
      </p:sp>
      <p:pic>
        <p:nvPicPr>
          <p:cNvPr id="103433" name="Picture 9" descr="tissot_moses_smites_the_rock_in_the_desert">
            <a:extLst>
              <a:ext uri="{FF2B5EF4-FFF2-40B4-BE49-F238E27FC236}">
                <a16:creationId xmlns:a16="http://schemas.microsoft.com/office/drawing/2014/main" id="{01EA3BBA-7C7B-4FA0-AB3A-2778C5F210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622426"/>
            <a:ext cx="3291840" cy="3110379"/>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58C48536-4AE9-44A5-9662-2149CBA46C08}"/>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9" name="Rectangle 2">
            <a:extLst>
              <a:ext uri="{FF2B5EF4-FFF2-40B4-BE49-F238E27FC236}">
                <a16:creationId xmlns:a16="http://schemas.microsoft.com/office/drawing/2014/main" id="{9B368D4F-5347-452A-9EEF-5370BDD6800E}"/>
              </a:ext>
            </a:extLst>
          </p:cNvPr>
          <p:cNvSpPr txBox="1">
            <a:spLocks noChangeArrowheads="1"/>
          </p:cNvSpPr>
          <p:nvPr/>
        </p:nvSpPr>
        <p:spPr>
          <a:xfrm>
            <a:off x="200025" y="685800"/>
            <a:ext cx="8743950" cy="6858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God’s mercy and grace depend upon Him</a:t>
            </a:r>
          </a:p>
        </p:txBody>
      </p:sp>
    </p:spTree>
    <p:extLst>
      <p:ext uri="{BB962C8B-B14F-4D97-AF65-F5344CB8AC3E}">
        <p14:creationId xmlns:p14="http://schemas.microsoft.com/office/powerpoint/2010/main" val="684151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58C48536-4AE9-44A5-9662-2149CBA46C08}"/>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6" name="TextBox 5">
            <a:extLst>
              <a:ext uri="{FF2B5EF4-FFF2-40B4-BE49-F238E27FC236}">
                <a16:creationId xmlns:a16="http://schemas.microsoft.com/office/drawing/2014/main" id="{434AF945-6330-4104-86A8-9E2BBF651072}"/>
              </a:ext>
            </a:extLst>
          </p:cNvPr>
          <p:cNvSpPr txBox="1"/>
          <p:nvPr/>
        </p:nvSpPr>
        <p:spPr>
          <a:xfrm>
            <a:off x="342900" y="685800"/>
            <a:ext cx="8458200" cy="830997"/>
          </a:xfrm>
          <a:prstGeom prst="rect">
            <a:avLst/>
          </a:prstGeom>
          <a:noFill/>
        </p:spPr>
        <p:txBody>
          <a:bodyPr wrap="square" rtlCol="0">
            <a:spAutoFit/>
          </a:bodyPr>
          <a:lstStyle/>
          <a:p>
            <a:pPr algn="ctr"/>
            <a:r>
              <a:rPr lang="en-US" sz="4800" b="1" dirty="0">
                <a:ln w="9525">
                  <a:solidFill>
                    <a:schemeClr val="bg1"/>
                  </a:solidFill>
                  <a:prstDash val="solid"/>
                </a:ln>
                <a:solidFill>
                  <a:srgbClr val="FF0000"/>
                </a:solidFill>
                <a:effectLst>
                  <a:outerShdw blurRad="38100" dist="38100" dir="2700000" algn="tl">
                    <a:srgbClr val="000000">
                      <a:alpha val="43137"/>
                    </a:srgbClr>
                  </a:outerShdw>
                </a:effectLst>
                <a:latin typeface="Britannic Bold" panose="020B0903060703020204" pitchFamily="34" charset="0"/>
              </a:rPr>
              <a:t>VERY IMPORTANT PRINCIPLE!</a:t>
            </a:r>
          </a:p>
        </p:txBody>
      </p:sp>
      <p:sp>
        <p:nvSpPr>
          <p:cNvPr id="11" name="Rectangle 4">
            <a:extLst>
              <a:ext uri="{FF2B5EF4-FFF2-40B4-BE49-F238E27FC236}">
                <a16:creationId xmlns:a16="http://schemas.microsoft.com/office/drawing/2014/main" id="{230FBA33-A526-4547-AE88-71614203954F}"/>
              </a:ext>
            </a:extLst>
          </p:cNvPr>
          <p:cNvSpPr txBox="1">
            <a:spLocks noChangeArrowheads="1"/>
          </p:cNvSpPr>
          <p:nvPr/>
        </p:nvSpPr>
        <p:spPr bwMode="auto">
          <a:xfrm>
            <a:off x="571500" y="1593553"/>
            <a:ext cx="8001000" cy="191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18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algn="just">
              <a:spcBef>
                <a:spcPts val="0"/>
              </a:spcBef>
              <a:spcAft>
                <a:spcPts val="1200"/>
              </a:spcAft>
              <a:buNone/>
            </a:pPr>
            <a:r>
              <a:rPr lang="en-US" altLang="en-US" sz="4800" b="1" dirty="0">
                <a:ln w="9525">
                  <a:solidFill>
                    <a:schemeClr val="bg1"/>
                  </a:solidFill>
                  <a:prstDash val="solid"/>
                </a:ln>
                <a:latin typeface="Britannic Bold" panose="020B0903060703020204" pitchFamily="34" charset="0"/>
                <a:cs typeface="Arial" panose="020B0604020202020204" pitchFamily="34" charset="0"/>
              </a:rPr>
              <a:t>The fact that the Lord may bless people does not mean that everything that they are doing is right!</a:t>
            </a:r>
          </a:p>
        </p:txBody>
      </p:sp>
      <p:pic>
        <p:nvPicPr>
          <p:cNvPr id="15" name="Picture 14" descr="A picture containing object&#10;&#10;Description generated with very high confidence">
            <a:extLst>
              <a:ext uri="{FF2B5EF4-FFF2-40B4-BE49-F238E27FC236}">
                <a16:creationId xmlns:a16="http://schemas.microsoft.com/office/drawing/2014/main" id="{0EC0EE05-2B54-45FD-9F9A-992D00667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872" y="4419600"/>
            <a:ext cx="2298256" cy="2286000"/>
          </a:xfrm>
          <a:prstGeom prst="rect">
            <a:avLst/>
          </a:prstGeom>
        </p:spPr>
      </p:pic>
    </p:spTree>
    <p:extLst>
      <p:ext uri="{BB962C8B-B14F-4D97-AF65-F5344CB8AC3E}">
        <p14:creationId xmlns:p14="http://schemas.microsoft.com/office/powerpoint/2010/main" val="8458188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7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838200" y="1143000"/>
            <a:ext cx="74676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6</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Whacking &amp; Watering (Numbers 20:1-13)</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solidFill>
                  <a:srgbClr val="0000CC"/>
                </a:solidFill>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3261198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5F65EEDB-1919-4A99-81B3-7616DD04C8CC}"/>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pic>
        <p:nvPicPr>
          <p:cNvPr id="5" name="Picture 4">
            <a:extLst>
              <a:ext uri="{FF2B5EF4-FFF2-40B4-BE49-F238E27FC236}">
                <a16:creationId xmlns:a16="http://schemas.microsoft.com/office/drawing/2014/main" id="{338C8371-F347-4123-A788-F20A87DB59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5615" y="1142802"/>
            <a:ext cx="8132769" cy="4572396"/>
          </a:xfrm>
          <a:prstGeom prst="rect">
            <a:avLst/>
          </a:prstGeom>
        </p:spPr>
      </p:pic>
    </p:spTree>
    <p:extLst>
      <p:ext uri="{BB962C8B-B14F-4D97-AF65-F5344CB8AC3E}">
        <p14:creationId xmlns:p14="http://schemas.microsoft.com/office/powerpoint/2010/main" val="27808373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3F5D5600-EE75-4671-ADBE-E4BB1D352319}"/>
              </a:ext>
            </a:extLst>
          </p:cNvPr>
          <p:cNvSpPr>
            <a:spLocks noGrp="1" noChangeArrowheads="1"/>
          </p:cNvSpPr>
          <p:nvPr>
            <p:ph type="body" sz="half" idx="1"/>
          </p:nvPr>
        </p:nvSpPr>
        <p:spPr>
          <a:xfrm>
            <a:off x="152399" y="1981200"/>
            <a:ext cx="8791575" cy="1066800"/>
          </a:xfrm>
        </p:spPr>
        <p:txBody>
          <a:bodyPr/>
          <a:lstStyle/>
          <a:p>
            <a:pPr algn="just"/>
            <a:r>
              <a:rPr lang="en-US" altLang="en-US" dirty="0"/>
              <a:t>The Law isn’t the same as Grace but this event, ‘under the Law’ reveals God’s grace and points to Christ.</a:t>
            </a:r>
          </a:p>
        </p:txBody>
      </p:sp>
      <p:sp>
        <p:nvSpPr>
          <p:cNvPr id="7" name="Text Box 4">
            <a:extLst>
              <a:ext uri="{FF2B5EF4-FFF2-40B4-BE49-F238E27FC236}">
                <a16:creationId xmlns:a16="http://schemas.microsoft.com/office/drawing/2014/main" id="{9EA81A1F-3C8E-4BAB-9BCD-7E4B0274A20A}"/>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8" name="Rectangle 2">
            <a:extLst>
              <a:ext uri="{FF2B5EF4-FFF2-40B4-BE49-F238E27FC236}">
                <a16:creationId xmlns:a16="http://schemas.microsoft.com/office/drawing/2014/main" id="{FBEA1B19-1EE5-42C7-87FC-23DB12BAFBDD}"/>
              </a:ext>
            </a:extLst>
          </p:cNvPr>
          <p:cNvSpPr txBox="1">
            <a:spLocks noChangeArrowheads="1"/>
          </p:cNvSpPr>
          <p:nvPr/>
        </p:nvSpPr>
        <p:spPr>
          <a:xfrm>
            <a:off x="200025" y="685800"/>
            <a:ext cx="8743950" cy="12954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This event ‘under Law’ points to Christ </a:t>
            </a:r>
          </a:p>
          <a:p>
            <a:r>
              <a:rPr lang="en-US" altLang="en-US" sz="2800" b="1" kern="0" dirty="0">
                <a:solidFill>
                  <a:srgbClr val="0000CC"/>
                </a:solidFill>
              </a:rPr>
              <a:t>Numbers 20:1-13</a:t>
            </a:r>
            <a:endParaRPr lang="en-US" altLang="en-US" sz="3200" b="1" kern="0" dirty="0">
              <a:solidFill>
                <a:srgbClr val="0000CC"/>
              </a:solidFill>
            </a:endParaRPr>
          </a:p>
        </p:txBody>
      </p:sp>
      <p:pic>
        <p:nvPicPr>
          <p:cNvPr id="9" name="Picture 8">
            <a:extLst>
              <a:ext uri="{FF2B5EF4-FFF2-40B4-BE49-F238E27FC236}">
                <a16:creationId xmlns:a16="http://schemas.microsoft.com/office/drawing/2014/main" id="{AF0CF545-AF7B-492B-B508-AC4DA07286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913" y="3139440"/>
            <a:ext cx="8774175" cy="3108960"/>
          </a:xfrm>
          <a:prstGeom prst="rect">
            <a:avLst/>
          </a:prstGeom>
        </p:spPr>
      </p:pic>
    </p:spTree>
    <p:extLst>
      <p:ext uri="{BB962C8B-B14F-4D97-AF65-F5344CB8AC3E}">
        <p14:creationId xmlns:p14="http://schemas.microsoft.com/office/powerpoint/2010/main" val="42228979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3F5D5600-EE75-4671-ADBE-E4BB1D352319}"/>
              </a:ext>
            </a:extLst>
          </p:cNvPr>
          <p:cNvSpPr>
            <a:spLocks noGrp="1" noChangeArrowheads="1"/>
          </p:cNvSpPr>
          <p:nvPr>
            <p:ph type="body" sz="half" idx="1"/>
          </p:nvPr>
        </p:nvSpPr>
        <p:spPr>
          <a:xfrm>
            <a:off x="152400" y="1981200"/>
            <a:ext cx="5105400" cy="4267200"/>
          </a:xfrm>
        </p:spPr>
        <p:txBody>
          <a:bodyPr/>
          <a:lstStyle/>
          <a:p>
            <a:pPr algn="just"/>
            <a:r>
              <a:rPr lang="en-US" altLang="en-US" dirty="0"/>
              <a:t>The Apostle Paul in 1 Cor. 10:4 states that the Exodus generation was </a:t>
            </a:r>
            <a:r>
              <a:rPr lang="en-US" altLang="en-US" b="1" i="1" dirty="0">
                <a:solidFill>
                  <a:srgbClr val="0000CC"/>
                </a:solidFill>
              </a:rPr>
              <a:t>‘baptized into Moses.’</a:t>
            </a:r>
            <a:r>
              <a:rPr lang="en-US" altLang="en-US" dirty="0"/>
              <a:t> This is referring to their having been identified and joined to the Mosaic Law….they were under the Law! </a:t>
            </a:r>
          </a:p>
        </p:txBody>
      </p:sp>
      <p:pic>
        <p:nvPicPr>
          <p:cNvPr id="47113" name="Picture 9" descr="Moses getting water from the rock">
            <a:extLst>
              <a:ext uri="{FF2B5EF4-FFF2-40B4-BE49-F238E27FC236}">
                <a16:creationId xmlns:a16="http://schemas.microsoft.com/office/drawing/2014/main" id="{C2F41166-BC3C-458F-BE47-1031D8C857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2133600"/>
            <a:ext cx="3242311" cy="4206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9EA81A1F-3C8E-4BAB-9BCD-7E4B0274A20A}"/>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8" name="Rectangle 2">
            <a:extLst>
              <a:ext uri="{FF2B5EF4-FFF2-40B4-BE49-F238E27FC236}">
                <a16:creationId xmlns:a16="http://schemas.microsoft.com/office/drawing/2014/main" id="{FBEA1B19-1EE5-42C7-87FC-23DB12BAFBDD}"/>
              </a:ext>
            </a:extLst>
          </p:cNvPr>
          <p:cNvSpPr txBox="1">
            <a:spLocks noChangeArrowheads="1"/>
          </p:cNvSpPr>
          <p:nvPr/>
        </p:nvSpPr>
        <p:spPr>
          <a:xfrm>
            <a:off x="200025" y="685800"/>
            <a:ext cx="8743950" cy="12954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This event ‘under Law’ points to Christ </a:t>
            </a:r>
          </a:p>
          <a:p>
            <a:r>
              <a:rPr lang="en-US" altLang="en-US" sz="2800" b="1" kern="0" dirty="0">
                <a:solidFill>
                  <a:srgbClr val="0000CC"/>
                </a:solidFill>
              </a:rPr>
              <a:t>Numbers 20:1-13</a:t>
            </a:r>
            <a:endParaRPr lang="en-US" altLang="en-US" sz="3200" b="1" kern="0" dirty="0">
              <a:solidFill>
                <a:srgbClr val="0000CC"/>
              </a:solidFill>
            </a:endParaRPr>
          </a:p>
        </p:txBody>
      </p:sp>
    </p:spTree>
    <p:extLst>
      <p:ext uri="{BB962C8B-B14F-4D97-AF65-F5344CB8AC3E}">
        <p14:creationId xmlns:p14="http://schemas.microsoft.com/office/powerpoint/2010/main" val="39343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7113"/>
                                        </p:tgtEl>
                                        <p:attrNameLst>
                                          <p:attrName>style.visibility</p:attrName>
                                        </p:attrNameLst>
                                      </p:cBhvr>
                                      <p:to>
                                        <p:strVal val="visible"/>
                                      </p:to>
                                    </p:set>
                                    <p:anim calcmode="lin" valueType="num">
                                      <p:cBhvr additive="base">
                                        <p:cTn id="7" dur="1000" fill="hold"/>
                                        <p:tgtEl>
                                          <p:spTgt spid="47113"/>
                                        </p:tgtEl>
                                        <p:attrNameLst>
                                          <p:attrName>ppt_x</p:attrName>
                                        </p:attrNameLst>
                                      </p:cBhvr>
                                      <p:tavLst>
                                        <p:tav tm="0">
                                          <p:val>
                                            <p:strVal val="0-#ppt_w/2"/>
                                          </p:val>
                                        </p:tav>
                                        <p:tav tm="100000">
                                          <p:val>
                                            <p:strVal val="#ppt_x"/>
                                          </p:val>
                                        </p:tav>
                                      </p:tavLst>
                                    </p:anim>
                                    <p:anim calcmode="lin" valueType="num">
                                      <p:cBhvr additive="base">
                                        <p:cTn id="8" dur="1000" fill="hold"/>
                                        <p:tgtEl>
                                          <p:spTgt spid="47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19050" y="0"/>
            <a:ext cx="9124950" cy="4876800"/>
          </a:xfrm>
        </p:spPr>
        <p:txBody>
          <a:bodyPr/>
          <a:lstStyle/>
          <a:p>
            <a:pPr marL="0" marR="0" indent="0" algn="ctr">
              <a:spcBef>
                <a:spcPts val="0"/>
              </a:spcBef>
              <a:spcAft>
                <a:spcPts val="1000"/>
              </a:spcAft>
              <a:buNone/>
            </a:pPr>
            <a:r>
              <a:rPr lang="en-US" sz="3200" b="1" dirty="0">
                <a:solidFill>
                  <a:srgbClr val="0000CC"/>
                </a:solidFill>
                <a:ea typeface="+mj-ea"/>
              </a:rPr>
              <a:t>1 Corinthians 10:1-4</a:t>
            </a:r>
          </a:p>
          <a:p>
            <a:pPr marL="0" marR="0" indent="0" algn="just">
              <a:spcBef>
                <a:spcPts val="0"/>
              </a:spcBef>
              <a:spcAft>
                <a:spcPts val="1000"/>
              </a:spcAft>
              <a:buNone/>
            </a:pPr>
            <a:r>
              <a:rPr lang="en-US" baseline="30000" dirty="0"/>
              <a:t>1</a:t>
            </a:r>
            <a:r>
              <a:rPr lang="en-US" dirty="0"/>
              <a:t> </a:t>
            </a:r>
            <a:r>
              <a:rPr lang="en-US" dirty="0">
                <a:ea typeface="+mj-ea"/>
              </a:rPr>
              <a:t>For I do not want you to be unaware, brethren, that our fathers were all under the cloud and all passed through the sea;</a:t>
            </a:r>
            <a:r>
              <a:rPr lang="en-US" dirty="0"/>
              <a:t> </a:t>
            </a:r>
            <a:r>
              <a:rPr lang="en-US" baseline="30000" dirty="0"/>
              <a:t>2</a:t>
            </a:r>
            <a:r>
              <a:rPr lang="en-US" dirty="0">
                <a:solidFill>
                  <a:srgbClr val="0000CC"/>
                </a:solidFill>
              </a:rPr>
              <a:t> </a:t>
            </a:r>
            <a:r>
              <a:rPr lang="en-US" b="1" u="sng" dirty="0">
                <a:solidFill>
                  <a:srgbClr val="0000CC"/>
                </a:solidFill>
                <a:ea typeface="+mj-ea"/>
              </a:rPr>
              <a:t>and all were baptized into Moses</a:t>
            </a:r>
            <a:r>
              <a:rPr lang="en-US" dirty="0">
                <a:solidFill>
                  <a:srgbClr val="0000CC"/>
                </a:solidFill>
                <a:ea typeface="+mj-ea"/>
              </a:rPr>
              <a:t> </a:t>
            </a:r>
            <a:r>
              <a:rPr lang="en-US" dirty="0">
                <a:ea typeface="+mj-ea"/>
              </a:rPr>
              <a:t>in the cloud and in the sea</a:t>
            </a:r>
            <a:r>
              <a:rPr lang="en-US" dirty="0"/>
              <a:t>; </a:t>
            </a:r>
            <a:r>
              <a:rPr lang="en-US" baseline="30000" dirty="0"/>
              <a:t>3</a:t>
            </a:r>
            <a:r>
              <a:rPr lang="en-US" dirty="0"/>
              <a:t> and all ate the same spiritual food; </a:t>
            </a:r>
            <a:r>
              <a:rPr lang="en-US" baseline="30000" dirty="0"/>
              <a:t>4</a:t>
            </a:r>
            <a:r>
              <a:rPr lang="en-US" dirty="0"/>
              <a:t> and all drank the same spiritual drink, for they were drinking from a spiritual rock which followed them; and the rock was Christ. </a:t>
            </a:r>
          </a:p>
        </p:txBody>
      </p:sp>
      <p:pic>
        <p:nvPicPr>
          <p:cNvPr id="2" name="Picture 1">
            <a:extLst>
              <a:ext uri="{FF2B5EF4-FFF2-40B4-BE49-F238E27FC236}">
                <a16:creationId xmlns:a16="http://schemas.microsoft.com/office/drawing/2014/main" id="{C08C2F98-13F7-4CDB-95EC-2DF6D12A71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6405" y="3276600"/>
            <a:ext cx="2731191" cy="1828800"/>
          </a:xfrm>
          <a:prstGeom prst="rect">
            <a:avLst/>
          </a:prstGeom>
        </p:spPr>
      </p:pic>
    </p:spTree>
    <p:extLst>
      <p:ext uri="{BB962C8B-B14F-4D97-AF65-F5344CB8AC3E}">
        <p14:creationId xmlns:p14="http://schemas.microsoft.com/office/powerpoint/2010/main" val="4139251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7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914400" y="1143000"/>
            <a:ext cx="73152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solidFill>
                  <a:srgbClr val="0000CC"/>
                </a:solidFill>
                <a:latin typeface="Calibri" panose="020F0502020204030204" pitchFamily="34" charset="0"/>
                <a:cs typeface="Calibri" panose="020F0502020204030204" pitchFamily="34" charset="0"/>
              </a:rPr>
              <a:t>Review</a:t>
            </a:r>
            <a:endParaRPr lang="en-US" altLang="en-US" sz="3000" b="1" dirty="0">
              <a:solidFill>
                <a:srgbClr val="0000CC"/>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u="sng" dirty="0">
                <a:solidFill>
                  <a:srgbClr val="0000CC"/>
                </a:solidFill>
                <a:latin typeface="Calibri" panose="020F0502020204030204" pitchFamily="34" charset="0"/>
                <a:cs typeface="Calibri" panose="020F0502020204030204" pitchFamily="34" charset="0"/>
              </a:rPr>
              <a:t>Session 6</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Whacking &amp; Watering (Numbers 20:1-13)</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Comments &amp; Commentary</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10819999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3F5D5600-EE75-4671-ADBE-E4BB1D352319}"/>
              </a:ext>
            </a:extLst>
          </p:cNvPr>
          <p:cNvSpPr>
            <a:spLocks noGrp="1" noChangeArrowheads="1"/>
          </p:cNvSpPr>
          <p:nvPr>
            <p:ph type="body" sz="half" idx="1"/>
          </p:nvPr>
        </p:nvSpPr>
        <p:spPr>
          <a:xfrm>
            <a:off x="152400" y="1981200"/>
            <a:ext cx="5334000" cy="4267200"/>
          </a:xfrm>
        </p:spPr>
        <p:txBody>
          <a:bodyPr/>
          <a:lstStyle/>
          <a:p>
            <a:pPr algn="just"/>
            <a:r>
              <a:rPr lang="en-US" altLang="en-US" dirty="0"/>
              <a:t>The Apostle Paul also states that the rock from which the water flowed was to represent Christ, God’s merciful and gracious provision of life for us all. </a:t>
            </a:r>
          </a:p>
        </p:txBody>
      </p:sp>
      <p:pic>
        <p:nvPicPr>
          <p:cNvPr id="47113" name="Picture 9" descr="Moses getting water from the rock">
            <a:extLst>
              <a:ext uri="{FF2B5EF4-FFF2-40B4-BE49-F238E27FC236}">
                <a16:creationId xmlns:a16="http://schemas.microsoft.com/office/drawing/2014/main" id="{C2F41166-BC3C-458F-BE47-1031D8C857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2194560"/>
            <a:ext cx="3242311" cy="4206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9EA81A1F-3C8E-4BAB-9BCD-7E4B0274A20A}"/>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8" name="Rectangle 2">
            <a:extLst>
              <a:ext uri="{FF2B5EF4-FFF2-40B4-BE49-F238E27FC236}">
                <a16:creationId xmlns:a16="http://schemas.microsoft.com/office/drawing/2014/main" id="{FBEA1B19-1EE5-42C7-87FC-23DB12BAFBDD}"/>
              </a:ext>
            </a:extLst>
          </p:cNvPr>
          <p:cNvSpPr txBox="1">
            <a:spLocks noChangeArrowheads="1"/>
          </p:cNvSpPr>
          <p:nvPr/>
        </p:nvSpPr>
        <p:spPr>
          <a:xfrm>
            <a:off x="200025" y="685800"/>
            <a:ext cx="8743950" cy="12954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This event ‘under Law’ points to Christ </a:t>
            </a:r>
          </a:p>
          <a:p>
            <a:r>
              <a:rPr lang="en-US" altLang="en-US" sz="2800" b="1" kern="0" dirty="0">
                <a:solidFill>
                  <a:srgbClr val="0000CC"/>
                </a:solidFill>
              </a:rPr>
              <a:t>Numbers 20:1-13</a:t>
            </a:r>
            <a:endParaRPr lang="en-US" altLang="en-US" sz="3200" b="1" kern="0" dirty="0">
              <a:solidFill>
                <a:srgbClr val="0000CC"/>
              </a:solidFill>
            </a:endParaRPr>
          </a:p>
        </p:txBody>
      </p:sp>
    </p:spTree>
    <p:extLst>
      <p:ext uri="{BB962C8B-B14F-4D97-AF65-F5344CB8AC3E}">
        <p14:creationId xmlns:p14="http://schemas.microsoft.com/office/powerpoint/2010/main" val="3568505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7113"/>
                                        </p:tgtEl>
                                        <p:attrNameLst>
                                          <p:attrName>style.visibility</p:attrName>
                                        </p:attrNameLst>
                                      </p:cBhvr>
                                      <p:to>
                                        <p:strVal val="visible"/>
                                      </p:to>
                                    </p:set>
                                    <p:anim calcmode="lin" valueType="num">
                                      <p:cBhvr additive="base">
                                        <p:cTn id="7" dur="1000" fill="hold"/>
                                        <p:tgtEl>
                                          <p:spTgt spid="47113"/>
                                        </p:tgtEl>
                                        <p:attrNameLst>
                                          <p:attrName>ppt_x</p:attrName>
                                        </p:attrNameLst>
                                      </p:cBhvr>
                                      <p:tavLst>
                                        <p:tav tm="0">
                                          <p:val>
                                            <p:strVal val="0-#ppt_w/2"/>
                                          </p:val>
                                        </p:tav>
                                        <p:tav tm="100000">
                                          <p:val>
                                            <p:strVal val="#ppt_x"/>
                                          </p:val>
                                        </p:tav>
                                      </p:tavLst>
                                    </p:anim>
                                    <p:anim calcmode="lin" valueType="num">
                                      <p:cBhvr additive="base">
                                        <p:cTn id="8" dur="1000" fill="hold"/>
                                        <p:tgtEl>
                                          <p:spTgt spid="47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19050" y="0"/>
            <a:ext cx="9124950" cy="4876800"/>
          </a:xfrm>
        </p:spPr>
        <p:txBody>
          <a:bodyPr/>
          <a:lstStyle/>
          <a:p>
            <a:pPr marL="0" marR="0" indent="0" algn="ctr">
              <a:spcBef>
                <a:spcPts val="0"/>
              </a:spcBef>
              <a:spcAft>
                <a:spcPts val="1000"/>
              </a:spcAft>
              <a:buNone/>
            </a:pPr>
            <a:r>
              <a:rPr lang="en-US" sz="3200" b="1" dirty="0">
                <a:solidFill>
                  <a:srgbClr val="0000CC"/>
                </a:solidFill>
                <a:ea typeface="+mj-ea"/>
              </a:rPr>
              <a:t>1 Corinthians 10:1-4</a:t>
            </a:r>
          </a:p>
          <a:p>
            <a:pPr marL="0" marR="0" indent="0" algn="just">
              <a:spcBef>
                <a:spcPts val="0"/>
              </a:spcBef>
              <a:spcAft>
                <a:spcPts val="1000"/>
              </a:spcAft>
              <a:buNone/>
            </a:pPr>
            <a:r>
              <a:rPr lang="en-US" baseline="30000" dirty="0"/>
              <a:t>1</a:t>
            </a:r>
            <a:r>
              <a:rPr lang="en-US" dirty="0"/>
              <a:t> </a:t>
            </a:r>
            <a:r>
              <a:rPr lang="en-US" dirty="0">
                <a:ea typeface="+mj-ea"/>
              </a:rPr>
              <a:t>For I do not want you to be unaware, brethren, that our fathers were all under the cloud and all passed through the sea;</a:t>
            </a:r>
            <a:r>
              <a:rPr lang="en-US" dirty="0"/>
              <a:t> </a:t>
            </a:r>
            <a:r>
              <a:rPr lang="en-US" baseline="30000" dirty="0"/>
              <a:t>2</a:t>
            </a:r>
            <a:r>
              <a:rPr lang="en-US" dirty="0"/>
              <a:t> </a:t>
            </a:r>
            <a:r>
              <a:rPr lang="en-US" dirty="0">
                <a:ea typeface="+mj-ea"/>
              </a:rPr>
              <a:t>and all were baptized into Moses in the cloud and in the sea</a:t>
            </a:r>
            <a:r>
              <a:rPr lang="en-US" dirty="0"/>
              <a:t>; </a:t>
            </a:r>
            <a:r>
              <a:rPr lang="en-US" baseline="30000" dirty="0"/>
              <a:t>3</a:t>
            </a:r>
            <a:r>
              <a:rPr lang="en-US" dirty="0"/>
              <a:t> and all ate the same spiritual food; </a:t>
            </a:r>
            <a:r>
              <a:rPr lang="en-US" baseline="30000" dirty="0"/>
              <a:t>4</a:t>
            </a:r>
            <a:r>
              <a:rPr lang="en-US" dirty="0"/>
              <a:t> and all drank the same spiritual drink, for they were drinking from a spiritual rock which followed them; and </a:t>
            </a:r>
            <a:r>
              <a:rPr lang="en-US" b="1" u="sng" dirty="0">
                <a:solidFill>
                  <a:srgbClr val="0000CC"/>
                </a:solidFill>
              </a:rPr>
              <a:t>the rock was Christ</a:t>
            </a:r>
            <a:r>
              <a:rPr lang="en-US" dirty="0"/>
              <a:t>. </a:t>
            </a:r>
          </a:p>
        </p:txBody>
      </p:sp>
      <p:pic>
        <p:nvPicPr>
          <p:cNvPr id="2" name="Picture 1">
            <a:extLst>
              <a:ext uri="{FF2B5EF4-FFF2-40B4-BE49-F238E27FC236}">
                <a16:creationId xmlns:a16="http://schemas.microsoft.com/office/drawing/2014/main" id="{C08C2F98-13F7-4CDB-95EC-2DF6D12A71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6405" y="3276600"/>
            <a:ext cx="2731191" cy="1828800"/>
          </a:xfrm>
          <a:prstGeom prst="rect">
            <a:avLst/>
          </a:prstGeom>
        </p:spPr>
      </p:pic>
    </p:spTree>
    <p:extLst>
      <p:ext uri="{BB962C8B-B14F-4D97-AF65-F5344CB8AC3E}">
        <p14:creationId xmlns:p14="http://schemas.microsoft.com/office/powerpoint/2010/main" val="33707456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3F5D5600-EE75-4671-ADBE-E4BB1D352319}"/>
              </a:ext>
            </a:extLst>
          </p:cNvPr>
          <p:cNvSpPr>
            <a:spLocks noGrp="1" noChangeArrowheads="1"/>
          </p:cNvSpPr>
          <p:nvPr>
            <p:ph type="body" sz="half" idx="1"/>
          </p:nvPr>
        </p:nvSpPr>
        <p:spPr>
          <a:xfrm>
            <a:off x="152400" y="1981200"/>
            <a:ext cx="5105400" cy="4495800"/>
          </a:xfrm>
        </p:spPr>
        <p:txBody>
          <a:bodyPr/>
          <a:lstStyle/>
          <a:p>
            <a:pPr algn="just"/>
            <a:r>
              <a:rPr lang="en-US" altLang="en-US" dirty="0"/>
              <a:t>Did Moses and Aaron or any of the Children of Israel, realize even for a moment, that they would become living examples for us today?</a:t>
            </a:r>
          </a:p>
        </p:txBody>
      </p:sp>
      <p:pic>
        <p:nvPicPr>
          <p:cNvPr id="47113" name="Picture 9" descr="Moses getting water from the rock">
            <a:extLst>
              <a:ext uri="{FF2B5EF4-FFF2-40B4-BE49-F238E27FC236}">
                <a16:creationId xmlns:a16="http://schemas.microsoft.com/office/drawing/2014/main" id="{C2F41166-BC3C-458F-BE47-1031D8C857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2194560"/>
            <a:ext cx="3242311" cy="4206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9EA81A1F-3C8E-4BAB-9BCD-7E4B0274A20A}"/>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8" name="Rectangle 2">
            <a:extLst>
              <a:ext uri="{FF2B5EF4-FFF2-40B4-BE49-F238E27FC236}">
                <a16:creationId xmlns:a16="http://schemas.microsoft.com/office/drawing/2014/main" id="{FBEA1B19-1EE5-42C7-87FC-23DB12BAFBDD}"/>
              </a:ext>
            </a:extLst>
          </p:cNvPr>
          <p:cNvSpPr txBox="1">
            <a:spLocks noChangeArrowheads="1"/>
          </p:cNvSpPr>
          <p:nvPr/>
        </p:nvSpPr>
        <p:spPr>
          <a:xfrm>
            <a:off x="200025" y="685800"/>
            <a:ext cx="8743950" cy="12954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This event ‘under Law’ points to Christ </a:t>
            </a:r>
          </a:p>
          <a:p>
            <a:r>
              <a:rPr lang="en-US" altLang="en-US" sz="2800" b="1" kern="0" dirty="0">
                <a:solidFill>
                  <a:srgbClr val="0000CC"/>
                </a:solidFill>
              </a:rPr>
              <a:t>Numbers 20:1-13</a:t>
            </a:r>
            <a:endParaRPr lang="en-US" altLang="en-US" sz="3200" b="1" kern="0" dirty="0">
              <a:solidFill>
                <a:srgbClr val="0000CC"/>
              </a:solidFill>
            </a:endParaRPr>
          </a:p>
        </p:txBody>
      </p:sp>
    </p:spTree>
    <p:extLst>
      <p:ext uri="{BB962C8B-B14F-4D97-AF65-F5344CB8AC3E}">
        <p14:creationId xmlns:p14="http://schemas.microsoft.com/office/powerpoint/2010/main" val="470938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7113"/>
                                        </p:tgtEl>
                                        <p:attrNameLst>
                                          <p:attrName>style.visibility</p:attrName>
                                        </p:attrNameLst>
                                      </p:cBhvr>
                                      <p:to>
                                        <p:strVal val="visible"/>
                                      </p:to>
                                    </p:set>
                                    <p:anim calcmode="lin" valueType="num">
                                      <p:cBhvr additive="base">
                                        <p:cTn id="7" dur="1000" fill="hold"/>
                                        <p:tgtEl>
                                          <p:spTgt spid="47113"/>
                                        </p:tgtEl>
                                        <p:attrNameLst>
                                          <p:attrName>ppt_x</p:attrName>
                                        </p:attrNameLst>
                                      </p:cBhvr>
                                      <p:tavLst>
                                        <p:tav tm="0">
                                          <p:val>
                                            <p:strVal val="0-#ppt_w/2"/>
                                          </p:val>
                                        </p:tav>
                                        <p:tav tm="100000">
                                          <p:val>
                                            <p:strVal val="#ppt_x"/>
                                          </p:val>
                                        </p:tav>
                                      </p:tavLst>
                                    </p:anim>
                                    <p:anim calcmode="lin" valueType="num">
                                      <p:cBhvr additive="base">
                                        <p:cTn id="8" dur="1000" fill="hold"/>
                                        <p:tgtEl>
                                          <p:spTgt spid="47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73E98-242A-471B-9DB3-9473EDF8D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E0CCD6B5-AF17-4087-8CCE-374BBB6A17C9}"/>
              </a:ext>
            </a:extLst>
          </p:cNvPr>
          <p:cNvSpPr>
            <a:spLocks noGrp="1"/>
          </p:cNvSpPr>
          <p:nvPr>
            <p:ph sz="half" idx="1"/>
          </p:nvPr>
        </p:nvSpPr>
        <p:spPr>
          <a:xfrm>
            <a:off x="19050" y="0"/>
            <a:ext cx="9124950" cy="2514600"/>
          </a:xfrm>
        </p:spPr>
        <p:txBody>
          <a:bodyPr/>
          <a:lstStyle/>
          <a:p>
            <a:pPr marL="0" marR="0" indent="0" algn="ctr">
              <a:spcBef>
                <a:spcPts val="0"/>
              </a:spcBef>
              <a:spcAft>
                <a:spcPts val="1000"/>
              </a:spcAft>
              <a:buNone/>
            </a:pPr>
            <a:r>
              <a:rPr lang="en-US" sz="3600" b="1" dirty="0">
                <a:solidFill>
                  <a:srgbClr val="0000CC"/>
                </a:solidFill>
                <a:ea typeface="+mj-ea"/>
              </a:rPr>
              <a:t>1 Corinthians 10:11</a:t>
            </a:r>
          </a:p>
          <a:p>
            <a:pPr marL="0" marR="0" indent="0" algn="just">
              <a:spcBef>
                <a:spcPts val="0"/>
              </a:spcBef>
              <a:spcAft>
                <a:spcPts val="1000"/>
              </a:spcAft>
              <a:buNone/>
            </a:pPr>
            <a:r>
              <a:rPr lang="en-US" sz="3200" dirty="0"/>
              <a:t>Now these things happened to them </a:t>
            </a:r>
            <a:r>
              <a:rPr lang="en-US" sz="3200" b="1" u="sng" dirty="0">
                <a:solidFill>
                  <a:srgbClr val="0000CC"/>
                </a:solidFill>
              </a:rPr>
              <a:t>as an example</a:t>
            </a:r>
            <a:r>
              <a:rPr lang="en-US" sz="3200" dirty="0"/>
              <a:t>, and they were written </a:t>
            </a:r>
            <a:r>
              <a:rPr lang="en-US" sz="3200" b="1" u="sng" dirty="0">
                <a:solidFill>
                  <a:srgbClr val="0000CC"/>
                </a:solidFill>
              </a:rPr>
              <a:t>for our instruction</a:t>
            </a:r>
            <a:r>
              <a:rPr lang="en-US" sz="3200" dirty="0"/>
              <a:t>, upon whom the ends of the ages have come. </a:t>
            </a:r>
          </a:p>
          <a:p>
            <a:pPr marL="0" marR="0" indent="0" algn="just">
              <a:spcBef>
                <a:spcPts val="0"/>
              </a:spcBef>
              <a:spcAft>
                <a:spcPts val="1000"/>
              </a:spcAft>
              <a:buNone/>
            </a:pPr>
            <a:endParaRPr lang="en-US" dirty="0"/>
          </a:p>
        </p:txBody>
      </p:sp>
      <p:pic>
        <p:nvPicPr>
          <p:cNvPr id="4" name="Picture 3">
            <a:extLst>
              <a:ext uri="{FF2B5EF4-FFF2-40B4-BE49-F238E27FC236}">
                <a16:creationId xmlns:a16="http://schemas.microsoft.com/office/drawing/2014/main" id="{49E63B02-360D-4B00-A32E-BE984CD84294}"/>
              </a:ext>
            </a:extLst>
          </p:cNvPr>
          <p:cNvPicPr>
            <a:picLocks noChangeAspect="1"/>
          </p:cNvPicPr>
          <p:nvPr/>
        </p:nvPicPr>
        <p:blipFill>
          <a:blip r:embed="rId3"/>
          <a:stretch>
            <a:fillRect/>
          </a:stretch>
        </p:blipFill>
        <p:spPr>
          <a:xfrm>
            <a:off x="2161904" y="2285999"/>
            <a:ext cx="4820193" cy="2743200"/>
          </a:xfrm>
          <a:prstGeom prst="roundRect">
            <a:avLst/>
          </a:prstGeom>
        </p:spPr>
      </p:pic>
    </p:spTree>
    <p:extLst>
      <p:ext uri="{BB962C8B-B14F-4D97-AF65-F5344CB8AC3E}">
        <p14:creationId xmlns:p14="http://schemas.microsoft.com/office/powerpoint/2010/main" val="15904061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3F5D5600-EE75-4671-ADBE-E4BB1D352319}"/>
              </a:ext>
            </a:extLst>
          </p:cNvPr>
          <p:cNvSpPr>
            <a:spLocks noGrp="1" noChangeArrowheads="1"/>
          </p:cNvSpPr>
          <p:nvPr>
            <p:ph type="body" sz="half" idx="1"/>
          </p:nvPr>
        </p:nvSpPr>
        <p:spPr>
          <a:xfrm>
            <a:off x="152400" y="1981200"/>
            <a:ext cx="5334000" cy="4495800"/>
          </a:xfrm>
        </p:spPr>
        <p:txBody>
          <a:bodyPr/>
          <a:lstStyle/>
          <a:p>
            <a:pPr algn="just"/>
            <a:r>
              <a:rPr lang="en-US" altLang="en-US" dirty="0"/>
              <a:t>As we reflect upon the Children of Israel in this event, we can take away something of great importance!</a:t>
            </a:r>
          </a:p>
        </p:txBody>
      </p:sp>
      <p:sp>
        <p:nvSpPr>
          <p:cNvPr id="7" name="Text Box 4">
            <a:extLst>
              <a:ext uri="{FF2B5EF4-FFF2-40B4-BE49-F238E27FC236}">
                <a16:creationId xmlns:a16="http://schemas.microsoft.com/office/drawing/2014/main" id="{9EA81A1F-3C8E-4BAB-9BCD-7E4B0274A20A}"/>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8" name="Rectangle 2">
            <a:extLst>
              <a:ext uri="{FF2B5EF4-FFF2-40B4-BE49-F238E27FC236}">
                <a16:creationId xmlns:a16="http://schemas.microsoft.com/office/drawing/2014/main" id="{FBEA1B19-1EE5-42C7-87FC-23DB12BAFBDD}"/>
              </a:ext>
            </a:extLst>
          </p:cNvPr>
          <p:cNvSpPr txBox="1">
            <a:spLocks noChangeArrowheads="1"/>
          </p:cNvSpPr>
          <p:nvPr/>
        </p:nvSpPr>
        <p:spPr>
          <a:xfrm>
            <a:off x="200025" y="685800"/>
            <a:ext cx="8743950" cy="12954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This event ‘under Law’ points to Christ </a:t>
            </a:r>
          </a:p>
          <a:p>
            <a:r>
              <a:rPr lang="en-US" altLang="en-US" sz="2800" b="1" kern="0" dirty="0">
                <a:solidFill>
                  <a:srgbClr val="0000CC"/>
                </a:solidFill>
              </a:rPr>
              <a:t>Numbers 20:1-13</a:t>
            </a:r>
            <a:endParaRPr lang="en-US" altLang="en-US" sz="3200" b="1" kern="0" dirty="0">
              <a:solidFill>
                <a:srgbClr val="0000CC"/>
              </a:solidFill>
            </a:endParaRPr>
          </a:p>
        </p:txBody>
      </p:sp>
      <p:pic>
        <p:nvPicPr>
          <p:cNvPr id="9" name="Picture 9" descr="Moses getting water from the rock">
            <a:extLst>
              <a:ext uri="{FF2B5EF4-FFF2-40B4-BE49-F238E27FC236}">
                <a16:creationId xmlns:a16="http://schemas.microsoft.com/office/drawing/2014/main" id="{64EF4140-B9D5-4574-A574-A306095927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2194560"/>
            <a:ext cx="3242311" cy="420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57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9EA81A1F-3C8E-4BAB-9BCD-7E4B0274A20A}"/>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pic>
        <p:nvPicPr>
          <p:cNvPr id="3" name="Picture 2">
            <a:extLst>
              <a:ext uri="{FF2B5EF4-FFF2-40B4-BE49-F238E27FC236}">
                <a16:creationId xmlns:a16="http://schemas.microsoft.com/office/drawing/2014/main" id="{DD202A85-41E1-424A-8376-7CE4F3B1EE24}"/>
              </a:ext>
            </a:extLst>
          </p:cNvPr>
          <p:cNvPicPr>
            <a:picLocks noChangeAspect="1"/>
          </p:cNvPicPr>
          <p:nvPr/>
        </p:nvPicPr>
        <p:blipFill>
          <a:blip r:embed="rId3"/>
          <a:stretch>
            <a:fillRect/>
          </a:stretch>
        </p:blipFill>
        <p:spPr>
          <a:xfrm>
            <a:off x="847021" y="685285"/>
            <a:ext cx="7449958" cy="5944115"/>
          </a:xfrm>
          <a:prstGeom prst="rect">
            <a:avLst/>
          </a:prstGeom>
        </p:spPr>
      </p:pic>
    </p:spTree>
    <p:extLst>
      <p:ext uri="{BB962C8B-B14F-4D97-AF65-F5344CB8AC3E}">
        <p14:creationId xmlns:p14="http://schemas.microsoft.com/office/powerpoint/2010/main" val="19320866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4">
            <a:extLst>
              <a:ext uri="{FF2B5EF4-FFF2-40B4-BE49-F238E27FC236}">
                <a16:creationId xmlns:a16="http://schemas.microsoft.com/office/drawing/2014/main" id="{D84F7F9C-9721-4DD0-850D-91C6641196F5}"/>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7 – Whacking &amp; Watering</a:t>
            </a:r>
          </a:p>
        </p:txBody>
      </p:sp>
      <p:sp>
        <p:nvSpPr>
          <p:cNvPr id="13" name="Rectangle 2">
            <a:extLst>
              <a:ext uri="{FF2B5EF4-FFF2-40B4-BE49-F238E27FC236}">
                <a16:creationId xmlns:a16="http://schemas.microsoft.com/office/drawing/2014/main" id="{9250F627-5F62-449C-9001-3E21761249AD}"/>
              </a:ext>
            </a:extLst>
          </p:cNvPr>
          <p:cNvSpPr txBox="1">
            <a:spLocks noChangeArrowheads="1"/>
          </p:cNvSpPr>
          <p:nvPr/>
        </p:nvSpPr>
        <p:spPr>
          <a:xfrm>
            <a:off x="200025" y="685800"/>
            <a:ext cx="8743950" cy="1295400"/>
          </a:xfrm>
          <a:prstGeom prst="rect">
            <a:avLst/>
          </a:prstGeom>
        </p:spPr>
        <p:txBody>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rgbClr val="0000CC"/>
                </a:solidFill>
              </a:rPr>
              <a:t>Therefore the Law has become our tutor </a:t>
            </a:r>
            <a:r>
              <a:rPr lang="en-US" altLang="en-US" sz="3600" b="1" u="sng" kern="0" dirty="0">
                <a:solidFill>
                  <a:srgbClr val="0000CC"/>
                </a:solidFill>
              </a:rPr>
              <a:t>to lead us to Christ</a:t>
            </a:r>
            <a:r>
              <a:rPr lang="en-US" altLang="en-US" sz="3600" b="1" kern="0" dirty="0">
                <a:solidFill>
                  <a:srgbClr val="0000CC"/>
                </a:solidFill>
              </a:rPr>
              <a:t>…Galatians 3:24 </a:t>
            </a:r>
          </a:p>
        </p:txBody>
      </p:sp>
      <p:pic>
        <p:nvPicPr>
          <p:cNvPr id="7" name="Picture 6">
            <a:extLst>
              <a:ext uri="{FF2B5EF4-FFF2-40B4-BE49-F238E27FC236}">
                <a16:creationId xmlns:a16="http://schemas.microsoft.com/office/drawing/2014/main" id="{48D3B32C-5190-449C-BDA9-C9059F414C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013" y="2427767"/>
            <a:ext cx="8943975" cy="4125433"/>
          </a:xfrm>
          <a:prstGeom prst="rect">
            <a:avLst/>
          </a:prstGeom>
        </p:spPr>
      </p:pic>
    </p:spTree>
    <p:extLst>
      <p:ext uri="{BB962C8B-B14F-4D97-AF65-F5344CB8AC3E}">
        <p14:creationId xmlns:p14="http://schemas.microsoft.com/office/powerpoint/2010/main" val="5534052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2D01AAF3-7056-4849-896E-C1088A8EC470}"/>
              </a:ext>
            </a:extLst>
          </p:cNvPr>
          <p:cNvSpPr txBox="1">
            <a:spLocks noChangeArrowheads="1"/>
          </p:cNvSpPr>
          <p:nvPr/>
        </p:nvSpPr>
        <p:spPr bwMode="auto">
          <a:xfrm>
            <a:off x="1333500" y="6459538"/>
            <a:ext cx="6477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800" b="1" dirty="0">
                <a:solidFill>
                  <a:srgbClr val="000000"/>
                </a:solidFill>
                <a:latin typeface="Calibri" panose="020F0502020204030204" pitchFamily="34" charset="0"/>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299"/>
            <a:ext cx="8229600" cy="151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r>
              <a:rPr lang="en-US" sz="3200" b="1" kern="0" dirty="0"/>
              <a:t>Law &amp; Grace: An Overview</a:t>
            </a:r>
            <a:br>
              <a:rPr lang="en-US" sz="3200" b="1" kern="0" dirty="0"/>
            </a:br>
            <a:r>
              <a:rPr lang="en-US" altLang="en-US" sz="2000" b="1" kern="0" dirty="0"/>
              <a:t>Jim McGowan, Th.D.</a:t>
            </a:r>
            <a:br>
              <a:rPr lang="en-US" altLang="en-US" sz="2000" b="1" kern="0" dirty="0"/>
            </a:br>
            <a:r>
              <a:rPr lang="en-US" altLang="en-US" sz="2000" b="1" kern="0" dirty="0"/>
              <a:t>Sugar Land Bible Church</a:t>
            </a:r>
            <a:br>
              <a:rPr lang="en-US" altLang="en-US" sz="2000" b="1" kern="0" dirty="0"/>
            </a:br>
            <a:r>
              <a:rPr lang="en-US" altLang="en-US" sz="2000" b="1" kern="0" dirty="0"/>
              <a:t>04-29-2018</a:t>
            </a:r>
            <a:endParaRPr lang="en-US" sz="3200" b="1" kern="0" dirty="0"/>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13" name="Text Box 4">
            <a:extLst>
              <a:ext uri="{FF2B5EF4-FFF2-40B4-BE49-F238E27FC236}">
                <a16:creationId xmlns:a16="http://schemas.microsoft.com/office/drawing/2014/main" id="{C756EEBB-D279-449B-877E-D5AD0FF559DB}"/>
              </a:ext>
            </a:extLst>
          </p:cNvPr>
          <p:cNvSpPr txBox="1">
            <a:spLocks noChangeArrowheads="1"/>
          </p:cNvSpPr>
          <p:nvPr/>
        </p:nvSpPr>
        <p:spPr bwMode="auto">
          <a:xfrm>
            <a:off x="5334000" y="5105400"/>
            <a:ext cx="3352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400" b="1" i="1" dirty="0">
                <a:solidFill>
                  <a:srgbClr val="00FFFF"/>
                </a:solidFill>
                <a:latin typeface="Calibri" panose="020F0502020204030204" pitchFamily="34" charset="0"/>
                <a:cs typeface="Calibri" panose="020F0502020204030204" pitchFamily="34" charset="0"/>
              </a:rPr>
              <a:t>…but grace &amp; truth were realized through Jesus Christ - John 1:17</a:t>
            </a:r>
          </a:p>
        </p:txBody>
      </p:sp>
    </p:spTree>
    <p:extLst>
      <p:ext uri="{BB962C8B-B14F-4D97-AF65-F5344CB8AC3E}">
        <p14:creationId xmlns:p14="http://schemas.microsoft.com/office/powerpoint/2010/main" val="298094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5DBA8714-1DEC-4340-807A-66315199ECB3}"/>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6 Review</a:t>
            </a:r>
          </a:p>
        </p:txBody>
      </p:sp>
      <p:pic>
        <p:nvPicPr>
          <p:cNvPr id="23555" name="Picture 2">
            <a:extLst>
              <a:ext uri="{FF2B5EF4-FFF2-40B4-BE49-F238E27FC236}">
                <a16:creationId xmlns:a16="http://schemas.microsoft.com/office/drawing/2014/main" id="{6BEFDB7A-7970-4B8F-9940-BC9A0C963D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4810" y="1905000"/>
            <a:ext cx="542059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2532" name="Rectangle 1">
            <a:extLst>
              <a:ext uri="{FF2B5EF4-FFF2-40B4-BE49-F238E27FC236}">
                <a16:creationId xmlns:a16="http://schemas.microsoft.com/office/drawing/2014/main" id="{D60A3E7C-6221-469E-8457-3BA5CF0E28B9}"/>
              </a:ext>
            </a:extLst>
          </p:cNvPr>
          <p:cNvSpPr>
            <a:spLocks noChangeArrowheads="1"/>
          </p:cNvSpPr>
          <p:nvPr/>
        </p:nvSpPr>
        <p:spPr bwMode="auto">
          <a:xfrm>
            <a:off x="1914830" y="649288"/>
            <a:ext cx="53143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0000CC"/>
                </a:solidFill>
                <a:latin typeface="Calibri" panose="020F0502020204030204" pitchFamily="34" charset="0"/>
                <a:cs typeface="Calibri" panose="020F0502020204030204" pitchFamily="34" charset="0"/>
              </a:rPr>
              <a:t>A Mountaintop Experience</a:t>
            </a:r>
          </a:p>
        </p:txBody>
      </p:sp>
      <p:pic>
        <p:nvPicPr>
          <p:cNvPr id="23557" name="Picture 5">
            <a:extLst>
              <a:ext uri="{FF2B5EF4-FFF2-40B4-BE49-F238E27FC236}">
                <a16:creationId xmlns:a16="http://schemas.microsoft.com/office/drawing/2014/main" id="{38711ABC-B47D-4139-B86C-2F05EAB628B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7306" y="1905000"/>
            <a:ext cx="2910089"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67893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5DBA8714-1DEC-4340-807A-66315199ECB3}"/>
              </a:ext>
            </a:extLst>
          </p:cNvPr>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6 Review</a:t>
            </a:r>
          </a:p>
        </p:txBody>
      </p:sp>
      <p:sp>
        <p:nvSpPr>
          <p:cNvPr id="22532" name="Rectangle 1">
            <a:extLst>
              <a:ext uri="{FF2B5EF4-FFF2-40B4-BE49-F238E27FC236}">
                <a16:creationId xmlns:a16="http://schemas.microsoft.com/office/drawing/2014/main" id="{D60A3E7C-6221-469E-8457-3BA5CF0E28B9}"/>
              </a:ext>
            </a:extLst>
          </p:cNvPr>
          <p:cNvSpPr>
            <a:spLocks noChangeArrowheads="1"/>
          </p:cNvSpPr>
          <p:nvPr/>
        </p:nvSpPr>
        <p:spPr bwMode="auto">
          <a:xfrm>
            <a:off x="2586074" y="649288"/>
            <a:ext cx="39718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0000FF"/>
                </a:solidFill>
                <a:latin typeface="Calibri" panose="020F0502020204030204" pitchFamily="34" charset="0"/>
                <a:cs typeface="Calibri" panose="020F0502020204030204" pitchFamily="34" charset="0"/>
              </a:rPr>
              <a:t>Keep Your Distance!</a:t>
            </a:r>
          </a:p>
        </p:txBody>
      </p:sp>
      <p:pic>
        <p:nvPicPr>
          <p:cNvPr id="2" name="Picture 1">
            <a:extLst>
              <a:ext uri="{FF2B5EF4-FFF2-40B4-BE49-F238E27FC236}">
                <a16:creationId xmlns:a16="http://schemas.microsoft.com/office/drawing/2014/main" id="{184DA942-4E27-4495-90B7-180DD3908F35}"/>
              </a:ext>
            </a:extLst>
          </p:cNvPr>
          <p:cNvPicPr>
            <a:picLocks noChangeAspect="1"/>
          </p:cNvPicPr>
          <p:nvPr/>
        </p:nvPicPr>
        <p:blipFill>
          <a:blip r:embed="rId3"/>
          <a:stretch>
            <a:fillRect/>
          </a:stretch>
        </p:blipFill>
        <p:spPr>
          <a:xfrm>
            <a:off x="2443429" y="1324629"/>
            <a:ext cx="4257143" cy="5228571"/>
          </a:xfrm>
          <a:prstGeom prst="rect">
            <a:avLst/>
          </a:prstGeom>
        </p:spPr>
      </p:pic>
    </p:spTree>
    <p:extLst>
      <p:ext uri="{BB962C8B-B14F-4D97-AF65-F5344CB8AC3E}">
        <p14:creationId xmlns:p14="http://schemas.microsoft.com/office/powerpoint/2010/main" val="2320148856"/>
      </p:ext>
    </p:extLst>
  </p:cSld>
  <p:clrMapOvr>
    <a:masterClrMapping/>
  </p:clrMapOvr>
</p:sld>
</file>

<file path=ppt/theme/theme1.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4672</TotalTime>
  <Words>5047</Words>
  <Application>Microsoft Office PowerPoint</Application>
  <PresentationFormat>On-screen Show (4:3)</PresentationFormat>
  <Paragraphs>606</Paragraphs>
  <Slides>77</Slides>
  <Notes>60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77</vt:i4>
      </vt:variant>
    </vt:vector>
  </HeadingPairs>
  <TitlesOfParts>
    <vt:vector size="83" baseType="lpstr">
      <vt:lpstr>Arial</vt:lpstr>
      <vt:lpstr>Britannic Bold</vt:lpstr>
      <vt:lpstr>Calibri</vt:lpstr>
      <vt:lpstr>Times New Roman</vt:lpstr>
      <vt:lpstr>2_Default Design</vt:lpstr>
      <vt:lpstr>1_Default Design</vt:lpstr>
      <vt:lpstr>PowerPoint Presentation</vt:lpstr>
      <vt:lpstr>PowerPoint Presentation</vt:lpstr>
      <vt:lpstr>PowerPoint Presentation</vt:lpstr>
      <vt:lpstr>OUR PURPOSE, AIM AND OBJECTIVE</vt:lpstr>
      <vt:lpstr>PowerPoint Presentation</vt:lpstr>
      <vt:lpstr>PowerPoint Presentation</vt:lpstr>
      <vt:lpstr>PowerPoint Presentation</vt:lpstr>
      <vt:lpstr>PowerPoint Presentation</vt:lpstr>
      <vt:lpstr>PowerPoint Presentation</vt:lpstr>
      <vt:lpstr>PowerPoint Presentation</vt:lpstr>
      <vt:lpstr>The 10 Commandments</vt:lpstr>
      <vt:lpstr>The 10 Commandments</vt:lpstr>
      <vt:lpstr>The 10 Commandments</vt:lpstr>
      <vt:lpstr>The 10 Commandments</vt:lpstr>
      <vt:lpstr>Contrast &amp; Comparison</vt:lpstr>
      <vt:lpstr>Contrast &amp; Comparison</vt:lpstr>
      <vt:lpstr>Contrast &amp; Comparison</vt:lpstr>
      <vt:lpstr>PowerPoint Presentation</vt:lpstr>
      <vt:lpstr>Whacking &amp; Watering - Numbers 20:1-13</vt:lpstr>
      <vt:lpstr>PowerPoint Presentation</vt:lpstr>
      <vt:lpstr>PowerPoint Presentation</vt:lpstr>
      <vt:lpstr>PowerPoint Presentation</vt:lpstr>
      <vt:lpstr>PowerPoint Presentation</vt:lpstr>
      <vt:lpstr>PowerPoint Presentation</vt:lpstr>
      <vt:lpstr>2nd Account of  Bringing Water from a Rock.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Vern Peterman</dc:creator>
  <cp:lastModifiedBy>Jim McGowan</cp:lastModifiedBy>
  <cp:revision>160</cp:revision>
  <dcterms:created xsi:type="dcterms:W3CDTF">2011-01-13T17:20:07Z</dcterms:created>
  <dcterms:modified xsi:type="dcterms:W3CDTF">2018-04-28T20:07:42Z</dcterms:modified>
</cp:coreProperties>
</file>