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72" r:id="rId3"/>
    <p:sldId id="990" r:id="rId4"/>
    <p:sldId id="3352" r:id="rId5"/>
    <p:sldId id="3850" r:id="rId6"/>
    <p:sldId id="3837" r:id="rId7"/>
    <p:sldId id="3851" r:id="rId8"/>
    <p:sldId id="3842" r:id="rId9"/>
    <p:sldId id="3843" r:id="rId10"/>
    <p:sldId id="3852" r:id="rId11"/>
    <p:sldId id="3853" r:id="rId12"/>
    <p:sldId id="3867" r:id="rId13"/>
    <p:sldId id="278" r:id="rId14"/>
    <p:sldId id="3861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3863" r:id="rId36"/>
    <p:sldId id="3865" r:id="rId37"/>
    <p:sldId id="3866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824" autoAdjust="0"/>
  </p:normalViewPr>
  <p:slideViewPr>
    <p:cSldViewPr>
      <p:cViewPr varScale="1">
        <p:scale>
          <a:sx n="109" d="100"/>
          <a:sy n="109" d="100"/>
        </p:scale>
        <p:origin x="18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04/22/2018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9T16:48:20.075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17 0 2688,'-17'0'1056,"17"0"-576,0 34-512,0-18 224</inkml:trace>
  <inkml:trace contextRef="#ctx0" brushRef="#br0" timeOffset="90.0217">1 51 4000,'0'0'-576,"0"0"288,0 0 128,0 0 192,0 0 64,0 0-32,0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04/22/2018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0" tIns="47420" rIns="94840" bIns="474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4840" tIns="47420" rIns="94840" bIns="474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40" tIns="47420" rIns="94840" bIns="474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232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8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7" r:id="rId13"/>
    <p:sldLayoutId id="2147483928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21</a:t>
            </a:r>
            <a:endParaRPr lang="en-US" alt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14:cNvPr>
              <p14:cNvContentPartPr/>
              <p14:nvPr/>
            </p14:nvContentPartPr>
            <p14:xfrm>
              <a:off x="10853129" y="4297026"/>
              <a:ext cx="6120" cy="181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48709" y="4292481"/>
                <a:ext cx="14620" cy="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D578C86-C0CF-496F-8999-460CADF778E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Spiritual Gifts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2CC30DE-0E47-4CC7-B9DE-68D7577A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280" y="1447800"/>
            <a:ext cx="397344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2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073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 Corinthians 12:1</a:t>
            </a:r>
          </a:p>
          <a:p>
            <a:pPr algn="just">
              <a:spcAft>
                <a:spcPts val="1200"/>
              </a:spcAft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Now concerning spiritual gifts, brethren, I do not want you to be unaware.”</a:t>
            </a:r>
          </a:p>
        </p:txBody>
      </p:sp>
    </p:spTree>
    <p:extLst>
      <p:ext uri="{BB962C8B-B14F-4D97-AF65-F5344CB8AC3E}">
        <p14:creationId xmlns:p14="http://schemas.microsoft.com/office/powerpoint/2010/main" val="344032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6E8C02B-3AC0-4E9B-81C8-9EFB28CC5B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Four Questions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79077E4-92FE-4262-ADFC-E97481C29C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3484" y="1143000"/>
            <a:ext cx="7997033" cy="4085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What are some general observations about spiritual gifts?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Are all the spiritual gifts for today?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What are the spiritual gifts?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How do we discover our own unique area of gifting?</a:t>
            </a:r>
          </a:p>
        </p:txBody>
      </p:sp>
      <p:pic>
        <p:nvPicPr>
          <p:cNvPr id="4100" name="Picture 4" descr="C:\Users\awoods\AppData\Local\Microsoft\Windows\Temporary Internet Files\Content.IE5\Q1EAF2DI\MC900388932[1].wmf">
            <a:extLst>
              <a:ext uri="{FF2B5EF4-FFF2-40B4-BE49-F238E27FC236}">
                <a16:creationId xmlns:a16="http://schemas.microsoft.com/office/drawing/2014/main" id="{D8E92F51-3F76-422E-9E96-0DD685F7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169" y="4056917"/>
            <a:ext cx="2379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85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6E8C02B-3AC0-4E9B-81C8-9EFB28CC5B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Four Questions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79077E4-92FE-4262-ADFC-E97481C29C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3484" y="1143000"/>
            <a:ext cx="7997033" cy="4085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ffectLst/>
              </a:rPr>
              <a:t>What are some general observations about spiritual gifts?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Are all the spiritual gifts for today?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What are the spiritual gifts?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effectLst/>
              </a:rPr>
              <a:t>How do we discover our own unique area of gifting?</a:t>
            </a:r>
          </a:p>
        </p:txBody>
      </p:sp>
      <p:pic>
        <p:nvPicPr>
          <p:cNvPr id="4100" name="Picture 4" descr="C:\Users\awoods\AppData\Local\Microsoft\Windows\Temporary Internet Files\Content.IE5\Q1EAF2DI\MC900388932[1].wmf">
            <a:extLst>
              <a:ext uri="{FF2B5EF4-FFF2-40B4-BE49-F238E27FC236}">
                <a16:creationId xmlns:a16="http://schemas.microsoft.com/office/drawing/2014/main" id="{D8E92F51-3F76-422E-9E96-0DD685F7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169" y="4056917"/>
            <a:ext cx="2379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2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5828CED-4C50-49F6-B108-6BCECD510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Spiritual Gifts: Observation #1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D6CBAA7-F889-4036-A8F2-C01BDC977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22098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Spirit empowered abilities for service (John 13:15)</a:t>
            </a: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B389A46F-3194-4770-8727-17A03594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194" y="2895600"/>
            <a:ext cx="24876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1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AAA3E95-7383-4819-B622-44012A0BC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Spiritual Gifts: Observation #2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9A2304-1F50-4D1D-A050-F3550B164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523999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God sovereignly bestows all the Spiritual </a:t>
            </a:r>
            <a:r>
              <a:rPr lang="en-US" dirty="0"/>
              <a:t>gifts  (1 Cor 12:11; Heb 2:4)</a:t>
            </a:r>
            <a:endParaRPr lang="en-US" sz="36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A0642BD-2ADD-4AD4-9001-2F4B7113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9" t="13148" r="29189" b="22963"/>
          <a:stretch>
            <a:fillRect/>
          </a:stretch>
        </p:blipFill>
        <p:spPr bwMode="auto">
          <a:xfrm>
            <a:off x="3048000" y="2971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56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57634EC-E540-40CE-9391-6F21D6DFB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Spiritual Gifts: Observation #3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8B6DC1-5591-4549-83F6-E6FD5F165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614" y="1143001"/>
            <a:ext cx="8245186" cy="1981199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Every believer has at least one Spiritual gift  (1 Cor 12:7; Eph 4:7; 1 Pet 4:10)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1F8DEABD-9F0E-44F7-8EA3-39EDB6BF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C232A"/>
              </a:clrFrom>
              <a:clrTo>
                <a:srgbClr val="CC232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42" t="30000" r="1825" b="11333"/>
          <a:stretch>
            <a:fillRect/>
          </a:stretch>
        </p:blipFill>
        <p:spPr bwMode="auto">
          <a:xfrm>
            <a:off x="3002107" y="2971800"/>
            <a:ext cx="3139786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466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4F8BC1-CC37-4D53-88A0-357DF2346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Spiritual Gifts: Observation #4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6206F2F-72B3-4241-80D5-D83B49487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4478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Believers obtain their Spiritual gifts at the point of salvation (</a:t>
            </a:r>
            <a:r>
              <a:rPr lang="en-US" sz="3600" dirty="0" err="1"/>
              <a:t>Heb</a:t>
            </a:r>
            <a:r>
              <a:rPr lang="en-US" sz="3600" dirty="0"/>
              <a:t> 2:4; Rom 8:9)</a:t>
            </a:r>
          </a:p>
        </p:txBody>
      </p:sp>
      <p:pic>
        <p:nvPicPr>
          <p:cNvPr id="7172" name="Picture 7">
            <a:extLst>
              <a:ext uri="{FF2B5EF4-FFF2-40B4-BE49-F238E27FC236}">
                <a16:creationId xmlns:a16="http://schemas.microsoft.com/office/drawing/2014/main" id="{BFF3DA0E-4CE5-4948-94B1-BC25959B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r="4443"/>
          <a:stretch>
            <a:fillRect/>
          </a:stretch>
        </p:blipFill>
        <p:spPr bwMode="auto">
          <a:xfrm>
            <a:off x="3048000" y="3400425"/>
            <a:ext cx="3048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1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8D115F8-B0EF-41FC-9B38-1D40E11F8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Spiritual Gifts: Observation #5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60242FE-D457-41D7-9752-B7D8BE00A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2999"/>
            <a:ext cx="8229600" cy="1447801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not the same as natural abilities or talents</a:t>
            </a:r>
          </a:p>
        </p:txBody>
      </p:sp>
      <p:pic>
        <p:nvPicPr>
          <p:cNvPr id="8196" name="Picture 4" descr="C:\Users\awoods\AppData\Local\Microsoft\Windows\Temporary Internet Files\Content.IE5\MH5K0DD1\MC900036510[1].wmf">
            <a:extLst>
              <a:ext uri="{FF2B5EF4-FFF2-40B4-BE49-F238E27FC236}">
                <a16:creationId xmlns:a16="http://schemas.microsoft.com/office/drawing/2014/main" id="{975F1683-ED9E-4800-A0BC-538B3643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585" y="2819400"/>
            <a:ext cx="283083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5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3" name="Group 27">
            <a:extLst>
              <a:ext uri="{FF2B5EF4-FFF2-40B4-BE49-F238E27FC236}">
                <a16:creationId xmlns:a16="http://schemas.microsoft.com/office/drawing/2014/main" id="{3CFB6F23-E50C-41E4-A61C-220C0A658AF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44057202"/>
              </p:ext>
            </p:extLst>
          </p:nvPr>
        </p:nvGraphicFramePr>
        <p:xfrm>
          <a:off x="190500" y="514350"/>
          <a:ext cx="8763000" cy="5486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40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Talents vs. Spiritual Gifts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19939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NATURAL TALENTS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SPIRITUAL GIFTS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From God Through Parents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God Independent of Parents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Possessed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From birth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conversion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Purpose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To benefit mankind in general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edify the church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537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0E573B2-4B98-42CE-9A50-240F79836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Talents vs. Spiritual Gifts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A5D4339-BA4B-482B-9472-8558366EB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“The natural abilities of the unsaved are not spiritual gifts. This much is certain. However, it is likely that sometimes the Holy Spirit transforms a purely natural ability by channeling it into God’s work after conversion to Christ. In other cases, the Holy Spirit probably bestows brand new aptitudes, interests, and abilities.”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6CCBAF65-8149-4DAC-95FC-33928DFC9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60960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Steven Waterhouse,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Not By Bread Alone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291 </a:t>
            </a:r>
          </a:p>
        </p:txBody>
      </p:sp>
    </p:spTree>
    <p:extLst>
      <p:ext uri="{BB962C8B-B14F-4D97-AF65-F5344CB8AC3E}">
        <p14:creationId xmlns:p14="http://schemas.microsoft.com/office/powerpoint/2010/main" val="2751539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7000EBE0-C7BC-45A1-A606-861C6CB27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9050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given in order to edify the church (1 Cor 12:7; 14:12, 26; Eph 4:11-12; 1 Pet 4:10)</a:t>
            </a: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075167D7-31FE-4144-9D2D-13804A3F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4" r="7945" b="9589"/>
          <a:stretch>
            <a:fillRect/>
          </a:stretch>
        </p:blipFill>
        <p:spPr bwMode="auto">
          <a:xfrm>
            <a:off x="3276600" y="38862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74E3EA-0D5B-435A-9711-537E8F26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#6</a:t>
            </a:r>
          </a:p>
        </p:txBody>
      </p:sp>
    </p:spTree>
    <p:extLst>
      <p:ext uri="{BB962C8B-B14F-4D97-AF65-F5344CB8AC3E}">
        <p14:creationId xmlns:p14="http://schemas.microsoft.com/office/powerpoint/2010/main" val="3174631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B38F8301-7CA4-42A0-8A49-3038EBD2D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686800" cy="10668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diverse (1 Cor 12:4-6)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B5E544F-D95D-4646-A6D1-CAB49FD4F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581" y="2193925"/>
            <a:ext cx="6360839" cy="365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A42F597-8B30-43AC-B879-1670D9F48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#7</a:t>
            </a:r>
          </a:p>
        </p:txBody>
      </p:sp>
    </p:spTree>
    <p:extLst>
      <p:ext uri="{BB962C8B-B14F-4D97-AF65-F5344CB8AC3E}">
        <p14:creationId xmlns:p14="http://schemas.microsoft.com/office/powerpoint/2010/main" val="1837046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281CE1F5-BC10-45C0-8DD1-BAEF54289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18075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represent differing manifestations of God’s grace (1 Pet 4:10)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226E3575-CF21-49AC-A4FD-073124D2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034"/>
          <a:stretch>
            <a:fillRect/>
          </a:stretch>
        </p:blipFill>
        <p:spPr bwMode="auto">
          <a:xfrm>
            <a:off x="3097916" y="2971800"/>
            <a:ext cx="294816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FDA3C0E-98F9-4948-A3A8-4B647BCB6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#8</a:t>
            </a:r>
          </a:p>
        </p:txBody>
      </p:sp>
    </p:spTree>
    <p:extLst>
      <p:ext uri="{BB962C8B-B14F-4D97-AF65-F5344CB8AC3E}">
        <p14:creationId xmlns:p14="http://schemas.microsoft.com/office/powerpoint/2010/main" val="1689440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8DC8AD88-3B62-4F3D-B4D0-DDC0D360F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485188" cy="12954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No single person possesses all of the Spiritual gifts (1 Cor 12:29-30)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2C5D380F-AC28-4C89-83D0-AC3DFA60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628" y="2438400"/>
            <a:ext cx="3018745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FEDB257-98A7-482B-9599-DE6A90E7C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#9</a:t>
            </a:r>
          </a:p>
        </p:txBody>
      </p:sp>
    </p:spTree>
    <p:extLst>
      <p:ext uri="{BB962C8B-B14F-4D97-AF65-F5344CB8AC3E}">
        <p14:creationId xmlns:p14="http://schemas.microsoft.com/office/powerpoint/2010/main" val="3514348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15585181-4E45-4815-AB97-28BA60EE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330" y="2819400"/>
            <a:ext cx="42153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C519F0A-58EF-4BCD-9247-7771EAB7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1"/>
            <a:ext cx="8485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3600" dirty="0"/>
              <a:t>God uses Spiritual gifts to promote unity in His church (1 Cor 12)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805C198-789C-4F2A-9994-B75547784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#10</a:t>
            </a:r>
          </a:p>
        </p:txBody>
      </p:sp>
    </p:spTree>
    <p:extLst>
      <p:ext uri="{BB962C8B-B14F-4D97-AF65-F5344CB8AC3E}">
        <p14:creationId xmlns:p14="http://schemas.microsoft.com/office/powerpoint/2010/main" val="112878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F3141118-48E6-425A-A03F-AA824B6B8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295399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not to be confused with the fruit of the Spirit 	(1 Cor 1:7)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CA63E1C-172E-4321-840B-145D2536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1"/>
          <a:stretch>
            <a:fillRect/>
          </a:stretch>
        </p:blipFill>
        <p:spPr bwMode="auto">
          <a:xfrm>
            <a:off x="2812866" y="2743200"/>
            <a:ext cx="351826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2D492D7-95D0-4153-8BC2-EF0AF08C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#11</a:t>
            </a:r>
          </a:p>
        </p:txBody>
      </p:sp>
    </p:spTree>
    <p:extLst>
      <p:ext uri="{BB962C8B-B14F-4D97-AF65-F5344CB8AC3E}">
        <p14:creationId xmlns:p14="http://schemas.microsoft.com/office/powerpoint/2010/main" val="1849012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8D2D9B3E-4D41-4AF8-AA40-BAB1E95A5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295399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not always the same as an office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D54029E6-9DB0-4375-AD0A-418FC2A6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0" r="7201" b="15062"/>
          <a:stretch>
            <a:fillRect/>
          </a:stretch>
        </p:blipFill>
        <p:spPr bwMode="auto">
          <a:xfrm>
            <a:off x="3543300" y="2590800"/>
            <a:ext cx="205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736485B-1E94-4CB2-9CEC-A59EFAC4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#12</a:t>
            </a:r>
          </a:p>
        </p:txBody>
      </p:sp>
    </p:spTree>
    <p:extLst>
      <p:ext uri="{BB962C8B-B14F-4D97-AF65-F5344CB8AC3E}">
        <p14:creationId xmlns:p14="http://schemas.microsoft.com/office/powerpoint/2010/main" val="2812994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1C55C3AB-7323-43A2-8B8A-85AE35667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3716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not always the same as a sphere of influence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810CA05-1D3D-437D-BA59-FD59BE06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886"/>
          <a:stretch>
            <a:fillRect/>
          </a:stretch>
        </p:blipFill>
        <p:spPr bwMode="auto">
          <a:xfrm>
            <a:off x="2368321" y="2743200"/>
            <a:ext cx="440735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74490EF-C438-4CE5-9538-68357B11F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#13</a:t>
            </a:r>
          </a:p>
        </p:txBody>
      </p:sp>
    </p:spTree>
    <p:extLst>
      <p:ext uri="{BB962C8B-B14F-4D97-AF65-F5344CB8AC3E}">
        <p14:creationId xmlns:p14="http://schemas.microsoft.com/office/powerpoint/2010/main" val="120383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8601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65AB86C-8B4E-4C23-B1EB-2B0D9D9DE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3716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are irrevocable this side of eternity (Rom 11:29)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98EC12A8-2E92-4A60-B56B-9FCDFE1A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28" r="25974" b="29871"/>
          <a:stretch>
            <a:fillRect/>
          </a:stretch>
        </p:blipFill>
        <p:spPr bwMode="auto">
          <a:xfrm>
            <a:off x="2776538" y="2819400"/>
            <a:ext cx="3590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AF694B2-9F06-4B08-AE33-DA0C6C6F1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#14</a:t>
            </a:r>
          </a:p>
        </p:txBody>
      </p:sp>
    </p:spTree>
    <p:extLst>
      <p:ext uri="{BB962C8B-B14F-4D97-AF65-F5344CB8AC3E}">
        <p14:creationId xmlns:p14="http://schemas.microsoft.com/office/powerpoint/2010/main" val="1926252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2D8B1C12-4875-41C1-B8FF-6EB3B27D8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3716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do not cancel the basic duties of all believers</a:t>
            </a:r>
          </a:p>
        </p:txBody>
      </p:sp>
      <p:pic>
        <p:nvPicPr>
          <p:cNvPr id="20484" name="Picture 6" descr="C:\Users\awoods\Pictures\Microsoft Clip Organizer\j0354275.wmf">
            <a:extLst>
              <a:ext uri="{FF2B5EF4-FFF2-40B4-BE49-F238E27FC236}">
                <a16:creationId xmlns:a16="http://schemas.microsoft.com/office/drawing/2014/main" id="{15DFD45B-BB61-4F5F-9FB0-0187A581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766" y="2743200"/>
            <a:ext cx="319846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78A4320-96C0-4B74-A069-9E4080190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#15</a:t>
            </a:r>
          </a:p>
        </p:txBody>
      </p:sp>
    </p:spTree>
    <p:extLst>
      <p:ext uri="{BB962C8B-B14F-4D97-AF65-F5344CB8AC3E}">
        <p14:creationId xmlns:p14="http://schemas.microsoft.com/office/powerpoint/2010/main" val="968523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BF805AE5-7B47-4EE0-AB9F-7BAD10B57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934200" cy="4918075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need development </a:t>
            </a:r>
            <a:r>
              <a:rPr lang="en-US" sz="3600" dirty="0">
                <a:ea typeface="+mn-ea"/>
                <a:cs typeface="+mn-cs"/>
              </a:rPr>
              <a:t>(2 Tim 1:6)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FA8633CB-D3EA-43CE-BB3B-E26F5B81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20000" r="10001" b="12500"/>
          <a:stretch>
            <a:fillRect/>
          </a:stretch>
        </p:blipFill>
        <p:spPr bwMode="auto">
          <a:xfrm>
            <a:off x="3267869" y="2743200"/>
            <a:ext cx="26082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BC0BAD1-E89C-4332-A073-3372CA3A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#16</a:t>
            </a:r>
          </a:p>
        </p:txBody>
      </p:sp>
    </p:spTree>
    <p:extLst>
      <p:ext uri="{BB962C8B-B14F-4D97-AF65-F5344CB8AC3E}">
        <p14:creationId xmlns:p14="http://schemas.microsoft.com/office/powerpoint/2010/main" val="1171038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A6A67AEE-7421-41D9-9B9E-68ACC8FFB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21336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Spiritual gifts can be neglected     </a:t>
            </a:r>
          </a:p>
          <a:p>
            <a:pPr marL="914400" lvl="1" indent="-457200" eaLnBrk="1" hangingPunct="1">
              <a:defRPr/>
            </a:pPr>
            <a:r>
              <a:rPr lang="en-US" sz="3600" dirty="0">
                <a:ea typeface="+mn-ea"/>
                <a:cs typeface="+mn-cs"/>
              </a:rPr>
              <a:t>1 Tim 4:14</a:t>
            </a:r>
          </a:p>
          <a:p>
            <a:pPr marL="914400" lvl="1" indent="-457200" eaLnBrk="1" hangingPunct="1">
              <a:defRPr/>
            </a:pPr>
            <a:r>
              <a:rPr lang="en-US" sz="3600" dirty="0">
                <a:ea typeface="+mn-ea"/>
                <a:cs typeface="+mn-cs"/>
              </a:rPr>
              <a:t>Matt 25:25-26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53B88A46-FD18-4AFC-982D-3B35F6903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000"/>
          <a:stretch>
            <a:fillRect/>
          </a:stretch>
        </p:blipFill>
        <p:spPr bwMode="auto">
          <a:xfrm>
            <a:off x="3390900" y="3228975"/>
            <a:ext cx="2362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9AEA6C4-A0DE-42F2-86BB-F3A4533AD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#17</a:t>
            </a:r>
          </a:p>
        </p:txBody>
      </p:sp>
    </p:spTree>
    <p:extLst>
      <p:ext uri="{BB962C8B-B14F-4D97-AF65-F5344CB8AC3E}">
        <p14:creationId xmlns:p14="http://schemas.microsoft.com/office/powerpoint/2010/main" val="186032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FA1BB481-80B4-406A-85D6-69F62B7A2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1447800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en-US" sz="3600" dirty="0"/>
              <a:t>Awareness of our Spiritual gifts render us accountable (Matt 25:19; Rom 14:12)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FE43DD2B-DF35-4CDC-93C2-AE9070C7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8575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B46518B-51BA-4B58-8818-E60494F9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Spiritual Gifts: Observation #18</a:t>
            </a:r>
          </a:p>
        </p:txBody>
      </p:sp>
    </p:spTree>
    <p:extLst>
      <p:ext uri="{BB962C8B-B14F-4D97-AF65-F5344CB8AC3E}">
        <p14:creationId xmlns:p14="http://schemas.microsoft.com/office/powerpoint/2010/main" val="388084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6391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4406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085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C110834-AA45-4ED8-884A-7484CE886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77787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VII. Purposes of the Local Church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B7DCC6-7FF8-4283-A613-52CA56597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715000" cy="37338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Glorify God (Eph 3:21)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Edify the saints (Eph 4:11-16)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 the Great Commission (Matt 28:18-20)</a:t>
            </a:r>
          </a:p>
        </p:txBody>
      </p:sp>
      <p:pic>
        <p:nvPicPr>
          <p:cNvPr id="72708" name="Picture 2" descr="https://encrypted-tbn1.gstatic.com/images?q=tbn:ANd9GcRVEkk3EF6aIGxY0Yz0z_uevMi3B1FPvrIm0btZT0dvwfQOys6K">
            <a:extLst>
              <a:ext uri="{FF2B5EF4-FFF2-40B4-BE49-F238E27FC236}">
                <a16:creationId xmlns:a16="http://schemas.microsoft.com/office/drawing/2014/main" id="{EAF4AD47-3C1A-440C-9761-C2924424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057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5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C110834-AA45-4ED8-884A-7484CE886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77787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Misdirected Church Purposes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B7DCC6-7FF8-4283-A613-52CA56597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715000" cy="37338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Holistic Redemption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Gospel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in the Kingdom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jamcg\AppData\Local\Temp\SNAGHTML1366162d.PNG">
            <a:extLst>
              <a:ext uri="{FF2B5EF4-FFF2-40B4-BE49-F238E27FC236}">
                <a16:creationId xmlns:a16="http://schemas.microsoft.com/office/drawing/2014/main" id="{74C57DDF-5A4E-4E3E-B8EA-15625171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3241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0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28600"/>
            <a:ext cx="7391400" cy="6858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&amp; the Social Gospel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143000"/>
            <a:ext cx="7010400" cy="3733801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/>
              </a:rPr>
              <a:t>Ward recruited pupils, associates and disciples to his crusade to produce, in his words: ‘…a changed attitude on the part of many church members concerning the purpose and function both of the Church and Christianity.’”</a:t>
            </a:r>
          </a:p>
          <a:p>
            <a:pPr marL="0" indent="0" algn="just" eaLnBrk="1" hangingPunct="1">
              <a:buNone/>
              <a:defRPr/>
            </a:pPr>
            <a:endParaRPr lang="en-US" sz="28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6197025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John A. Stormer, None Dare Call It Treason: The Carefully Documented Story of America's Retreat from Victory (Florissant, MO: Liberty Bell Press, 1964), 126.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E6B31-BF1B-4EC4-9133-19A87E6E9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152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5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C110834-AA45-4ED8-884A-7484CE886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77787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VII. Purposes of the Local Church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B7DCC6-7FF8-4283-A613-52CA56597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715000" cy="37338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Glorify God (Eph 3:21)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Edify the saints (Eph 4:11-16)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 the Great Commission (Matt 28:18-20)</a:t>
            </a:r>
          </a:p>
        </p:txBody>
      </p:sp>
      <p:pic>
        <p:nvPicPr>
          <p:cNvPr id="72708" name="Picture 2" descr="https://encrypted-tbn1.gstatic.com/images?q=tbn:ANd9GcRVEkk3EF6aIGxY0Yz0z_uevMi3B1FPvrIm0btZT0dvwfQOys6K">
            <a:extLst>
              <a:ext uri="{FF2B5EF4-FFF2-40B4-BE49-F238E27FC236}">
                <a16:creationId xmlns:a16="http://schemas.microsoft.com/office/drawing/2014/main" id="{EAF4AD47-3C1A-440C-9761-C2924424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057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0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Timothy 3:16-17</a:t>
            </a:r>
          </a:p>
          <a:p>
            <a:pPr algn="just">
              <a:spcAft>
                <a:spcPts val="1200"/>
              </a:spcAft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3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 Scripture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is inspired by God and profitable for teaching, for reproof, for correction, for training in righteousness; 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so that the man of God may be </a:t>
            </a:r>
            <a:r>
              <a:rPr lang="en-US" sz="33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adequate, equipped for every good work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32EAF3-0CD6-4D66-BEEA-04DFB02EC8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775" y="3000375"/>
            <a:ext cx="245045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93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He gave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apostles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prophets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evangelists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pastors and teachers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equipping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of service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 the body of Christ;”</a:t>
            </a:r>
          </a:p>
        </p:txBody>
      </p:sp>
    </p:spTree>
    <p:extLst>
      <p:ext uri="{BB962C8B-B14F-4D97-AF65-F5344CB8AC3E}">
        <p14:creationId xmlns:p14="http://schemas.microsoft.com/office/powerpoint/2010/main" val="3684329897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5289</TotalTime>
  <Words>929</Words>
  <Application>Microsoft Office PowerPoint</Application>
  <PresentationFormat>On-screen Show (4:3)</PresentationFormat>
  <Paragraphs>151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VII. Purposes of the Local Church</vt:lpstr>
      <vt:lpstr>Three Misdirected Church Purposes</vt:lpstr>
      <vt:lpstr>The Church &amp; the Social Gospel</vt:lpstr>
      <vt:lpstr>VII. Purposes of the Local Church</vt:lpstr>
      <vt:lpstr>PowerPoint Presentation</vt:lpstr>
      <vt:lpstr>PowerPoint Presentation</vt:lpstr>
      <vt:lpstr>Spiritual Gifts</vt:lpstr>
      <vt:lpstr>Areas of Systematic Theology</vt:lpstr>
      <vt:lpstr>PowerPoint Presentation</vt:lpstr>
      <vt:lpstr>Four Questions</vt:lpstr>
      <vt:lpstr>Four Questions</vt:lpstr>
      <vt:lpstr>Spiritual Gifts: Observation #1</vt:lpstr>
      <vt:lpstr>Spiritual Gifts: Observation #2</vt:lpstr>
      <vt:lpstr>Spiritual Gifts: Observation #3</vt:lpstr>
      <vt:lpstr>Spiritual Gifts: Observation #4</vt:lpstr>
      <vt:lpstr>Spiritual Gifts: Observation #5</vt:lpstr>
      <vt:lpstr>PowerPoint Presentation</vt:lpstr>
      <vt:lpstr>Talents vs. Spiritual Gifts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Areas of Systematic Theology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Andy Woods</cp:lastModifiedBy>
  <cp:revision>461</cp:revision>
  <cp:lastPrinted>2018-04-11T15:55:53Z</cp:lastPrinted>
  <dcterms:created xsi:type="dcterms:W3CDTF">2009-02-28T19:27:16Z</dcterms:created>
  <dcterms:modified xsi:type="dcterms:W3CDTF">2018-04-22T03:49:36Z</dcterms:modified>
</cp:coreProperties>
</file>