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0"/>
  </p:notesMasterIdLst>
  <p:handoutMasterIdLst>
    <p:handoutMasterId r:id="rId91"/>
  </p:handoutMasterIdLst>
  <p:sldIdLst>
    <p:sldId id="279" r:id="rId2"/>
    <p:sldId id="280" r:id="rId3"/>
    <p:sldId id="281" r:id="rId4"/>
    <p:sldId id="282" r:id="rId5"/>
    <p:sldId id="283" r:id="rId6"/>
    <p:sldId id="284" r:id="rId7"/>
    <p:sldId id="285" r:id="rId8"/>
    <p:sldId id="304" r:id="rId9"/>
    <p:sldId id="305" r:id="rId10"/>
    <p:sldId id="306" r:id="rId11"/>
    <p:sldId id="307" r:id="rId12"/>
    <p:sldId id="308" r:id="rId13"/>
    <p:sldId id="309" r:id="rId14"/>
    <p:sldId id="310" r:id="rId15"/>
    <p:sldId id="292" r:id="rId16"/>
    <p:sldId id="291" r:id="rId17"/>
    <p:sldId id="286" r:id="rId18"/>
    <p:sldId id="287" r:id="rId19"/>
    <p:sldId id="288" r:id="rId20"/>
    <p:sldId id="289" r:id="rId21"/>
    <p:sldId id="290" r:id="rId22"/>
    <p:sldId id="293" r:id="rId23"/>
    <p:sldId id="343" r:id="rId24"/>
    <p:sldId id="260" r:id="rId25"/>
    <p:sldId id="344" r:id="rId26"/>
    <p:sldId id="256" r:id="rId27"/>
    <p:sldId id="316" r:id="rId28"/>
    <p:sldId id="313" r:id="rId29"/>
    <p:sldId id="345" r:id="rId30"/>
    <p:sldId id="346" r:id="rId31"/>
    <p:sldId id="317" r:id="rId32"/>
    <p:sldId id="261" r:id="rId33"/>
    <p:sldId id="319" r:id="rId34"/>
    <p:sldId id="321" r:id="rId35"/>
    <p:sldId id="320" r:id="rId36"/>
    <p:sldId id="347" r:id="rId37"/>
    <p:sldId id="318" r:id="rId38"/>
    <p:sldId id="322" r:id="rId39"/>
    <p:sldId id="323" r:id="rId40"/>
    <p:sldId id="324" r:id="rId41"/>
    <p:sldId id="348" r:id="rId42"/>
    <p:sldId id="349" r:id="rId43"/>
    <p:sldId id="262" r:id="rId44"/>
    <p:sldId id="325" r:id="rId45"/>
    <p:sldId id="263" r:id="rId46"/>
    <p:sldId id="327" r:id="rId47"/>
    <p:sldId id="326" r:id="rId48"/>
    <p:sldId id="328" r:id="rId49"/>
    <p:sldId id="264" r:id="rId50"/>
    <p:sldId id="329" r:id="rId51"/>
    <p:sldId id="331" r:id="rId52"/>
    <p:sldId id="298" r:id="rId53"/>
    <p:sldId id="265" r:id="rId54"/>
    <p:sldId id="350" r:id="rId55"/>
    <p:sldId id="333" r:id="rId56"/>
    <p:sldId id="351" r:id="rId57"/>
    <p:sldId id="352" r:id="rId58"/>
    <p:sldId id="334" r:id="rId59"/>
    <p:sldId id="353" r:id="rId60"/>
    <p:sldId id="266" r:id="rId61"/>
    <p:sldId id="276" r:id="rId62"/>
    <p:sldId id="356" r:id="rId63"/>
    <p:sldId id="357" r:id="rId64"/>
    <p:sldId id="355" r:id="rId65"/>
    <p:sldId id="336" r:id="rId66"/>
    <p:sldId id="354" r:id="rId67"/>
    <p:sldId id="335" r:id="rId68"/>
    <p:sldId id="338" r:id="rId69"/>
    <p:sldId id="358" r:id="rId70"/>
    <p:sldId id="359" r:id="rId71"/>
    <p:sldId id="360" r:id="rId72"/>
    <p:sldId id="277" r:id="rId73"/>
    <p:sldId id="361" r:id="rId74"/>
    <p:sldId id="362" r:id="rId75"/>
    <p:sldId id="363" r:id="rId76"/>
    <p:sldId id="267" r:id="rId77"/>
    <p:sldId id="364" r:id="rId78"/>
    <p:sldId id="339" r:id="rId79"/>
    <p:sldId id="268" r:id="rId80"/>
    <p:sldId id="296" r:id="rId81"/>
    <p:sldId id="341" r:id="rId82"/>
    <p:sldId id="340" r:id="rId83"/>
    <p:sldId id="269" r:id="rId84"/>
    <p:sldId id="297" r:id="rId85"/>
    <p:sldId id="342" r:id="rId86"/>
    <p:sldId id="299" r:id="rId87"/>
    <p:sldId id="300" r:id="rId88"/>
    <p:sldId id="302" r:id="rId89"/>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95" autoAdjust="0"/>
  </p:normalViewPr>
  <p:slideViewPr>
    <p:cSldViewPr>
      <p:cViewPr>
        <p:scale>
          <a:sx n="100" d="100"/>
          <a:sy n="100" d="100"/>
        </p:scale>
        <p:origin x="183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8EC6732-77F0-4172-8E90-998ED888558C}"/>
    <pc:docChg chg="undo custSel addSld delSld modSld sldOrd delMainMaster modMainMaster">
      <pc:chgData name="Jim McGowan" userId="e2c7446dd3aca506" providerId="LiveId" clId="{B8EC6732-77F0-4172-8E90-998ED888558C}" dt="2018-02-22T20:27:34.819" v="794" actId="404"/>
      <pc:docMkLst>
        <pc:docMk/>
      </pc:docMkLst>
      <pc:sldChg chg="addSp delSp modSp">
        <pc:chgData name="Jim McGowan" userId="e2c7446dd3aca506" providerId="LiveId" clId="{B8EC6732-77F0-4172-8E90-998ED888558C}" dt="2018-02-16T17:39:38.799" v="421" actId="20577"/>
        <pc:sldMkLst>
          <pc:docMk/>
          <pc:sldMk cId="0" sldId="256"/>
        </pc:sldMkLst>
        <pc:spChg chg="add">
          <ac:chgData name="Jim McGowan" userId="e2c7446dd3aca506" providerId="LiveId" clId="{B8EC6732-77F0-4172-8E90-998ED888558C}" dt="2018-02-16T17:32:14.781" v="288" actId="20577"/>
          <ac:spMkLst>
            <pc:docMk/>
            <pc:sldMk cId="0" sldId="256"/>
            <ac:spMk id="7" creationId="{758A6E49-6D11-4698-B09E-4F960957814B}"/>
          </ac:spMkLst>
        </pc:spChg>
        <pc:spChg chg="add del mod">
          <ac:chgData name="Jim McGowan" userId="e2c7446dd3aca506" providerId="LiveId" clId="{B8EC6732-77F0-4172-8E90-998ED888558C}" dt="2018-02-16T17:33:43.659" v="336" actId="478"/>
          <ac:spMkLst>
            <pc:docMk/>
            <pc:sldMk cId="0" sldId="256"/>
            <ac:spMk id="8" creationId="{37666B9C-CBB4-4008-9555-31EFCE2756AE}"/>
          </ac:spMkLst>
        </pc:spChg>
        <pc:spChg chg="mod">
          <ac:chgData name="Jim McGowan" userId="e2c7446dd3aca506" providerId="LiveId" clId="{B8EC6732-77F0-4172-8E90-998ED888558C}" dt="2018-02-16T17:34:08.361" v="337" actId="14100"/>
          <ac:spMkLst>
            <pc:docMk/>
            <pc:sldMk cId="0" sldId="256"/>
            <ac:spMk id="3074" creationId="{5AFD06B3-34EA-47D5-8DF2-EB7155525583}"/>
          </ac:spMkLst>
        </pc:spChg>
        <pc:spChg chg="del">
          <ac:chgData name="Jim McGowan" userId="e2c7446dd3aca506" providerId="LiveId" clId="{B8EC6732-77F0-4172-8E90-998ED888558C}" dt="2018-02-16T17:34:29.685" v="339" actId="478"/>
          <ac:spMkLst>
            <pc:docMk/>
            <pc:sldMk cId="0" sldId="256"/>
            <ac:spMk id="3075" creationId="{77EBE433-8FDB-4190-A46D-923C0FC3FCB8}"/>
          </ac:spMkLst>
        </pc:spChg>
        <pc:spChg chg="mod">
          <ac:chgData name="Jim McGowan" userId="e2c7446dd3aca506" providerId="LiveId" clId="{B8EC6732-77F0-4172-8E90-998ED888558C}" dt="2018-02-16T17:39:38.799" v="421" actId="20577"/>
          <ac:spMkLst>
            <pc:docMk/>
            <pc:sldMk cId="0" sldId="256"/>
            <ac:spMk id="3076" creationId="{0FBB10EA-BBFB-4BD9-9724-2F2C9972AE84}"/>
          </ac:spMkLst>
        </pc:spChg>
        <pc:spChg chg="del">
          <ac:chgData name="Jim McGowan" userId="e2c7446dd3aca506" providerId="LiveId" clId="{B8EC6732-77F0-4172-8E90-998ED888558C}" dt="2018-02-16T17:32:13.025" v="287" actId="478"/>
          <ac:spMkLst>
            <pc:docMk/>
            <pc:sldMk cId="0" sldId="256"/>
            <ac:spMk id="3077" creationId="{20B725D9-FB19-482A-88EC-BD15E995A41C}"/>
          </ac:spMkLst>
        </pc:spChg>
        <pc:spChg chg="del mod">
          <ac:chgData name="Jim McGowan" userId="e2c7446dd3aca506" providerId="LiveId" clId="{B8EC6732-77F0-4172-8E90-998ED888558C}" dt="2018-02-16T17:35:03.979" v="346" actId="478"/>
          <ac:spMkLst>
            <pc:docMk/>
            <pc:sldMk cId="0" sldId="256"/>
            <ac:spMk id="3078" creationId="{49AD4688-23A0-4FA5-A7E8-10C095CD8103}"/>
          </ac:spMkLst>
        </pc:spChg>
        <pc:picChg chg="add">
          <ac:chgData name="Jim McGowan" userId="e2c7446dd3aca506" providerId="LiveId" clId="{B8EC6732-77F0-4172-8E90-998ED888558C}" dt="2018-02-16T17:38:08.870" v="412" actId="20577"/>
          <ac:picMkLst>
            <pc:docMk/>
            <pc:sldMk cId="0" sldId="256"/>
            <ac:picMk id="9" creationId="{386E7418-A637-4E95-A9A0-2058A949357B}"/>
          </ac:picMkLst>
        </pc:picChg>
      </pc:sldChg>
      <pc:sldChg chg="addSp delSp modSp">
        <pc:chgData name="Jim McGowan" userId="e2c7446dd3aca506" providerId="LiveId" clId="{B8EC6732-77F0-4172-8E90-998ED888558C}" dt="2018-02-16T17:33:05.416" v="297" actId="20577"/>
        <pc:sldMkLst>
          <pc:docMk/>
          <pc:sldMk cId="0" sldId="260"/>
        </pc:sldMkLst>
        <pc:spChg chg="add">
          <ac:chgData name="Jim McGowan" userId="e2c7446dd3aca506" providerId="LiveId" clId="{B8EC6732-77F0-4172-8E90-998ED888558C}" dt="2018-02-16T17:23:23.365" v="228" actId="20577"/>
          <ac:spMkLst>
            <pc:docMk/>
            <pc:sldMk cId="0" sldId="260"/>
            <ac:spMk id="6" creationId="{CA2DE310-DD49-465F-BCE4-42E3AF2FBC4D}"/>
          </ac:spMkLst>
        </pc:spChg>
        <pc:spChg chg="add del mod">
          <ac:chgData name="Jim McGowan" userId="e2c7446dd3aca506" providerId="LiveId" clId="{B8EC6732-77F0-4172-8E90-998ED888558C}" dt="2018-02-16T17:33:05.416" v="297" actId="20577"/>
          <ac:spMkLst>
            <pc:docMk/>
            <pc:sldMk cId="0" sldId="260"/>
            <ac:spMk id="8" creationId="{8B4D9021-AB14-4562-9E03-AFBE131D433E}"/>
          </ac:spMkLst>
        </pc:spChg>
        <pc:spChg chg="mod">
          <ac:chgData name="Jim McGowan" userId="e2c7446dd3aca506" providerId="LiveId" clId="{B8EC6732-77F0-4172-8E90-998ED888558C}" dt="2018-02-16T17:32:42.639" v="291" actId="14100"/>
          <ac:spMkLst>
            <pc:docMk/>
            <pc:sldMk cId="0" sldId="260"/>
            <ac:spMk id="13314" creationId="{F46AEAA7-1518-4E0A-883E-5876960BE6EC}"/>
          </ac:spMkLst>
        </pc:spChg>
        <pc:spChg chg="del mod">
          <ac:chgData name="Jim McGowan" userId="e2c7446dd3aca506" providerId="LiveId" clId="{B8EC6732-77F0-4172-8E90-998ED888558C}" dt="2018-02-16T17:25:32.048" v="235" actId="478"/>
          <ac:spMkLst>
            <pc:docMk/>
            <pc:sldMk cId="0" sldId="260"/>
            <ac:spMk id="13315" creationId="{204C9E97-1591-469D-A03B-AB03CE3C4E04}"/>
          </ac:spMkLst>
        </pc:spChg>
        <pc:spChg chg="mod">
          <ac:chgData name="Jim McGowan" userId="e2c7446dd3aca506" providerId="LiveId" clId="{B8EC6732-77F0-4172-8E90-998ED888558C}" dt="2018-02-16T17:31:19.888" v="286" actId="948"/>
          <ac:spMkLst>
            <pc:docMk/>
            <pc:sldMk cId="0" sldId="260"/>
            <ac:spMk id="13316" creationId="{AB7F0EF5-DA0C-450A-BF4D-7DCF8AFEC583}"/>
          </ac:spMkLst>
        </pc:spChg>
        <pc:spChg chg="del">
          <ac:chgData name="Jim McGowan" userId="e2c7446dd3aca506" providerId="LiveId" clId="{B8EC6732-77F0-4172-8E90-998ED888558C}" dt="2018-02-16T17:23:21.511" v="227" actId="478"/>
          <ac:spMkLst>
            <pc:docMk/>
            <pc:sldMk cId="0" sldId="260"/>
            <ac:spMk id="13317" creationId="{7DB72358-8A96-4AAD-9168-1D393C8DD03E}"/>
          </ac:spMkLst>
        </pc:spChg>
        <pc:picChg chg="add mod">
          <ac:chgData name="Jim McGowan" userId="e2c7446dd3aca506" providerId="LiveId" clId="{B8EC6732-77F0-4172-8E90-998ED888558C}" dt="2018-02-16T17:30:50.928" v="283" actId="14100"/>
          <ac:picMkLst>
            <pc:docMk/>
            <pc:sldMk cId="0" sldId="260"/>
            <ac:picMk id="2" creationId="{68D90D27-E2DE-46FE-928C-B715D1E39D1D}"/>
          </ac:picMkLst>
        </pc:picChg>
      </pc:sldChg>
      <pc:sldChg chg="addSp delSp modSp">
        <pc:chgData name="Jim McGowan" userId="e2c7446dd3aca506" providerId="LiveId" clId="{B8EC6732-77F0-4172-8E90-998ED888558C}" dt="2018-02-16T18:01:27.654" v="456" actId="20577"/>
        <pc:sldMkLst>
          <pc:docMk/>
          <pc:sldMk cId="0" sldId="261"/>
        </pc:sldMkLst>
        <pc:spChg chg="add del mod">
          <ac:chgData name="Jim McGowan" userId="e2c7446dd3aca506" providerId="LiveId" clId="{B8EC6732-77F0-4172-8E90-998ED888558C}" dt="2018-02-16T17:43:49.140" v="423" actId="478"/>
          <ac:spMkLst>
            <pc:docMk/>
            <pc:sldMk cId="0" sldId="261"/>
            <ac:spMk id="3" creationId="{2E8CC1E1-2248-48FA-9757-168E9BA01ACC}"/>
          </ac:spMkLst>
        </pc:spChg>
        <pc:spChg chg="add">
          <ac:chgData name="Jim McGowan" userId="e2c7446dd3aca506" providerId="LiveId" clId="{B8EC6732-77F0-4172-8E90-998ED888558C}" dt="2018-02-16T17:43:58.638" v="424" actId="20577"/>
          <ac:spMkLst>
            <pc:docMk/>
            <pc:sldMk cId="0" sldId="261"/>
            <ac:spMk id="9" creationId="{00A290D0-EE9E-4C61-9742-B1FDDF9CBD7E}"/>
          </ac:spMkLst>
        </pc:spChg>
        <pc:spChg chg="add">
          <ac:chgData name="Jim McGowan" userId="e2c7446dd3aca506" providerId="LiveId" clId="{B8EC6732-77F0-4172-8E90-998ED888558C}" dt="2018-02-16T17:43:58.638" v="424" actId="20577"/>
          <ac:spMkLst>
            <pc:docMk/>
            <pc:sldMk cId="0" sldId="261"/>
            <ac:spMk id="10" creationId="{E803A4D6-3D25-45A1-B15B-8B9787275E05}"/>
          </ac:spMkLst>
        </pc:spChg>
        <pc:spChg chg="del">
          <ac:chgData name="Jim McGowan" userId="e2c7446dd3aca506" providerId="LiveId" clId="{B8EC6732-77F0-4172-8E90-998ED888558C}" dt="2018-02-16T17:43:45.252" v="422" actId="478"/>
          <ac:spMkLst>
            <pc:docMk/>
            <pc:sldMk cId="0" sldId="261"/>
            <ac:spMk id="15362" creationId="{06F6D01A-50FE-46A1-88CF-7ECEE1C0EC5D}"/>
          </ac:spMkLst>
        </pc:spChg>
        <pc:spChg chg="del">
          <ac:chgData name="Jim McGowan" userId="e2c7446dd3aca506" providerId="LiveId" clId="{B8EC6732-77F0-4172-8E90-998ED888558C}" dt="2018-02-16T17:44:10.025" v="426" actId="478"/>
          <ac:spMkLst>
            <pc:docMk/>
            <pc:sldMk cId="0" sldId="261"/>
            <ac:spMk id="15363" creationId="{B49B708B-9F4E-4A69-9345-5CEEB7296B75}"/>
          </ac:spMkLst>
        </pc:spChg>
        <pc:spChg chg="mod">
          <ac:chgData name="Jim McGowan" userId="e2c7446dd3aca506" providerId="LiveId" clId="{B8EC6732-77F0-4172-8E90-998ED888558C}" dt="2018-02-16T17:46:04.885" v="451" actId="14100"/>
          <ac:spMkLst>
            <pc:docMk/>
            <pc:sldMk cId="0" sldId="261"/>
            <ac:spMk id="15364" creationId="{81D923DD-7D8D-4A59-9C66-48CF41BF5526}"/>
          </ac:spMkLst>
        </pc:spChg>
        <pc:spChg chg="del">
          <ac:chgData name="Jim McGowan" userId="e2c7446dd3aca506" providerId="LiveId" clId="{B8EC6732-77F0-4172-8E90-998ED888558C}" dt="2018-02-16T17:43:45.252" v="422" actId="478"/>
          <ac:spMkLst>
            <pc:docMk/>
            <pc:sldMk cId="0" sldId="261"/>
            <ac:spMk id="15365" creationId="{CEA1A010-E397-428A-8559-51848BB55EC8}"/>
          </ac:spMkLst>
        </pc:spChg>
        <pc:spChg chg="del">
          <ac:chgData name="Jim McGowan" userId="e2c7446dd3aca506" providerId="LiveId" clId="{B8EC6732-77F0-4172-8E90-998ED888558C}" dt="2018-02-16T17:45:15.828" v="441" actId="478"/>
          <ac:spMkLst>
            <pc:docMk/>
            <pc:sldMk cId="0" sldId="261"/>
            <ac:spMk id="15366" creationId="{777DB3AD-852F-4FF4-812A-ACB701E5DC1C}"/>
          </ac:spMkLst>
        </pc:spChg>
        <pc:picChg chg="add">
          <ac:chgData name="Jim McGowan" userId="e2c7446dd3aca506" providerId="LiveId" clId="{B8EC6732-77F0-4172-8E90-998ED888558C}" dt="2018-02-16T17:44:20.234" v="428" actId="20577"/>
          <ac:picMkLst>
            <pc:docMk/>
            <pc:sldMk cId="0" sldId="261"/>
            <ac:picMk id="11" creationId="{EE07226D-F666-46D9-A0A8-8D7909E45A34}"/>
          </ac:picMkLst>
        </pc:picChg>
        <pc:picChg chg="add del">
          <ac:chgData name="Jim McGowan" userId="e2c7446dd3aca506" providerId="LiveId" clId="{B8EC6732-77F0-4172-8E90-998ED888558C}" dt="2018-02-16T18:01:27.654" v="456" actId="20577"/>
          <ac:picMkLst>
            <pc:docMk/>
            <pc:sldMk cId="0" sldId="261"/>
            <ac:picMk id="12" creationId="{19383054-5385-4E59-86FF-66DEE1D41907}"/>
          </ac:picMkLst>
        </pc:picChg>
      </pc:sldChg>
      <pc:sldChg chg="addSp delSp modSp">
        <pc:chgData name="Jim McGowan" userId="e2c7446dd3aca506" providerId="LiveId" clId="{B8EC6732-77F0-4172-8E90-998ED888558C}" dt="2018-02-16T18:02:55.517" v="540" actId="20577"/>
        <pc:sldMkLst>
          <pc:docMk/>
          <pc:sldMk cId="0" sldId="262"/>
        </pc:sldMkLst>
        <pc:spChg chg="add del mod">
          <ac:chgData name="Jim McGowan" userId="e2c7446dd3aca506" providerId="LiveId" clId="{B8EC6732-77F0-4172-8E90-998ED888558C}" dt="2018-02-16T18:01:14.146" v="453" actId="478"/>
          <ac:spMkLst>
            <pc:docMk/>
            <pc:sldMk cId="0" sldId="262"/>
            <ac:spMk id="3" creationId="{AD808519-DE48-47BD-9FF0-A1387BDC11AF}"/>
          </ac:spMkLst>
        </pc:spChg>
        <pc:spChg chg="add del mod">
          <ac:chgData name="Jim McGowan" userId="e2c7446dd3aca506" providerId="LiveId" clId="{B8EC6732-77F0-4172-8E90-998ED888558C}" dt="2018-02-16T18:01:49.594" v="494" actId="478"/>
          <ac:spMkLst>
            <pc:docMk/>
            <pc:sldMk cId="0" sldId="262"/>
            <ac:spMk id="5" creationId="{CFA8500D-1E03-4ADC-922F-EEF62DABDA16}"/>
          </ac:spMkLst>
        </pc:spChg>
        <pc:spChg chg="add">
          <ac:chgData name="Jim McGowan" userId="e2c7446dd3aca506" providerId="LiveId" clId="{B8EC6732-77F0-4172-8E90-998ED888558C}" dt="2018-02-16T18:01:16.779" v="454" actId="20577"/>
          <ac:spMkLst>
            <pc:docMk/>
            <pc:sldMk cId="0" sldId="262"/>
            <ac:spMk id="8" creationId="{3556AA62-6302-4DF5-A228-A284972E612C}"/>
          </ac:spMkLst>
        </pc:spChg>
        <pc:spChg chg="add">
          <ac:chgData name="Jim McGowan" userId="e2c7446dd3aca506" providerId="LiveId" clId="{B8EC6732-77F0-4172-8E90-998ED888558C}" dt="2018-02-16T18:01:16.779" v="454" actId="20577"/>
          <ac:spMkLst>
            <pc:docMk/>
            <pc:sldMk cId="0" sldId="262"/>
            <ac:spMk id="9" creationId="{4D0C0642-2D90-485F-B2AA-490231728139}"/>
          </ac:spMkLst>
        </pc:spChg>
        <pc:spChg chg="del">
          <ac:chgData name="Jim McGowan" userId="e2c7446dd3aca506" providerId="LiveId" clId="{B8EC6732-77F0-4172-8E90-998ED888558C}" dt="2018-02-16T17:47:01.758" v="452" actId="478"/>
          <ac:spMkLst>
            <pc:docMk/>
            <pc:sldMk cId="0" sldId="262"/>
            <ac:spMk id="17410" creationId="{878105ED-8044-4F21-A200-3B8DD510AEA2}"/>
          </ac:spMkLst>
        </pc:spChg>
        <pc:spChg chg="del">
          <ac:chgData name="Jim McGowan" userId="e2c7446dd3aca506" providerId="LiveId" clId="{B8EC6732-77F0-4172-8E90-998ED888558C}" dt="2018-02-16T18:01:46.461" v="493" actId="478"/>
          <ac:spMkLst>
            <pc:docMk/>
            <pc:sldMk cId="0" sldId="262"/>
            <ac:spMk id="17411" creationId="{536BA3BA-D761-463F-A625-CA00D4D21CD1}"/>
          </ac:spMkLst>
        </pc:spChg>
        <pc:spChg chg="mod">
          <ac:chgData name="Jim McGowan" userId="e2c7446dd3aca506" providerId="LiveId" clId="{B8EC6732-77F0-4172-8E90-998ED888558C}" dt="2018-02-16T18:02:55.517" v="540" actId="20577"/>
          <ac:spMkLst>
            <pc:docMk/>
            <pc:sldMk cId="0" sldId="262"/>
            <ac:spMk id="17412" creationId="{2446DBC0-5BC7-4768-B9F3-2882AC7301F3}"/>
          </ac:spMkLst>
        </pc:spChg>
        <pc:spChg chg="del">
          <ac:chgData name="Jim McGowan" userId="e2c7446dd3aca506" providerId="LiveId" clId="{B8EC6732-77F0-4172-8E90-998ED888558C}" dt="2018-02-16T17:47:01.758" v="452" actId="478"/>
          <ac:spMkLst>
            <pc:docMk/>
            <pc:sldMk cId="0" sldId="262"/>
            <ac:spMk id="17413" creationId="{0A6C742E-DAF2-4D90-84CF-F743412AA930}"/>
          </ac:spMkLst>
        </pc:spChg>
        <pc:picChg chg="add del mod">
          <ac:chgData name="Jim McGowan" userId="e2c7446dd3aca506" providerId="LiveId" clId="{B8EC6732-77F0-4172-8E90-998ED888558C}" dt="2018-02-16T18:02:10.606" v="530" actId="478"/>
          <ac:picMkLst>
            <pc:docMk/>
            <pc:sldMk cId="0" sldId="262"/>
            <ac:picMk id="10" creationId="{22463528-354A-4FAF-92D6-C6CFE360E0F7}"/>
          </ac:picMkLst>
        </pc:picChg>
        <pc:picChg chg="add">
          <ac:chgData name="Jim McGowan" userId="e2c7446dd3aca506" providerId="LiveId" clId="{B8EC6732-77F0-4172-8E90-998ED888558C}" dt="2018-02-16T18:02:12.959" v="531" actId="20577"/>
          <ac:picMkLst>
            <pc:docMk/>
            <pc:sldMk cId="0" sldId="262"/>
            <ac:picMk id="13" creationId="{68E12F3A-77A0-43C6-BA24-1DD56D161954}"/>
          </ac:picMkLst>
        </pc:picChg>
      </pc:sldChg>
      <pc:sldChg chg="addSp delSp modSp">
        <pc:chgData name="Jim McGowan" userId="e2c7446dd3aca506" providerId="LiveId" clId="{B8EC6732-77F0-4172-8E90-998ED888558C}" dt="2018-02-22T19:00:29.910" v="686" actId="404"/>
        <pc:sldMkLst>
          <pc:docMk/>
          <pc:sldMk cId="0" sldId="265"/>
        </pc:sldMkLst>
        <pc:spChg chg="add del mod">
          <ac:chgData name="Jim McGowan" userId="e2c7446dd3aca506" providerId="LiveId" clId="{B8EC6732-77F0-4172-8E90-998ED888558C}" dt="2018-02-22T18:25:24.133" v="543" actId="478"/>
          <ac:spMkLst>
            <pc:docMk/>
            <pc:sldMk cId="0" sldId="265"/>
            <ac:spMk id="3" creationId="{A050657B-6EF7-41F3-ADE1-0E82EE3FEEA6}"/>
          </ac:spMkLst>
        </pc:spChg>
        <pc:spChg chg="del">
          <ac:chgData name="Jim McGowan" userId="e2c7446dd3aca506" providerId="LiveId" clId="{B8EC6732-77F0-4172-8E90-998ED888558C}" dt="2018-02-22T18:25:13.221" v="542" actId="478"/>
          <ac:spMkLst>
            <pc:docMk/>
            <pc:sldMk cId="0" sldId="265"/>
            <ac:spMk id="23555" creationId="{F3D401A5-CF90-42AC-AF2E-DEB41EF9353A}"/>
          </ac:spMkLst>
        </pc:spChg>
        <pc:spChg chg="mod">
          <ac:chgData name="Jim McGowan" userId="e2c7446dd3aca506" providerId="LiveId" clId="{B8EC6732-77F0-4172-8E90-998ED888558C}" dt="2018-02-22T19:00:29.910" v="686" actId="404"/>
          <ac:spMkLst>
            <pc:docMk/>
            <pc:sldMk cId="0" sldId="265"/>
            <ac:spMk id="23556" creationId="{AEF33411-55F7-4F7D-8D84-38EA648AB4E7}"/>
          </ac:spMkLst>
        </pc:spChg>
        <pc:picChg chg="add mod">
          <ac:chgData name="Jim McGowan" userId="e2c7446dd3aca506" providerId="LiveId" clId="{B8EC6732-77F0-4172-8E90-998ED888558C}" dt="2018-02-22T18:27:15.070" v="583" actId="1036"/>
          <ac:picMkLst>
            <pc:docMk/>
            <pc:sldMk cId="0" sldId="265"/>
            <ac:picMk id="8" creationId="{22B37491-61BA-45D9-B224-FF8EA551DA1B}"/>
          </ac:picMkLst>
        </pc:picChg>
      </pc:sldChg>
      <pc:sldChg chg="addSp delSp modSp ord">
        <pc:chgData name="Jim McGowan" userId="e2c7446dd3aca506" providerId="LiveId" clId="{B8EC6732-77F0-4172-8E90-998ED888558C}" dt="2018-02-22T19:55:08.506" v="718" actId="404"/>
        <pc:sldMkLst>
          <pc:docMk/>
          <pc:sldMk cId="0" sldId="266"/>
        </pc:sldMkLst>
        <pc:spChg chg="add del mod">
          <ac:chgData name="Jim McGowan" userId="e2c7446dd3aca506" providerId="LiveId" clId="{B8EC6732-77F0-4172-8E90-998ED888558C}" dt="2018-02-22T18:27:34.148" v="586" actId="478"/>
          <ac:spMkLst>
            <pc:docMk/>
            <pc:sldMk cId="0" sldId="266"/>
            <ac:spMk id="3" creationId="{171674F3-B35A-4CD5-8010-001FC08C95E8}"/>
          </ac:spMkLst>
        </pc:spChg>
        <pc:spChg chg="del">
          <ac:chgData name="Jim McGowan" userId="e2c7446dd3aca506" providerId="LiveId" clId="{B8EC6732-77F0-4172-8E90-998ED888558C}" dt="2018-02-22T18:27:31.780" v="585" actId="478"/>
          <ac:spMkLst>
            <pc:docMk/>
            <pc:sldMk cId="0" sldId="266"/>
            <ac:spMk id="25603" creationId="{3818DD5E-F71F-4509-BD02-4AE7EF5D59E9}"/>
          </ac:spMkLst>
        </pc:spChg>
        <pc:spChg chg="mod">
          <ac:chgData name="Jim McGowan" userId="e2c7446dd3aca506" providerId="LiveId" clId="{B8EC6732-77F0-4172-8E90-998ED888558C}" dt="2018-02-22T19:52:06.652" v="716" actId="20577"/>
          <ac:spMkLst>
            <pc:docMk/>
            <pc:sldMk cId="0" sldId="266"/>
            <ac:spMk id="25604" creationId="{4A8A12E3-A789-418D-AB64-72D07B043335}"/>
          </ac:spMkLst>
        </pc:spChg>
        <pc:picChg chg="add">
          <ac:chgData name="Jim McGowan" userId="e2c7446dd3aca506" providerId="LiveId" clId="{B8EC6732-77F0-4172-8E90-998ED888558C}" dt="2018-02-22T18:27:40.355" v="587" actId="404"/>
          <ac:picMkLst>
            <pc:docMk/>
            <pc:sldMk cId="0" sldId="266"/>
            <ac:picMk id="8" creationId="{CC2FF861-2157-4059-A439-7A8124E11C41}"/>
          </ac:picMkLst>
        </pc:picChg>
      </pc:sldChg>
      <pc:sldChg chg="modSp ord">
        <pc:chgData name="Jim McGowan" userId="e2c7446dd3aca506" providerId="LiveId" clId="{B8EC6732-77F0-4172-8E90-998ED888558C}" dt="2018-02-22T20:22:28.880" v="775" actId="404"/>
        <pc:sldMkLst>
          <pc:docMk/>
          <pc:sldMk cId="0" sldId="276"/>
        </pc:sldMkLst>
        <pc:spChg chg="mod">
          <ac:chgData name="Jim McGowan" userId="e2c7446dd3aca506" providerId="LiveId" clId="{B8EC6732-77F0-4172-8E90-998ED888558C}" dt="2018-02-22T20:17:39.616" v="762" actId="255"/>
          <ac:spMkLst>
            <pc:docMk/>
            <pc:sldMk cId="0" sldId="276"/>
            <ac:spMk id="44034" creationId="{3D8F25B2-FEC5-424B-BF12-B9494D62FB34}"/>
          </ac:spMkLst>
        </pc:spChg>
      </pc:sldChg>
      <pc:sldChg chg="modSp setBg">
        <pc:chgData name="Jim McGowan" userId="e2c7446dd3aca506" providerId="LiveId" clId="{B8EC6732-77F0-4172-8E90-998ED888558C}" dt="2018-02-14T15:28:11.615" v="113" actId="2696"/>
        <pc:sldMkLst>
          <pc:docMk/>
          <pc:sldMk cId="1723325331" sldId="279"/>
        </pc:sldMkLst>
        <pc:spChg chg="mod">
          <ac:chgData name="Jim McGowan" userId="e2c7446dd3aca506" providerId="LiveId" clId="{B8EC6732-77F0-4172-8E90-998ED888558C}" dt="2018-02-14T15:22:08.525" v="3" actId="6549"/>
          <ac:spMkLst>
            <pc:docMk/>
            <pc:sldMk cId="1723325331" sldId="279"/>
            <ac:spMk id="9" creationId="{EE5848BF-B2BE-4A3C-A0BB-39B491A5C0FD}"/>
          </ac:spMkLst>
        </pc:spChg>
      </pc:sldChg>
      <pc:sldChg chg="modSp">
        <pc:chgData name="Jim McGowan" userId="e2c7446dd3aca506" providerId="LiveId" clId="{B8EC6732-77F0-4172-8E90-998ED888558C}" dt="2018-02-16T17:14:59.157" v="225" actId="20577"/>
        <pc:sldMkLst>
          <pc:docMk/>
          <pc:sldMk cId="3767893538" sldId="286"/>
        </pc:sldMkLst>
        <pc:spChg chg="mod">
          <ac:chgData name="Jim McGowan" userId="e2c7446dd3aca506" providerId="LiveId" clId="{B8EC6732-77F0-4172-8E90-998ED888558C}" dt="2018-02-16T17:14:59.157" v="225" actId="20577"/>
          <ac:spMkLst>
            <pc:docMk/>
            <pc:sldMk cId="3767893538" sldId="286"/>
            <ac:spMk id="22530" creationId="{5DBA8714-1DEC-4340-807A-66315199ECB3}"/>
          </ac:spMkLst>
        </pc:spChg>
      </pc:sldChg>
      <pc:sldChg chg="modSp">
        <pc:chgData name="Jim McGowan" userId="e2c7446dd3aca506" providerId="LiveId" clId="{B8EC6732-77F0-4172-8E90-998ED888558C}" dt="2018-02-16T17:26:55.795" v="240" actId="404"/>
        <pc:sldMkLst>
          <pc:docMk/>
          <pc:sldMk cId="2154570177" sldId="287"/>
        </pc:sldMkLst>
        <pc:spChg chg="mod">
          <ac:chgData name="Jim McGowan" userId="e2c7446dd3aca506" providerId="LiveId" clId="{B8EC6732-77F0-4172-8E90-998ED888558C}" dt="2018-02-16T17:26:55.795" v="240" actId="404"/>
          <ac:spMkLst>
            <pc:docMk/>
            <pc:sldMk cId="2154570177" sldId="287"/>
            <ac:spMk id="10" creationId="{1F9B8ED8-5728-4A8B-8E01-073765E2969F}"/>
          </ac:spMkLst>
        </pc:spChg>
      </pc:sldChg>
      <pc:sldChg chg="modSp add">
        <pc:chgData name="Jim McGowan" userId="e2c7446dd3aca506" providerId="LiveId" clId="{B8EC6732-77F0-4172-8E90-998ED888558C}" dt="2018-02-16T16:23:24.193" v="122" actId="6549"/>
        <pc:sldMkLst>
          <pc:docMk/>
          <pc:sldMk cId="2999321498" sldId="304"/>
        </pc:sldMkLst>
        <pc:spChg chg="mod">
          <ac:chgData name="Jim McGowan" userId="e2c7446dd3aca506" providerId="LiveId" clId="{B8EC6732-77F0-4172-8E90-998ED888558C}" dt="2018-02-16T16:23:24.193" v="122" actId="6549"/>
          <ac:spMkLst>
            <pc:docMk/>
            <pc:sldMk cId="2999321498" sldId="304"/>
            <ac:spMk id="22530" creationId="{5DBA8714-1DEC-4340-807A-66315199ECB3}"/>
          </ac:spMkLst>
        </pc:spChg>
      </pc:sldChg>
      <pc:sldChg chg="modSp add">
        <pc:chgData name="Jim McGowan" userId="e2c7446dd3aca506" providerId="LiveId" clId="{B8EC6732-77F0-4172-8E90-998ED888558C}" dt="2018-02-16T16:25:28.539" v="126" actId="20577"/>
        <pc:sldMkLst>
          <pc:docMk/>
          <pc:sldMk cId="3731081295" sldId="305"/>
        </pc:sldMkLst>
        <pc:spChg chg="mod">
          <ac:chgData name="Jim McGowan" userId="e2c7446dd3aca506" providerId="LiveId" clId="{B8EC6732-77F0-4172-8E90-998ED888558C}" dt="2018-02-16T16:25:28.539" v="126" actId="20577"/>
          <ac:spMkLst>
            <pc:docMk/>
            <pc:sldMk cId="3731081295" sldId="305"/>
            <ac:spMk id="26627" creationId="{668E48CE-AF39-4696-8BEA-5DE7DDAA966E}"/>
          </ac:spMkLst>
        </pc:spChg>
      </pc:sldChg>
      <pc:sldChg chg="addSp modSp add">
        <pc:chgData name="Jim McGowan" userId="e2c7446dd3aca506" providerId="LiveId" clId="{B8EC6732-77F0-4172-8E90-998ED888558C}" dt="2018-02-16T16:26:12.649" v="139" actId="1035"/>
        <pc:sldMkLst>
          <pc:docMk/>
          <pc:sldMk cId="229601715" sldId="306"/>
        </pc:sldMkLst>
        <pc:spChg chg="add">
          <ac:chgData name="Jim McGowan" userId="e2c7446dd3aca506" providerId="LiveId" clId="{B8EC6732-77F0-4172-8E90-998ED888558C}" dt="2018-02-16T16:26:07.594" v="135" actId="1035"/>
          <ac:spMkLst>
            <pc:docMk/>
            <pc:sldMk cId="229601715" sldId="306"/>
            <ac:spMk id="3" creationId="{F52BD070-F1D9-4CDD-9CF6-DBA9BD1DD892}"/>
          </ac:spMkLst>
        </pc:spChg>
        <pc:picChg chg="mod">
          <ac:chgData name="Jim McGowan" userId="e2c7446dd3aca506" providerId="LiveId" clId="{B8EC6732-77F0-4172-8E90-998ED888558C}" dt="2018-02-16T16:26:12.649" v="139" actId="1035"/>
          <ac:picMkLst>
            <pc:docMk/>
            <pc:sldMk cId="229601715" sldId="306"/>
            <ac:picMk id="6" creationId="{F0BD473E-5BDC-4950-BD47-0934CB0A65A3}"/>
          </ac:picMkLst>
        </pc:picChg>
      </pc:sldChg>
      <pc:sldChg chg="delSp modSp add">
        <pc:chgData name="Jim McGowan" userId="e2c7446dd3aca506" providerId="LiveId" clId="{B8EC6732-77F0-4172-8E90-998ED888558C}" dt="2018-02-16T16:27:08.212" v="142" actId="478"/>
        <pc:sldMkLst>
          <pc:docMk/>
          <pc:sldMk cId="693631028" sldId="307"/>
        </pc:sldMkLst>
        <pc:spChg chg="del">
          <ac:chgData name="Jim McGowan" userId="e2c7446dd3aca506" providerId="LiveId" clId="{B8EC6732-77F0-4172-8E90-998ED888558C}" dt="2018-02-16T16:27:08.212" v="142" actId="478"/>
          <ac:spMkLst>
            <pc:docMk/>
            <pc:sldMk cId="693631028" sldId="307"/>
            <ac:spMk id="6" creationId="{1896CE4E-4510-4C13-9931-DB95E8DFF424}"/>
          </ac:spMkLst>
        </pc:spChg>
        <pc:spChg chg="mod">
          <ac:chgData name="Jim McGowan" userId="e2c7446dd3aca506" providerId="LiveId" clId="{B8EC6732-77F0-4172-8E90-998ED888558C}" dt="2018-02-16T16:27:04.603" v="141" actId="478"/>
          <ac:spMkLst>
            <pc:docMk/>
            <pc:sldMk cId="693631028" sldId="307"/>
            <ac:spMk id="30723" creationId="{84623FF0-BC5B-42F3-A08A-DAA517C90CD3}"/>
          </ac:spMkLst>
        </pc:spChg>
      </pc:sldChg>
      <pc:sldChg chg="delSp modSp add">
        <pc:chgData name="Jim McGowan" userId="e2c7446dd3aca506" providerId="LiveId" clId="{B8EC6732-77F0-4172-8E90-998ED888558C}" dt="2018-02-16T16:28:09.779" v="147" actId="20577"/>
        <pc:sldMkLst>
          <pc:docMk/>
          <pc:sldMk cId="2256935611" sldId="308"/>
        </pc:sldMkLst>
        <pc:spChg chg="del">
          <ac:chgData name="Jim McGowan" userId="e2c7446dd3aca506" providerId="LiveId" clId="{B8EC6732-77F0-4172-8E90-998ED888558C}" dt="2018-02-16T16:27:51.473" v="144" actId="478"/>
          <ac:spMkLst>
            <pc:docMk/>
            <pc:sldMk cId="2256935611" sldId="308"/>
            <ac:spMk id="2" creationId="{68A88594-088D-4407-81DE-1A5ECE6776A1}"/>
          </ac:spMkLst>
        </pc:spChg>
        <pc:spChg chg="mod">
          <ac:chgData name="Jim McGowan" userId="e2c7446dd3aca506" providerId="LiveId" clId="{B8EC6732-77F0-4172-8E90-998ED888558C}" dt="2018-02-16T16:28:09.779" v="147" actId="20577"/>
          <ac:spMkLst>
            <pc:docMk/>
            <pc:sldMk cId="2256935611" sldId="308"/>
            <ac:spMk id="33795" creationId="{62746E47-87F4-49AF-85B2-07A2CE546F13}"/>
          </ac:spMkLst>
        </pc:spChg>
      </pc:sldChg>
      <pc:sldChg chg="delSp modSp add">
        <pc:chgData name="Jim McGowan" userId="e2c7446dd3aca506" providerId="LiveId" clId="{B8EC6732-77F0-4172-8E90-998ED888558C}" dt="2018-02-16T16:28:47.602" v="150" actId="20577"/>
        <pc:sldMkLst>
          <pc:docMk/>
          <pc:sldMk cId="192843504" sldId="309"/>
        </pc:sldMkLst>
        <pc:spChg chg="del">
          <ac:chgData name="Jim McGowan" userId="e2c7446dd3aca506" providerId="LiveId" clId="{B8EC6732-77F0-4172-8E90-998ED888558C}" dt="2018-02-16T16:28:37.249" v="149" actId="478"/>
          <ac:spMkLst>
            <pc:docMk/>
            <pc:sldMk cId="192843504" sldId="309"/>
            <ac:spMk id="5" creationId="{5DC45A72-2688-49E1-90F2-DAD72255EF7A}"/>
          </ac:spMkLst>
        </pc:spChg>
        <pc:spChg chg="mod">
          <ac:chgData name="Jim McGowan" userId="e2c7446dd3aca506" providerId="LiveId" clId="{B8EC6732-77F0-4172-8E90-998ED888558C}" dt="2018-02-16T16:28:47.602" v="150" actId="20577"/>
          <ac:spMkLst>
            <pc:docMk/>
            <pc:sldMk cId="192843504" sldId="309"/>
            <ac:spMk id="36867" creationId="{98F35BCD-6421-4709-A820-DEF89EB7800D}"/>
          </ac:spMkLst>
        </pc:spChg>
      </pc:sldChg>
      <pc:sldChg chg="addSp delSp modSp add">
        <pc:chgData name="Jim McGowan" userId="e2c7446dd3aca506" providerId="LiveId" clId="{B8EC6732-77F0-4172-8E90-998ED888558C}" dt="2018-02-16T16:34:06.463" v="222" actId="20577"/>
        <pc:sldMkLst>
          <pc:docMk/>
          <pc:sldMk cId="2378232982" sldId="310"/>
        </pc:sldMkLst>
        <pc:spChg chg="del">
          <ac:chgData name="Jim McGowan" userId="e2c7446dd3aca506" providerId="LiveId" clId="{B8EC6732-77F0-4172-8E90-998ED888558C}" dt="2018-02-16T16:29:07.733" v="152" actId="478"/>
          <ac:spMkLst>
            <pc:docMk/>
            <pc:sldMk cId="2378232982" sldId="310"/>
            <ac:spMk id="6" creationId="{D05DEEC4-70B3-458D-AAD0-3AF177BEF3BA}"/>
          </ac:spMkLst>
        </pc:spChg>
        <pc:spChg chg="mod">
          <ac:chgData name="Jim McGowan" userId="e2c7446dd3aca506" providerId="LiveId" clId="{B8EC6732-77F0-4172-8E90-998ED888558C}" dt="2018-02-16T16:34:06.463" v="222" actId="20577"/>
          <ac:spMkLst>
            <pc:docMk/>
            <pc:sldMk cId="2378232982" sldId="310"/>
            <ac:spMk id="37891" creationId="{3926ED94-237F-49B2-A0EF-7300C9D2953E}"/>
          </ac:spMkLst>
        </pc:spChg>
        <pc:spChg chg="mod">
          <ac:chgData name="Jim McGowan" userId="e2c7446dd3aca506" providerId="LiveId" clId="{B8EC6732-77F0-4172-8E90-998ED888558C}" dt="2018-02-16T16:32:21.697" v="215" actId="14100"/>
          <ac:spMkLst>
            <pc:docMk/>
            <pc:sldMk cId="2378232982" sldId="310"/>
            <ac:spMk id="37903" creationId="{9277BD35-4A68-45BD-B1E8-592D30C3865E}"/>
          </ac:spMkLst>
        </pc:spChg>
        <pc:graphicFrameChg chg="mod modGraphic">
          <ac:chgData name="Jim McGowan" userId="e2c7446dd3aca506" providerId="LiveId" clId="{B8EC6732-77F0-4172-8E90-998ED888558C}" dt="2018-02-16T16:30:10.476" v="162" actId="12788"/>
          <ac:graphicFrameMkLst>
            <pc:docMk/>
            <pc:sldMk cId="2378232982" sldId="310"/>
            <ac:graphicFrameMk id="10" creationId="{C7E42540-036F-4099-9365-C1BE4D8B0E87}"/>
          </ac:graphicFrameMkLst>
        </pc:graphicFrameChg>
        <pc:picChg chg="add mod">
          <ac:chgData name="Jim McGowan" userId="e2c7446dd3aca506" providerId="LiveId" clId="{B8EC6732-77F0-4172-8E90-998ED888558C}" dt="2018-02-16T16:32:26.133" v="218" actId="1037"/>
          <ac:picMkLst>
            <pc:docMk/>
            <pc:sldMk cId="2378232982" sldId="310"/>
            <ac:picMk id="2" creationId="{8B8147EF-FB56-419E-A112-71CB6246F437}"/>
          </ac:picMkLst>
        </pc:picChg>
      </pc:sldChg>
      <pc:sldChg chg="modSp add">
        <pc:chgData name="Jim McGowan" userId="e2c7446dd3aca506" providerId="LiveId" clId="{B8EC6732-77F0-4172-8E90-998ED888558C}" dt="2018-02-16T16:34:15.274" v="223" actId="20577"/>
        <pc:sldMkLst>
          <pc:docMk/>
          <pc:sldMk cId="2674000239" sldId="311"/>
        </pc:sldMkLst>
        <pc:spChg chg="mod">
          <ac:chgData name="Jim McGowan" userId="e2c7446dd3aca506" providerId="LiveId" clId="{B8EC6732-77F0-4172-8E90-998ED888558C}" dt="2018-02-16T16:34:15.274" v="223" actId="20577"/>
          <ac:spMkLst>
            <pc:docMk/>
            <pc:sldMk cId="2674000239" sldId="311"/>
            <ac:spMk id="38916" creationId="{7733F80B-DC8E-4948-AD91-A78311A9F4F2}"/>
          </ac:spMkLst>
        </pc:spChg>
      </pc:sldChg>
      <pc:sldChg chg="modSp add ord">
        <pc:chgData name="Jim McGowan" userId="e2c7446dd3aca506" providerId="LiveId" clId="{B8EC6732-77F0-4172-8E90-998ED888558C}" dt="2018-02-22T19:06:12.541" v="711" actId="108"/>
        <pc:sldMkLst>
          <pc:docMk/>
          <pc:sldMk cId="2604439524" sldId="332"/>
        </pc:sldMkLst>
        <pc:spChg chg="mod">
          <ac:chgData name="Jim McGowan" userId="e2c7446dd3aca506" providerId="LiveId" clId="{B8EC6732-77F0-4172-8E90-998ED888558C}" dt="2018-02-22T19:06:12.541" v="711" actId="108"/>
          <ac:spMkLst>
            <pc:docMk/>
            <pc:sldMk cId="2604439524" sldId="332"/>
            <ac:spMk id="44034" creationId="{3D8F25B2-FEC5-424B-BF12-B9494D62FB34}"/>
          </ac:spMkLst>
        </pc:spChg>
      </pc:sldChg>
      <pc:sldChg chg="modSp add ord">
        <pc:chgData name="Jim McGowan" userId="e2c7446dd3aca506" providerId="LiveId" clId="{B8EC6732-77F0-4172-8E90-998ED888558C}" dt="2018-02-22T19:01:10.179" v="687" actId="404"/>
        <pc:sldMkLst>
          <pc:docMk/>
          <pc:sldMk cId="1411177473" sldId="333"/>
        </pc:sldMkLst>
        <pc:spChg chg="mod">
          <ac:chgData name="Jim McGowan" userId="e2c7446dd3aca506" providerId="LiveId" clId="{B8EC6732-77F0-4172-8E90-998ED888558C}" dt="2018-02-22T19:01:10.179" v="687" actId="404"/>
          <ac:spMkLst>
            <pc:docMk/>
            <pc:sldMk cId="1411177473" sldId="333"/>
            <ac:spMk id="23556" creationId="{AEF33411-55F7-4F7D-8D84-38EA648AB4E7}"/>
          </ac:spMkLst>
        </pc:spChg>
      </pc:sldChg>
      <pc:sldChg chg="modSp add">
        <pc:chgData name="Jim McGowan" userId="e2c7446dd3aca506" providerId="LiveId" clId="{B8EC6732-77F0-4172-8E90-998ED888558C}" dt="2018-02-22T18:57:04.232" v="667" actId="14100"/>
        <pc:sldMkLst>
          <pc:docMk/>
          <pc:sldMk cId="1039358867" sldId="334"/>
        </pc:sldMkLst>
        <pc:spChg chg="mod">
          <ac:chgData name="Jim McGowan" userId="e2c7446dd3aca506" providerId="LiveId" clId="{B8EC6732-77F0-4172-8E90-998ED888558C}" dt="2018-02-22T18:57:04.232" v="667" actId="14100"/>
          <ac:spMkLst>
            <pc:docMk/>
            <pc:sldMk cId="1039358867" sldId="334"/>
            <ac:spMk id="44034" creationId="{3D8F25B2-FEC5-424B-BF12-B9494D62FB34}"/>
          </ac:spMkLst>
        </pc:spChg>
      </pc:sldChg>
      <pc:sldChg chg="modSp add del">
        <pc:chgData name="Jim McGowan" userId="e2c7446dd3aca506" providerId="LiveId" clId="{B8EC6732-77F0-4172-8E90-998ED888558C}" dt="2018-02-22T20:00:35.908" v="740" actId="2696"/>
        <pc:sldMkLst>
          <pc:docMk/>
          <pc:sldMk cId="624954270" sldId="335"/>
        </pc:sldMkLst>
        <pc:spChg chg="mod">
          <ac:chgData name="Jim McGowan" userId="e2c7446dd3aca506" providerId="LiveId" clId="{B8EC6732-77F0-4172-8E90-998ED888558C}" dt="2018-02-22T19:58:01.335" v="739" actId="108"/>
          <ac:spMkLst>
            <pc:docMk/>
            <pc:sldMk cId="624954270" sldId="335"/>
            <ac:spMk id="44034" creationId="{3D8F25B2-FEC5-424B-BF12-B9494D62FB34}"/>
          </ac:spMkLst>
        </pc:spChg>
      </pc:sldChg>
      <pc:sldChg chg="modSp add">
        <pc:chgData name="Jim McGowan" userId="e2c7446dd3aca506" providerId="LiveId" clId="{B8EC6732-77F0-4172-8E90-998ED888558C}" dt="2018-02-22T20:27:34.819" v="794" actId="404"/>
        <pc:sldMkLst>
          <pc:docMk/>
          <pc:sldMk cId="1872541083" sldId="335"/>
        </pc:sldMkLst>
        <pc:spChg chg="mod">
          <ac:chgData name="Jim McGowan" userId="e2c7446dd3aca506" providerId="LiveId" clId="{B8EC6732-77F0-4172-8E90-998ED888558C}" dt="2018-02-22T20:27:34.819" v="794" actId="404"/>
          <ac:spMkLst>
            <pc:docMk/>
            <pc:sldMk cId="1872541083" sldId="335"/>
            <ac:spMk id="44034" creationId="{3D8F25B2-FEC5-424B-BF12-B9494D62FB34}"/>
          </ac:spMkLst>
        </pc:spChg>
      </pc:sldChg>
      <pc:sldChg chg="modSp add ord">
        <pc:chgData name="Jim McGowan" userId="e2c7446dd3aca506" providerId="LiveId" clId="{B8EC6732-77F0-4172-8E90-998ED888558C}" dt="2018-02-22T20:22:30.709" v="776" actId="404"/>
        <pc:sldMkLst>
          <pc:docMk/>
          <pc:sldMk cId="1007364749" sldId="336"/>
        </pc:sldMkLst>
        <pc:spChg chg="mod">
          <ac:chgData name="Jim McGowan" userId="e2c7446dd3aca506" providerId="LiveId" clId="{B8EC6732-77F0-4172-8E90-998ED888558C}" dt="2018-02-22T20:20:45.346" v="773" actId="113"/>
          <ac:spMkLst>
            <pc:docMk/>
            <pc:sldMk cId="1007364749" sldId="336"/>
            <ac:spMk id="44034" creationId="{3D8F25B2-FEC5-424B-BF12-B9494D62FB34}"/>
          </ac:spMkLst>
        </pc:spChg>
      </pc:sldChg>
      <pc:sldChg chg="add">
        <pc:chgData name="Jim McGowan" userId="e2c7446dd3aca506" providerId="LiveId" clId="{B8EC6732-77F0-4172-8E90-998ED888558C}" dt="2018-02-22T20:22:25.802" v="774" actId="404"/>
        <pc:sldMkLst>
          <pc:docMk/>
          <pc:sldMk cId="1598144553" sldId="337"/>
        </pc:sldMkLst>
      </pc:sldChg>
      <pc:sldChg chg="add">
        <pc:chgData name="Jim McGowan" userId="e2c7446dd3aca506" providerId="LiveId" clId="{B8EC6732-77F0-4172-8E90-998ED888558C}" dt="2018-02-22T20:25:08.316" v="777" actId="404"/>
        <pc:sldMkLst>
          <pc:docMk/>
          <pc:sldMk cId="2845244821" sldId="338"/>
        </pc:sldMkLst>
      </pc:sldChg>
    </pc:docChg>
  </pc:docChgLst>
  <pc:docChgLst>
    <pc:chgData name="Jim McGowan" userId="e2c7446dd3aca506" providerId="LiveId" clId="{74105855-3DC1-4C84-AB4E-37BA800F141F}"/>
    <pc:docChg chg="custSel addSld delSld modSld sldOrd">
      <pc:chgData name="Jim McGowan" userId="e2c7446dd3aca506" providerId="LiveId" clId="{74105855-3DC1-4C84-AB4E-37BA800F141F}" dt="2018-02-05T13:41:37.425" v="191" actId="6549"/>
      <pc:docMkLst>
        <pc:docMk/>
      </pc:docMkLst>
      <pc:sldChg chg="ord">
        <pc:chgData name="Jim McGowan" userId="e2c7446dd3aca506" providerId="LiveId" clId="{74105855-3DC1-4C84-AB4E-37BA800F141F}" dt="2018-02-05T13:08:14.616" v="1" actId="6549"/>
        <pc:sldMkLst>
          <pc:docMk/>
          <pc:sldMk cId="0" sldId="260"/>
        </pc:sldMkLst>
      </pc:sldChg>
      <pc:sldChg chg="addSp modSp">
        <pc:chgData name="Jim McGowan" userId="e2c7446dd3aca506" providerId="LiveId" clId="{74105855-3DC1-4C84-AB4E-37BA800F141F}" dt="2018-02-05T13:31:57.935" v="133" actId="404"/>
        <pc:sldMkLst>
          <pc:docMk/>
          <pc:sldMk cId="0" sldId="276"/>
        </pc:sldMkLst>
        <pc:spChg chg="mod">
          <ac:chgData name="Jim McGowan" userId="e2c7446dd3aca506" providerId="LiveId" clId="{74105855-3DC1-4C84-AB4E-37BA800F141F}" dt="2018-02-05T13:31:57.935" v="133" actId="404"/>
          <ac:spMkLst>
            <pc:docMk/>
            <pc:sldMk cId="0" sldId="276"/>
            <ac:spMk id="44034" creationId="{3D8F25B2-FEC5-424B-BF12-B9494D62FB34}"/>
          </ac:spMkLst>
        </pc:spChg>
        <pc:picChg chg="add ord">
          <ac:chgData name="Jim McGowan" userId="e2c7446dd3aca506" providerId="LiveId" clId="{74105855-3DC1-4C84-AB4E-37BA800F141F}" dt="2018-02-05T13:27:22.984" v="103" actId="167"/>
          <ac:picMkLst>
            <pc:docMk/>
            <pc:sldMk cId="0" sldId="276"/>
            <ac:picMk id="2" creationId="{A1E48F34-241B-42B4-92E0-86496C144A7B}"/>
          </ac:picMkLst>
        </pc:picChg>
      </pc:sldChg>
      <pc:sldChg chg="addSp modSp">
        <pc:chgData name="Jim McGowan" userId="e2c7446dd3aca506" providerId="LiveId" clId="{74105855-3DC1-4C84-AB4E-37BA800F141F}" dt="2018-02-05T13:33:08.731" v="143" actId="1035"/>
        <pc:sldMkLst>
          <pc:docMk/>
          <pc:sldMk cId="0" sldId="277"/>
        </pc:sldMkLst>
        <pc:spChg chg="mod">
          <ac:chgData name="Jim McGowan" userId="e2c7446dd3aca506" providerId="LiveId" clId="{74105855-3DC1-4C84-AB4E-37BA800F141F}" dt="2018-02-05T13:33:08.731" v="143" actId="1035"/>
          <ac:spMkLst>
            <pc:docMk/>
            <pc:sldMk cId="0" sldId="277"/>
            <ac:spMk id="46082" creationId="{0165D3F2-37A1-4991-A1FE-B852EB545B60}"/>
          </ac:spMkLst>
        </pc:spChg>
        <pc:picChg chg="add ord">
          <ac:chgData name="Jim McGowan" userId="e2c7446dd3aca506" providerId="LiveId" clId="{74105855-3DC1-4C84-AB4E-37BA800F141F}" dt="2018-02-05T13:32:26.751" v="136" actId="167"/>
          <ac:picMkLst>
            <pc:docMk/>
            <pc:sldMk cId="0" sldId="277"/>
            <ac:picMk id="2" creationId="{7C71A687-E725-4004-83A3-16CD8C92009A}"/>
          </ac:picMkLst>
        </pc:picChg>
      </pc:sldChg>
      <pc:sldChg chg="modSp add">
        <pc:chgData name="Jim McGowan" userId="e2c7446dd3aca506" providerId="LiveId" clId="{74105855-3DC1-4C84-AB4E-37BA800F141F}" dt="2018-02-05T13:09:21.939" v="16" actId="6549"/>
        <pc:sldMkLst>
          <pc:docMk/>
          <pc:sldMk cId="1723325331" sldId="279"/>
        </pc:sldMkLst>
        <pc:spChg chg="mod">
          <ac:chgData name="Jim McGowan" userId="e2c7446dd3aca506" providerId="LiveId" clId="{74105855-3DC1-4C84-AB4E-37BA800F141F}" dt="2018-02-05T13:09:21.939" v="16" actId="6549"/>
          <ac:spMkLst>
            <pc:docMk/>
            <pc:sldMk cId="1723325331" sldId="279"/>
            <ac:spMk id="9" creationId="{EE5848BF-B2BE-4A3C-A0BB-39B491A5C0FD}"/>
          </ac:spMkLst>
        </pc:spChg>
      </pc:sldChg>
      <pc:sldChg chg="modSp add">
        <pc:chgData name="Jim McGowan" userId="e2c7446dd3aca506" providerId="LiveId" clId="{74105855-3DC1-4C84-AB4E-37BA800F141F}" dt="2018-02-05T13:09:04.136" v="12" actId="6549"/>
        <pc:sldMkLst>
          <pc:docMk/>
          <pc:sldMk cId="1258938386" sldId="280"/>
        </pc:sldMkLst>
        <pc:spChg chg="mod">
          <ac:chgData name="Jim McGowan" userId="e2c7446dd3aca506" providerId="LiveId" clId="{74105855-3DC1-4C84-AB4E-37BA800F141F}" dt="2018-02-05T13:08:25.003" v="3" actId="6549"/>
          <ac:spMkLst>
            <pc:docMk/>
            <pc:sldMk cId="1258938386" sldId="280"/>
            <ac:spMk id="6" creationId="{D515B33B-B39B-43E2-82FA-D9B230E09760}"/>
          </ac:spMkLst>
        </pc:spChg>
        <pc:spChg chg="mod">
          <ac:chgData name="Jim McGowan" userId="e2c7446dd3aca506" providerId="LiveId" clId="{74105855-3DC1-4C84-AB4E-37BA800F141F}" dt="2018-02-05T13:09:04.136" v="12" actId="6549"/>
          <ac:spMkLst>
            <pc:docMk/>
            <pc:sldMk cId="1258938386" sldId="280"/>
            <ac:spMk id="7" creationId="{D7EAB081-A924-43CD-BBA8-F4B4A4CEEB6F}"/>
          </ac:spMkLst>
        </pc:spChg>
      </pc:sldChg>
      <pc:sldChg chg="modSp add">
        <pc:chgData name="Jim McGowan" userId="e2c7446dd3aca506" providerId="LiveId" clId="{74105855-3DC1-4C84-AB4E-37BA800F141F}" dt="2018-02-05T13:11:14.586" v="20" actId="115"/>
        <pc:sldMkLst>
          <pc:docMk/>
          <pc:sldMk cId="3380491040" sldId="281"/>
        </pc:sldMkLst>
        <pc:spChg chg="mod">
          <ac:chgData name="Jim McGowan" userId="e2c7446dd3aca506" providerId="LiveId" clId="{74105855-3DC1-4C84-AB4E-37BA800F141F}" dt="2018-02-05T13:11:14.586" v="20" actId="115"/>
          <ac:spMkLst>
            <pc:docMk/>
            <pc:sldMk cId="3380491040" sldId="281"/>
            <ac:spMk id="7" creationId="{D7EAB081-A924-43CD-BBA8-F4B4A4CEEB6F}"/>
          </ac:spMkLst>
        </pc:spChg>
      </pc:sldChg>
      <pc:sldChg chg="add">
        <pc:chgData name="Jim McGowan" userId="e2c7446dd3aca506" providerId="LiveId" clId="{74105855-3DC1-4C84-AB4E-37BA800F141F}" dt="2018-02-05T13:10:38.907" v="18" actId="6549"/>
        <pc:sldMkLst>
          <pc:docMk/>
          <pc:sldMk cId="1544723346" sldId="282"/>
        </pc:sldMkLst>
      </pc:sldChg>
      <pc:sldChg chg="add">
        <pc:chgData name="Jim McGowan" userId="e2c7446dd3aca506" providerId="LiveId" clId="{74105855-3DC1-4C84-AB4E-37BA800F141F}" dt="2018-02-05T13:10:38.907" v="18" actId="6549"/>
        <pc:sldMkLst>
          <pc:docMk/>
          <pc:sldMk cId="3169562332" sldId="283"/>
        </pc:sldMkLst>
      </pc:sldChg>
      <pc:sldChg chg="add">
        <pc:chgData name="Jim McGowan" userId="e2c7446dd3aca506" providerId="LiveId" clId="{74105855-3DC1-4C84-AB4E-37BA800F141F}" dt="2018-02-05T13:10:38.907" v="18" actId="6549"/>
        <pc:sldMkLst>
          <pc:docMk/>
          <pc:sldMk cId="1841240180" sldId="284"/>
        </pc:sldMkLst>
      </pc:sldChg>
      <pc:sldChg chg="modSp add">
        <pc:chgData name="Jim McGowan" userId="e2c7446dd3aca506" providerId="LiveId" clId="{74105855-3DC1-4C84-AB4E-37BA800F141F}" dt="2018-02-05T13:22:18.071" v="87" actId="115"/>
        <pc:sldMkLst>
          <pc:docMk/>
          <pc:sldMk cId="2981885782" sldId="285"/>
        </pc:sldMkLst>
        <pc:spChg chg="mod">
          <ac:chgData name="Jim McGowan" userId="e2c7446dd3aca506" providerId="LiveId" clId="{74105855-3DC1-4C84-AB4E-37BA800F141F}" dt="2018-02-05T13:22:18.071" v="87" actId="115"/>
          <ac:spMkLst>
            <pc:docMk/>
            <pc:sldMk cId="2981885782" sldId="285"/>
            <ac:spMk id="7" creationId="{D7EAB081-A924-43CD-BBA8-F4B4A4CEEB6F}"/>
          </ac:spMkLst>
        </pc:spChg>
      </pc:sldChg>
      <pc:sldChg chg="modSp add">
        <pc:chgData name="Jim McGowan" userId="e2c7446dd3aca506" providerId="LiveId" clId="{74105855-3DC1-4C84-AB4E-37BA800F141F}" dt="2018-02-05T13:13:40.422" v="33" actId="20577"/>
        <pc:sldMkLst>
          <pc:docMk/>
          <pc:sldMk cId="3767893538" sldId="286"/>
        </pc:sldMkLst>
        <pc:spChg chg="mod">
          <ac:chgData name="Jim McGowan" userId="e2c7446dd3aca506" providerId="LiveId" clId="{74105855-3DC1-4C84-AB4E-37BA800F141F}" dt="2018-02-05T13:13:40.422" v="33" actId="20577"/>
          <ac:spMkLst>
            <pc:docMk/>
            <pc:sldMk cId="3767893538" sldId="286"/>
            <ac:spMk id="22530" creationId="{5DBA8714-1DEC-4340-807A-66315199ECB3}"/>
          </ac:spMkLst>
        </pc:spChg>
        <pc:spChg chg="mod">
          <ac:chgData name="Jim McGowan" userId="e2c7446dd3aca506" providerId="LiveId" clId="{74105855-3DC1-4C84-AB4E-37BA800F141F}" dt="2018-02-05T13:13:33.693" v="32" actId="6549"/>
          <ac:spMkLst>
            <pc:docMk/>
            <pc:sldMk cId="3767893538" sldId="286"/>
            <ac:spMk id="22532" creationId="{D60A3E7C-6221-469E-8457-3BA5CF0E28B9}"/>
          </ac:spMkLst>
        </pc:spChg>
      </pc:sldChg>
      <pc:sldChg chg="modSp add">
        <pc:chgData name="Jim McGowan" userId="e2c7446dd3aca506" providerId="LiveId" clId="{74105855-3DC1-4C84-AB4E-37BA800F141F}" dt="2018-02-05T13:30:29.712" v="125" actId="2710"/>
        <pc:sldMkLst>
          <pc:docMk/>
          <pc:sldMk cId="2154570177" sldId="287"/>
        </pc:sldMkLst>
        <pc:spChg chg="mod">
          <ac:chgData name="Jim McGowan" userId="e2c7446dd3aca506" providerId="LiveId" clId="{74105855-3DC1-4C84-AB4E-37BA800F141F}" dt="2018-02-05T13:30:29.712" v="125" actId="2710"/>
          <ac:spMkLst>
            <pc:docMk/>
            <pc:sldMk cId="2154570177" sldId="287"/>
            <ac:spMk id="10" creationId="{1F9B8ED8-5728-4A8B-8E01-073765E2969F}"/>
          </ac:spMkLst>
        </pc:spChg>
      </pc:sldChg>
      <pc:sldChg chg="modSp add">
        <pc:chgData name="Jim McGowan" userId="e2c7446dd3aca506" providerId="LiveId" clId="{74105855-3DC1-4C84-AB4E-37BA800F141F}" dt="2018-02-05T13:30:37.310" v="126" actId="2710"/>
        <pc:sldMkLst>
          <pc:docMk/>
          <pc:sldMk cId="1357443754" sldId="288"/>
        </pc:sldMkLst>
        <pc:spChg chg="mod">
          <ac:chgData name="Jim McGowan" userId="e2c7446dd3aca506" providerId="LiveId" clId="{74105855-3DC1-4C84-AB4E-37BA800F141F}" dt="2018-02-05T13:30:37.310" v="126" actId="2710"/>
          <ac:spMkLst>
            <pc:docMk/>
            <pc:sldMk cId="1357443754" sldId="288"/>
            <ac:spMk id="10" creationId="{1F9B8ED8-5728-4A8B-8E01-073765E2969F}"/>
          </ac:spMkLst>
        </pc:spChg>
      </pc:sldChg>
      <pc:sldChg chg="modSp add">
        <pc:chgData name="Jim McGowan" userId="e2c7446dd3aca506" providerId="LiveId" clId="{74105855-3DC1-4C84-AB4E-37BA800F141F}" dt="2018-02-05T13:30:46.179" v="127" actId="2710"/>
        <pc:sldMkLst>
          <pc:docMk/>
          <pc:sldMk cId="1014310492" sldId="289"/>
        </pc:sldMkLst>
        <pc:spChg chg="mod">
          <ac:chgData name="Jim McGowan" userId="e2c7446dd3aca506" providerId="LiveId" clId="{74105855-3DC1-4C84-AB4E-37BA800F141F}" dt="2018-02-05T13:30:46.179" v="127" actId="2710"/>
          <ac:spMkLst>
            <pc:docMk/>
            <pc:sldMk cId="1014310492" sldId="289"/>
            <ac:spMk id="10" creationId="{1F9B8ED8-5728-4A8B-8E01-073765E2969F}"/>
          </ac:spMkLst>
        </pc:spChg>
      </pc:sldChg>
      <pc:sldChg chg="modSp add">
        <pc:chgData name="Jim McGowan" userId="e2c7446dd3aca506" providerId="LiveId" clId="{74105855-3DC1-4C84-AB4E-37BA800F141F}" dt="2018-02-05T13:30:52.582" v="128" actId="2710"/>
        <pc:sldMkLst>
          <pc:docMk/>
          <pc:sldMk cId="3865362596" sldId="290"/>
        </pc:sldMkLst>
        <pc:spChg chg="mod">
          <ac:chgData name="Jim McGowan" userId="e2c7446dd3aca506" providerId="LiveId" clId="{74105855-3DC1-4C84-AB4E-37BA800F141F}" dt="2018-02-05T13:30:52.582" v="128" actId="2710"/>
          <ac:spMkLst>
            <pc:docMk/>
            <pc:sldMk cId="3865362596" sldId="290"/>
            <ac:spMk id="10" creationId="{1F9B8ED8-5728-4A8B-8E01-073765E2969F}"/>
          </ac:spMkLst>
        </pc:spChg>
      </pc:sldChg>
      <pc:sldChg chg="modSp add">
        <pc:chgData name="Jim McGowan" userId="e2c7446dd3aca506" providerId="LiveId" clId="{74105855-3DC1-4C84-AB4E-37BA800F141F}" dt="2018-02-05T13:40:13.536" v="183" actId="108"/>
        <pc:sldMkLst>
          <pc:docMk/>
          <pc:sldMk cId="1522616201" sldId="291"/>
        </pc:sldMkLst>
        <pc:spChg chg="mod">
          <ac:chgData name="Jim McGowan" userId="e2c7446dd3aca506" providerId="LiveId" clId="{74105855-3DC1-4C84-AB4E-37BA800F141F}" dt="2018-02-05T13:40:13.536" v="183" actId="108"/>
          <ac:spMkLst>
            <pc:docMk/>
            <pc:sldMk cId="1522616201" sldId="291"/>
            <ac:spMk id="7" creationId="{D7EAB081-A924-43CD-BBA8-F4B4A4CEEB6F}"/>
          </ac:spMkLst>
        </pc:spChg>
      </pc:sldChg>
      <pc:sldChg chg="add">
        <pc:chgData name="Jim McGowan" userId="e2c7446dd3aca506" providerId="LiveId" clId="{74105855-3DC1-4C84-AB4E-37BA800F141F}" dt="2018-02-05T13:21:47.214" v="85" actId="6549"/>
        <pc:sldMkLst>
          <pc:docMk/>
          <pc:sldMk cId="1222573025" sldId="292"/>
        </pc:sldMkLst>
      </pc:sldChg>
      <pc:sldChg chg="modSp add">
        <pc:chgData name="Jim McGowan" userId="e2c7446dd3aca506" providerId="LiveId" clId="{74105855-3DC1-4C84-AB4E-37BA800F141F}" dt="2018-02-05T13:39:50.849" v="182" actId="108"/>
        <pc:sldMkLst>
          <pc:docMk/>
          <pc:sldMk cId="2261326208" sldId="293"/>
        </pc:sldMkLst>
        <pc:spChg chg="mod">
          <ac:chgData name="Jim McGowan" userId="e2c7446dd3aca506" providerId="LiveId" clId="{74105855-3DC1-4C84-AB4E-37BA800F141F}" dt="2018-02-05T13:39:50.849" v="182" actId="108"/>
          <ac:spMkLst>
            <pc:docMk/>
            <pc:sldMk cId="2261326208" sldId="293"/>
            <ac:spMk id="7" creationId="{D7EAB081-A924-43CD-BBA8-F4B4A4CEEB6F}"/>
          </ac:spMkLst>
        </pc:spChg>
      </pc:sldChg>
      <pc:sldChg chg="modSp add">
        <pc:chgData name="Jim McGowan" userId="e2c7446dd3aca506" providerId="LiveId" clId="{74105855-3DC1-4C84-AB4E-37BA800F141F}" dt="2018-02-05T13:31:43.750" v="131" actId="108"/>
        <pc:sldMkLst>
          <pc:docMk/>
          <pc:sldMk cId="3794345744" sldId="295"/>
        </pc:sldMkLst>
        <pc:spChg chg="mod">
          <ac:chgData name="Jim McGowan" userId="e2c7446dd3aca506" providerId="LiveId" clId="{74105855-3DC1-4C84-AB4E-37BA800F141F}" dt="2018-02-05T13:31:43.750" v="131" actId="108"/>
          <ac:spMkLst>
            <pc:docMk/>
            <pc:sldMk cId="3794345744" sldId="295"/>
            <ac:spMk id="26626" creationId="{5B7232EF-72C8-4DFB-8F6F-B7D1A503FE5E}"/>
          </ac:spMkLst>
        </pc:spChg>
      </pc:sldChg>
      <pc:sldChg chg="modSp add ord">
        <pc:chgData name="Jim McGowan" userId="e2c7446dd3aca506" providerId="LiveId" clId="{74105855-3DC1-4C84-AB4E-37BA800F141F}" dt="2018-02-05T13:34:23.716" v="154" actId="6549"/>
        <pc:sldMkLst>
          <pc:docMk/>
          <pc:sldMk cId="276499584" sldId="296"/>
        </pc:sldMkLst>
        <pc:spChg chg="mod">
          <ac:chgData name="Jim McGowan" userId="e2c7446dd3aca506" providerId="LiveId" clId="{74105855-3DC1-4C84-AB4E-37BA800F141F}" dt="2018-02-05T13:34:23.716" v="154" actId="6549"/>
          <ac:spMkLst>
            <pc:docMk/>
            <pc:sldMk cId="276499584" sldId="296"/>
            <ac:spMk id="46082" creationId="{0165D3F2-37A1-4991-A1FE-B852EB545B60}"/>
          </ac:spMkLst>
        </pc:spChg>
      </pc:sldChg>
      <pc:sldChg chg="modSp add ord">
        <pc:chgData name="Jim McGowan" userId="e2c7446dd3aca506" providerId="LiveId" clId="{74105855-3DC1-4C84-AB4E-37BA800F141F}" dt="2018-02-05T13:36:12.431" v="171" actId="6549"/>
        <pc:sldMkLst>
          <pc:docMk/>
          <pc:sldMk cId="3895684727" sldId="297"/>
        </pc:sldMkLst>
        <pc:spChg chg="mod">
          <ac:chgData name="Jim McGowan" userId="e2c7446dd3aca506" providerId="LiveId" clId="{74105855-3DC1-4C84-AB4E-37BA800F141F}" dt="2018-02-05T13:36:12.431" v="171" actId="6549"/>
          <ac:spMkLst>
            <pc:docMk/>
            <pc:sldMk cId="3895684727" sldId="297"/>
            <ac:spMk id="46082" creationId="{0165D3F2-37A1-4991-A1FE-B852EB545B60}"/>
          </ac:spMkLst>
        </pc:spChg>
      </pc:sldChg>
      <pc:sldChg chg="modSp add">
        <pc:chgData name="Jim McGowan" userId="e2c7446dd3aca506" providerId="LiveId" clId="{74105855-3DC1-4C84-AB4E-37BA800F141F}" dt="2018-02-05T13:39:39.293" v="181" actId="108"/>
        <pc:sldMkLst>
          <pc:docMk/>
          <pc:sldMk cId="194846033" sldId="298"/>
        </pc:sldMkLst>
        <pc:spChg chg="mod">
          <ac:chgData name="Jim McGowan" userId="e2c7446dd3aca506" providerId="LiveId" clId="{74105855-3DC1-4C84-AB4E-37BA800F141F}" dt="2018-02-05T13:39:39.293" v="181" actId="108"/>
          <ac:spMkLst>
            <pc:docMk/>
            <pc:sldMk cId="194846033" sldId="298"/>
            <ac:spMk id="7" creationId="{D7EAB081-A924-43CD-BBA8-F4B4A4CEEB6F}"/>
          </ac:spMkLst>
        </pc:spChg>
      </pc:sldChg>
      <pc:sldChg chg="modSp add">
        <pc:chgData name="Jim McGowan" userId="e2c7446dd3aca506" providerId="LiveId" clId="{74105855-3DC1-4C84-AB4E-37BA800F141F}" dt="2018-02-05T13:39:29.123" v="180" actId="108"/>
        <pc:sldMkLst>
          <pc:docMk/>
          <pc:sldMk cId="3836674250" sldId="299"/>
        </pc:sldMkLst>
        <pc:spChg chg="mod">
          <ac:chgData name="Jim McGowan" userId="e2c7446dd3aca506" providerId="LiveId" clId="{74105855-3DC1-4C84-AB4E-37BA800F141F}" dt="2018-02-05T13:39:29.123" v="180" actId="108"/>
          <ac:spMkLst>
            <pc:docMk/>
            <pc:sldMk cId="3836674250" sldId="299"/>
            <ac:spMk id="7" creationId="{D7EAB081-A924-43CD-BBA8-F4B4A4CEEB6F}"/>
          </ac:spMkLst>
        </pc:spChg>
      </pc:sldChg>
      <pc:sldChg chg="modSp add">
        <pc:chgData name="Jim McGowan" userId="e2c7446dd3aca506" providerId="LiveId" clId="{74105855-3DC1-4C84-AB4E-37BA800F141F}" dt="2018-02-05T13:41:27.323" v="187" actId="20577"/>
        <pc:sldMkLst>
          <pc:docMk/>
          <pc:sldMk cId="3747781104" sldId="300"/>
        </pc:sldMkLst>
        <pc:spChg chg="mod">
          <ac:chgData name="Jim McGowan" userId="e2c7446dd3aca506" providerId="LiveId" clId="{74105855-3DC1-4C84-AB4E-37BA800F141F}" dt="2018-02-05T13:41:27.323" v="187" actId="20577"/>
          <ac:spMkLst>
            <pc:docMk/>
            <pc:sldMk cId="3747781104" sldId="300"/>
            <ac:spMk id="39942" creationId="{7E898461-DDD1-4C95-BE23-3F2ED4BA770F}"/>
          </ac:spMkLst>
        </pc:spChg>
      </pc:sldChg>
      <pc:sldChg chg="add">
        <pc:chgData name="Jim McGowan" userId="e2c7446dd3aca506" providerId="LiveId" clId="{74105855-3DC1-4C84-AB4E-37BA800F141F}" dt="2018-02-05T13:41:15.408" v="184" actId="6549"/>
        <pc:sldMkLst>
          <pc:docMk/>
          <pc:sldMk cId="3604916746" sldId="301"/>
        </pc:sldMkLst>
      </pc:sldChg>
      <pc:sldChg chg="modSp add">
        <pc:chgData name="Jim McGowan" userId="e2c7446dd3aca506" providerId="LiveId" clId="{74105855-3DC1-4C84-AB4E-37BA800F141F}" dt="2018-02-05T13:41:37.425" v="191" actId="6549"/>
        <pc:sldMkLst>
          <pc:docMk/>
          <pc:sldMk cId="88987811" sldId="302"/>
        </pc:sldMkLst>
        <pc:spChg chg="mod">
          <ac:chgData name="Jim McGowan" userId="e2c7446dd3aca506" providerId="LiveId" clId="{74105855-3DC1-4C84-AB4E-37BA800F141F}" dt="2018-02-05T13:41:37.425" v="191" actId="6549"/>
          <ac:spMkLst>
            <pc:docMk/>
            <pc:sldMk cId="88987811" sldId="302"/>
            <ac:spMk id="38916" creationId="{7733F80B-DC8E-4948-AD91-A78311A9F4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0D97E96-2E78-4AB0-BBD3-30CF12A9CB1F}"/>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48131" name="Rectangle 3">
            <a:extLst>
              <a:ext uri="{FF2B5EF4-FFF2-40B4-BE49-F238E27FC236}">
                <a16:creationId xmlns:a16="http://schemas.microsoft.com/office/drawing/2014/main" id="{4844CFB8-88A1-41D1-B9D8-607C9BB38EC5}"/>
              </a:ext>
            </a:extLst>
          </p:cNvPr>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r>
              <a:rPr lang="en-US" altLang="en-US">
                <a:latin typeface="Calibri" panose="020F0502020204030204" pitchFamily="34" charset="0"/>
                <a:cs typeface="Calibri" panose="020F0502020204030204" pitchFamily="34" charset="0"/>
              </a:rPr>
              <a:t>3/4/2018</a:t>
            </a:r>
            <a:endParaRPr lang="en-US" altLang="en-US" dirty="0">
              <a:latin typeface="Calibri" panose="020F0502020204030204" pitchFamily="34" charset="0"/>
              <a:cs typeface="Calibri" panose="020F0502020204030204" pitchFamily="34" charset="0"/>
            </a:endParaRPr>
          </a:p>
        </p:txBody>
      </p:sp>
      <p:sp>
        <p:nvSpPr>
          <p:cNvPr id="48132" name="Rectangle 4">
            <a:extLst>
              <a:ext uri="{FF2B5EF4-FFF2-40B4-BE49-F238E27FC236}">
                <a16:creationId xmlns:a16="http://schemas.microsoft.com/office/drawing/2014/main" id="{6B559290-25B2-42A2-B52E-2DE870DBAEAF}"/>
              </a:ext>
            </a:extLst>
          </p:cNvPr>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48133" name="Rectangle 5">
            <a:extLst>
              <a:ext uri="{FF2B5EF4-FFF2-40B4-BE49-F238E27FC236}">
                <a16:creationId xmlns:a16="http://schemas.microsoft.com/office/drawing/2014/main" id="{1F7C9C70-3BC1-478D-9D79-2F89D192C431}"/>
              </a:ext>
            </a:extLst>
          </p:cNvPr>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B7AB04E7-1D19-413F-BD43-26ECB22732F3}"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7C09944-C1DE-4090-BB97-D9860AB02704}"/>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r>
              <a:rPr lang="en-US" altLang="en-US"/>
              <a:t>Dr. Jim McGowan - Law &amp; Grace</a:t>
            </a:r>
            <a:endParaRPr lang="en-US" altLang="en-US" dirty="0"/>
          </a:p>
        </p:txBody>
      </p:sp>
      <p:sp>
        <p:nvSpPr>
          <p:cNvPr id="4099" name="Rectangle 3">
            <a:extLst>
              <a:ext uri="{FF2B5EF4-FFF2-40B4-BE49-F238E27FC236}">
                <a16:creationId xmlns:a16="http://schemas.microsoft.com/office/drawing/2014/main" id="{D580036F-FD2A-4D8B-A605-897D1D0E8F44}"/>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r>
              <a:rPr lang="en-US" altLang="en-US"/>
              <a:t>3/4/2018</a:t>
            </a:r>
            <a:endParaRPr lang="en-US" altLang="en-US" dirty="0"/>
          </a:p>
        </p:txBody>
      </p:sp>
      <p:sp>
        <p:nvSpPr>
          <p:cNvPr id="4100" name="Rectangle 4">
            <a:extLst>
              <a:ext uri="{FF2B5EF4-FFF2-40B4-BE49-F238E27FC236}">
                <a16:creationId xmlns:a16="http://schemas.microsoft.com/office/drawing/2014/main" id="{1B579588-0000-447F-8343-4833BAA39B56}"/>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A023058F-4373-4D59-8E77-3DD9D1CC8F6B}"/>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Rectangle 6">
            <a:extLst>
              <a:ext uri="{FF2B5EF4-FFF2-40B4-BE49-F238E27FC236}">
                <a16:creationId xmlns:a16="http://schemas.microsoft.com/office/drawing/2014/main" id="{B32563C1-3F44-4B57-89BA-856A545BEAF6}"/>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r>
              <a:rPr lang="en-US" altLang="en-US"/>
              <a:t>Sugar Land Bible Church</a:t>
            </a:r>
            <a:endParaRPr lang="en-US" altLang="en-US" dirty="0"/>
          </a:p>
        </p:txBody>
      </p:sp>
      <p:sp>
        <p:nvSpPr>
          <p:cNvPr id="4103" name="Rectangle 7">
            <a:extLst>
              <a:ext uri="{FF2B5EF4-FFF2-40B4-BE49-F238E27FC236}">
                <a16:creationId xmlns:a16="http://schemas.microsoft.com/office/drawing/2014/main" id="{295A6950-7183-4DC1-8A74-9C0ED83A6F63}"/>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fld id="{AB301224-C9D4-4018-8463-4AAE288A068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fld id="{4CF7E0F7-3E79-4AAC-BA6A-B0E1B9752462}" type="slidenum">
              <a:rPr lang="en-US" altLang="en-US">
                <a:latin typeface="Calibri" panose="020F0502020204030204" pitchFamily="34" charset="0"/>
                <a:cs typeface="Calibri" panose="020F0502020204030204" pitchFamily="34" charset="0"/>
              </a:rPr>
              <a:pPr>
                <a:spcBef>
                  <a:spcPct val="0"/>
                </a:spcBef>
              </a:pPr>
              <a:t>1</a:t>
            </a:fld>
            <a:endParaRPr lang="en-US" altLang="en-US" dirty="0">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a:defRPr/>
            </a:pPr>
            <a:r>
              <a:rPr lang="en-US"/>
              <a:t>3/4/2018</a:t>
            </a:r>
            <a:endParaRPr lang="en-US" dirty="0"/>
          </a:p>
        </p:txBody>
      </p:sp>
    </p:spTree>
    <p:extLst>
      <p:ext uri="{BB962C8B-B14F-4D97-AF65-F5344CB8AC3E}">
        <p14:creationId xmlns:p14="http://schemas.microsoft.com/office/powerpoint/2010/main" val="15415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5E6F197-1D19-4D2C-8904-333DFC8A5C3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6CBC31-2718-4D12-B0D6-078167EC1A94}" type="slidenum">
              <a:rPr lang="en-US" altLang="en-US">
                <a:latin typeface="Calibri" panose="020F0502020204030204" pitchFamily="34" charset="0"/>
                <a:cs typeface="Calibri" panose="020F0502020204030204" pitchFamily="34" charset="0"/>
              </a:rPr>
              <a:pPr eaLnBrk="1" hangingPunct="1"/>
              <a:t>12</a:t>
            </a:fld>
            <a:endParaRPr lang="en-US" altLang="en-US" dirty="0">
              <a:latin typeface="Calibri" panose="020F0502020204030204" pitchFamily="34" charset="0"/>
              <a:cs typeface="Calibri" panose="020F0502020204030204" pitchFamily="34" charset="0"/>
            </a:endParaRPr>
          </a:p>
        </p:txBody>
      </p:sp>
      <p:sp>
        <p:nvSpPr>
          <p:cNvPr id="73731" name="Rectangle 2">
            <a:extLst>
              <a:ext uri="{FF2B5EF4-FFF2-40B4-BE49-F238E27FC236}">
                <a16:creationId xmlns:a16="http://schemas.microsoft.com/office/drawing/2014/main" id="{09D9C6D4-C6E0-4DCE-AD4A-04680FB2AB0E}"/>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840F070-D0A4-41BA-9CF1-9BEDAC2ABBF3}"/>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2FA6A831-1A68-434F-95A1-8AF064A9AD3B}"/>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581FECBB-0839-494A-946A-616B1C5AB134}"/>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F4B36D1-0A2A-467F-BADB-B0E3A3E9810E}"/>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74362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F7A87C9-83CC-4145-82C7-4A84F3F5632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44E30B-2554-483D-9679-3CE235923B9C}" type="slidenum">
              <a:rPr lang="en-US" altLang="en-US">
                <a:latin typeface="Calibri" panose="020F0502020204030204" pitchFamily="34" charset="0"/>
                <a:cs typeface="Calibri" panose="020F0502020204030204" pitchFamily="34" charset="0"/>
              </a:rPr>
              <a:pPr eaLnBrk="1" hangingPunct="1"/>
              <a:t>13</a:t>
            </a:fld>
            <a:endParaRPr lang="en-US" altLang="en-US" dirty="0">
              <a:latin typeface="Calibri" panose="020F0502020204030204" pitchFamily="34" charset="0"/>
              <a:cs typeface="Calibri" panose="020F0502020204030204" pitchFamily="34" charset="0"/>
            </a:endParaRPr>
          </a:p>
        </p:txBody>
      </p:sp>
      <p:sp>
        <p:nvSpPr>
          <p:cNvPr id="76803" name="Rectangle 2">
            <a:extLst>
              <a:ext uri="{FF2B5EF4-FFF2-40B4-BE49-F238E27FC236}">
                <a16:creationId xmlns:a16="http://schemas.microsoft.com/office/drawing/2014/main" id="{52E27656-83F4-40C6-8215-A0239C84E1E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8CCAFFA-83B5-4BAF-AC1B-131413CB405C}"/>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A1A0111C-1587-4892-96E0-3CC5429E83F2}"/>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A97796D7-8BDE-47C8-A0A1-747D3A2E7D2B}"/>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0F3030F-0780-4097-9E3E-B9B1CAB3C25F}"/>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4087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58CE9CF-D401-4B6E-98D6-3A888A743DE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9893FC-0812-40FA-8248-E80772A08DED}" type="slidenum">
              <a:rPr lang="en-US" altLang="en-US">
                <a:latin typeface="Calibri" panose="020F0502020204030204" pitchFamily="34" charset="0"/>
                <a:cs typeface="Calibri" panose="020F0502020204030204" pitchFamily="34" charset="0"/>
              </a:rPr>
              <a:pPr eaLnBrk="1" hangingPunct="1"/>
              <a:t>14</a:t>
            </a:fld>
            <a:endParaRPr lang="en-US" altLang="en-US" dirty="0">
              <a:latin typeface="Calibri" panose="020F0502020204030204" pitchFamily="34" charset="0"/>
              <a:cs typeface="Calibri" panose="020F0502020204030204" pitchFamily="34" charset="0"/>
            </a:endParaRPr>
          </a:p>
        </p:txBody>
      </p:sp>
      <p:sp>
        <p:nvSpPr>
          <p:cNvPr id="77827" name="Rectangle 2">
            <a:extLst>
              <a:ext uri="{FF2B5EF4-FFF2-40B4-BE49-F238E27FC236}">
                <a16:creationId xmlns:a16="http://schemas.microsoft.com/office/drawing/2014/main" id="{D33FB586-54E1-47E7-8CD5-F8098CC3AE28}"/>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010B04A-1F04-4412-B887-22B19D0C3D80}"/>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E9319A1A-C25A-4BC1-A18D-E556684E41F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4D137F07-A557-4E34-9FDC-E8957B7EF0CE}"/>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DF5A06F-B9D3-4AC4-8D0C-F7D84F5EADB8}"/>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89024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16</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416044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72C3B38-EFED-46F7-9B76-105DAE69637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78DB94-B0AB-4C25-A789-0900CB2B6114}" type="slidenum">
              <a:rPr lang="en-US" altLang="en-US">
                <a:latin typeface="Calibri" panose="020F0502020204030204" pitchFamily="34" charset="0"/>
                <a:cs typeface="Calibri" panose="020F0502020204030204" pitchFamily="34" charset="0"/>
              </a:rPr>
              <a:pPr eaLnBrk="1" hangingPunct="1"/>
              <a:t>17</a:t>
            </a:fld>
            <a:endParaRPr lang="en-US" altLang="en-US" dirty="0">
              <a:latin typeface="Calibri" panose="020F0502020204030204" pitchFamily="34" charset="0"/>
              <a:cs typeface="Calibri" panose="020F0502020204030204" pitchFamily="34" charset="0"/>
            </a:endParaRPr>
          </a:p>
        </p:txBody>
      </p:sp>
      <p:sp>
        <p:nvSpPr>
          <p:cNvPr id="63491" name="Rectangle 2">
            <a:extLst>
              <a:ext uri="{FF2B5EF4-FFF2-40B4-BE49-F238E27FC236}">
                <a16:creationId xmlns:a16="http://schemas.microsoft.com/office/drawing/2014/main" id="{9D1DDA8A-73D3-4DDC-866F-47320D6D566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415FA48-AE11-4364-9E89-A25535D6699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63493" name="Footer Placeholder 1">
            <a:extLst>
              <a:ext uri="{FF2B5EF4-FFF2-40B4-BE49-F238E27FC236}">
                <a16:creationId xmlns:a16="http://schemas.microsoft.com/office/drawing/2014/main" id="{A332D44B-7E93-4FF3-B788-85AA2A1278C5}"/>
              </a:ext>
            </a:extLst>
          </p:cNvPr>
          <p:cNvSpPr>
            <a:spLocks noGrp="1"/>
          </p:cNvSpPr>
          <p:nvPr>
            <p:ph type="ftr" sz="quarter" idx="4"/>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63494" name="Header Placeholder 2">
            <a:extLst>
              <a:ext uri="{FF2B5EF4-FFF2-40B4-BE49-F238E27FC236}">
                <a16:creationId xmlns:a16="http://schemas.microsoft.com/office/drawing/2014/main" id="{CC260726-0B5F-4783-B802-9F3976240D00}"/>
              </a:ext>
            </a:extLst>
          </p:cNvPr>
          <p:cNvSpPr>
            <a:spLocks noGrp="1"/>
          </p:cNvSpPr>
          <p:nvPr>
            <p:ph type="hdr" sz="quarter"/>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65C7ECE3-1D7F-4A15-9F6E-1CC76F5AF6F5}"/>
              </a:ext>
            </a:extLst>
          </p:cNvPr>
          <p:cNvSpPr>
            <a:spLocks noGrp="1"/>
          </p:cNvSpPr>
          <p:nvPr>
            <p:ph type="dt" idx="10"/>
          </p:nvPr>
        </p:nvSpPr>
        <p:spPr/>
        <p:txBody>
          <a:bodyPr/>
          <a:lstStyle/>
          <a:p>
            <a:r>
              <a:rPr lang="en-US" altLang="en-US"/>
              <a:t>3/4/2018</a:t>
            </a:r>
            <a:endParaRPr lang="en-US" altLang="en-US" dirty="0"/>
          </a:p>
        </p:txBody>
      </p:sp>
    </p:spTree>
    <p:extLst>
      <p:ext uri="{BB962C8B-B14F-4D97-AF65-F5344CB8AC3E}">
        <p14:creationId xmlns:p14="http://schemas.microsoft.com/office/powerpoint/2010/main" val="424597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18</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5E8F0B79-2898-4922-A29D-3FF6152E2D28}"/>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3EF959E4-EEA4-4EF4-BFD3-43008A622D0D}"/>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C9B34DB-23FF-44CB-A665-EEAD74FB2F8B}"/>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97168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19</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F6F1032C-AE57-4452-ACE2-5005333594E2}"/>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53D18D4D-BD90-4518-BA0C-6C12F90C03C8}"/>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74AD68C-639F-4B08-9D06-A05B842188BA}"/>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08235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20</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82356911-6B02-4809-A396-C2EF35A623AD}"/>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6635B6EB-8AC9-465C-B108-3F4356093368}"/>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4D1AB652-83F4-47C3-B4FD-AAA2A247A708}"/>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21</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38B9EC5C-3826-4E97-9FAE-2FE10F19D69D}"/>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9292F39F-0882-45BE-936D-19AD7E9F1BB6}"/>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ED31572-E237-4DD6-B1FF-F3406CC1EF4C}"/>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78501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22</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34129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2</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1753999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72C3B38-EFED-46F7-9B76-105DAE69637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78DB94-B0AB-4C25-A789-0900CB2B6114}" type="slidenum">
              <a:rPr lang="en-US" altLang="en-US">
                <a:latin typeface="Calibri" panose="020F0502020204030204" pitchFamily="34" charset="0"/>
                <a:cs typeface="Calibri" panose="020F0502020204030204" pitchFamily="34" charset="0"/>
              </a:rPr>
              <a:pPr eaLnBrk="1" hangingPunct="1"/>
              <a:t>23</a:t>
            </a:fld>
            <a:endParaRPr lang="en-US" altLang="en-US" dirty="0">
              <a:latin typeface="Calibri" panose="020F0502020204030204" pitchFamily="34" charset="0"/>
              <a:cs typeface="Calibri" panose="020F0502020204030204" pitchFamily="34" charset="0"/>
            </a:endParaRPr>
          </a:p>
        </p:txBody>
      </p:sp>
      <p:sp>
        <p:nvSpPr>
          <p:cNvPr id="63491" name="Rectangle 2">
            <a:extLst>
              <a:ext uri="{FF2B5EF4-FFF2-40B4-BE49-F238E27FC236}">
                <a16:creationId xmlns:a16="http://schemas.microsoft.com/office/drawing/2014/main" id="{9D1DDA8A-73D3-4DDC-866F-47320D6D566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415FA48-AE11-4364-9E89-A25535D6699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63493" name="Footer Placeholder 1">
            <a:extLst>
              <a:ext uri="{FF2B5EF4-FFF2-40B4-BE49-F238E27FC236}">
                <a16:creationId xmlns:a16="http://schemas.microsoft.com/office/drawing/2014/main" id="{A332D44B-7E93-4FF3-B788-85AA2A1278C5}"/>
              </a:ext>
            </a:extLst>
          </p:cNvPr>
          <p:cNvSpPr>
            <a:spLocks noGrp="1"/>
          </p:cNvSpPr>
          <p:nvPr>
            <p:ph type="ftr" sz="quarter" idx="4"/>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63494" name="Header Placeholder 2">
            <a:extLst>
              <a:ext uri="{FF2B5EF4-FFF2-40B4-BE49-F238E27FC236}">
                <a16:creationId xmlns:a16="http://schemas.microsoft.com/office/drawing/2014/main" id="{CC260726-0B5F-4783-B802-9F3976240D00}"/>
              </a:ext>
            </a:extLst>
          </p:cNvPr>
          <p:cNvSpPr>
            <a:spLocks noGrp="1"/>
          </p:cNvSpPr>
          <p:nvPr>
            <p:ph type="hdr" sz="quarter"/>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619BB1BC-AFC4-4352-840F-C0C4D773BD50}"/>
              </a:ext>
            </a:extLst>
          </p:cNvPr>
          <p:cNvSpPr>
            <a:spLocks noGrp="1"/>
          </p:cNvSpPr>
          <p:nvPr>
            <p:ph type="dt" idx="10"/>
          </p:nvPr>
        </p:nvSpPr>
        <p:spPr/>
        <p:txBody>
          <a:bodyPr/>
          <a:lstStyle/>
          <a:p>
            <a:r>
              <a:rPr lang="en-US" altLang="en-US"/>
              <a:t>3/4/2018</a:t>
            </a:r>
            <a:endParaRPr lang="en-US" altLang="en-US" dirty="0"/>
          </a:p>
        </p:txBody>
      </p:sp>
    </p:spTree>
    <p:extLst>
      <p:ext uri="{BB962C8B-B14F-4D97-AF65-F5344CB8AC3E}">
        <p14:creationId xmlns:p14="http://schemas.microsoft.com/office/powerpoint/2010/main" val="3075574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41D205-9831-4C19-8048-11E1A233F01E}"/>
              </a:ext>
            </a:extLst>
          </p:cNvPr>
          <p:cNvSpPr>
            <a:spLocks noGrp="1" noChangeArrowheads="1"/>
          </p:cNvSpPr>
          <p:nvPr>
            <p:ph type="sldNum" sz="quarter" idx="5"/>
          </p:nvPr>
        </p:nvSpPr>
        <p:spPr>
          <a:ln/>
        </p:spPr>
        <p:txBody>
          <a:bodyPr/>
          <a:lstStyle/>
          <a:p>
            <a:fld id="{B42870F3-29C8-4C03-8D99-E53866333B7F}" type="slidenum">
              <a:rPr lang="en-US" altLang="en-US"/>
              <a:pPr/>
              <a:t>24</a:t>
            </a:fld>
            <a:endParaRPr lang="en-US" altLang="en-US"/>
          </a:p>
        </p:txBody>
      </p:sp>
      <p:sp>
        <p:nvSpPr>
          <p:cNvPr id="14338" name="Rectangle 2">
            <a:extLst>
              <a:ext uri="{FF2B5EF4-FFF2-40B4-BE49-F238E27FC236}">
                <a16:creationId xmlns:a16="http://schemas.microsoft.com/office/drawing/2014/main" id="{F270D13A-1364-4D13-A608-400E31E385AF}"/>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AAB6CF6-40A8-4560-91AB-4C7DC7056827}"/>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DC8CAE9-3360-4824-AC56-FE8544F0E1B9}"/>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7440F59-59C9-46C6-844C-3E2E7A567DCD}"/>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65DA6EFF-41E6-4D3B-909F-1089D563DDCE}"/>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2B43778-6B10-4C76-8DCC-3B177D89977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A6D98-A91A-46B6-86BA-DDE13E49807D}" type="slidenum">
              <a:rPr lang="en-US" altLang="en-US">
                <a:latin typeface="Calibri" panose="020F0502020204030204" pitchFamily="34" charset="0"/>
                <a:cs typeface="Calibri" panose="020F0502020204030204" pitchFamily="34" charset="0"/>
              </a:rPr>
              <a:pPr eaLnBrk="1" hangingPunct="1"/>
              <a:t>25</a:t>
            </a:fld>
            <a:endParaRPr lang="en-US" altLang="en-US" dirty="0">
              <a:latin typeface="Calibri" panose="020F0502020204030204" pitchFamily="34" charset="0"/>
              <a:cs typeface="Calibri" panose="020F0502020204030204" pitchFamily="34" charset="0"/>
            </a:endParaRPr>
          </a:p>
        </p:txBody>
      </p:sp>
      <p:sp>
        <p:nvSpPr>
          <p:cNvPr id="67587" name="Rectangle 2">
            <a:extLst>
              <a:ext uri="{FF2B5EF4-FFF2-40B4-BE49-F238E27FC236}">
                <a16:creationId xmlns:a16="http://schemas.microsoft.com/office/drawing/2014/main" id="{DDC84A3D-982D-43AD-A0FB-E7DCE9EE1EC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1698FF8-FD45-47C7-9D1E-8D47C440455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6B55A87D-DB6D-4D2D-B538-4F65ABA29B2B}"/>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17E7437D-A181-4878-83D1-F0E05CC33E4F}"/>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7554848-888B-4B67-9D4A-BC571AC6BC3A}"/>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201855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22A0E0-076C-4267-AB53-18A259C65929}"/>
              </a:ext>
            </a:extLst>
          </p:cNvPr>
          <p:cNvSpPr>
            <a:spLocks noGrp="1" noChangeArrowheads="1"/>
          </p:cNvSpPr>
          <p:nvPr>
            <p:ph type="sldNum" sz="quarter" idx="5"/>
          </p:nvPr>
        </p:nvSpPr>
        <p:spPr>
          <a:ln/>
        </p:spPr>
        <p:txBody>
          <a:bodyPr/>
          <a:lstStyle/>
          <a:p>
            <a:fld id="{1B35B51D-B5A3-402F-807C-DE68791C30D7}" type="slidenum">
              <a:rPr lang="en-US" altLang="en-US"/>
              <a:pPr/>
              <a:t>26</a:t>
            </a:fld>
            <a:endParaRPr lang="en-US" altLang="en-US"/>
          </a:p>
        </p:txBody>
      </p:sp>
      <p:sp>
        <p:nvSpPr>
          <p:cNvPr id="5122" name="Rectangle 2">
            <a:extLst>
              <a:ext uri="{FF2B5EF4-FFF2-40B4-BE49-F238E27FC236}">
                <a16:creationId xmlns:a16="http://schemas.microsoft.com/office/drawing/2014/main" id="{05D2544A-2FD5-4F9F-A246-D2EE8567E6A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A5B4255E-E514-4237-BECF-D9F6676191A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3898135-C420-4F65-BC16-BECDBFE7D1CA}"/>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354B383B-C32B-407E-829F-F0D198B1BE39}"/>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993864C3-8AF9-45A8-BA78-B6D179091C2D}"/>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22A0E0-076C-4267-AB53-18A259C65929}"/>
              </a:ext>
            </a:extLst>
          </p:cNvPr>
          <p:cNvSpPr>
            <a:spLocks noGrp="1" noChangeArrowheads="1"/>
          </p:cNvSpPr>
          <p:nvPr>
            <p:ph type="sldNum" sz="quarter" idx="5"/>
          </p:nvPr>
        </p:nvSpPr>
        <p:spPr>
          <a:ln/>
        </p:spPr>
        <p:txBody>
          <a:bodyPr/>
          <a:lstStyle/>
          <a:p>
            <a:fld id="{1B35B51D-B5A3-402F-807C-DE68791C30D7}" type="slidenum">
              <a:rPr lang="en-US" altLang="en-US"/>
              <a:pPr/>
              <a:t>27</a:t>
            </a:fld>
            <a:endParaRPr lang="en-US" altLang="en-US"/>
          </a:p>
        </p:txBody>
      </p:sp>
      <p:sp>
        <p:nvSpPr>
          <p:cNvPr id="5122" name="Rectangle 2">
            <a:extLst>
              <a:ext uri="{FF2B5EF4-FFF2-40B4-BE49-F238E27FC236}">
                <a16:creationId xmlns:a16="http://schemas.microsoft.com/office/drawing/2014/main" id="{05D2544A-2FD5-4F9F-A246-D2EE8567E6A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A5B4255E-E514-4237-BECF-D9F6676191A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70E890D-1687-40C7-A0ED-744F01827E64}"/>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23D2055-5641-44A7-B9A4-701E090F306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CAF84FA1-D683-4FA3-9D1F-2CE6B2CE20E8}"/>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9622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28</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AEB79571-0B5A-405F-8992-87BD33C3008A}"/>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97FFF63-A58E-4D06-9639-18117E670FD7}"/>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9F0D28A-DD4E-4AE3-871C-7A63142E02F2}"/>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99519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29</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D9C8FE71-1279-4409-94BE-5B424695A92B}"/>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02F5710A-C0C9-4194-BDC9-0DF884AEA407}"/>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B306DFE-9CFA-4D37-B444-162F0361A1B1}"/>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47723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D5D7D92-FD30-4674-8B6D-B7D3037FF4D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8E5C39-F2FC-4276-844A-A6E5FCDD119B}" type="slidenum">
              <a:rPr lang="en-US" altLang="en-US">
                <a:latin typeface="Calibri" panose="020F0502020204030204" pitchFamily="34" charset="0"/>
                <a:cs typeface="Calibri" panose="020F0502020204030204" pitchFamily="34" charset="0"/>
              </a:rPr>
              <a:pPr eaLnBrk="1" hangingPunct="1"/>
              <a:t>30</a:t>
            </a:fld>
            <a:endParaRPr lang="en-US" altLang="en-US" dirty="0">
              <a:latin typeface="Calibri" panose="020F0502020204030204" pitchFamily="34" charset="0"/>
              <a:cs typeface="Calibri" panose="020F0502020204030204" pitchFamily="34" charset="0"/>
            </a:endParaRPr>
          </a:p>
        </p:txBody>
      </p:sp>
      <p:sp>
        <p:nvSpPr>
          <p:cNvPr id="64515" name="Rectangle 2">
            <a:extLst>
              <a:ext uri="{FF2B5EF4-FFF2-40B4-BE49-F238E27FC236}">
                <a16:creationId xmlns:a16="http://schemas.microsoft.com/office/drawing/2014/main" id="{052A2521-6669-484F-B48B-57E96AFBB94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BC882E0-55C3-4100-BC2F-7897E5FEE2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EA200054-79F5-41E4-9438-84612E67D0C5}"/>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32D9D5B-0D51-4DF9-B725-37F49C63B5EA}"/>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278ECA3-0961-4B12-85DC-D80383B16E8A}"/>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910174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22A0E0-076C-4267-AB53-18A259C65929}"/>
              </a:ext>
            </a:extLst>
          </p:cNvPr>
          <p:cNvSpPr>
            <a:spLocks noGrp="1" noChangeArrowheads="1"/>
          </p:cNvSpPr>
          <p:nvPr>
            <p:ph type="sldNum" sz="quarter" idx="5"/>
          </p:nvPr>
        </p:nvSpPr>
        <p:spPr>
          <a:ln/>
        </p:spPr>
        <p:txBody>
          <a:bodyPr/>
          <a:lstStyle/>
          <a:p>
            <a:fld id="{1B35B51D-B5A3-402F-807C-DE68791C30D7}" type="slidenum">
              <a:rPr lang="en-US" altLang="en-US"/>
              <a:pPr/>
              <a:t>31</a:t>
            </a:fld>
            <a:endParaRPr lang="en-US" altLang="en-US"/>
          </a:p>
        </p:txBody>
      </p:sp>
      <p:sp>
        <p:nvSpPr>
          <p:cNvPr id="5122" name="Rectangle 2">
            <a:extLst>
              <a:ext uri="{FF2B5EF4-FFF2-40B4-BE49-F238E27FC236}">
                <a16:creationId xmlns:a16="http://schemas.microsoft.com/office/drawing/2014/main" id="{05D2544A-2FD5-4F9F-A246-D2EE8567E6A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A5B4255E-E514-4237-BECF-D9F6676191A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77ED7BD-997C-4F4E-8F3D-EFEDC7F2B2BE}"/>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4259F0BA-5D9E-46FD-9252-3BF1615D9B86}"/>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83829AD-1E00-4367-85F2-D48061B31A94}"/>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651406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33A495-1AFF-4C88-A0F1-F3C34656598F}"/>
              </a:ext>
            </a:extLst>
          </p:cNvPr>
          <p:cNvSpPr>
            <a:spLocks noGrp="1" noChangeArrowheads="1"/>
          </p:cNvSpPr>
          <p:nvPr>
            <p:ph type="sldNum" sz="quarter" idx="5"/>
          </p:nvPr>
        </p:nvSpPr>
        <p:spPr>
          <a:ln/>
        </p:spPr>
        <p:txBody>
          <a:bodyPr/>
          <a:lstStyle/>
          <a:p>
            <a:fld id="{403FA7D7-0779-47D8-8191-E4B1EE6524A2}" type="slidenum">
              <a:rPr lang="en-US" altLang="en-US"/>
              <a:pPr/>
              <a:t>32</a:t>
            </a:fld>
            <a:endParaRPr lang="en-US" altLang="en-US"/>
          </a:p>
        </p:txBody>
      </p:sp>
      <p:sp>
        <p:nvSpPr>
          <p:cNvPr id="16386" name="Rectangle 2">
            <a:extLst>
              <a:ext uri="{FF2B5EF4-FFF2-40B4-BE49-F238E27FC236}">
                <a16:creationId xmlns:a16="http://schemas.microsoft.com/office/drawing/2014/main" id="{3BE208E3-E890-4A18-9F2B-E5D224CFE19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B673FB6-A6A1-4642-90AB-B35CA628183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63EAE5D-FE8B-48E4-8798-69D2EA0A1EA0}"/>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B53D465-268E-41D3-8A7A-AAE297B95B36}"/>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DCE3B11-13FB-4E70-B612-035617985E50}"/>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3</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354808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33A495-1AFF-4C88-A0F1-F3C34656598F}"/>
              </a:ext>
            </a:extLst>
          </p:cNvPr>
          <p:cNvSpPr>
            <a:spLocks noGrp="1" noChangeArrowheads="1"/>
          </p:cNvSpPr>
          <p:nvPr>
            <p:ph type="sldNum" sz="quarter" idx="5"/>
          </p:nvPr>
        </p:nvSpPr>
        <p:spPr>
          <a:ln/>
        </p:spPr>
        <p:txBody>
          <a:bodyPr/>
          <a:lstStyle/>
          <a:p>
            <a:fld id="{403FA7D7-0779-47D8-8191-E4B1EE6524A2}" type="slidenum">
              <a:rPr lang="en-US" altLang="en-US"/>
              <a:pPr/>
              <a:t>37</a:t>
            </a:fld>
            <a:endParaRPr lang="en-US" altLang="en-US"/>
          </a:p>
        </p:txBody>
      </p:sp>
      <p:sp>
        <p:nvSpPr>
          <p:cNvPr id="16386" name="Rectangle 2">
            <a:extLst>
              <a:ext uri="{FF2B5EF4-FFF2-40B4-BE49-F238E27FC236}">
                <a16:creationId xmlns:a16="http://schemas.microsoft.com/office/drawing/2014/main" id="{3BE208E3-E890-4A18-9F2B-E5D224CFE19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B673FB6-A6A1-4642-90AB-B35CA628183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D2C98D5-A9AF-4793-9724-4EB631D3359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9C10462C-5E9B-4D6E-957F-BA8EC3404471}"/>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6F02E8B-9A91-4C31-9B6E-76A3831E89A2}"/>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9678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33A495-1AFF-4C88-A0F1-F3C34656598F}"/>
              </a:ext>
            </a:extLst>
          </p:cNvPr>
          <p:cNvSpPr>
            <a:spLocks noGrp="1" noChangeArrowheads="1"/>
          </p:cNvSpPr>
          <p:nvPr>
            <p:ph type="sldNum" sz="quarter" idx="5"/>
          </p:nvPr>
        </p:nvSpPr>
        <p:spPr>
          <a:ln/>
        </p:spPr>
        <p:txBody>
          <a:bodyPr/>
          <a:lstStyle/>
          <a:p>
            <a:fld id="{403FA7D7-0779-47D8-8191-E4B1EE6524A2}" type="slidenum">
              <a:rPr lang="en-US" altLang="en-US"/>
              <a:pPr/>
              <a:t>39</a:t>
            </a:fld>
            <a:endParaRPr lang="en-US" altLang="en-US"/>
          </a:p>
        </p:txBody>
      </p:sp>
      <p:sp>
        <p:nvSpPr>
          <p:cNvPr id="16386" name="Rectangle 2">
            <a:extLst>
              <a:ext uri="{FF2B5EF4-FFF2-40B4-BE49-F238E27FC236}">
                <a16:creationId xmlns:a16="http://schemas.microsoft.com/office/drawing/2014/main" id="{3BE208E3-E890-4A18-9F2B-E5D224CFE19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B673FB6-A6A1-4642-90AB-B35CA628183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3291247-6BA9-4B75-B632-48B6F704275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B0FA55AF-8461-4B14-BC7C-45E68AA5793C}"/>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1E43472-AF6F-4E9D-BFAA-26B1350E589C}"/>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96569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33A495-1AFF-4C88-A0F1-F3C34656598F}"/>
              </a:ext>
            </a:extLst>
          </p:cNvPr>
          <p:cNvSpPr>
            <a:spLocks noGrp="1" noChangeArrowheads="1"/>
          </p:cNvSpPr>
          <p:nvPr>
            <p:ph type="sldNum" sz="quarter" idx="5"/>
          </p:nvPr>
        </p:nvSpPr>
        <p:spPr>
          <a:ln/>
        </p:spPr>
        <p:txBody>
          <a:bodyPr/>
          <a:lstStyle/>
          <a:p>
            <a:fld id="{403FA7D7-0779-47D8-8191-E4B1EE6524A2}" type="slidenum">
              <a:rPr lang="en-US" altLang="en-US"/>
              <a:pPr/>
              <a:t>41</a:t>
            </a:fld>
            <a:endParaRPr lang="en-US" altLang="en-US"/>
          </a:p>
        </p:txBody>
      </p:sp>
      <p:sp>
        <p:nvSpPr>
          <p:cNvPr id="16386" name="Rectangle 2">
            <a:extLst>
              <a:ext uri="{FF2B5EF4-FFF2-40B4-BE49-F238E27FC236}">
                <a16:creationId xmlns:a16="http://schemas.microsoft.com/office/drawing/2014/main" id="{3BE208E3-E890-4A18-9F2B-E5D224CFE19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B673FB6-A6A1-4642-90AB-B35CA628183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DEDF522-591B-440F-AD25-2E7B5CD908CD}"/>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AB244DD4-CF99-4521-B90C-F3174824C66C}"/>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A51A14B-22A1-4E88-BC72-C7B44DE6CF72}"/>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0756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40B837-C3FE-4524-AD2D-49B408F2F5EF}"/>
              </a:ext>
            </a:extLst>
          </p:cNvPr>
          <p:cNvSpPr>
            <a:spLocks noGrp="1" noChangeArrowheads="1"/>
          </p:cNvSpPr>
          <p:nvPr>
            <p:ph type="sldNum" sz="quarter" idx="5"/>
          </p:nvPr>
        </p:nvSpPr>
        <p:spPr>
          <a:ln/>
        </p:spPr>
        <p:txBody>
          <a:bodyPr/>
          <a:lstStyle/>
          <a:p>
            <a:fld id="{1054A03B-31B4-4464-B8AE-BC0B1453A456}" type="slidenum">
              <a:rPr lang="en-US" altLang="en-US"/>
              <a:pPr/>
              <a:t>43</a:t>
            </a:fld>
            <a:endParaRPr lang="en-US" altLang="en-US"/>
          </a:p>
        </p:txBody>
      </p:sp>
      <p:sp>
        <p:nvSpPr>
          <p:cNvPr id="18434" name="Rectangle 2">
            <a:extLst>
              <a:ext uri="{FF2B5EF4-FFF2-40B4-BE49-F238E27FC236}">
                <a16:creationId xmlns:a16="http://schemas.microsoft.com/office/drawing/2014/main" id="{453FDCAC-E8D1-4BB1-BE0A-A436B56C530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B9EBE77-C6C5-4AE4-AE6D-A454EEB609B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3A5248E9-898C-4BF2-9A9A-530B274421C8}"/>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EE8B3216-B76E-4E6E-B2DD-558095078E8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E1E6D30C-5909-4ED5-B9CE-3558FAEE1D1D}"/>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97C15-9B22-4A09-940F-AB90D3A74272}"/>
              </a:ext>
            </a:extLst>
          </p:cNvPr>
          <p:cNvSpPr>
            <a:spLocks noGrp="1" noChangeArrowheads="1"/>
          </p:cNvSpPr>
          <p:nvPr>
            <p:ph type="sldNum" sz="quarter" idx="5"/>
          </p:nvPr>
        </p:nvSpPr>
        <p:spPr>
          <a:ln/>
        </p:spPr>
        <p:txBody>
          <a:bodyPr/>
          <a:lstStyle/>
          <a:p>
            <a:fld id="{4C8BACA0-16F8-49F7-A1B7-0BECA8B3787C}" type="slidenum">
              <a:rPr lang="en-US" altLang="en-US"/>
              <a:pPr/>
              <a:t>45</a:t>
            </a:fld>
            <a:endParaRPr lang="en-US" altLang="en-US"/>
          </a:p>
        </p:txBody>
      </p:sp>
      <p:sp>
        <p:nvSpPr>
          <p:cNvPr id="20482" name="Rectangle 2">
            <a:extLst>
              <a:ext uri="{FF2B5EF4-FFF2-40B4-BE49-F238E27FC236}">
                <a16:creationId xmlns:a16="http://schemas.microsoft.com/office/drawing/2014/main" id="{4D4F829D-E4D2-43CC-94CD-33AC0847A69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36B9B321-DADC-497E-B154-F98F592E3594}"/>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48270CD-D89F-406E-B323-F20CD07463A4}"/>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53D5DB1-4C55-47D9-961B-AD04AB639C0C}"/>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85CAFDB-C200-4320-8165-FA453265B26A}"/>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97C15-9B22-4A09-940F-AB90D3A74272}"/>
              </a:ext>
            </a:extLst>
          </p:cNvPr>
          <p:cNvSpPr>
            <a:spLocks noGrp="1" noChangeArrowheads="1"/>
          </p:cNvSpPr>
          <p:nvPr>
            <p:ph type="sldNum" sz="quarter" idx="5"/>
          </p:nvPr>
        </p:nvSpPr>
        <p:spPr>
          <a:ln/>
        </p:spPr>
        <p:txBody>
          <a:bodyPr/>
          <a:lstStyle/>
          <a:p>
            <a:fld id="{4C8BACA0-16F8-49F7-A1B7-0BECA8B3787C}" type="slidenum">
              <a:rPr lang="en-US" altLang="en-US"/>
              <a:pPr/>
              <a:t>47</a:t>
            </a:fld>
            <a:endParaRPr lang="en-US" altLang="en-US"/>
          </a:p>
        </p:txBody>
      </p:sp>
      <p:sp>
        <p:nvSpPr>
          <p:cNvPr id="20482" name="Rectangle 2">
            <a:extLst>
              <a:ext uri="{FF2B5EF4-FFF2-40B4-BE49-F238E27FC236}">
                <a16:creationId xmlns:a16="http://schemas.microsoft.com/office/drawing/2014/main" id="{4D4F829D-E4D2-43CC-94CD-33AC0847A69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36B9B321-DADC-497E-B154-F98F592E3594}"/>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45D269D-E191-4B76-B3ED-03FD924688D2}"/>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59203145-D6D5-442C-9677-D2D09185482C}"/>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04046B9-C60E-4D18-8AB3-A9B1E618915F}"/>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560098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C29703-57D2-47C2-A152-BD315E6893C3}"/>
              </a:ext>
            </a:extLst>
          </p:cNvPr>
          <p:cNvSpPr>
            <a:spLocks noGrp="1" noChangeArrowheads="1"/>
          </p:cNvSpPr>
          <p:nvPr>
            <p:ph type="sldNum" sz="quarter" idx="5"/>
          </p:nvPr>
        </p:nvSpPr>
        <p:spPr>
          <a:ln/>
        </p:spPr>
        <p:txBody>
          <a:bodyPr/>
          <a:lstStyle/>
          <a:p>
            <a:fld id="{32F9133E-BF32-446B-9422-DBE408D8F71C}" type="slidenum">
              <a:rPr lang="en-US" altLang="en-US"/>
              <a:pPr/>
              <a:t>49</a:t>
            </a:fld>
            <a:endParaRPr lang="en-US" altLang="en-US"/>
          </a:p>
        </p:txBody>
      </p:sp>
      <p:sp>
        <p:nvSpPr>
          <p:cNvPr id="22530" name="Rectangle 2">
            <a:extLst>
              <a:ext uri="{FF2B5EF4-FFF2-40B4-BE49-F238E27FC236}">
                <a16:creationId xmlns:a16="http://schemas.microsoft.com/office/drawing/2014/main" id="{868D957C-3585-47DB-B4C0-39517C4DCD6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98C81F1-E84F-4503-95C6-44DBB90C46D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2EC24FE-1A88-44DC-ACE7-CAD65DB31618}"/>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39A7A134-0CF0-4AD8-9D4C-8C10270A0F01}"/>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A29984C-9D55-4BC9-9825-4119B4687DE9}"/>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C29703-57D2-47C2-A152-BD315E6893C3}"/>
              </a:ext>
            </a:extLst>
          </p:cNvPr>
          <p:cNvSpPr>
            <a:spLocks noGrp="1" noChangeArrowheads="1"/>
          </p:cNvSpPr>
          <p:nvPr>
            <p:ph type="sldNum" sz="quarter" idx="5"/>
          </p:nvPr>
        </p:nvSpPr>
        <p:spPr>
          <a:ln/>
        </p:spPr>
        <p:txBody>
          <a:bodyPr/>
          <a:lstStyle/>
          <a:p>
            <a:fld id="{32F9133E-BF32-446B-9422-DBE408D8F71C}" type="slidenum">
              <a:rPr lang="en-US" altLang="en-US"/>
              <a:pPr/>
              <a:t>50</a:t>
            </a:fld>
            <a:endParaRPr lang="en-US" altLang="en-US"/>
          </a:p>
        </p:txBody>
      </p:sp>
      <p:sp>
        <p:nvSpPr>
          <p:cNvPr id="22530" name="Rectangle 2">
            <a:extLst>
              <a:ext uri="{FF2B5EF4-FFF2-40B4-BE49-F238E27FC236}">
                <a16:creationId xmlns:a16="http://schemas.microsoft.com/office/drawing/2014/main" id="{868D957C-3585-47DB-B4C0-39517C4DCD6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98C81F1-E84F-4503-95C6-44DBB90C46D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736C981-7D26-42E0-A9CD-67953D730E64}"/>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BF0C5824-4B73-44B9-ADC6-2711D3D3EEE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B94CE44-B9AD-4FDD-A040-54434C867327}"/>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12093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52</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876189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DC7601-76D9-48D5-9021-7D52567FF398}"/>
              </a:ext>
            </a:extLst>
          </p:cNvPr>
          <p:cNvSpPr>
            <a:spLocks noGrp="1" noChangeArrowheads="1"/>
          </p:cNvSpPr>
          <p:nvPr>
            <p:ph type="sldNum" sz="quarter" idx="5"/>
          </p:nvPr>
        </p:nvSpPr>
        <p:spPr>
          <a:ln/>
        </p:spPr>
        <p:txBody>
          <a:bodyPr/>
          <a:lstStyle/>
          <a:p>
            <a:fld id="{9C495715-3044-4943-A916-D9D656F31A08}" type="slidenum">
              <a:rPr lang="en-US" altLang="en-US"/>
              <a:pPr/>
              <a:t>53</a:t>
            </a:fld>
            <a:endParaRPr lang="en-US" altLang="en-US"/>
          </a:p>
        </p:txBody>
      </p:sp>
      <p:sp>
        <p:nvSpPr>
          <p:cNvPr id="24578" name="Rectangle 2">
            <a:extLst>
              <a:ext uri="{FF2B5EF4-FFF2-40B4-BE49-F238E27FC236}">
                <a16:creationId xmlns:a16="http://schemas.microsoft.com/office/drawing/2014/main" id="{B950278C-94B8-4A90-95D0-F402AF8C177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7FB29E3-41DC-4B6D-9294-55564CC151A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E7A5083-B358-44B6-9D9A-3053F3D0FD4F}"/>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A046364E-772E-4379-AE2F-3E17B69AA65C}"/>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4B4D97CD-B888-4CD2-B23D-D1E4FC462D8D}"/>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fld id="{7C1CD5D1-B74C-498D-9E1E-07C88E9286BF}" type="slidenum">
              <a:rPr lang="en-US" altLang="en-US">
                <a:solidFill>
                  <a:srgbClr val="000000"/>
                </a:solidFill>
                <a:latin typeface="Calibri" panose="020F0502020204030204" pitchFamily="34" charset="0"/>
                <a:cs typeface="Calibri" panose="020F0502020204030204" pitchFamily="34" charset="0"/>
              </a:rPr>
              <a:pPr>
                <a:spcBef>
                  <a:spcPct val="0"/>
                </a:spcBef>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11271" name="Date Placeholder 2"/>
          <p:cNvSpPr>
            <a:spLocks noGrp="1"/>
          </p:cNvSpPr>
          <p:nvPr>
            <p:ph type="dt" sz="quarter" idx="1"/>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830217" indent="-319314">
              <a:spcBef>
                <a:spcPct val="30000"/>
              </a:spcBef>
              <a:defRPr sz="1400">
                <a:solidFill>
                  <a:schemeClr val="tx1"/>
                </a:solidFill>
                <a:latin typeface="Arial" panose="020B0604020202020204" pitchFamily="34" charset="0"/>
                <a:cs typeface="Arial" panose="020B0604020202020204" pitchFamily="34" charset="0"/>
              </a:defRPr>
            </a:lvl2pPr>
            <a:lvl3pPr marL="1277257" indent="-255451">
              <a:spcBef>
                <a:spcPct val="30000"/>
              </a:spcBef>
              <a:defRPr sz="1400">
                <a:solidFill>
                  <a:schemeClr val="tx1"/>
                </a:solidFill>
                <a:latin typeface="Arial" panose="020B0604020202020204" pitchFamily="34" charset="0"/>
                <a:cs typeface="Arial" panose="020B0604020202020204" pitchFamily="34" charset="0"/>
              </a:defRPr>
            </a:lvl3pPr>
            <a:lvl4pPr marL="1788160" indent="-255451">
              <a:spcBef>
                <a:spcPct val="30000"/>
              </a:spcBef>
              <a:defRPr sz="1400">
                <a:solidFill>
                  <a:schemeClr val="tx1"/>
                </a:solidFill>
                <a:latin typeface="Arial" panose="020B0604020202020204" pitchFamily="34" charset="0"/>
                <a:cs typeface="Arial" panose="020B0604020202020204" pitchFamily="34" charset="0"/>
              </a:defRPr>
            </a:lvl4pPr>
            <a:lvl5pPr marL="2299064" indent="-255451">
              <a:spcBef>
                <a:spcPct val="30000"/>
              </a:spcBef>
              <a:defRPr sz="1400">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latin typeface="Calibri" panose="020F0502020204030204" pitchFamily="34" charset="0"/>
                <a:cs typeface="Calibri" panose="020F0502020204030204" pitchFamily="34" charset="0"/>
              </a:rPr>
              <a:t>3/4/2018</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1217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54</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644155E-24F5-45FA-B8A8-79ED24D633EB}"/>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BDA574E6-2DDB-4532-8E24-198839E9658E}"/>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6C62F9F-9CB3-4470-BA8F-3BE208385AC7}"/>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747327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DC7601-76D9-48D5-9021-7D52567FF398}"/>
              </a:ext>
            </a:extLst>
          </p:cNvPr>
          <p:cNvSpPr>
            <a:spLocks noGrp="1" noChangeArrowheads="1"/>
          </p:cNvSpPr>
          <p:nvPr>
            <p:ph type="sldNum" sz="quarter" idx="5"/>
          </p:nvPr>
        </p:nvSpPr>
        <p:spPr>
          <a:ln/>
        </p:spPr>
        <p:txBody>
          <a:bodyPr/>
          <a:lstStyle/>
          <a:p>
            <a:fld id="{9C495715-3044-4943-A916-D9D656F31A08}" type="slidenum">
              <a:rPr lang="en-US" altLang="en-US"/>
              <a:pPr/>
              <a:t>55</a:t>
            </a:fld>
            <a:endParaRPr lang="en-US" altLang="en-US"/>
          </a:p>
        </p:txBody>
      </p:sp>
      <p:sp>
        <p:nvSpPr>
          <p:cNvPr id="24578" name="Rectangle 2">
            <a:extLst>
              <a:ext uri="{FF2B5EF4-FFF2-40B4-BE49-F238E27FC236}">
                <a16:creationId xmlns:a16="http://schemas.microsoft.com/office/drawing/2014/main" id="{B950278C-94B8-4A90-95D0-F402AF8C177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7FB29E3-41DC-4B6D-9294-55564CC151A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36D8D02-5099-4F54-BDEB-8D4CF26B6F47}"/>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CE253B6A-8910-440F-8FCE-0E34FF5B918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134AB20-A4CE-40DA-BD81-20F75863B323}"/>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692922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56</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98C5F46-A12B-4089-861F-B1445A3D971E}"/>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068E6BAE-A98D-4145-95A9-0DC997CF75E5}"/>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D6462F4-0103-463C-B470-C4CFEA35668C}"/>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762264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DC7601-76D9-48D5-9021-7D52567FF398}"/>
              </a:ext>
            </a:extLst>
          </p:cNvPr>
          <p:cNvSpPr>
            <a:spLocks noGrp="1" noChangeArrowheads="1"/>
          </p:cNvSpPr>
          <p:nvPr>
            <p:ph type="sldNum" sz="quarter" idx="5"/>
          </p:nvPr>
        </p:nvSpPr>
        <p:spPr>
          <a:ln/>
        </p:spPr>
        <p:txBody>
          <a:bodyPr/>
          <a:lstStyle/>
          <a:p>
            <a:fld id="{9C495715-3044-4943-A916-D9D656F31A08}" type="slidenum">
              <a:rPr lang="en-US" altLang="en-US"/>
              <a:pPr/>
              <a:t>57</a:t>
            </a:fld>
            <a:endParaRPr lang="en-US" altLang="en-US"/>
          </a:p>
        </p:txBody>
      </p:sp>
      <p:sp>
        <p:nvSpPr>
          <p:cNvPr id="24578" name="Rectangle 2">
            <a:extLst>
              <a:ext uri="{FF2B5EF4-FFF2-40B4-BE49-F238E27FC236}">
                <a16:creationId xmlns:a16="http://schemas.microsoft.com/office/drawing/2014/main" id="{B950278C-94B8-4A90-95D0-F402AF8C177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7FB29E3-41DC-4B6D-9294-55564CC151A8}"/>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35079C82-2098-49EA-81A3-52CEFC6504E3}"/>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EF02A4E5-97FB-4C2E-A930-8CE059CE1B9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3E49AD9-33D6-43C0-B301-6F65759007C7}"/>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094727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58</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1FC373B-ED45-4F7C-A15E-100E43810D8F}"/>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42EF832-5879-49B1-BAF8-0CF0BABE6CA4}"/>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F1C1DB3-3EDE-4E9B-AB6B-4B6708D38144}"/>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515108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40F90-335D-443E-82FE-3B3176E132E2}"/>
              </a:ext>
            </a:extLst>
          </p:cNvPr>
          <p:cNvSpPr>
            <a:spLocks noGrp="1" noChangeArrowheads="1"/>
          </p:cNvSpPr>
          <p:nvPr>
            <p:ph type="sldNum" sz="quarter" idx="5"/>
          </p:nvPr>
        </p:nvSpPr>
        <p:spPr>
          <a:ln/>
        </p:spPr>
        <p:txBody>
          <a:bodyPr/>
          <a:lstStyle/>
          <a:p>
            <a:fld id="{80271213-97E6-4DE6-A879-823660FA84BD}" type="slidenum">
              <a:rPr lang="en-US" altLang="en-US"/>
              <a:pPr/>
              <a:t>60</a:t>
            </a:fld>
            <a:endParaRPr lang="en-US" altLang="en-US"/>
          </a:p>
        </p:txBody>
      </p:sp>
      <p:sp>
        <p:nvSpPr>
          <p:cNvPr id="26626" name="Rectangle 2">
            <a:extLst>
              <a:ext uri="{FF2B5EF4-FFF2-40B4-BE49-F238E27FC236}">
                <a16:creationId xmlns:a16="http://schemas.microsoft.com/office/drawing/2014/main" id="{2DE8DAD3-C0DE-46C4-97D2-2301DD7FF32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53390C1-E134-4353-9E48-0F9719646E7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97B36E1-22B1-4559-B04F-14E6823A93A3}"/>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3F10917C-73A8-466C-BB20-9B7EF4AADF33}"/>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F76C375-0C87-4210-A6BB-3F2E1FEC098A}"/>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61</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EECBAAE-FD0B-4F75-A258-7614C590F7A5}"/>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A25910F-40D8-4239-B632-7A77F6498F4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5B8B4DE-16BD-4A40-BD2E-8D1A6FB6052B}"/>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40F90-335D-443E-82FE-3B3176E132E2}"/>
              </a:ext>
            </a:extLst>
          </p:cNvPr>
          <p:cNvSpPr>
            <a:spLocks noGrp="1" noChangeArrowheads="1"/>
          </p:cNvSpPr>
          <p:nvPr>
            <p:ph type="sldNum" sz="quarter" idx="5"/>
          </p:nvPr>
        </p:nvSpPr>
        <p:spPr>
          <a:ln/>
        </p:spPr>
        <p:txBody>
          <a:bodyPr/>
          <a:lstStyle/>
          <a:p>
            <a:fld id="{80271213-97E6-4DE6-A879-823660FA84BD}" type="slidenum">
              <a:rPr lang="en-US" altLang="en-US"/>
              <a:pPr/>
              <a:t>62</a:t>
            </a:fld>
            <a:endParaRPr lang="en-US" altLang="en-US"/>
          </a:p>
        </p:txBody>
      </p:sp>
      <p:sp>
        <p:nvSpPr>
          <p:cNvPr id="26626" name="Rectangle 2">
            <a:extLst>
              <a:ext uri="{FF2B5EF4-FFF2-40B4-BE49-F238E27FC236}">
                <a16:creationId xmlns:a16="http://schemas.microsoft.com/office/drawing/2014/main" id="{2DE8DAD3-C0DE-46C4-97D2-2301DD7FF32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53390C1-E134-4353-9E48-0F9719646E7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22D87AB-0AE9-4F1D-A01B-2776B88BDE93}"/>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A934EC0B-F081-41C1-888C-C5DFFDAF489B}"/>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1EFE903-8287-43F7-B826-83F62F0F40E7}"/>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661181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40F90-335D-443E-82FE-3B3176E132E2}"/>
              </a:ext>
            </a:extLst>
          </p:cNvPr>
          <p:cNvSpPr>
            <a:spLocks noGrp="1" noChangeArrowheads="1"/>
          </p:cNvSpPr>
          <p:nvPr>
            <p:ph type="sldNum" sz="quarter" idx="5"/>
          </p:nvPr>
        </p:nvSpPr>
        <p:spPr>
          <a:ln/>
        </p:spPr>
        <p:txBody>
          <a:bodyPr/>
          <a:lstStyle/>
          <a:p>
            <a:fld id="{80271213-97E6-4DE6-A879-823660FA84BD}" type="slidenum">
              <a:rPr lang="en-US" altLang="en-US"/>
              <a:pPr/>
              <a:t>63</a:t>
            </a:fld>
            <a:endParaRPr lang="en-US" altLang="en-US"/>
          </a:p>
        </p:txBody>
      </p:sp>
      <p:sp>
        <p:nvSpPr>
          <p:cNvPr id="26626" name="Rectangle 2">
            <a:extLst>
              <a:ext uri="{FF2B5EF4-FFF2-40B4-BE49-F238E27FC236}">
                <a16:creationId xmlns:a16="http://schemas.microsoft.com/office/drawing/2014/main" id="{2DE8DAD3-C0DE-46C4-97D2-2301DD7FF32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53390C1-E134-4353-9E48-0F9719646E7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EA42500-E847-40BD-8CF6-5546C9D2D980}"/>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F79F625D-AC56-4A12-BEE8-E8A26A9433BB}"/>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490343B-00F4-47CC-AAAC-B7C602592B09}"/>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4240513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64</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7F80EE42-8040-422E-8069-D6AB038DBE9B}"/>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B45AE74D-B029-4BB3-92F8-52F40CAD5A5D}"/>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9F8B5F22-F1A0-4C7D-A5AC-12D59A381920}"/>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5754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Arial" charset="0"/>
                <a:cs typeface="Arial" charset="0"/>
              </a:defRPr>
            </a:lvl1pPr>
            <a:lvl2pPr marL="830217" indent="-319314" eaLnBrk="0" hangingPunct="0">
              <a:spcBef>
                <a:spcPct val="30000"/>
              </a:spcBef>
              <a:defRPr sz="1400">
                <a:solidFill>
                  <a:schemeClr val="tx1"/>
                </a:solidFill>
                <a:latin typeface="Arial" charset="0"/>
                <a:cs typeface="Arial" charset="0"/>
              </a:defRPr>
            </a:lvl2pPr>
            <a:lvl3pPr marL="1277257" indent="-255451" eaLnBrk="0" hangingPunct="0">
              <a:spcBef>
                <a:spcPct val="30000"/>
              </a:spcBef>
              <a:defRPr sz="1400">
                <a:solidFill>
                  <a:schemeClr val="tx1"/>
                </a:solidFill>
                <a:latin typeface="Arial" charset="0"/>
                <a:cs typeface="Arial" charset="0"/>
              </a:defRPr>
            </a:lvl3pPr>
            <a:lvl4pPr marL="1788160" indent="-255451" eaLnBrk="0" hangingPunct="0">
              <a:spcBef>
                <a:spcPct val="30000"/>
              </a:spcBef>
              <a:defRPr sz="1400">
                <a:solidFill>
                  <a:schemeClr val="tx1"/>
                </a:solidFill>
                <a:latin typeface="Arial" charset="0"/>
                <a:cs typeface="Arial" charset="0"/>
              </a:defRPr>
            </a:lvl4pPr>
            <a:lvl5pPr marL="2299064" indent="-255451" eaLnBrk="0" hangingPunct="0">
              <a:spcBef>
                <a:spcPct val="30000"/>
              </a:spcBef>
              <a:defRPr sz="1400">
                <a:solidFill>
                  <a:schemeClr val="tx1"/>
                </a:solidFill>
                <a:latin typeface="Arial" charset="0"/>
                <a:cs typeface="Arial" charset="0"/>
              </a:defRPr>
            </a:lvl5pPr>
            <a:lvl6pPr marL="2809966" indent="-255451" eaLnBrk="0" fontAlgn="base" hangingPunct="0">
              <a:spcBef>
                <a:spcPct val="30000"/>
              </a:spcBef>
              <a:spcAft>
                <a:spcPct val="0"/>
              </a:spcAft>
              <a:defRPr sz="1400">
                <a:solidFill>
                  <a:schemeClr val="tx1"/>
                </a:solidFill>
                <a:latin typeface="Arial" charset="0"/>
                <a:cs typeface="Arial" charset="0"/>
              </a:defRPr>
            </a:lvl6pPr>
            <a:lvl7pPr marL="3320869" indent="-255451" eaLnBrk="0" fontAlgn="base" hangingPunct="0">
              <a:spcBef>
                <a:spcPct val="30000"/>
              </a:spcBef>
              <a:spcAft>
                <a:spcPct val="0"/>
              </a:spcAft>
              <a:defRPr sz="1400">
                <a:solidFill>
                  <a:schemeClr val="tx1"/>
                </a:solidFill>
                <a:latin typeface="Arial" charset="0"/>
                <a:cs typeface="Arial" charset="0"/>
              </a:defRPr>
            </a:lvl7pPr>
            <a:lvl8pPr marL="3831772" indent="-255451" eaLnBrk="0" fontAlgn="base" hangingPunct="0">
              <a:spcBef>
                <a:spcPct val="30000"/>
              </a:spcBef>
              <a:spcAft>
                <a:spcPct val="0"/>
              </a:spcAft>
              <a:defRPr sz="1400">
                <a:solidFill>
                  <a:schemeClr val="tx1"/>
                </a:solidFill>
                <a:latin typeface="Arial" charset="0"/>
                <a:cs typeface="Arial" charset="0"/>
              </a:defRPr>
            </a:lvl8pPr>
            <a:lvl9pPr marL="4342675" indent="-255451" eaLnBrk="0" fontAlgn="base" hangingPunct="0">
              <a:spcBef>
                <a:spcPct val="30000"/>
              </a:spcBef>
              <a:spcAft>
                <a:spcPct val="0"/>
              </a:spcAft>
              <a:defRPr sz="1400">
                <a:solidFill>
                  <a:schemeClr val="tx1"/>
                </a:solidFill>
                <a:latin typeface="Arial" charset="0"/>
                <a:cs typeface="Arial" charset="0"/>
              </a:defRPr>
            </a:lvl9pPr>
          </a:lstStyle>
          <a:p>
            <a:pPr eaLnBrk="1" hangingPunct="1">
              <a:spcBef>
                <a:spcPct val="0"/>
              </a:spcBef>
            </a:pPr>
            <a:fld id="{312DE033-A0D6-4BE6-9757-342E30391FB3}" type="slidenum">
              <a:rPr lang="en-US" altLang="en-US" smtClean="0">
                <a:latin typeface="Calibri" panose="020F0502020204030204" pitchFamily="34" charset="0"/>
                <a:cs typeface="Calibri" panose="020F0502020204030204" pitchFamily="34" charset="0"/>
              </a:rPr>
              <a:pPr eaLnBrk="1" hangingPunct="1">
                <a:spcBef>
                  <a:spcPct val="0"/>
                </a:spcBef>
              </a:pPr>
              <a:t>5</a:t>
            </a:fld>
            <a:endParaRPr lang="en-US" altLang="en-US" dirty="0">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040384" y="4788599"/>
            <a:ext cx="5722112" cy="4536567"/>
          </a:xfrm>
          <a:noFill/>
        </p:spPr>
        <p:txBody>
          <a:bodyPr/>
          <a:lstStyle/>
          <a:p>
            <a:pPr>
              <a:spcBef>
                <a:spcPts val="0"/>
              </a:spcBef>
              <a:spcAft>
                <a:spcPts val="1117"/>
              </a:spcAft>
            </a:pPr>
            <a:endParaRPr lang="en-US" altLang="en-US" sz="1400" b="1" dirty="0">
              <a:latin typeface="+mn-lt"/>
            </a:endParaRPr>
          </a:p>
        </p:txBody>
      </p:sp>
      <p:sp>
        <p:nvSpPr>
          <p:cNvPr id="2" name="Date Placeholder 1"/>
          <p:cNvSpPr>
            <a:spLocks noGrp="1"/>
          </p:cNvSpPr>
          <p:nvPr>
            <p:ph type="dt" idx="10"/>
          </p:nvPr>
        </p:nvSpPr>
        <p:spPr/>
        <p:txBody>
          <a:bodyPr/>
          <a:lstStyle/>
          <a:p>
            <a:pPr>
              <a:defRPr/>
            </a:pPr>
            <a:r>
              <a:rPr lang="en-US"/>
              <a:t>3/4/2018</a:t>
            </a:r>
          </a:p>
        </p:txBody>
      </p:sp>
      <p:sp>
        <p:nvSpPr>
          <p:cNvPr id="3" name="Header Placeholder 2"/>
          <p:cNvSpPr>
            <a:spLocks noGrp="1"/>
          </p:cNvSpPr>
          <p:nvPr>
            <p:ph type="hdr" sz="quarter" idx="11"/>
          </p:nvPr>
        </p:nvSpPr>
        <p:spPr/>
        <p:txBody>
          <a:bodyPr/>
          <a:lstStyle/>
          <a:p>
            <a:pPr>
              <a:defRPr/>
            </a:pPr>
            <a:r>
              <a:rPr lang="en-US"/>
              <a:t>Dr. Jim McGowan - Law &amp; Grace</a:t>
            </a:r>
            <a:endParaRPr lang="en-US" dirty="0"/>
          </a:p>
        </p:txBody>
      </p:sp>
      <p:sp>
        <p:nvSpPr>
          <p:cNvPr id="4" name="Footer Placeholder 3"/>
          <p:cNvSpPr>
            <a:spLocks noGrp="1"/>
          </p:cNvSpPr>
          <p:nvPr>
            <p:ph type="ftr" sz="quarter" idx="12"/>
          </p:nvPr>
        </p:nvSpPr>
        <p:spPr/>
        <p:txBody>
          <a:bodyPr/>
          <a:lstStyle/>
          <a:p>
            <a:pPr>
              <a:defRPr/>
            </a:pPr>
            <a:r>
              <a:rPr lang="en-US"/>
              <a:t>Sugar Land Bible Church</a:t>
            </a:r>
          </a:p>
        </p:txBody>
      </p:sp>
    </p:spTree>
    <p:extLst>
      <p:ext uri="{BB962C8B-B14F-4D97-AF65-F5344CB8AC3E}">
        <p14:creationId xmlns:p14="http://schemas.microsoft.com/office/powerpoint/2010/main" val="1875372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65</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C6ED232-508F-456A-9529-C2E122AB2D6A}"/>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0B0ACB35-8034-4252-8F0F-07C1FB3FF06F}"/>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35BB7A6-DEC5-4224-A633-A47536255ADB}"/>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412836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40F90-335D-443E-82FE-3B3176E132E2}"/>
              </a:ext>
            </a:extLst>
          </p:cNvPr>
          <p:cNvSpPr>
            <a:spLocks noGrp="1" noChangeArrowheads="1"/>
          </p:cNvSpPr>
          <p:nvPr>
            <p:ph type="sldNum" sz="quarter" idx="5"/>
          </p:nvPr>
        </p:nvSpPr>
        <p:spPr>
          <a:ln/>
        </p:spPr>
        <p:txBody>
          <a:bodyPr/>
          <a:lstStyle/>
          <a:p>
            <a:fld id="{80271213-97E6-4DE6-A879-823660FA84BD}" type="slidenum">
              <a:rPr lang="en-US" altLang="en-US"/>
              <a:pPr/>
              <a:t>66</a:t>
            </a:fld>
            <a:endParaRPr lang="en-US" altLang="en-US"/>
          </a:p>
        </p:txBody>
      </p:sp>
      <p:sp>
        <p:nvSpPr>
          <p:cNvPr id="26626" name="Rectangle 2">
            <a:extLst>
              <a:ext uri="{FF2B5EF4-FFF2-40B4-BE49-F238E27FC236}">
                <a16:creationId xmlns:a16="http://schemas.microsoft.com/office/drawing/2014/main" id="{2DE8DAD3-C0DE-46C4-97D2-2301DD7FF32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53390C1-E134-4353-9E48-0F9719646E7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3786780-BE3F-4156-B50C-F380582153AF}"/>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63FB5DA5-FB6F-4D8D-8730-E56461A393A5}"/>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663F995C-2D3C-4FFD-BB5D-275F0F466877}"/>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535230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67</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EF38053-5A9D-4634-B0AD-70CCF36734B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B146DE90-52E2-4350-AA60-8D61A5F4BCB8}"/>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739164F-B6A9-42AC-90B6-FF93CAF570E1}"/>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531876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68</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F2930F4-C3CA-4418-8B05-EB2CDB524D31}"/>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83A1893E-0707-4D21-8901-4728E860C9EB}"/>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43133B9-E513-420B-99A3-816577F2F113}"/>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153722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69</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44D6BF2-0882-4788-B60E-A895F76F7C22}"/>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415D7E7-1749-42D8-807F-3C10CECE4E93}"/>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9B58589-FE24-446C-8A4A-1ECC871BCA2C}"/>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381645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70</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B8AA18C-09AE-48E8-8219-E1E4DA1F6D46}"/>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E92F97B-1688-425F-9011-B599AB5DF844}"/>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C172C490-9867-4199-9D8E-0E448CC9F590}"/>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332647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95DF32-257D-451F-A899-01B3250689F1}"/>
              </a:ext>
            </a:extLst>
          </p:cNvPr>
          <p:cNvSpPr>
            <a:spLocks noGrp="1" noChangeArrowheads="1"/>
          </p:cNvSpPr>
          <p:nvPr>
            <p:ph type="sldNum" sz="quarter" idx="5"/>
          </p:nvPr>
        </p:nvSpPr>
        <p:spPr>
          <a:ln/>
        </p:spPr>
        <p:txBody>
          <a:bodyPr/>
          <a:lstStyle/>
          <a:p>
            <a:fld id="{0982FAB7-E184-4CA9-8EDF-EBE1C9CE86CC}" type="slidenum">
              <a:rPr lang="en-US" altLang="en-US"/>
              <a:pPr/>
              <a:t>71</a:t>
            </a:fld>
            <a:endParaRPr lang="en-US" altLang="en-US"/>
          </a:p>
        </p:txBody>
      </p:sp>
      <p:sp>
        <p:nvSpPr>
          <p:cNvPr id="45058" name="Rectangle 2">
            <a:extLst>
              <a:ext uri="{FF2B5EF4-FFF2-40B4-BE49-F238E27FC236}">
                <a16:creationId xmlns:a16="http://schemas.microsoft.com/office/drawing/2014/main" id="{0B9A5669-9C2F-44E5-9349-0F9CEF6F454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2520044-71A0-4E99-BE87-655E8FA0724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4D12D24-939C-4C4B-90D1-3A1000577FB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674A6CCA-7C7A-4808-9F9E-D3A3665A53F7}"/>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9F332804-56F4-41BA-8EF2-FFE09574D9FB}"/>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472699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72</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F8BAEAC-D1B5-49E6-B69A-C8C3BD95BE8E}"/>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34BF8F20-58AF-4E17-A93D-1C689BFF5EF7}"/>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211257C-FCC9-4934-9889-284AC1844892}"/>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73</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5E51B43-ECB8-4EF4-A803-2FD11EA14E8F}"/>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54A98D32-C3F3-442A-BD6F-9D3DD731D41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60794CB7-FABA-43D7-A710-E7E2D4808B7E}"/>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717198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74</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B86DCB2-5DA2-44AF-B251-42DED0CA4869}"/>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81FCE01B-E118-4A21-86FF-560C7720BC49}"/>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B8E49B0-9B7F-400C-9D2F-FB7FC57302DD}"/>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7910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7</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3565688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75</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8DB140A-21EE-4653-8D3D-1C80F0AD6D77}"/>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F3832B25-10CE-43D9-A60E-499190C5F104}"/>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65572C7-DD3A-42B5-95F7-99EFAA1338D9}"/>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015516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E536CA-E309-4584-AC5C-4AFAE1CF900B}"/>
              </a:ext>
            </a:extLst>
          </p:cNvPr>
          <p:cNvSpPr>
            <a:spLocks noGrp="1" noChangeArrowheads="1"/>
          </p:cNvSpPr>
          <p:nvPr>
            <p:ph type="sldNum" sz="quarter" idx="5"/>
          </p:nvPr>
        </p:nvSpPr>
        <p:spPr>
          <a:ln/>
        </p:spPr>
        <p:txBody>
          <a:bodyPr/>
          <a:lstStyle/>
          <a:p>
            <a:fld id="{0045C719-E7B9-437B-AFC2-74D662F51C6A}" type="slidenum">
              <a:rPr lang="en-US" altLang="en-US"/>
              <a:pPr/>
              <a:t>76</a:t>
            </a:fld>
            <a:endParaRPr lang="en-US" altLang="en-US"/>
          </a:p>
        </p:txBody>
      </p:sp>
      <p:sp>
        <p:nvSpPr>
          <p:cNvPr id="28674" name="Rectangle 2">
            <a:extLst>
              <a:ext uri="{FF2B5EF4-FFF2-40B4-BE49-F238E27FC236}">
                <a16:creationId xmlns:a16="http://schemas.microsoft.com/office/drawing/2014/main" id="{FFE58BFB-C8F1-413C-9E51-7772F6AA277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83BFF29-149E-46E9-91DE-DD86D5ECA7E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DC6AEE9-61B1-4ED8-BA84-588D9F6D54C6}"/>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55F4D12C-26BF-4E2C-9DEB-DE2BA49D332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45749BE-C642-41C5-B981-2BB983196BB0}"/>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E536CA-E309-4584-AC5C-4AFAE1CF900B}"/>
              </a:ext>
            </a:extLst>
          </p:cNvPr>
          <p:cNvSpPr>
            <a:spLocks noGrp="1" noChangeArrowheads="1"/>
          </p:cNvSpPr>
          <p:nvPr>
            <p:ph type="sldNum" sz="quarter" idx="5"/>
          </p:nvPr>
        </p:nvSpPr>
        <p:spPr>
          <a:ln/>
        </p:spPr>
        <p:txBody>
          <a:bodyPr/>
          <a:lstStyle/>
          <a:p>
            <a:fld id="{0045C719-E7B9-437B-AFC2-74D662F51C6A}" type="slidenum">
              <a:rPr lang="en-US" altLang="en-US"/>
              <a:pPr/>
              <a:t>77</a:t>
            </a:fld>
            <a:endParaRPr lang="en-US" altLang="en-US"/>
          </a:p>
        </p:txBody>
      </p:sp>
      <p:sp>
        <p:nvSpPr>
          <p:cNvPr id="28674" name="Rectangle 2">
            <a:extLst>
              <a:ext uri="{FF2B5EF4-FFF2-40B4-BE49-F238E27FC236}">
                <a16:creationId xmlns:a16="http://schemas.microsoft.com/office/drawing/2014/main" id="{FFE58BFB-C8F1-413C-9E51-7772F6AA277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83BFF29-149E-46E9-91DE-DD86D5ECA7E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0EEA122-4EDA-4CFB-A723-037F87C16343}"/>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4489C0A3-0709-498C-B13F-88EC885AD79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EB1D85BE-2D16-4716-9969-1737EC68274E}"/>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2791768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78</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35C289E4-F1E8-4C35-8113-0380340CB1A7}"/>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EFD71884-61EC-4EED-80A8-BC1E44D2835B}"/>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7AA2F66-443D-40CF-9961-CD9A5618E964}"/>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837919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BBB86D-D681-4A64-9D77-ACDFC9670294}"/>
              </a:ext>
            </a:extLst>
          </p:cNvPr>
          <p:cNvSpPr>
            <a:spLocks noGrp="1" noChangeArrowheads="1"/>
          </p:cNvSpPr>
          <p:nvPr>
            <p:ph type="sldNum" sz="quarter" idx="5"/>
          </p:nvPr>
        </p:nvSpPr>
        <p:spPr>
          <a:ln/>
        </p:spPr>
        <p:txBody>
          <a:bodyPr/>
          <a:lstStyle/>
          <a:p>
            <a:fld id="{08710A61-21AF-43E0-B96F-5983C5191E75}" type="slidenum">
              <a:rPr lang="en-US" altLang="en-US"/>
              <a:pPr/>
              <a:t>79</a:t>
            </a:fld>
            <a:endParaRPr lang="en-US" altLang="en-US"/>
          </a:p>
        </p:txBody>
      </p:sp>
      <p:sp>
        <p:nvSpPr>
          <p:cNvPr id="30722" name="Rectangle 2">
            <a:extLst>
              <a:ext uri="{FF2B5EF4-FFF2-40B4-BE49-F238E27FC236}">
                <a16:creationId xmlns:a16="http://schemas.microsoft.com/office/drawing/2014/main" id="{B6850DC3-FCCD-4E7B-9085-2FEFEB69C9A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4431808-E808-4BF6-8FF6-0DC2AC7BB534}"/>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562F64A-8DA9-4F15-AB76-26787938AA0F}"/>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87435E02-D2EF-4963-9F31-81EB2811B3B9}"/>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287254E-9AC5-41FD-B62D-C2AD37910EAC}"/>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80</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377B337-8B95-4A4E-B147-D5C4B87B4978}"/>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143559F-9E07-4CD6-A1B5-C774F4AB385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6613F384-3C55-44D1-AF53-5132B64A12D2}"/>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7142885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BBB86D-D681-4A64-9D77-ACDFC9670294}"/>
              </a:ext>
            </a:extLst>
          </p:cNvPr>
          <p:cNvSpPr>
            <a:spLocks noGrp="1" noChangeArrowheads="1"/>
          </p:cNvSpPr>
          <p:nvPr>
            <p:ph type="sldNum" sz="quarter" idx="5"/>
          </p:nvPr>
        </p:nvSpPr>
        <p:spPr>
          <a:ln/>
        </p:spPr>
        <p:txBody>
          <a:bodyPr/>
          <a:lstStyle/>
          <a:p>
            <a:fld id="{08710A61-21AF-43E0-B96F-5983C5191E75}" type="slidenum">
              <a:rPr lang="en-US" altLang="en-US"/>
              <a:pPr/>
              <a:t>81</a:t>
            </a:fld>
            <a:endParaRPr lang="en-US" altLang="en-US"/>
          </a:p>
        </p:txBody>
      </p:sp>
      <p:sp>
        <p:nvSpPr>
          <p:cNvPr id="30722" name="Rectangle 2">
            <a:extLst>
              <a:ext uri="{FF2B5EF4-FFF2-40B4-BE49-F238E27FC236}">
                <a16:creationId xmlns:a16="http://schemas.microsoft.com/office/drawing/2014/main" id="{B6850DC3-FCCD-4E7B-9085-2FEFEB69C9A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4431808-E808-4BF6-8FF6-0DC2AC7BB534}"/>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44F57F6-6D79-42FD-A855-F29BEC14B5E1}"/>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8FD75427-54C4-4AEC-9EF5-C7AEB479151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B0C2AB5-F434-4903-A8A4-ADCFE7E9B2E4}"/>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4593771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82</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952A914-6A57-42D7-9040-58BAE6B6B416}"/>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CD1A950-A6E2-4BFC-8D2C-810010B32855}"/>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CDE8B5EA-8702-4266-8D90-C9B83D409908}"/>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7765726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C20DD5-2676-456F-BC08-300C44C60898}"/>
              </a:ext>
            </a:extLst>
          </p:cNvPr>
          <p:cNvSpPr>
            <a:spLocks noGrp="1" noChangeArrowheads="1"/>
          </p:cNvSpPr>
          <p:nvPr>
            <p:ph type="sldNum" sz="quarter" idx="5"/>
          </p:nvPr>
        </p:nvSpPr>
        <p:spPr>
          <a:ln/>
        </p:spPr>
        <p:txBody>
          <a:bodyPr/>
          <a:lstStyle/>
          <a:p>
            <a:fld id="{3D4C9598-D5EA-406B-85C1-118E1697DF84}" type="slidenum">
              <a:rPr lang="en-US" altLang="en-US"/>
              <a:pPr/>
              <a:t>83</a:t>
            </a:fld>
            <a:endParaRPr lang="en-US" altLang="en-US"/>
          </a:p>
        </p:txBody>
      </p:sp>
      <p:sp>
        <p:nvSpPr>
          <p:cNvPr id="32770" name="Rectangle 2">
            <a:extLst>
              <a:ext uri="{FF2B5EF4-FFF2-40B4-BE49-F238E27FC236}">
                <a16:creationId xmlns:a16="http://schemas.microsoft.com/office/drawing/2014/main" id="{11CFCEBE-4204-4607-9068-DBF5DAEF8A1A}"/>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39ACF28-928E-4B54-AAE4-B34E649B357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3F6AC48-D1A8-4053-AFC1-C718D7B1F355}"/>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56E1197-B8BC-43CB-8027-BB3EFC613553}"/>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762CD95-9FF0-4EDA-80E9-56C77A7930BD}"/>
              </a:ext>
            </a:extLst>
          </p:cNvPr>
          <p:cNvSpPr>
            <a:spLocks noGrp="1"/>
          </p:cNvSpPr>
          <p:nvPr>
            <p:ph type="hdr" sz="quarter" idx="12"/>
          </p:nvPr>
        </p:nvSpPr>
        <p:spPr/>
        <p:txBody>
          <a:bodyPr/>
          <a:lstStyle/>
          <a:p>
            <a:r>
              <a:rPr lang="en-US" altLang="en-US"/>
              <a:t>Dr. Jim McGowan - Law &amp; Grace</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84</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728F538C-BC22-4980-B12A-76A9D62D4C73}"/>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6F99748-8886-4E6F-B5BB-5F371D60C8C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FDC3BFE-CED7-4181-9374-AE31DBF64FB5}"/>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26197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72C3B38-EFED-46F7-9B76-105DAE69637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78DB94-B0AB-4C25-A789-0900CB2B6114}" type="slidenum">
              <a:rPr lang="en-US" altLang="en-US">
                <a:latin typeface="Calibri" panose="020F0502020204030204" pitchFamily="34" charset="0"/>
                <a:cs typeface="Calibri" panose="020F0502020204030204" pitchFamily="34" charset="0"/>
              </a:rPr>
              <a:pPr eaLnBrk="1" hangingPunct="1"/>
              <a:t>8</a:t>
            </a:fld>
            <a:endParaRPr lang="en-US" altLang="en-US" dirty="0">
              <a:latin typeface="Calibri" panose="020F0502020204030204" pitchFamily="34" charset="0"/>
              <a:cs typeface="Calibri" panose="020F0502020204030204" pitchFamily="34" charset="0"/>
            </a:endParaRPr>
          </a:p>
        </p:txBody>
      </p:sp>
      <p:sp>
        <p:nvSpPr>
          <p:cNvPr id="63491" name="Rectangle 2">
            <a:extLst>
              <a:ext uri="{FF2B5EF4-FFF2-40B4-BE49-F238E27FC236}">
                <a16:creationId xmlns:a16="http://schemas.microsoft.com/office/drawing/2014/main" id="{9D1DDA8A-73D3-4DDC-866F-47320D6D566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415FA48-AE11-4364-9E89-A25535D6699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63493" name="Footer Placeholder 1">
            <a:extLst>
              <a:ext uri="{FF2B5EF4-FFF2-40B4-BE49-F238E27FC236}">
                <a16:creationId xmlns:a16="http://schemas.microsoft.com/office/drawing/2014/main" id="{A332D44B-7E93-4FF3-B788-85AA2A1278C5}"/>
              </a:ext>
            </a:extLst>
          </p:cNvPr>
          <p:cNvSpPr>
            <a:spLocks noGrp="1"/>
          </p:cNvSpPr>
          <p:nvPr>
            <p:ph type="ftr" sz="quarter" idx="4"/>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63494" name="Header Placeholder 2">
            <a:extLst>
              <a:ext uri="{FF2B5EF4-FFF2-40B4-BE49-F238E27FC236}">
                <a16:creationId xmlns:a16="http://schemas.microsoft.com/office/drawing/2014/main" id="{CC260726-0B5F-4783-B802-9F3976240D00}"/>
              </a:ext>
            </a:extLst>
          </p:cNvPr>
          <p:cNvSpPr>
            <a:spLocks noGrp="1"/>
          </p:cNvSpPr>
          <p:nvPr>
            <p:ph type="hdr" sz="quarter"/>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2E662E93-76D0-4C2E-B936-4D9DCA364BE1}"/>
              </a:ext>
            </a:extLst>
          </p:cNvPr>
          <p:cNvSpPr>
            <a:spLocks noGrp="1"/>
          </p:cNvSpPr>
          <p:nvPr>
            <p:ph type="dt" idx="10"/>
          </p:nvPr>
        </p:nvSpPr>
        <p:spPr/>
        <p:txBody>
          <a:bodyPr/>
          <a:lstStyle/>
          <a:p>
            <a:r>
              <a:rPr lang="en-US" altLang="en-US"/>
              <a:t>3/4/2018</a:t>
            </a:r>
            <a:endParaRPr lang="en-US" altLang="en-US" dirty="0"/>
          </a:p>
        </p:txBody>
      </p:sp>
    </p:spTree>
    <p:extLst>
      <p:ext uri="{BB962C8B-B14F-4D97-AF65-F5344CB8AC3E}">
        <p14:creationId xmlns:p14="http://schemas.microsoft.com/office/powerpoint/2010/main" val="3524419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BBEF8-1C28-4508-943E-C1B41B51F3A7}"/>
              </a:ext>
            </a:extLst>
          </p:cNvPr>
          <p:cNvSpPr>
            <a:spLocks noGrp="1" noChangeArrowheads="1"/>
          </p:cNvSpPr>
          <p:nvPr>
            <p:ph type="sldNum" sz="quarter" idx="5"/>
          </p:nvPr>
        </p:nvSpPr>
        <p:spPr>
          <a:ln/>
        </p:spPr>
        <p:txBody>
          <a:bodyPr/>
          <a:lstStyle/>
          <a:p>
            <a:fld id="{758FEB90-205D-43A9-9ECE-0F9BD0D94AEA}" type="slidenum">
              <a:rPr lang="en-US" altLang="en-US"/>
              <a:pPr/>
              <a:t>85</a:t>
            </a:fld>
            <a:endParaRPr lang="en-US" altLang="en-US"/>
          </a:p>
        </p:txBody>
      </p:sp>
      <p:sp>
        <p:nvSpPr>
          <p:cNvPr id="47106" name="Rectangle 2">
            <a:extLst>
              <a:ext uri="{FF2B5EF4-FFF2-40B4-BE49-F238E27FC236}">
                <a16:creationId xmlns:a16="http://schemas.microsoft.com/office/drawing/2014/main" id="{C264569F-23A5-4C12-82F0-6553B7BB9D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2529229-E651-4534-8C51-FBD35F8FFA1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E737C42-7D35-491D-B47B-B1BEB6D51D40}"/>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F91F20A-8507-4F69-A74A-B62F3BE3DA4E}"/>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9437CE6-4189-4B3A-B183-F4A3AD45DA84}"/>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3863732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86</a:t>
            </a:fld>
            <a:endParaRPr lang="en-US"/>
          </a:p>
        </p:txBody>
      </p:sp>
      <p:sp>
        <p:nvSpPr>
          <p:cNvPr id="5" name="Date Placeholder 4"/>
          <p:cNvSpPr>
            <a:spLocks noGrp="1"/>
          </p:cNvSpPr>
          <p:nvPr>
            <p:ph type="dt" idx="11"/>
          </p:nvPr>
        </p:nvSpPr>
        <p:spPr/>
        <p:txBody>
          <a:bodyPr/>
          <a:lstStyle/>
          <a:p>
            <a:pPr>
              <a:defRPr/>
            </a:pPr>
            <a:r>
              <a:rPr lang="en-US"/>
              <a:t>3/4/2018</a:t>
            </a:r>
          </a:p>
        </p:txBody>
      </p:sp>
      <p:sp>
        <p:nvSpPr>
          <p:cNvPr id="6" name="Header Placeholder 5"/>
          <p:cNvSpPr>
            <a:spLocks noGrp="1"/>
          </p:cNvSpPr>
          <p:nvPr>
            <p:ph type="hdr" sz="quarter" idx="12"/>
          </p:nvPr>
        </p:nvSpPr>
        <p:spPr/>
        <p:txBody>
          <a:bodyPr/>
          <a:lstStyle/>
          <a:p>
            <a:pPr>
              <a:defRPr/>
            </a:pPr>
            <a:r>
              <a:rPr lang="en-US"/>
              <a:t>Dr. Jim McGowan - Law &amp; Grace</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40846209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B35B56B-ADEB-4539-9F63-9B19768D77B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6EEBFF-B846-4DA0-9422-B26CF0A0CF39}" type="slidenum">
              <a:rPr lang="en-US" altLang="en-US">
                <a:latin typeface="Calibri" panose="020F0502020204030204" pitchFamily="34" charset="0"/>
                <a:cs typeface="Calibri" panose="020F0502020204030204" pitchFamily="34" charset="0"/>
              </a:rPr>
              <a:pPr eaLnBrk="1" hangingPunct="1"/>
              <a:t>87</a:t>
            </a:fld>
            <a:endParaRPr lang="en-US" altLang="en-US" dirty="0">
              <a:latin typeface="Calibri" panose="020F0502020204030204" pitchFamily="34" charset="0"/>
              <a:cs typeface="Calibri" panose="020F0502020204030204" pitchFamily="34" charset="0"/>
            </a:endParaRPr>
          </a:p>
        </p:txBody>
      </p:sp>
      <p:sp>
        <p:nvSpPr>
          <p:cNvPr id="79875" name="Rectangle 2">
            <a:extLst>
              <a:ext uri="{FF2B5EF4-FFF2-40B4-BE49-F238E27FC236}">
                <a16:creationId xmlns:a16="http://schemas.microsoft.com/office/drawing/2014/main" id="{A26C7F0E-90A5-458B-8848-81D81ECF50A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980528A0-DBE6-46EF-8A9B-F4D68F5D3A10}"/>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79877" name="Footer Placeholder 1">
            <a:extLst>
              <a:ext uri="{FF2B5EF4-FFF2-40B4-BE49-F238E27FC236}">
                <a16:creationId xmlns:a16="http://schemas.microsoft.com/office/drawing/2014/main" id="{A1CC23C9-DB2C-4DCC-B213-7D3EE3C0DF62}"/>
              </a:ext>
            </a:extLst>
          </p:cNvPr>
          <p:cNvSpPr>
            <a:spLocks noGrp="1"/>
          </p:cNvSpPr>
          <p:nvPr>
            <p:ph type="ftr" sz="quarter" idx="4"/>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Sugar Land Bible Church</a:t>
            </a:r>
            <a:endParaRPr lang="en-US" altLang="en-US" dirty="0">
              <a:latin typeface="Calibri" panose="020F0502020204030204" pitchFamily="34" charset="0"/>
              <a:cs typeface="Calibri" panose="020F0502020204030204" pitchFamily="34" charset="0"/>
            </a:endParaRPr>
          </a:p>
        </p:txBody>
      </p:sp>
      <p:sp>
        <p:nvSpPr>
          <p:cNvPr id="79878" name="Header Placeholder 2">
            <a:extLst>
              <a:ext uri="{FF2B5EF4-FFF2-40B4-BE49-F238E27FC236}">
                <a16:creationId xmlns:a16="http://schemas.microsoft.com/office/drawing/2014/main" id="{57D69562-3B81-4445-8F37-F5B9169B2CAF}"/>
              </a:ext>
            </a:extLst>
          </p:cNvPr>
          <p:cNvSpPr>
            <a:spLocks noGrp="1"/>
          </p:cNvSpPr>
          <p:nvPr>
            <p:ph type="hdr" sz="quarter"/>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cs typeface="Calibri" panose="020F0502020204030204" pitchFamily="34" charset="0"/>
              </a:rPr>
              <a:t>Dr. Jim McGowan - Law &amp; Grace</a:t>
            </a:r>
            <a:endParaRPr lang="en-US" alt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50C7201B-5426-4B21-924D-F4B5E0DB30E9}"/>
              </a:ext>
            </a:extLst>
          </p:cNvPr>
          <p:cNvSpPr>
            <a:spLocks noGrp="1"/>
          </p:cNvSpPr>
          <p:nvPr>
            <p:ph type="dt" idx="10"/>
          </p:nvPr>
        </p:nvSpPr>
        <p:spPr/>
        <p:txBody>
          <a:bodyPr/>
          <a:lstStyle/>
          <a:p>
            <a:r>
              <a:rPr lang="en-US" altLang="en-US"/>
              <a:t>3/4/2018</a:t>
            </a:r>
            <a:endParaRPr lang="en-US" altLang="en-US" dirty="0"/>
          </a:p>
        </p:txBody>
      </p:sp>
    </p:spTree>
    <p:extLst>
      <p:ext uri="{BB962C8B-B14F-4D97-AF65-F5344CB8AC3E}">
        <p14:creationId xmlns:p14="http://schemas.microsoft.com/office/powerpoint/2010/main" val="336401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FD769A9-6B07-4496-B624-93820A881B4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49283-EA44-4AA4-9462-AE7EF360DD07}" type="slidenum">
              <a:rPr lang="en-US" altLang="en-US">
                <a:latin typeface="Calibri" panose="020F0502020204030204" pitchFamily="34" charset="0"/>
                <a:cs typeface="Calibri" panose="020F0502020204030204" pitchFamily="34" charset="0"/>
              </a:rPr>
              <a:pPr eaLnBrk="1" hangingPunct="1"/>
              <a:t>88</a:t>
            </a:fld>
            <a:endParaRPr lang="en-US" altLang="en-US" dirty="0">
              <a:latin typeface="Calibri" panose="020F0502020204030204" pitchFamily="34" charset="0"/>
              <a:cs typeface="Calibri" panose="020F0502020204030204" pitchFamily="34" charset="0"/>
            </a:endParaRPr>
          </a:p>
        </p:txBody>
      </p:sp>
      <p:sp>
        <p:nvSpPr>
          <p:cNvPr id="78851" name="Rectangle 2">
            <a:extLst>
              <a:ext uri="{FF2B5EF4-FFF2-40B4-BE49-F238E27FC236}">
                <a16:creationId xmlns:a16="http://schemas.microsoft.com/office/drawing/2014/main" id="{D291DF2B-F231-4B56-AD10-2D03C860AAD3}"/>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722B180-4DD6-4F9F-8F9A-C697B799683F}"/>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D4D2B17D-083C-4D7B-86B4-6A0E10283F58}"/>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2FED4F7D-0596-4209-80E6-9AADA21D7B42}"/>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9786D47C-41A7-4AC8-B075-6DAE21BEE2BE}"/>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250759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2B43778-6B10-4C76-8DCC-3B177D89977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A6D98-A91A-46B6-86BA-DDE13E49807D}" type="slidenum">
              <a:rPr lang="en-US" altLang="en-US">
                <a:latin typeface="Calibri" panose="020F0502020204030204" pitchFamily="34" charset="0"/>
                <a:cs typeface="Calibri" panose="020F0502020204030204" pitchFamily="34" charset="0"/>
              </a:rPr>
              <a:pPr eaLnBrk="1" hangingPunct="1"/>
              <a:t>9</a:t>
            </a:fld>
            <a:endParaRPr lang="en-US" altLang="en-US" dirty="0">
              <a:latin typeface="Calibri" panose="020F0502020204030204" pitchFamily="34" charset="0"/>
              <a:cs typeface="Calibri" panose="020F0502020204030204" pitchFamily="34" charset="0"/>
            </a:endParaRPr>
          </a:p>
        </p:txBody>
      </p:sp>
      <p:sp>
        <p:nvSpPr>
          <p:cNvPr id="67587" name="Rectangle 2">
            <a:extLst>
              <a:ext uri="{FF2B5EF4-FFF2-40B4-BE49-F238E27FC236}">
                <a16:creationId xmlns:a16="http://schemas.microsoft.com/office/drawing/2014/main" id="{DDC84A3D-982D-43AD-A0FB-E7DCE9EE1EC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1698FF8-FD45-47C7-9D1E-8D47C440455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8C456F3D-54EE-4B57-B474-3714FD2566B0}"/>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746C81BC-8CF0-44C2-B9D7-9AF4EEFBC37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D42F87B-4F3A-4CBD-9B9E-42E4692AFC65}"/>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91901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5A5C606-2B7F-4B2F-9D79-C5A9DFFDD1E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99B553-5EDC-4343-9917-8F2FF84BE1F5}" type="slidenum">
              <a:rPr lang="en-US" altLang="en-US">
                <a:latin typeface="Calibri" panose="020F0502020204030204" pitchFamily="34" charset="0"/>
                <a:cs typeface="Calibri" panose="020F0502020204030204" pitchFamily="34" charset="0"/>
              </a:rPr>
              <a:pPr eaLnBrk="1" hangingPunct="1"/>
              <a:t>11</a:t>
            </a:fld>
            <a:endParaRPr lang="en-US" altLang="en-US" dirty="0">
              <a:latin typeface="Calibri" panose="020F0502020204030204" pitchFamily="34" charset="0"/>
              <a:cs typeface="Calibri" panose="020F0502020204030204" pitchFamily="34" charset="0"/>
            </a:endParaRPr>
          </a:p>
        </p:txBody>
      </p:sp>
      <p:sp>
        <p:nvSpPr>
          <p:cNvPr id="70659" name="Rectangle 2">
            <a:extLst>
              <a:ext uri="{FF2B5EF4-FFF2-40B4-BE49-F238E27FC236}">
                <a16:creationId xmlns:a16="http://schemas.microsoft.com/office/drawing/2014/main" id="{1A2A4A9E-105A-47FD-907D-0824587C75E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9B98955-04DA-405D-BD1A-AB9E3ED0FB4B}"/>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dirty="0"/>
          </a:p>
        </p:txBody>
      </p:sp>
      <p:sp>
        <p:nvSpPr>
          <p:cNvPr id="2" name="Date Placeholder 1">
            <a:extLst>
              <a:ext uri="{FF2B5EF4-FFF2-40B4-BE49-F238E27FC236}">
                <a16:creationId xmlns:a16="http://schemas.microsoft.com/office/drawing/2014/main" id="{132701F3-8CF1-4429-B9E3-CC47F2CF017C}"/>
              </a:ext>
            </a:extLst>
          </p:cNvPr>
          <p:cNvSpPr>
            <a:spLocks noGrp="1"/>
          </p:cNvSpPr>
          <p:nvPr>
            <p:ph type="dt" idx="10"/>
          </p:nvPr>
        </p:nvSpPr>
        <p:spPr/>
        <p:txBody>
          <a:bodyPr/>
          <a:lstStyle/>
          <a:p>
            <a:r>
              <a:rPr lang="en-US" altLang="en-US"/>
              <a:t>3/4/2018</a:t>
            </a:r>
            <a:endParaRPr lang="en-US" altLang="en-US" dirty="0"/>
          </a:p>
        </p:txBody>
      </p:sp>
      <p:sp>
        <p:nvSpPr>
          <p:cNvPr id="3" name="Footer Placeholder 2">
            <a:extLst>
              <a:ext uri="{FF2B5EF4-FFF2-40B4-BE49-F238E27FC236}">
                <a16:creationId xmlns:a16="http://schemas.microsoft.com/office/drawing/2014/main" id="{DDA8346A-68BE-45F6-A8B2-C13A1CB46050}"/>
              </a:ext>
            </a:extLst>
          </p:cNvPr>
          <p:cNvSpPr>
            <a:spLocks noGrp="1"/>
          </p:cNvSpPr>
          <p:nvPr>
            <p:ph type="ftr" sz="quarter" idx="11"/>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23DFE9E-ED0A-426B-83FA-A0625740FAFD}"/>
              </a:ext>
            </a:extLst>
          </p:cNvPr>
          <p:cNvSpPr>
            <a:spLocks noGrp="1"/>
          </p:cNvSpPr>
          <p:nvPr>
            <p:ph type="hdr" sz="quarter" idx="12"/>
          </p:nvPr>
        </p:nvSpPr>
        <p:spPr/>
        <p:txBody>
          <a:bodyPr/>
          <a:lstStyle/>
          <a:p>
            <a:r>
              <a:rPr lang="en-US" altLang="en-US"/>
              <a:t>Dr. Jim McGowan - Law &amp; Grace</a:t>
            </a:r>
            <a:endParaRPr lang="en-US" altLang="en-US" dirty="0"/>
          </a:p>
        </p:txBody>
      </p:sp>
    </p:spTree>
    <p:extLst>
      <p:ext uri="{BB962C8B-B14F-4D97-AF65-F5344CB8AC3E}">
        <p14:creationId xmlns:p14="http://schemas.microsoft.com/office/powerpoint/2010/main" val="196499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CA21AA6-7B16-418F-88BA-8784165D3B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D6DE9B-43FD-4423-AE6A-F0A8E7B2D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411F5C-B54A-4F9A-960A-9B1AD30F136D}"/>
              </a:ext>
            </a:extLst>
          </p:cNvPr>
          <p:cNvSpPr>
            <a:spLocks noGrp="1" noChangeArrowheads="1"/>
          </p:cNvSpPr>
          <p:nvPr>
            <p:ph type="sldNum" sz="quarter" idx="12"/>
          </p:nvPr>
        </p:nvSpPr>
        <p:spPr>
          <a:ln/>
        </p:spPr>
        <p:txBody>
          <a:bodyPr/>
          <a:lstStyle>
            <a:lvl1pPr>
              <a:defRPr/>
            </a:lvl1pPr>
          </a:lstStyle>
          <a:p>
            <a:fld id="{132D9F76-A621-4A75-BA1E-5C65C82D9F8F}" type="slidenum">
              <a:rPr lang="en-US" altLang="en-US"/>
              <a:pPr/>
              <a:t>‹#›</a:t>
            </a:fld>
            <a:endParaRPr lang="en-US" altLang="en-US"/>
          </a:p>
        </p:txBody>
      </p:sp>
    </p:spTree>
    <p:extLst>
      <p:ext uri="{BB962C8B-B14F-4D97-AF65-F5344CB8AC3E}">
        <p14:creationId xmlns:p14="http://schemas.microsoft.com/office/powerpoint/2010/main" val="170576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688708-EAD3-4339-BA40-B1D5E5330D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59E296-8A2A-4945-B019-277FC16A0C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855C0D-964D-4A65-B1C4-911CFBFE75EA}"/>
              </a:ext>
            </a:extLst>
          </p:cNvPr>
          <p:cNvSpPr>
            <a:spLocks noGrp="1" noChangeArrowheads="1"/>
          </p:cNvSpPr>
          <p:nvPr>
            <p:ph type="sldNum" sz="quarter" idx="12"/>
          </p:nvPr>
        </p:nvSpPr>
        <p:spPr>
          <a:ln/>
        </p:spPr>
        <p:txBody>
          <a:bodyPr/>
          <a:lstStyle>
            <a:lvl1pPr>
              <a:defRPr/>
            </a:lvl1pPr>
          </a:lstStyle>
          <a:p>
            <a:fld id="{254E24AD-EC80-4DAB-A12D-74A64F9E002E}" type="slidenum">
              <a:rPr lang="en-US" altLang="en-US"/>
              <a:pPr/>
              <a:t>‹#›</a:t>
            </a:fld>
            <a:endParaRPr lang="en-US" altLang="en-US"/>
          </a:p>
        </p:txBody>
      </p:sp>
    </p:spTree>
    <p:extLst>
      <p:ext uri="{BB962C8B-B14F-4D97-AF65-F5344CB8AC3E}">
        <p14:creationId xmlns:p14="http://schemas.microsoft.com/office/powerpoint/2010/main" val="39600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1220A2-F53E-4030-BB97-B6F030379F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1A33F1-0C4E-4EBE-97C5-2A8D63EE6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6E3E7E-544C-40C3-9D40-DB376110683E}"/>
              </a:ext>
            </a:extLst>
          </p:cNvPr>
          <p:cNvSpPr>
            <a:spLocks noGrp="1" noChangeArrowheads="1"/>
          </p:cNvSpPr>
          <p:nvPr>
            <p:ph type="sldNum" sz="quarter" idx="12"/>
          </p:nvPr>
        </p:nvSpPr>
        <p:spPr>
          <a:ln/>
        </p:spPr>
        <p:txBody>
          <a:bodyPr/>
          <a:lstStyle>
            <a:lvl1pPr>
              <a:defRPr/>
            </a:lvl1pPr>
          </a:lstStyle>
          <a:p>
            <a:fld id="{7E80DEFC-8030-4354-B209-752FE49A8FDD}" type="slidenum">
              <a:rPr lang="en-US" altLang="en-US"/>
              <a:pPr/>
              <a:t>‹#›</a:t>
            </a:fld>
            <a:endParaRPr lang="en-US" altLang="en-US"/>
          </a:p>
        </p:txBody>
      </p:sp>
    </p:spTree>
    <p:extLst>
      <p:ext uri="{BB962C8B-B14F-4D97-AF65-F5344CB8AC3E}">
        <p14:creationId xmlns:p14="http://schemas.microsoft.com/office/powerpoint/2010/main" val="279848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65B155AE-0906-4CFE-AD61-D626D2BEDC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A8083F-11CF-4C7D-9693-3A02B90829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1F8854-67E2-4A86-95F5-0CC10211BB7F}"/>
              </a:ext>
            </a:extLst>
          </p:cNvPr>
          <p:cNvSpPr>
            <a:spLocks noGrp="1" noChangeArrowheads="1"/>
          </p:cNvSpPr>
          <p:nvPr>
            <p:ph type="sldNum" sz="quarter" idx="12"/>
          </p:nvPr>
        </p:nvSpPr>
        <p:spPr>
          <a:ln/>
        </p:spPr>
        <p:txBody>
          <a:bodyPr/>
          <a:lstStyle>
            <a:lvl1pPr>
              <a:defRPr/>
            </a:lvl1pPr>
          </a:lstStyle>
          <a:p>
            <a:fld id="{61A2809A-2509-4B7C-8F0F-74A35F22AA6E}" type="slidenum">
              <a:rPr lang="en-US" altLang="en-US"/>
              <a:pPr/>
              <a:t>‹#›</a:t>
            </a:fld>
            <a:endParaRPr lang="en-US" altLang="en-US"/>
          </a:p>
        </p:txBody>
      </p:sp>
    </p:spTree>
    <p:extLst>
      <p:ext uri="{BB962C8B-B14F-4D97-AF65-F5344CB8AC3E}">
        <p14:creationId xmlns:p14="http://schemas.microsoft.com/office/powerpoint/2010/main" val="229932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9ADE73-BF28-4F08-83A3-D47CEE06A6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CDE808-D1D5-47F3-A0A6-EC1389567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DA2ABB-1AE8-4615-AF8A-3C5D3B35796C}"/>
              </a:ext>
            </a:extLst>
          </p:cNvPr>
          <p:cNvSpPr>
            <a:spLocks noGrp="1" noChangeArrowheads="1"/>
          </p:cNvSpPr>
          <p:nvPr>
            <p:ph type="sldNum" sz="quarter" idx="12"/>
          </p:nvPr>
        </p:nvSpPr>
        <p:spPr>
          <a:ln/>
        </p:spPr>
        <p:txBody>
          <a:bodyPr/>
          <a:lstStyle>
            <a:lvl1pPr>
              <a:defRPr/>
            </a:lvl1pPr>
          </a:lstStyle>
          <a:p>
            <a:fld id="{948EB918-8881-42BA-AA13-ED204313606C}" type="slidenum">
              <a:rPr lang="en-US" altLang="en-US"/>
              <a:pPr/>
              <a:t>‹#›</a:t>
            </a:fld>
            <a:endParaRPr lang="en-US" altLang="en-US"/>
          </a:p>
        </p:txBody>
      </p:sp>
    </p:spTree>
    <p:extLst>
      <p:ext uri="{BB962C8B-B14F-4D97-AF65-F5344CB8AC3E}">
        <p14:creationId xmlns:p14="http://schemas.microsoft.com/office/powerpoint/2010/main" val="2905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E3FDECE-31DB-41C6-9901-8DD4637747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493E29-7FB6-46F0-BD9D-952C2ACF64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58B0F3-B550-4584-AF50-997EE17A53CA}"/>
              </a:ext>
            </a:extLst>
          </p:cNvPr>
          <p:cNvSpPr>
            <a:spLocks noGrp="1" noChangeArrowheads="1"/>
          </p:cNvSpPr>
          <p:nvPr>
            <p:ph type="sldNum" sz="quarter" idx="12"/>
          </p:nvPr>
        </p:nvSpPr>
        <p:spPr>
          <a:ln/>
        </p:spPr>
        <p:txBody>
          <a:bodyPr/>
          <a:lstStyle>
            <a:lvl1pPr>
              <a:defRPr/>
            </a:lvl1pPr>
          </a:lstStyle>
          <a:p>
            <a:fld id="{A781B9EA-748F-4A65-950F-E04ABD9225DE}" type="slidenum">
              <a:rPr lang="en-US" altLang="en-US"/>
              <a:pPr/>
              <a:t>‹#›</a:t>
            </a:fld>
            <a:endParaRPr lang="en-US" altLang="en-US"/>
          </a:p>
        </p:txBody>
      </p:sp>
    </p:spTree>
    <p:extLst>
      <p:ext uri="{BB962C8B-B14F-4D97-AF65-F5344CB8AC3E}">
        <p14:creationId xmlns:p14="http://schemas.microsoft.com/office/powerpoint/2010/main" val="38692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370679-805E-48B1-83EB-CC35D30A89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91824E-C0AB-4A0F-80E8-85E628D88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11D4B6-4B4D-48F8-9B04-84FB6A61DB40}"/>
              </a:ext>
            </a:extLst>
          </p:cNvPr>
          <p:cNvSpPr>
            <a:spLocks noGrp="1" noChangeArrowheads="1"/>
          </p:cNvSpPr>
          <p:nvPr>
            <p:ph type="sldNum" sz="quarter" idx="12"/>
          </p:nvPr>
        </p:nvSpPr>
        <p:spPr>
          <a:ln/>
        </p:spPr>
        <p:txBody>
          <a:bodyPr/>
          <a:lstStyle>
            <a:lvl1pPr>
              <a:defRPr/>
            </a:lvl1pPr>
          </a:lstStyle>
          <a:p>
            <a:fld id="{4F2DB4E0-A8D9-40C6-9538-A2F23CC44548}" type="slidenum">
              <a:rPr lang="en-US" altLang="en-US"/>
              <a:pPr/>
              <a:t>‹#›</a:t>
            </a:fld>
            <a:endParaRPr lang="en-US" altLang="en-US"/>
          </a:p>
        </p:txBody>
      </p:sp>
    </p:spTree>
    <p:extLst>
      <p:ext uri="{BB962C8B-B14F-4D97-AF65-F5344CB8AC3E}">
        <p14:creationId xmlns:p14="http://schemas.microsoft.com/office/powerpoint/2010/main" val="206926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964116-9F47-49DB-9B2C-EFDF343508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46ABC7-ECED-41C8-8802-F8566146F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02847E-7693-4E10-AE69-6756337729D3}"/>
              </a:ext>
            </a:extLst>
          </p:cNvPr>
          <p:cNvSpPr>
            <a:spLocks noGrp="1" noChangeArrowheads="1"/>
          </p:cNvSpPr>
          <p:nvPr>
            <p:ph type="sldNum" sz="quarter" idx="12"/>
          </p:nvPr>
        </p:nvSpPr>
        <p:spPr>
          <a:ln/>
        </p:spPr>
        <p:txBody>
          <a:bodyPr/>
          <a:lstStyle>
            <a:lvl1pPr>
              <a:defRPr/>
            </a:lvl1pPr>
          </a:lstStyle>
          <a:p>
            <a:fld id="{1DF88192-D02B-462A-8CE8-DD219410DA62}" type="slidenum">
              <a:rPr lang="en-US" altLang="en-US"/>
              <a:pPr/>
              <a:t>‹#›</a:t>
            </a:fld>
            <a:endParaRPr lang="en-US" altLang="en-US"/>
          </a:p>
        </p:txBody>
      </p:sp>
    </p:spTree>
    <p:extLst>
      <p:ext uri="{BB962C8B-B14F-4D97-AF65-F5344CB8AC3E}">
        <p14:creationId xmlns:p14="http://schemas.microsoft.com/office/powerpoint/2010/main" val="23760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9E34CB2-48CD-4FA1-8C48-32D1EE948A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7C602B-4CA6-4BAA-B718-6FDF672D0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D804331-BB33-4F20-8F4C-A47C64A8C366}"/>
              </a:ext>
            </a:extLst>
          </p:cNvPr>
          <p:cNvSpPr>
            <a:spLocks noGrp="1" noChangeArrowheads="1"/>
          </p:cNvSpPr>
          <p:nvPr>
            <p:ph type="sldNum" sz="quarter" idx="12"/>
          </p:nvPr>
        </p:nvSpPr>
        <p:spPr>
          <a:ln/>
        </p:spPr>
        <p:txBody>
          <a:bodyPr/>
          <a:lstStyle>
            <a:lvl1pPr>
              <a:defRPr/>
            </a:lvl1pPr>
          </a:lstStyle>
          <a:p>
            <a:fld id="{283F1AF3-BFB4-41B3-8529-0F47CF5EF318}" type="slidenum">
              <a:rPr lang="en-US" altLang="en-US"/>
              <a:pPr/>
              <a:t>‹#›</a:t>
            </a:fld>
            <a:endParaRPr lang="en-US" altLang="en-US"/>
          </a:p>
        </p:txBody>
      </p:sp>
    </p:spTree>
    <p:extLst>
      <p:ext uri="{BB962C8B-B14F-4D97-AF65-F5344CB8AC3E}">
        <p14:creationId xmlns:p14="http://schemas.microsoft.com/office/powerpoint/2010/main" val="167021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1005D7F-19FD-4771-887D-DDE8561B62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18E94D-192B-4F82-98AF-2E5C2C7E6C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87C08E-2A04-4B3F-B709-9A2367DB9A7E}"/>
              </a:ext>
            </a:extLst>
          </p:cNvPr>
          <p:cNvSpPr>
            <a:spLocks noGrp="1" noChangeArrowheads="1"/>
          </p:cNvSpPr>
          <p:nvPr>
            <p:ph type="sldNum" sz="quarter" idx="12"/>
          </p:nvPr>
        </p:nvSpPr>
        <p:spPr>
          <a:ln/>
        </p:spPr>
        <p:txBody>
          <a:bodyPr/>
          <a:lstStyle>
            <a:lvl1pPr>
              <a:defRPr/>
            </a:lvl1pPr>
          </a:lstStyle>
          <a:p>
            <a:fld id="{55511071-B5A7-4F6C-BF16-0BE5BF7FD0E0}" type="slidenum">
              <a:rPr lang="en-US" altLang="en-US"/>
              <a:pPr/>
              <a:t>‹#›</a:t>
            </a:fld>
            <a:endParaRPr lang="en-US" altLang="en-US"/>
          </a:p>
        </p:txBody>
      </p:sp>
    </p:spTree>
    <p:extLst>
      <p:ext uri="{BB962C8B-B14F-4D97-AF65-F5344CB8AC3E}">
        <p14:creationId xmlns:p14="http://schemas.microsoft.com/office/powerpoint/2010/main" val="67225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1A964B-0F47-400D-BC5A-7C8934777D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042280-F573-4D9D-B172-997AD46E6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CBE2B9-F9B5-4DE6-8DA5-9651D777152D}"/>
              </a:ext>
            </a:extLst>
          </p:cNvPr>
          <p:cNvSpPr>
            <a:spLocks noGrp="1" noChangeArrowheads="1"/>
          </p:cNvSpPr>
          <p:nvPr>
            <p:ph type="sldNum" sz="quarter" idx="12"/>
          </p:nvPr>
        </p:nvSpPr>
        <p:spPr>
          <a:ln/>
        </p:spPr>
        <p:txBody>
          <a:bodyPr/>
          <a:lstStyle>
            <a:lvl1pPr>
              <a:defRPr/>
            </a:lvl1pPr>
          </a:lstStyle>
          <a:p>
            <a:fld id="{99EE07F7-60D1-4990-A4F5-E0E9F22E598E}" type="slidenum">
              <a:rPr lang="en-US" altLang="en-US"/>
              <a:pPr/>
              <a:t>‹#›</a:t>
            </a:fld>
            <a:endParaRPr lang="en-US" altLang="en-US"/>
          </a:p>
        </p:txBody>
      </p:sp>
    </p:spTree>
    <p:extLst>
      <p:ext uri="{BB962C8B-B14F-4D97-AF65-F5344CB8AC3E}">
        <p14:creationId xmlns:p14="http://schemas.microsoft.com/office/powerpoint/2010/main" val="297013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B3CE61-7C23-4D70-B500-5A54646314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C6EEF2-7A0F-47FD-8164-64C38ED6FF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638B24-B223-4EDF-8F99-5F51168F8807}"/>
              </a:ext>
            </a:extLst>
          </p:cNvPr>
          <p:cNvSpPr>
            <a:spLocks noGrp="1" noChangeArrowheads="1"/>
          </p:cNvSpPr>
          <p:nvPr>
            <p:ph type="sldNum" sz="quarter" idx="12"/>
          </p:nvPr>
        </p:nvSpPr>
        <p:spPr>
          <a:ln/>
        </p:spPr>
        <p:txBody>
          <a:bodyPr/>
          <a:lstStyle>
            <a:lvl1pPr>
              <a:defRPr/>
            </a:lvl1pPr>
          </a:lstStyle>
          <a:p>
            <a:fld id="{3A691939-871F-4437-AFB2-6DAE40805201}" type="slidenum">
              <a:rPr lang="en-US" altLang="en-US"/>
              <a:pPr/>
              <a:t>‹#›</a:t>
            </a:fld>
            <a:endParaRPr lang="en-US" altLang="en-US"/>
          </a:p>
        </p:txBody>
      </p:sp>
    </p:spTree>
    <p:extLst>
      <p:ext uri="{BB962C8B-B14F-4D97-AF65-F5344CB8AC3E}">
        <p14:creationId xmlns:p14="http://schemas.microsoft.com/office/powerpoint/2010/main" val="86172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6375E2-81E0-48FE-AB5F-6F179594116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39EBFCDB-F678-4CAB-B20D-88DA1EA5934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48" name="Rectangle 4">
            <a:extLst>
              <a:ext uri="{FF2B5EF4-FFF2-40B4-BE49-F238E27FC236}">
                <a16:creationId xmlns:a16="http://schemas.microsoft.com/office/drawing/2014/main" id="{28146BD5-0D1D-41F9-A1DB-78FDDC45D0A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Times New Roman" pitchFamily="18" charset="0"/>
              </a:defRPr>
            </a:lvl1pPr>
          </a:lstStyle>
          <a:p>
            <a:pPr>
              <a:defRPr/>
            </a:pPr>
            <a:endParaRPr lang="en-US"/>
          </a:p>
        </p:txBody>
      </p:sp>
      <p:sp>
        <p:nvSpPr>
          <p:cNvPr id="6149" name="Rectangle 5">
            <a:extLst>
              <a:ext uri="{FF2B5EF4-FFF2-40B4-BE49-F238E27FC236}">
                <a16:creationId xmlns:a16="http://schemas.microsoft.com/office/drawing/2014/main" id="{6B71566B-06B8-4832-B5B9-34F1435B84B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Times New Roman" pitchFamily="18" charset="0"/>
              </a:defRPr>
            </a:lvl1pPr>
          </a:lstStyle>
          <a:p>
            <a:pPr>
              <a:defRPr/>
            </a:pPr>
            <a:endParaRPr lang="en-US"/>
          </a:p>
        </p:txBody>
      </p:sp>
      <p:sp>
        <p:nvSpPr>
          <p:cNvPr id="6150" name="Rectangle 6">
            <a:extLst>
              <a:ext uri="{FF2B5EF4-FFF2-40B4-BE49-F238E27FC236}">
                <a16:creationId xmlns:a16="http://schemas.microsoft.com/office/drawing/2014/main" id="{A7781D08-7CC9-4A02-AC4C-E1B3E68060A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cs typeface="Times New Roman" panose="02020603050405020304" pitchFamily="18" charset="0"/>
              </a:defRPr>
            </a:lvl1pPr>
          </a:lstStyle>
          <a:p>
            <a:fld id="{1EAB3F49-D1E7-4648-854A-E6697C052BBB}" type="slidenum">
              <a:rPr lang="en-US" altLang="en-US"/>
              <a:pPr/>
              <a:t>‹#›</a:t>
            </a:fld>
            <a:endParaRPr lang="en-US" altLang="en-US"/>
          </a:p>
        </p:txBody>
      </p:sp>
    </p:spTree>
    <p:extLst>
      <p:ext uri="{BB962C8B-B14F-4D97-AF65-F5344CB8AC3E}">
        <p14:creationId xmlns:p14="http://schemas.microsoft.com/office/powerpoint/2010/main" val="9374644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800" b="1" dirty="0">
                <a:solidFill>
                  <a:srgbClr val="000000"/>
                </a:solidFill>
                <a:latin typeface="Calibri" panose="020F0502020204030204" pitchFamily="34" charset="0"/>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3200" b="1" kern="0" dirty="0"/>
              <a:t>Law &amp; Grace: An Overview</a:t>
            </a:r>
            <a:br>
              <a:rPr lang="en-US" sz="3200" b="1" kern="0" dirty="0"/>
            </a:br>
            <a:r>
              <a:rPr lang="en-US" altLang="en-US" sz="2000" b="1" kern="0" dirty="0"/>
              <a:t>Jim McGowan, Th.D.</a:t>
            </a:r>
            <a:br>
              <a:rPr lang="en-US" altLang="en-US" sz="2000" b="1" kern="0" dirty="0"/>
            </a:br>
            <a:r>
              <a:rPr lang="en-US" altLang="en-US" sz="2000" b="1" kern="0" dirty="0"/>
              <a:t>Sugar Land Bible Church</a:t>
            </a:r>
            <a:br>
              <a:rPr lang="en-US" altLang="en-US" sz="2000" b="1" kern="0" dirty="0"/>
            </a:br>
            <a:r>
              <a:rPr lang="en-US" altLang="en-US" sz="2000" b="1" kern="0" dirty="0"/>
              <a:t>03-04-2018</a:t>
            </a:r>
            <a:endParaRPr lang="en-US" sz="3200" b="1" kern="0" dirty="0"/>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i="1" dirty="0">
                <a:solidFill>
                  <a:srgbClr val="FF5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b="1" i="1" dirty="0">
                <a:solidFill>
                  <a:srgbClr val="00FFFF"/>
                </a:solidFill>
                <a:latin typeface="Calibri" panose="020F0502020204030204" pitchFamily="34" charset="0"/>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172332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D473E-5BDC-4950-BD47-0934CB0A65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81000"/>
            <a:ext cx="8534400" cy="6400800"/>
          </a:xfrm>
          <a:prstGeom prst="rect">
            <a:avLst/>
          </a:prstGeom>
        </p:spPr>
      </p:pic>
      <p:sp>
        <p:nvSpPr>
          <p:cNvPr id="3" name="Text Box 4">
            <a:extLst>
              <a:ext uri="{FF2B5EF4-FFF2-40B4-BE49-F238E27FC236}">
                <a16:creationId xmlns:a16="http://schemas.microsoft.com/office/drawing/2014/main" id="{F52BD070-F1D9-4CDD-9CF6-DBA9BD1DD892}"/>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spTree>
    <p:extLst>
      <p:ext uri="{BB962C8B-B14F-4D97-AF65-F5344CB8AC3E}">
        <p14:creationId xmlns:p14="http://schemas.microsoft.com/office/powerpoint/2010/main" val="22960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0A4EFB1-05E8-42C3-9A24-BA9A2D9FC28E}"/>
              </a:ext>
            </a:extLst>
          </p:cNvPr>
          <p:cNvSpPr>
            <a:spLocks noGrp="1" noChangeArrowheads="1"/>
          </p:cNvSpPr>
          <p:nvPr>
            <p:ph type="title"/>
          </p:nvPr>
        </p:nvSpPr>
        <p:spPr>
          <a:xfrm>
            <a:off x="685800" y="685800"/>
            <a:ext cx="7772400" cy="609600"/>
          </a:xfrm>
        </p:spPr>
        <p:txBody>
          <a:bodyPr/>
          <a:lstStyle/>
          <a:p>
            <a:pPr eaLnBrk="1" hangingPunct="1"/>
            <a:r>
              <a:rPr lang="en-US" altLang="en-US" sz="3600" b="1" dirty="0">
                <a:solidFill>
                  <a:srgbClr val="0000FF"/>
                </a:solidFill>
              </a:rPr>
              <a:t>Consecration – who does it? </a:t>
            </a:r>
          </a:p>
        </p:txBody>
      </p:sp>
      <p:sp>
        <p:nvSpPr>
          <p:cNvPr id="30723" name="Text Box 4">
            <a:extLst>
              <a:ext uri="{FF2B5EF4-FFF2-40B4-BE49-F238E27FC236}">
                <a16:creationId xmlns:a16="http://schemas.microsoft.com/office/drawing/2014/main" id="{84623FF0-BC5B-42F3-A08A-DAA517C90CD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graphicFrame>
        <p:nvGraphicFramePr>
          <p:cNvPr id="4" name="Table 3">
            <a:extLst>
              <a:ext uri="{FF2B5EF4-FFF2-40B4-BE49-F238E27FC236}">
                <a16:creationId xmlns:a16="http://schemas.microsoft.com/office/drawing/2014/main" id="{055853F0-E5C4-4FCB-B9ED-C3A94DDC60A3}"/>
              </a:ext>
            </a:extLst>
          </p:cNvPr>
          <p:cNvGraphicFramePr>
            <a:graphicFrameLocks noGrp="1"/>
          </p:cNvGraphicFramePr>
          <p:nvPr/>
        </p:nvGraphicFramePr>
        <p:xfrm>
          <a:off x="342900" y="2286000"/>
          <a:ext cx="8458200" cy="3886200"/>
        </p:xfrm>
        <a:graphic>
          <a:graphicData uri="http://schemas.openxmlformats.org/drawingml/2006/table">
            <a:tbl>
              <a:tblPr firstRow="1" bandRow="1">
                <a:tableStyleId>{16D9F66E-5EB9-4882-86FB-DCBF35E3C3E4}</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59876">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the Law…</a:t>
                      </a:r>
                    </a:p>
                  </a:txBody>
                  <a:tcPr/>
                </a:tc>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Grace…</a:t>
                      </a:r>
                    </a:p>
                  </a:txBody>
                  <a:tcPr/>
                </a:tc>
                <a:extLst>
                  <a:ext uri="{0D108BD9-81ED-4DB2-BD59-A6C34878D82A}">
                    <a16:rowId xmlns:a16="http://schemas.microsoft.com/office/drawing/2014/main" val="10000"/>
                  </a:ext>
                </a:extLst>
              </a:tr>
              <a:tr h="3326324">
                <a:tc>
                  <a:txBody>
                    <a:bodyPr/>
                    <a:lstStyle/>
                    <a:p>
                      <a:pPr algn="just">
                        <a:spcBef>
                          <a:spcPts val="600"/>
                        </a:spcBef>
                        <a:spcAft>
                          <a:spcPts val="600"/>
                        </a:spcAft>
                      </a:pPr>
                      <a:r>
                        <a:rPr lang="en-US" sz="2800" dirty="0">
                          <a:latin typeface="Calibri" panose="020F0502020204030204" pitchFamily="34" charset="0"/>
                          <a:cs typeface="Calibri" panose="020F0502020204030204" pitchFamily="34" charset="0"/>
                        </a:rPr>
                        <a:t>…it was the entire responsibility of the people to set themselves apart (Exodus 19:10, 14, 22).</a:t>
                      </a:r>
                    </a:p>
                  </a:txBody>
                  <a:tcPr/>
                </a:tc>
                <a:tc>
                  <a:txBody>
                    <a:bodyPr/>
                    <a:lstStyle/>
                    <a:p>
                      <a:pPr algn="just">
                        <a:spcBef>
                          <a:spcPts val="600"/>
                        </a:spcBef>
                        <a:spcAft>
                          <a:spcPts val="600"/>
                        </a:spcAft>
                      </a:pPr>
                      <a:r>
                        <a:rPr lang="en-US" sz="2800" dirty="0">
                          <a:latin typeface="Calibri" panose="020F0502020204030204" pitchFamily="34" charset="0"/>
                          <a:cs typeface="Calibri" panose="020F0502020204030204" pitchFamily="34" charset="0"/>
                        </a:rPr>
                        <a:t>…it is God who has sanctified and set us apart in our eternal position in Christ (1 Cor. 1:2, 6:11; Heb. 2:11), and He also continues to sanctify each of us (Heb. 10:14). </a:t>
                      </a:r>
                    </a:p>
                  </a:txBody>
                  <a:tcPr/>
                </a:tc>
                <a:extLst>
                  <a:ext uri="{0D108BD9-81ED-4DB2-BD59-A6C34878D82A}">
                    <a16:rowId xmlns:a16="http://schemas.microsoft.com/office/drawing/2014/main" val="10001"/>
                  </a:ext>
                </a:extLst>
              </a:tr>
            </a:tbl>
          </a:graphicData>
        </a:graphic>
      </p:graphicFrame>
      <p:sp>
        <p:nvSpPr>
          <p:cNvPr id="30735" name="Rectangle 4">
            <a:extLst>
              <a:ext uri="{FF2B5EF4-FFF2-40B4-BE49-F238E27FC236}">
                <a16:creationId xmlns:a16="http://schemas.microsoft.com/office/drawing/2014/main" id="{4CFC2D92-F1ED-4D0E-9F8E-8FCC14628035}"/>
              </a:ext>
            </a:extLst>
          </p:cNvPr>
          <p:cNvSpPr>
            <a:spLocks noChangeArrowheads="1"/>
          </p:cNvSpPr>
          <p:nvPr/>
        </p:nvSpPr>
        <p:spPr bwMode="auto">
          <a:xfrm>
            <a:off x="228600" y="1295400"/>
            <a:ext cx="868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800" b="1" i="1" dirty="0">
                <a:solidFill>
                  <a:srgbClr val="C00000"/>
                </a:solidFill>
                <a:latin typeface="Calibri" panose="020F0502020204030204" pitchFamily="34" charset="0"/>
                <a:cs typeface="Calibri" panose="020F0502020204030204" pitchFamily="34" charset="0"/>
              </a:rPr>
              <a:t>To consecrate is to set apart &amp; dedicate for a holy purpose…</a:t>
            </a:r>
          </a:p>
        </p:txBody>
      </p:sp>
    </p:spTree>
    <p:extLst>
      <p:ext uri="{BB962C8B-B14F-4D97-AF65-F5344CB8AC3E}">
        <p14:creationId xmlns:p14="http://schemas.microsoft.com/office/powerpoint/2010/main" val="69363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B793468-3D85-43EF-82BB-985EC9FE960F}"/>
              </a:ext>
            </a:extLst>
          </p:cNvPr>
          <p:cNvSpPr>
            <a:spLocks noGrp="1" noChangeArrowheads="1"/>
          </p:cNvSpPr>
          <p:nvPr>
            <p:ph type="title"/>
          </p:nvPr>
        </p:nvSpPr>
        <p:spPr>
          <a:xfrm>
            <a:off x="685800" y="685800"/>
            <a:ext cx="7772400" cy="609600"/>
          </a:xfrm>
        </p:spPr>
        <p:txBody>
          <a:bodyPr/>
          <a:lstStyle/>
          <a:p>
            <a:pPr eaLnBrk="1" hangingPunct="1"/>
            <a:r>
              <a:rPr lang="en-US" altLang="en-US" sz="3600" b="1" dirty="0">
                <a:solidFill>
                  <a:srgbClr val="0000FF"/>
                </a:solidFill>
              </a:rPr>
              <a:t>Stay away… or draw near? </a:t>
            </a:r>
          </a:p>
        </p:txBody>
      </p:sp>
      <p:sp>
        <p:nvSpPr>
          <p:cNvPr id="33795" name="Text Box 4">
            <a:extLst>
              <a:ext uri="{FF2B5EF4-FFF2-40B4-BE49-F238E27FC236}">
                <a16:creationId xmlns:a16="http://schemas.microsoft.com/office/drawing/2014/main" id="{62746E47-87F4-49AF-85B2-07A2CE546F1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graphicFrame>
        <p:nvGraphicFramePr>
          <p:cNvPr id="9" name="Table 8">
            <a:extLst>
              <a:ext uri="{FF2B5EF4-FFF2-40B4-BE49-F238E27FC236}">
                <a16:creationId xmlns:a16="http://schemas.microsoft.com/office/drawing/2014/main" id="{84A51F0B-B8DB-42CA-A209-B1D88634C001}"/>
              </a:ext>
            </a:extLst>
          </p:cNvPr>
          <p:cNvGraphicFramePr>
            <a:graphicFrameLocks noGrp="1"/>
          </p:cNvGraphicFramePr>
          <p:nvPr/>
        </p:nvGraphicFramePr>
        <p:xfrm>
          <a:off x="457200" y="1447800"/>
          <a:ext cx="8229600" cy="3452817"/>
        </p:xfrm>
        <a:graphic>
          <a:graphicData uri="http://schemas.openxmlformats.org/drawingml/2006/table">
            <a:tbl>
              <a:tblPr firstRow="1" bandRow="1">
                <a:tableStyleId>{16D9F66E-5EB9-4882-86FB-DCBF35E3C3E4}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46">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the Law…</a:t>
                      </a:r>
                    </a:p>
                  </a:txBody>
                  <a:tcPr marT="45715" marB="45715"/>
                </a:tc>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Grace…</a:t>
                      </a:r>
                    </a:p>
                  </a:txBody>
                  <a:tcPr marT="45715" marB="45715"/>
                </a:tc>
                <a:extLst>
                  <a:ext uri="{0D108BD9-81ED-4DB2-BD59-A6C34878D82A}">
                    <a16:rowId xmlns:a16="http://schemas.microsoft.com/office/drawing/2014/main" val="10000"/>
                  </a:ext>
                </a:extLst>
              </a:tr>
              <a:tr h="2934667">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dirty="0">
                          <a:latin typeface="Calibri" panose="020F0502020204030204" pitchFamily="34" charset="0"/>
                          <a:cs typeface="Calibri" panose="020F0502020204030204" pitchFamily="34" charset="0"/>
                        </a:rPr>
                        <a:t>…all of the people were to keep away, under penalty of death, from the mountain where God was to give a portion of the  Law to Moses.</a:t>
                      </a:r>
                    </a:p>
                  </a:txBody>
                  <a:tcPr marT="45715" marB="45715"/>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dirty="0">
                          <a:latin typeface="Calibri" panose="020F0502020204030204" pitchFamily="34" charset="0"/>
                          <a:cs typeface="Calibri" panose="020F0502020204030204" pitchFamily="34" charset="0"/>
                        </a:rPr>
                        <a:t>…we are called to draw near to God &amp; are given access to God by His own accomplishment - all we did was to believe Him.</a:t>
                      </a:r>
                    </a:p>
                  </a:txBody>
                  <a:tcPr marT="45715" marB="457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693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0EBED45-5329-4157-8DC2-19D05D52E7B3}"/>
              </a:ext>
            </a:extLst>
          </p:cNvPr>
          <p:cNvSpPr>
            <a:spLocks noGrp="1" noChangeArrowheads="1"/>
          </p:cNvSpPr>
          <p:nvPr>
            <p:ph type="title"/>
          </p:nvPr>
        </p:nvSpPr>
        <p:spPr>
          <a:xfrm>
            <a:off x="342900" y="685800"/>
            <a:ext cx="8458200" cy="762000"/>
          </a:xfrm>
        </p:spPr>
        <p:txBody>
          <a:bodyPr/>
          <a:lstStyle/>
          <a:p>
            <a:pPr eaLnBrk="1" hangingPunct="1"/>
            <a:r>
              <a:rPr lang="en-US" altLang="en-US" sz="3600" b="1" dirty="0">
                <a:solidFill>
                  <a:srgbClr val="0000FF"/>
                </a:solidFill>
              </a:rPr>
              <a:t>Death Threatened vs. Death Accomplished</a:t>
            </a:r>
          </a:p>
        </p:txBody>
      </p:sp>
      <p:sp>
        <p:nvSpPr>
          <p:cNvPr id="36867" name="Text Box 4">
            <a:extLst>
              <a:ext uri="{FF2B5EF4-FFF2-40B4-BE49-F238E27FC236}">
                <a16:creationId xmlns:a16="http://schemas.microsoft.com/office/drawing/2014/main" id="{98F35BCD-6421-4709-A820-DEF89EB7800D}"/>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graphicFrame>
        <p:nvGraphicFramePr>
          <p:cNvPr id="9" name="Table 8">
            <a:extLst>
              <a:ext uri="{FF2B5EF4-FFF2-40B4-BE49-F238E27FC236}">
                <a16:creationId xmlns:a16="http://schemas.microsoft.com/office/drawing/2014/main" id="{A1617AFA-FCDE-46DC-9D2D-24A2B98568AC}"/>
              </a:ext>
            </a:extLst>
          </p:cNvPr>
          <p:cNvGraphicFramePr>
            <a:graphicFrameLocks noGrp="1"/>
          </p:cNvGraphicFramePr>
          <p:nvPr>
            <p:extLst/>
          </p:nvPr>
        </p:nvGraphicFramePr>
        <p:xfrm>
          <a:off x="457200" y="1447800"/>
          <a:ext cx="8229600" cy="3886200"/>
        </p:xfrm>
        <a:graphic>
          <a:graphicData uri="http://schemas.openxmlformats.org/drawingml/2006/table">
            <a:tbl>
              <a:tblPr firstRow="1" bandRow="1">
                <a:tableStyleId>{16D9F66E-5EB9-4882-86FB-DCBF35E3C3E4}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59876">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the Law…</a:t>
                      </a:r>
                    </a:p>
                  </a:txBody>
                  <a:tcPr/>
                </a:tc>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Grace…</a:t>
                      </a:r>
                    </a:p>
                  </a:txBody>
                  <a:tcPr/>
                </a:tc>
                <a:extLst>
                  <a:ext uri="{0D108BD9-81ED-4DB2-BD59-A6C34878D82A}">
                    <a16:rowId xmlns:a16="http://schemas.microsoft.com/office/drawing/2014/main" val="10000"/>
                  </a:ext>
                </a:extLst>
              </a:tr>
              <a:tr h="3326324">
                <a:tc>
                  <a:txBody>
                    <a:bodyPr/>
                    <a:lstStyle/>
                    <a:p>
                      <a:pPr algn="just" eaLnBrk="1" hangingPunct="1">
                        <a:lnSpc>
                          <a:spcPct val="90000"/>
                        </a:lnSpc>
                      </a:pPr>
                      <a:r>
                        <a:rPr lang="en-US" sz="2800" dirty="0">
                          <a:latin typeface="Calibri" panose="020F0502020204030204" pitchFamily="34" charset="0"/>
                          <a:cs typeface="Calibri" panose="020F0502020204030204" pitchFamily="34" charset="0"/>
                        </a:rPr>
                        <a:t>…the Israelites were to remain holy and sanctified entirely through their own efforts. The penalty for failure was death to be carried out by the</a:t>
                      </a:r>
                      <a:r>
                        <a:rPr lang="en-US" sz="2800" baseline="0" dirty="0">
                          <a:latin typeface="Calibri" panose="020F0502020204030204" pitchFamily="34" charset="0"/>
                          <a:cs typeface="Calibri" panose="020F0502020204030204" pitchFamily="34" charset="0"/>
                        </a:rPr>
                        <a:t> community.</a:t>
                      </a:r>
                      <a:endParaRPr lang="en-US" sz="2800" dirty="0">
                        <a:latin typeface="Calibri" panose="020F0502020204030204" pitchFamily="34" charset="0"/>
                        <a:cs typeface="Calibri" panose="020F0502020204030204" pitchFamily="34" charset="0"/>
                      </a:endParaRPr>
                    </a:p>
                  </a:txBody>
                  <a:tcPr/>
                </a:tc>
                <a:tc>
                  <a:txBody>
                    <a:bodyPr/>
                    <a:lstStyle/>
                    <a:p>
                      <a:pPr eaLnBrk="1" hangingPunct="1">
                        <a:lnSpc>
                          <a:spcPct val="90000"/>
                        </a:lnSpc>
                      </a:pPr>
                      <a:r>
                        <a:rPr lang="en-US" sz="2800" dirty="0">
                          <a:latin typeface="Calibri" panose="020F0502020204030204" pitchFamily="34" charset="0"/>
                          <a:cs typeface="Calibri" panose="020F0502020204030204" pitchFamily="34" charset="0"/>
                        </a:rPr>
                        <a:t>…believers are made holy &amp; sanctified in Christ, sinc</a:t>
                      </a:r>
                      <a:r>
                        <a:rPr lang="en-US" sz="2800" baseline="0" dirty="0">
                          <a:latin typeface="Calibri" panose="020F0502020204030204" pitchFamily="34" charset="0"/>
                          <a:cs typeface="Calibri" panose="020F0502020204030204" pitchFamily="34" charset="0"/>
                        </a:rPr>
                        <a:t>e they have </a:t>
                      </a:r>
                      <a:r>
                        <a:rPr lang="en-US" sz="2800" dirty="0">
                          <a:latin typeface="Calibri" panose="020F0502020204030204" pitchFamily="34" charset="0"/>
                          <a:cs typeface="Calibri" panose="020F0502020204030204" pitchFamily="34" charset="0"/>
                        </a:rPr>
                        <a:t>already died with Christ -an accomplishment of God Himself and in which the we had no part.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84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5111E6E-F2A4-478B-99A1-E160784C8D32}"/>
              </a:ext>
            </a:extLst>
          </p:cNvPr>
          <p:cNvSpPr>
            <a:spLocks noGrp="1" noChangeArrowheads="1"/>
          </p:cNvSpPr>
          <p:nvPr>
            <p:ph type="title"/>
          </p:nvPr>
        </p:nvSpPr>
        <p:spPr>
          <a:xfrm>
            <a:off x="266700" y="685800"/>
            <a:ext cx="8610600" cy="762000"/>
          </a:xfrm>
        </p:spPr>
        <p:txBody>
          <a:bodyPr/>
          <a:lstStyle/>
          <a:p>
            <a:pPr eaLnBrk="1" hangingPunct="1"/>
            <a:r>
              <a:rPr lang="en-US" altLang="en-US" sz="3600" b="1" dirty="0">
                <a:solidFill>
                  <a:srgbClr val="0000FF"/>
                </a:solidFill>
              </a:rPr>
              <a:t>Death: A Bad Thing or Death: A Good Thing? </a:t>
            </a:r>
          </a:p>
        </p:txBody>
      </p:sp>
      <p:sp>
        <p:nvSpPr>
          <p:cNvPr id="37891" name="Text Box 4">
            <a:extLst>
              <a:ext uri="{FF2B5EF4-FFF2-40B4-BE49-F238E27FC236}">
                <a16:creationId xmlns:a16="http://schemas.microsoft.com/office/drawing/2014/main" id="{3926ED94-237F-49B2-A0EF-7300C9D2953E}"/>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graphicFrame>
        <p:nvGraphicFramePr>
          <p:cNvPr id="10" name="Table 9">
            <a:extLst>
              <a:ext uri="{FF2B5EF4-FFF2-40B4-BE49-F238E27FC236}">
                <a16:creationId xmlns:a16="http://schemas.microsoft.com/office/drawing/2014/main" id="{C7E42540-036F-4099-9365-C1BE4D8B0E87}"/>
              </a:ext>
            </a:extLst>
          </p:cNvPr>
          <p:cNvGraphicFramePr>
            <a:graphicFrameLocks noGrp="1"/>
          </p:cNvGraphicFramePr>
          <p:nvPr>
            <p:extLst>
              <p:ext uri="{D42A27DB-BD31-4B8C-83A1-F6EECF244321}">
                <p14:modId xmlns:p14="http://schemas.microsoft.com/office/powerpoint/2010/main" val="82911368"/>
              </p:ext>
            </p:extLst>
          </p:nvPr>
        </p:nvGraphicFramePr>
        <p:xfrm>
          <a:off x="76200" y="1447800"/>
          <a:ext cx="8991600" cy="2865453"/>
        </p:xfrm>
        <a:graphic>
          <a:graphicData uri="http://schemas.openxmlformats.org/drawingml/2006/table">
            <a:tbl>
              <a:tblPr firstRow="1" bandRow="1">
                <a:tableStyleId>{16D9F66E-5EB9-4882-86FB-DCBF35E3C3E4}</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18119">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the Law…</a:t>
                      </a:r>
                    </a:p>
                  </a:txBody>
                  <a:tcPr marT="45707" marB="45707"/>
                </a:tc>
                <a:tc>
                  <a:txBody>
                    <a:bodyPr/>
                    <a:lstStyle/>
                    <a:p>
                      <a:pPr algn="ctr">
                        <a:spcBef>
                          <a:spcPts val="600"/>
                        </a:spcBef>
                        <a:spcAft>
                          <a:spcPts val="600"/>
                        </a:spcAft>
                      </a:pPr>
                      <a:r>
                        <a:rPr lang="en-US" sz="2800" dirty="0">
                          <a:latin typeface="Calibri" panose="020F0502020204030204" pitchFamily="34" charset="0"/>
                          <a:cs typeface="Calibri" panose="020F0502020204030204" pitchFamily="34" charset="0"/>
                        </a:rPr>
                        <a:t>Under Grace…</a:t>
                      </a:r>
                    </a:p>
                  </a:txBody>
                  <a:tcPr marT="45707" marB="45707"/>
                </a:tc>
                <a:extLst>
                  <a:ext uri="{0D108BD9-81ED-4DB2-BD59-A6C34878D82A}">
                    <a16:rowId xmlns:a16="http://schemas.microsoft.com/office/drawing/2014/main" val="10000"/>
                  </a:ext>
                </a:extLst>
              </a:tr>
              <a:tr h="2347319">
                <a:tc>
                  <a:txBody>
                    <a:bodyPr/>
                    <a:lstStyle/>
                    <a:p>
                      <a:pPr algn="just" eaLnBrk="1" hangingPunct="1">
                        <a:lnSpc>
                          <a:spcPct val="90000"/>
                        </a:lnSpc>
                      </a:pPr>
                      <a:r>
                        <a:rPr lang="en-US" sz="2750" dirty="0">
                          <a:latin typeface="Calibri" panose="020F0502020204030204" pitchFamily="34" charset="0"/>
                          <a:cs typeface="Calibri" panose="020F0502020204030204" pitchFamily="34" charset="0"/>
                        </a:rPr>
                        <a:t>…from the very giving of it, the Israelites were threatened with the death if they came too close to the mountain.</a:t>
                      </a:r>
                    </a:p>
                  </a:txBody>
                  <a:tcPr marT="45707" marB="45707"/>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2750" dirty="0">
                          <a:latin typeface="Calibri" panose="020F0502020204030204" pitchFamily="34" charset="0"/>
                          <a:cs typeface="Calibri" panose="020F0502020204030204" pitchFamily="34" charset="0"/>
                        </a:rPr>
                        <a:t>…as a result of having died with Christ, believers have also died in relationship to Law.</a:t>
                      </a:r>
                    </a:p>
                  </a:txBody>
                  <a:tcPr marT="45707" marB="45707"/>
                </a:tc>
                <a:extLst>
                  <a:ext uri="{0D108BD9-81ED-4DB2-BD59-A6C34878D82A}">
                    <a16:rowId xmlns:a16="http://schemas.microsoft.com/office/drawing/2014/main" val="10001"/>
                  </a:ext>
                </a:extLst>
              </a:tr>
            </a:tbl>
          </a:graphicData>
        </a:graphic>
      </p:graphicFrame>
      <p:sp>
        <p:nvSpPr>
          <p:cNvPr id="37903" name="Text Box 7">
            <a:extLst>
              <a:ext uri="{FF2B5EF4-FFF2-40B4-BE49-F238E27FC236}">
                <a16:creationId xmlns:a16="http://schemas.microsoft.com/office/drawing/2014/main" id="{9277BD35-4A68-45BD-B1E8-592D30C3865E}"/>
              </a:ext>
            </a:extLst>
          </p:cNvPr>
          <p:cNvSpPr txBox="1">
            <a:spLocks noChangeArrowheads="1"/>
          </p:cNvSpPr>
          <p:nvPr/>
        </p:nvSpPr>
        <p:spPr bwMode="auto">
          <a:xfrm>
            <a:off x="3733800" y="4495800"/>
            <a:ext cx="5334000" cy="2062103"/>
          </a:xfrm>
          <a:prstGeom prst="rect">
            <a:avLst/>
          </a:prstGeom>
          <a:noFill/>
          <a:ln w="38100">
            <a:noFill/>
            <a:miter lim="800000"/>
            <a:headEnd/>
            <a:tailEnd/>
          </a:ln>
          <a:effectLs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a:latin typeface="Calibri" panose="020F0502020204030204" pitchFamily="34" charset="0"/>
                <a:cs typeface="Calibri" panose="020F0502020204030204" pitchFamily="34" charset="0"/>
              </a:rPr>
              <a:t>Under the Law, dying </a:t>
            </a:r>
            <a:r>
              <a:rPr lang="en-US" altLang="en-US" sz="3200" b="1" u="sng" dirty="0">
                <a:latin typeface="Calibri" panose="020F0502020204030204" pitchFamily="34" charset="0"/>
                <a:cs typeface="Calibri" panose="020F0502020204030204" pitchFamily="34" charset="0"/>
              </a:rPr>
              <a:t>was not</a:t>
            </a:r>
            <a:r>
              <a:rPr lang="en-US" altLang="en-US" sz="3200" dirty="0">
                <a:latin typeface="Calibri" panose="020F0502020204030204" pitchFamily="34" charset="0"/>
                <a:cs typeface="Calibri" panose="020F0502020204030204" pitchFamily="34" charset="0"/>
              </a:rPr>
              <a:t> good or desirable, …but under Grace our death with Christ is </a:t>
            </a:r>
            <a:r>
              <a:rPr lang="en-US" altLang="en-US" sz="3200" b="1" u="sng" dirty="0">
                <a:latin typeface="Calibri" panose="020F0502020204030204" pitchFamily="34" charset="0"/>
                <a:cs typeface="Calibri" panose="020F0502020204030204" pitchFamily="34" charset="0"/>
              </a:rPr>
              <a:t>phenomenally good</a:t>
            </a:r>
            <a:r>
              <a:rPr lang="en-US" altLang="en-US" sz="32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8147EF-FB56-419E-A112-71CB6246F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459791"/>
            <a:ext cx="3324580" cy="2158496"/>
          </a:xfrm>
          <a:prstGeom prst="rect">
            <a:avLst/>
          </a:prstGeom>
        </p:spPr>
      </p:pic>
    </p:spTree>
    <p:extLst>
      <p:ext uri="{BB962C8B-B14F-4D97-AF65-F5344CB8AC3E}">
        <p14:creationId xmlns:p14="http://schemas.microsoft.com/office/powerpoint/2010/main" val="237823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EA9DB1-E51F-4458-80D6-C73CDB257223}"/>
              </a:ext>
            </a:extLst>
          </p:cNvPr>
          <p:cNvSpPr/>
          <p:nvPr/>
        </p:nvSpPr>
        <p:spPr>
          <a:xfrm>
            <a:off x="2889488" y="381000"/>
            <a:ext cx="3365024"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END OF REVIEW </a:t>
            </a:r>
          </a:p>
        </p:txBody>
      </p:sp>
      <p:sp>
        <p:nvSpPr>
          <p:cNvPr id="7" name="Rectangle 6">
            <a:extLst>
              <a:ext uri="{FF2B5EF4-FFF2-40B4-BE49-F238E27FC236}">
                <a16:creationId xmlns:a16="http://schemas.microsoft.com/office/drawing/2014/main" id="{68EF2DD8-64AF-41C8-97B7-CA74C7D54B54}"/>
              </a:ext>
            </a:extLst>
          </p:cNvPr>
          <p:cNvSpPr/>
          <p:nvPr/>
        </p:nvSpPr>
        <p:spPr>
          <a:xfrm>
            <a:off x="3703814" y="5830669"/>
            <a:ext cx="1736373"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FINALLY</a:t>
            </a:r>
          </a:p>
        </p:txBody>
      </p:sp>
      <p:pic>
        <p:nvPicPr>
          <p:cNvPr id="8" name="Picture 7">
            <a:extLst>
              <a:ext uri="{FF2B5EF4-FFF2-40B4-BE49-F238E27FC236}">
                <a16:creationId xmlns:a16="http://schemas.microsoft.com/office/drawing/2014/main" id="{2EF852D2-11DB-4635-BD59-C139A15AEF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931" y="1143000"/>
            <a:ext cx="6870138" cy="4572000"/>
          </a:xfrm>
          <a:prstGeom prst="rect">
            <a:avLst/>
          </a:prstGeom>
        </p:spPr>
      </p:pic>
    </p:spTree>
    <p:extLst>
      <p:ext uri="{BB962C8B-B14F-4D97-AF65-F5344CB8AC3E}">
        <p14:creationId xmlns:p14="http://schemas.microsoft.com/office/powerpoint/2010/main" val="122257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solidFill>
                  <a:srgbClr val="0000CC"/>
                </a:solidFill>
                <a:latin typeface="Calibri" panose="020F0502020204030204" pitchFamily="34" charset="0"/>
                <a:cs typeface="Calibri" panose="020F0502020204030204" pitchFamily="34" charset="0"/>
              </a:rPr>
              <a:t>A Mountaintop Experience – Part 2 (Exo. 20:1-21)</a:t>
            </a:r>
            <a:endParaRPr 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152261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DBA8714-1DEC-4340-807A-66315199ECB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23555" name="Picture 2">
            <a:extLst>
              <a:ext uri="{FF2B5EF4-FFF2-40B4-BE49-F238E27FC236}">
                <a16:creationId xmlns:a16="http://schemas.microsoft.com/office/drawing/2014/main" id="{6BEFDB7A-7970-4B8F-9940-BC9A0C963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4810" y="1905000"/>
            <a:ext cx="542059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2" name="Rectangle 1">
            <a:extLst>
              <a:ext uri="{FF2B5EF4-FFF2-40B4-BE49-F238E27FC236}">
                <a16:creationId xmlns:a16="http://schemas.microsoft.com/office/drawing/2014/main" id="{D60A3E7C-6221-469E-8457-3BA5CF0E28B9}"/>
              </a:ext>
            </a:extLst>
          </p:cNvPr>
          <p:cNvSpPr>
            <a:spLocks noChangeArrowheads="1"/>
          </p:cNvSpPr>
          <p:nvPr/>
        </p:nvSpPr>
        <p:spPr bwMode="auto">
          <a:xfrm>
            <a:off x="1133078" y="649288"/>
            <a:ext cx="68778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CC"/>
                </a:solidFill>
                <a:latin typeface="Calibri" panose="020F0502020204030204" pitchFamily="34" charset="0"/>
                <a:cs typeface="Calibri" panose="020F0502020204030204" pitchFamily="34" charset="0"/>
              </a:rPr>
              <a:t>A Mountaintop Experience – Part 2</a:t>
            </a:r>
          </a:p>
          <a:p>
            <a:pPr algn="ctr" eaLnBrk="1" hangingPunct="1"/>
            <a:r>
              <a:rPr lang="en-US" altLang="en-US" sz="3600" b="1" dirty="0">
                <a:solidFill>
                  <a:srgbClr val="0000CC"/>
                </a:solidFill>
                <a:latin typeface="Calibri" panose="020F0502020204030204" pitchFamily="34" charset="0"/>
                <a:cs typeface="Calibri" panose="020F0502020204030204" pitchFamily="34" charset="0"/>
              </a:rPr>
              <a:t>Exodus 20:1-21</a:t>
            </a:r>
          </a:p>
        </p:txBody>
      </p:sp>
      <p:pic>
        <p:nvPicPr>
          <p:cNvPr id="23557" name="Picture 5">
            <a:extLst>
              <a:ext uri="{FF2B5EF4-FFF2-40B4-BE49-F238E27FC236}">
                <a16:creationId xmlns:a16="http://schemas.microsoft.com/office/drawing/2014/main" id="{38711ABC-B47D-4139-B86C-2F05EAB628B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7306" y="1905000"/>
            <a:ext cx="2910089"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6789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152400" y="762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600"/>
              </a:spcBef>
              <a:spcAft>
                <a:spcPts val="600"/>
              </a:spcAft>
              <a:defRPr/>
            </a:pPr>
            <a:r>
              <a:rPr lang="en-US" sz="3200" b="1" dirty="0">
                <a:solidFill>
                  <a:srgbClr val="0000CC"/>
                </a:solidFill>
                <a:latin typeface="Calibri" panose="020F0502020204030204" pitchFamily="34" charset="0"/>
                <a:ea typeface="+mn-ea"/>
                <a:cs typeface="Calibri" panose="020F0502020204030204" pitchFamily="34" charset="0"/>
              </a:rPr>
              <a:t>Exodus 20:1-21</a:t>
            </a:r>
          </a:p>
          <a:p>
            <a:pPr marL="0" marR="0" algn="just">
              <a:spcBef>
                <a:spcPts val="0"/>
              </a:spcBef>
              <a:spcAft>
                <a:spcPts val="1000"/>
              </a:spcAft>
            </a:pPr>
            <a:r>
              <a:rPr lang="en-US" sz="2400" baseline="30000" dirty="0">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Then God spoke all these words, saying,</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 am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your God, who brought you out of the land of Egypt, out of the house of slavery.</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have no other gods before Me.</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make for yourself an idol, or any likeness of what is in heaven above or on the earth beneath or in the water under the earth.</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worship them or serve them; for I,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your God, am a jealous God, visiting the iniquity of the fathers on the children, on the third and the fourth generations of those who hate Me,</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6</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but showing lovingkindness to thousands, to those who…</a:t>
            </a: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57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152400" y="762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600"/>
              </a:spcBef>
              <a:spcAft>
                <a:spcPts val="600"/>
              </a:spcAft>
              <a:defRPr/>
            </a:pPr>
            <a:r>
              <a:rPr lang="en-US" sz="3200" b="1" dirty="0">
                <a:solidFill>
                  <a:srgbClr val="0000CC"/>
                </a:solidFill>
                <a:latin typeface="Calibri" panose="020F0502020204030204" pitchFamily="34" charset="0"/>
                <a:ea typeface="+mn-ea"/>
                <a:cs typeface="Calibri" panose="020F0502020204030204" pitchFamily="34" charset="0"/>
              </a:rPr>
              <a:t>Exodus 20:1-21</a:t>
            </a:r>
          </a:p>
          <a:p>
            <a:pPr marL="0" marR="0" algn="just">
              <a:spcBef>
                <a:spcPts val="0"/>
              </a:spcBef>
              <a:spcAft>
                <a:spcPts val="1000"/>
              </a:spcAft>
            </a:pPr>
            <a:r>
              <a:rPr lang="en-US" sz="2800" dirty="0">
                <a:latin typeface="Calibri" panose="020F0502020204030204" pitchFamily="34" charset="0"/>
                <a:cs typeface="Calibri" panose="020F0502020204030204" pitchFamily="34" charset="0"/>
              </a:rPr>
              <a:t>…love Me and keep My commandments.</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7</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take the name of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your God in vain, for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will not leave him unpunished who takes His name in vain.</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8</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“Remember the sabbath day, to keep it holy.</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9</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“Six days you shall labor and do all your work,</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10</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but the seventh day is a sabbath of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your God; </a:t>
            </a:r>
            <a:r>
              <a:rPr lang="en-US" sz="2800" i="1" dirty="0">
                <a:latin typeface="Calibri" panose="020F0502020204030204" pitchFamily="34" charset="0"/>
                <a:cs typeface="Calibri" panose="020F0502020204030204" pitchFamily="34" charset="0"/>
              </a:rPr>
              <a:t>in it</a:t>
            </a:r>
            <a:r>
              <a:rPr lang="en-US" sz="2800" dirty="0">
                <a:latin typeface="Calibri" panose="020F0502020204030204" pitchFamily="34" charset="0"/>
                <a:cs typeface="Calibri" panose="020F0502020204030204" pitchFamily="34" charset="0"/>
              </a:rPr>
              <a:t> you shall not do any work, you or your son or your daughter, your male or your female servant or your cattle or your sojourner who stays with you.</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11</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“For in six days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made the heavens and the earth, the sea and all that is in them, and rested on …</a:t>
            </a: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44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A Mountaintop Experience – Part 2 (Exo. 20:1-21)</a:t>
            </a:r>
            <a:endParaRPr 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125893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152400" y="762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600"/>
              </a:spcBef>
              <a:spcAft>
                <a:spcPts val="600"/>
              </a:spcAft>
              <a:defRPr/>
            </a:pPr>
            <a:r>
              <a:rPr lang="en-US" sz="3200" b="1" dirty="0">
                <a:solidFill>
                  <a:srgbClr val="0000CC"/>
                </a:solidFill>
                <a:latin typeface="Calibri" panose="020F0502020204030204" pitchFamily="34" charset="0"/>
                <a:ea typeface="+mn-ea"/>
                <a:cs typeface="Calibri" panose="020F0502020204030204" pitchFamily="34" charset="0"/>
              </a:rPr>
              <a:t>Exodus 20:1-21</a:t>
            </a:r>
          </a:p>
          <a:p>
            <a:pPr marL="0" marR="0" algn="just">
              <a:spcBef>
                <a:spcPts val="0"/>
              </a:spcBef>
              <a:spcAft>
                <a:spcPts val="1000"/>
              </a:spcAft>
            </a:pPr>
            <a:r>
              <a:rPr lang="en-US" sz="2800" dirty="0">
                <a:latin typeface="Calibri" panose="020F0502020204030204" pitchFamily="34" charset="0"/>
                <a:cs typeface="Calibri" panose="020F0502020204030204" pitchFamily="34" charset="0"/>
              </a:rPr>
              <a:t>…the seventh day; therefore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blessed the sabbath day and made it holy.</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12</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“Honor your father and your mother, that your days may be prolonged in the land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your God gives you.</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13</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murder.</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14</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commit adultery.</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15</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steal.</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16</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bear false witness against your neighbor.</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17</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 shall not covet your neighbor’s house; you shall not covet your neighbor’s wife or his male servant or his female servant or his ox or his donkey or anything that belongs to your neighbor.”</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18</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All the people perceived the thunder …</a:t>
            </a: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310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152400" y="762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600"/>
              </a:spcBef>
              <a:spcAft>
                <a:spcPts val="600"/>
              </a:spcAft>
              <a:defRPr/>
            </a:pPr>
            <a:r>
              <a:rPr lang="en-US" sz="3200" b="1" dirty="0">
                <a:solidFill>
                  <a:srgbClr val="0000CC"/>
                </a:solidFill>
                <a:latin typeface="Calibri" panose="020F0502020204030204" pitchFamily="34" charset="0"/>
                <a:ea typeface="+mn-ea"/>
                <a:cs typeface="Calibri" panose="020F0502020204030204" pitchFamily="34" charset="0"/>
              </a:rPr>
              <a:t>Exodus 20:1-21</a:t>
            </a:r>
          </a:p>
          <a:p>
            <a:pPr marL="0" marR="0" algn="just">
              <a:spcBef>
                <a:spcPts val="0"/>
              </a:spcBef>
              <a:spcAft>
                <a:spcPts val="1000"/>
              </a:spcAft>
            </a:pPr>
            <a:r>
              <a:rPr lang="en-US" sz="2800" dirty="0">
                <a:latin typeface="Calibri" panose="020F0502020204030204" pitchFamily="34" charset="0"/>
                <a:cs typeface="Calibri" panose="020F0502020204030204" pitchFamily="34" charset="0"/>
              </a:rPr>
              <a:t>…and the lightning flashes and the sound of the trumpet and the mountain smoking; and when the people saw </a:t>
            </a:r>
            <a:r>
              <a:rPr lang="en-US" sz="2800" i="1" dirty="0">
                <a:latin typeface="Calibri" panose="020F0502020204030204" pitchFamily="34" charset="0"/>
                <a:cs typeface="Calibri" panose="020F0502020204030204" pitchFamily="34" charset="0"/>
              </a:rPr>
              <a:t>it,</a:t>
            </a:r>
            <a:r>
              <a:rPr lang="en-US" sz="2800" dirty="0">
                <a:latin typeface="Calibri" panose="020F0502020204030204" pitchFamily="34" charset="0"/>
                <a:cs typeface="Calibri" panose="020F0502020204030204" pitchFamily="34" charset="0"/>
              </a:rPr>
              <a:t> they trembled and stood at a distance.</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19</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Then they said to Moses, “Speak to us yourself and we will listen; but let not God speak to us, or we will die.”</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20</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Moses said to the people, “Do not be afraid; for God has come in order to test you, and in order that the fear of Him may remain with you, so that you may not sin.”</a:t>
            </a: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21</a:t>
            </a:r>
            <a:r>
              <a:rPr lang="en-US" sz="24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So the people stood at a distance, while Moses approached the thick cloud where God </a:t>
            </a:r>
            <a:r>
              <a:rPr lang="en-US" sz="2800" i="1" dirty="0">
                <a:latin typeface="Calibri" panose="020F0502020204030204" pitchFamily="34" charset="0"/>
                <a:cs typeface="Calibri" panose="020F0502020204030204" pitchFamily="34" charset="0"/>
              </a:rPr>
              <a:t>was.</a:t>
            </a:r>
            <a:r>
              <a:rPr lang="en-US" sz="2400" dirty="0">
                <a:latin typeface="Calibri" panose="020F0502020204030204" pitchFamily="34" charset="0"/>
                <a:cs typeface="Calibri" panose="020F0502020204030204" pitchFamily="34" charset="0"/>
              </a:rPr>
              <a:t> </a:t>
            </a: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536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solidFill>
                  <a:srgbClr val="0000CC"/>
                </a:solidFill>
                <a:latin typeface="Calibri" panose="020F0502020204030204" pitchFamily="34" charset="0"/>
                <a:cs typeface="Calibri" panose="020F0502020204030204" pitchFamily="34" charset="0"/>
              </a:rPr>
              <a:t>A Mountaintop Experience – Part 2 (Exo. 20:1-21)</a:t>
            </a:r>
            <a:endParaRPr 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u="sng" dirty="0">
                <a:solidFill>
                  <a:srgbClr val="0000CC"/>
                </a:solidFill>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26132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DBA8714-1DEC-4340-807A-66315199ECB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
        <p:nvSpPr>
          <p:cNvPr id="22532" name="Rectangle 1">
            <a:extLst>
              <a:ext uri="{FF2B5EF4-FFF2-40B4-BE49-F238E27FC236}">
                <a16:creationId xmlns:a16="http://schemas.microsoft.com/office/drawing/2014/main" id="{D60A3E7C-6221-469E-8457-3BA5CF0E28B9}"/>
              </a:ext>
            </a:extLst>
          </p:cNvPr>
          <p:cNvSpPr>
            <a:spLocks noChangeArrowheads="1"/>
          </p:cNvSpPr>
          <p:nvPr/>
        </p:nvSpPr>
        <p:spPr bwMode="auto">
          <a:xfrm>
            <a:off x="2586074" y="649288"/>
            <a:ext cx="3971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FF"/>
                </a:solidFill>
                <a:latin typeface="Calibri" panose="020F0502020204030204" pitchFamily="34" charset="0"/>
                <a:cs typeface="Calibri" panose="020F0502020204030204" pitchFamily="34" charset="0"/>
              </a:rPr>
              <a:t>Keep Your Distance!</a:t>
            </a:r>
          </a:p>
        </p:txBody>
      </p:sp>
      <p:pic>
        <p:nvPicPr>
          <p:cNvPr id="2" name="Picture 1">
            <a:extLst>
              <a:ext uri="{FF2B5EF4-FFF2-40B4-BE49-F238E27FC236}">
                <a16:creationId xmlns:a16="http://schemas.microsoft.com/office/drawing/2014/main" id="{184DA942-4E27-4495-90B7-180DD3908F35}"/>
              </a:ext>
            </a:extLst>
          </p:cNvPr>
          <p:cNvPicPr>
            <a:picLocks noChangeAspect="1"/>
          </p:cNvPicPr>
          <p:nvPr/>
        </p:nvPicPr>
        <p:blipFill>
          <a:blip r:embed="rId3"/>
          <a:stretch>
            <a:fillRect/>
          </a:stretch>
        </p:blipFill>
        <p:spPr>
          <a:xfrm>
            <a:off x="2443429" y="1324629"/>
            <a:ext cx="4257143" cy="5228571"/>
          </a:xfrm>
          <a:prstGeom prst="rect">
            <a:avLst/>
          </a:prstGeom>
        </p:spPr>
      </p:pic>
    </p:spTree>
    <p:extLst>
      <p:ext uri="{BB962C8B-B14F-4D97-AF65-F5344CB8AC3E}">
        <p14:creationId xmlns:p14="http://schemas.microsoft.com/office/powerpoint/2010/main" val="23201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46AEAA7-1518-4E0A-883E-5876960BE6EC}"/>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The 10 Commandments</a:t>
            </a:r>
          </a:p>
        </p:txBody>
      </p:sp>
      <p:sp>
        <p:nvSpPr>
          <p:cNvPr id="13316" name="Rectangle 4">
            <a:extLst>
              <a:ext uri="{FF2B5EF4-FFF2-40B4-BE49-F238E27FC236}">
                <a16:creationId xmlns:a16="http://schemas.microsoft.com/office/drawing/2014/main" id="{AB7F0EF5-DA0C-450A-BF4D-7DCF8AFEC583}"/>
              </a:ext>
            </a:extLst>
          </p:cNvPr>
          <p:cNvSpPr>
            <a:spLocks noGrp="1" noChangeArrowheads="1"/>
          </p:cNvSpPr>
          <p:nvPr>
            <p:ph sz="half" idx="2"/>
          </p:nvPr>
        </p:nvSpPr>
        <p:spPr>
          <a:xfrm>
            <a:off x="2590801" y="1447800"/>
            <a:ext cx="6400800" cy="4876800"/>
          </a:xfrm>
        </p:spPr>
        <p:txBody>
          <a:bodyPr/>
          <a:lstStyle/>
          <a:p>
            <a:pPr algn="just">
              <a:spcBef>
                <a:spcPts val="0"/>
              </a:spcBef>
              <a:spcAft>
                <a:spcPts val="1200"/>
              </a:spcAft>
            </a:pPr>
            <a:r>
              <a:rPr lang="en-US" altLang="en-US" dirty="0"/>
              <a:t>Exodus 20:1-21 presents what has come to be called ‘The 10 Commandments’.</a:t>
            </a:r>
          </a:p>
          <a:p>
            <a:pPr algn="just">
              <a:spcBef>
                <a:spcPts val="0"/>
              </a:spcBef>
              <a:spcAft>
                <a:spcPts val="1200"/>
              </a:spcAft>
            </a:pPr>
            <a:r>
              <a:rPr lang="en-US" altLang="en-US" dirty="0"/>
              <a:t>It also includes some interactions between Moses and the people that follows ‘the 10’.</a:t>
            </a:r>
          </a:p>
          <a:p>
            <a:pPr algn="just">
              <a:spcBef>
                <a:spcPts val="0"/>
              </a:spcBef>
              <a:spcAft>
                <a:spcPts val="1200"/>
              </a:spcAft>
            </a:pPr>
            <a:r>
              <a:rPr lang="en-US" altLang="en-US" dirty="0"/>
              <a:t>In this, the very first presentation of ‘The 10</a:t>
            </a:r>
            <a:r>
              <a:rPr lang="en-US" altLang="en-US" sz="2400" dirty="0"/>
              <a:t> </a:t>
            </a:r>
            <a:r>
              <a:rPr lang="en-US" altLang="en-US" dirty="0"/>
              <a:t>Commandments’, the words</a:t>
            </a:r>
            <a:r>
              <a:rPr lang="en-US" altLang="en-US" sz="2400" dirty="0"/>
              <a:t> </a:t>
            </a:r>
            <a:r>
              <a:rPr lang="en-US" altLang="en-US" dirty="0"/>
              <a:t>of</a:t>
            </a:r>
            <a:r>
              <a:rPr lang="en-US" altLang="en-US" sz="2400" dirty="0"/>
              <a:t> </a:t>
            </a:r>
            <a:r>
              <a:rPr lang="en-US" altLang="en-US" dirty="0"/>
              <a:t>‘The</a:t>
            </a:r>
            <a:r>
              <a:rPr lang="en-US" altLang="en-US" sz="2400" dirty="0"/>
              <a:t> </a:t>
            </a:r>
            <a:r>
              <a:rPr lang="en-US" altLang="en-US" dirty="0"/>
              <a:t>10’ are simply spoken by God directly to Moses on Mt Sinai.</a:t>
            </a:r>
          </a:p>
          <a:p>
            <a:pPr algn="just">
              <a:spcBef>
                <a:spcPts val="0"/>
              </a:spcBef>
              <a:spcAft>
                <a:spcPts val="1200"/>
              </a:spcAft>
            </a:pPr>
            <a:r>
              <a:rPr lang="en-US" altLang="en-US" dirty="0"/>
              <a:t>Then Moses goes down to speak with the people of Israel.  </a:t>
            </a:r>
          </a:p>
        </p:txBody>
      </p:sp>
      <p:sp>
        <p:nvSpPr>
          <p:cNvPr id="6" name="Text Box 4">
            <a:extLst>
              <a:ext uri="{FF2B5EF4-FFF2-40B4-BE49-F238E27FC236}">
                <a16:creationId xmlns:a16="http://schemas.microsoft.com/office/drawing/2014/main" id="{CA2DE310-DD49-465F-BCE4-42E3AF2FBC4D}"/>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2" name="Picture 1">
            <a:extLst>
              <a:ext uri="{FF2B5EF4-FFF2-40B4-BE49-F238E27FC236}">
                <a16:creationId xmlns:a16="http://schemas.microsoft.com/office/drawing/2014/main" id="{68D90D27-E2DE-46FE-928C-B715D1E39D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
            <a:extLst>
              <a:ext uri="{FF2B5EF4-FFF2-40B4-BE49-F238E27FC236}">
                <a16:creationId xmlns:a16="http://schemas.microsoft.com/office/drawing/2014/main" id="{668E48CE-AF39-4696-8BEA-5DE7DDAA966E}"/>
              </a:ext>
            </a:extLst>
          </p:cNvPr>
          <p:cNvSpPr txBox="1">
            <a:spLocks noChangeArrowheads="1"/>
          </p:cNvSpPr>
          <p:nvPr/>
        </p:nvSpPr>
        <p:spPr bwMode="auto">
          <a:xfrm>
            <a:off x="1409700" y="228600"/>
            <a:ext cx="632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graphicFrame>
        <p:nvGraphicFramePr>
          <p:cNvPr id="2" name="Table 1">
            <a:extLst>
              <a:ext uri="{FF2B5EF4-FFF2-40B4-BE49-F238E27FC236}">
                <a16:creationId xmlns:a16="http://schemas.microsoft.com/office/drawing/2014/main" id="{A3E66DE5-5257-4DE0-B035-E3D218B117E3}"/>
              </a:ext>
            </a:extLst>
          </p:cNvPr>
          <p:cNvGraphicFramePr>
            <a:graphicFrameLocks noGrp="1"/>
          </p:cNvGraphicFramePr>
          <p:nvPr>
            <p:extLst>
              <p:ext uri="{D42A27DB-BD31-4B8C-83A1-F6EECF244321}">
                <p14:modId xmlns:p14="http://schemas.microsoft.com/office/powerpoint/2010/main" val="2738117684"/>
              </p:ext>
            </p:extLst>
          </p:nvPr>
        </p:nvGraphicFramePr>
        <p:xfrm>
          <a:off x="76200" y="685800"/>
          <a:ext cx="8991600" cy="6096000"/>
        </p:xfrm>
        <a:graphic>
          <a:graphicData uri="http://schemas.openxmlformats.org/drawingml/2006/table">
            <a:tbl>
              <a:tblPr firstRow="1" firstCol="1" bandRow="1"/>
              <a:tblGrid>
                <a:gridCol w="5238584">
                  <a:extLst>
                    <a:ext uri="{9D8B030D-6E8A-4147-A177-3AD203B41FA5}">
                      <a16:colId xmlns:a16="http://schemas.microsoft.com/office/drawing/2014/main" val="231535798"/>
                    </a:ext>
                  </a:extLst>
                </a:gridCol>
                <a:gridCol w="938254">
                  <a:extLst>
                    <a:ext uri="{9D8B030D-6E8A-4147-A177-3AD203B41FA5}">
                      <a16:colId xmlns:a16="http://schemas.microsoft.com/office/drawing/2014/main" val="1656828790"/>
                    </a:ext>
                  </a:extLst>
                </a:gridCol>
                <a:gridCol w="938254">
                  <a:extLst>
                    <a:ext uri="{9D8B030D-6E8A-4147-A177-3AD203B41FA5}">
                      <a16:colId xmlns:a16="http://schemas.microsoft.com/office/drawing/2014/main" val="256890674"/>
                    </a:ext>
                  </a:extLst>
                </a:gridCol>
                <a:gridCol w="938254">
                  <a:extLst>
                    <a:ext uri="{9D8B030D-6E8A-4147-A177-3AD203B41FA5}">
                      <a16:colId xmlns:a16="http://schemas.microsoft.com/office/drawing/2014/main" val="3062449680"/>
                    </a:ext>
                  </a:extLst>
                </a:gridCol>
                <a:gridCol w="938254">
                  <a:extLst>
                    <a:ext uri="{9D8B030D-6E8A-4147-A177-3AD203B41FA5}">
                      <a16:colId xmlns:a16="http://schemas.microsoft.com/office/drawing/2014/main" val="1160640629"/>
                    </a:ext>
                  </a:extLst>
                </a:gridCol>
              </a:tblGrid>
              <a:tr h="475048">
                <a:tc gridSpan="5">
                  <a:txBody>
                    <a:bodyPr/>
                    <a:lstStyle/>
                    <a:p>
                      <a:pPr marL="0" marR="0" algn="ctr">
                        <a:lnSpc>
                          <a:spcPct val="107000"/>
                        </a:lnSpc>
                        <a:spcBef>
                          <a:spcPts val="0"/>
                        </a:spcBef>
                        <a:spcAft>
                          <a:spcPts val="0"/>
                        </a:spcAft>
                      </a:pPr>
                      <a:r>
                        <a:rPr lang="en-US" sz="2400" dirty="0">
                          <a:solidFill>
                            <a:srgbClr val="00FFFF"/>
                          </a:solidFill>
                          <a:effectLst/>
                          <a:latin typeface="Calibri" panose="020F0502020204030204" pitchFamily="34" charset="0"/>
                          <a:ea typeface="Calibri" panose="020F0502020204030204" pitchFamily="34" charset="0"/>
                          <a:cs typeface="Calibri" panose="020F0502020204030204" pitchFamily="34" charset="0"/>
                        </a:rPr>
                        <a:t>DIVISION OF THE 10 COMMANDMENTS BY RELIGION/DENOMINATION</a:t>
                      </a:r>
                      <a:endParaRPr lang="en-US" sz="24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6633682"/>
                  </a:ext>
                </a:extLst>
              </a:tr>
              <a:tr h="686305">
                <a:tc>
                  <a:txBody>
                    <a:bodyPr/>
                    <a:lstStyle/>
                    <a:p>
                      <a:pPr marL="0" marR="0" algn="ctr">
                        <a:lnSpc>
                          <a:spcPct val="107000"/>
                        </a:lnSpc>
                        <a:spcBef>
                          <a:spcPts val="0"/>
                        </a:spcBef>
                        <a:spcAft>
                          <a:spcPts val="0"/>
                        </a:spcAft>
                      </a:pPr>
                      <a:r>
                        <a:rPr lang="en-US" sz="24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Commandment</a:t>
                      </a:r>
                      <a:endParaRPr lang="en-US" sz="2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Jewish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(Talmudic)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Anglican, Reformed, &amp;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Orthodox &amp;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Roman Catholic &amp; Lutheran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965557038"/>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I am the LORD your God</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preface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3650765928"/>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have no other gods before Me</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4471963"/>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make for yourself an idol</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810351349"/>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take the name of the LORD in vain</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911144660"/>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Remember the sabbath day, to keep it holy</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3704160686"/>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Honor your father and your mother</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2081127889"/>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murder</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2718606303"/>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commit adultery</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3811607055"/>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steal</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2508988960"/>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bear false witness against your neighbor</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389328107"/>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covet your neighbor’s wife</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677868532"/>
                  </a:ext>
                </a:extLst>
              </a:tr>
              <a:tr h="386636">
                <a:tc>
                  <a:txBody>
                    <a:bodyPr/>
                    <a:lstStyle/>
                    <a:p>
                      <a:pPr marL="0" marR="0" algn="ctr">
                        <a:lnSpc>
                          <a:spcPct val="107000"/>
                        </a:lnSpc>
                        <a:spcBef>
                          <a:spcPts val="0"/>
                        </a:spcBef>
                        <a:spcAft>
                          <a:spcPts val="0"/>
                        </a:spcAft>
                      </a:pPr>
                      <a:r>
                        <a:rPr lang="en-US"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You shall not covet anything that belongs to your neighbor</a:t>
                      </a:r>
                      <a:endParaRPr lang="en-US"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2324149846"/>
                  </a:ext>
                </a:extLst>
              </a:tr>
              <a:tr h="295015">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http://www.sundaysoftware.com/ten/number.htm</a:t>
                      </a: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solidFill>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218" marR="5121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747770786"/>
                  </a:ext>
                </a:extLst>
              </a:tr>
            </a:tbl>
          </a:graphicData>
        </a:graphic>
      </p:graphicFrame>
    </p:spTree>
    <p:extLst>
      <p:ext uri="{BB962C8B-B14F-4D97-AF65-F5344CB8AC3E}">
        <p14:creationId xmlns:p14="http://schemas.microsoft.com/office/powerpoint/2010/main" val="48747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FD06B3-34EA-47D5-8DF2-EB7155525583}"/>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3076" name="Rectangle 4">
            <a:extLst>
              <a:ext uri="{FF2B5EF4-FFF2-40B4-BE49-F238E27FC236}">
                <a16:creationId xmlns:a16="http://schemas.microsoft.com/office/drawing/2014/main" id="{0FBB10EA-BBFB-4BD9-9724-2F2C9972AE84}"/>
              </a:ext>
            </a:extLst>
          </p:cNvPr>
          <p:cNvSpPr>
            <a:spLocks noGrp="1" noChangeArrowheads="1"/>
          </p:cNvSpPr>
          <p:nvPr>
            <p:ph sz="half" idx="2"/>
          </p:nvPr>
        </p:nvSpPr>
        <p:spPr>
          <a:xfrm>
            <a:off x="2516095" y="1417577"/>
            <a:ext cx="6399305" cy="4983223"/>
          </a:xfrm>
        </p:spPr>
        <p:txBody>
          <a:bodyPr/>
          <a:lstStyle/>
          <a:p>
            <a:pPr algn="just">
              <a:lnSpc>
                <a:spcPct val="90000"/>
              </a:lnSpc>
              <a:spcBef>
                <a:spcPts val="0"/>
              </a:spcBef>
              <a:spcAft>
                <a:spcPts val="1200"/>
              </a:spcAft>
            </a:pPr>
            <a:r>
              <a:rPr lang="en-US" altLang="en-US" b="1" kern="1200" dirty="0">
                <a:solidFill>
                  <a:srgbClr val="0000CC"/>
                </a:solidFill>
                <a:highlight>
                  <a:srgbClr val="FFFFCC"/>
                </a:highlight>
              </a:rPr>
              <a:t>…what we have  come to call ‘The 10 Commandments’ as originally given had additional spoken commandments, at the end of chapter, after V. 21?</a:t>
            </a:r>
          </a:p>
          <a:p>
            <a:pPr algn="just">
              <a:lnSpc>
                <a:spcPct val="90000"/>
              </a:lnSpc>
              <a:spcBef>
                <a:spcPts val="0"/>
              </a:spcBef>
              <a:spcAft>
                <a:spcPts val="1200"/>
              </a:spcAft>
            </a:pPr>
            <a:r>
              <a:rPr lang="en-US" altLang="en-US" dirty="0"/>
              <a:t>…what we have come to call ‘The 10 Commandments’ was later called (literally) ‘The 10 words’ (cf. </a:t>
            </a:r>
            <a:r>
              <a:rPr lang="fr-FR" altLang="en-US" dirty="0"/>
              <a:t>Exo. 34:28; </a:t>
            </a:r>
            <a:r>
              <a:rPr lang="fr-FR" altLang="en-US" dirty="0" err="1"/>
              <a:t>Deu</a:t>
            </a:r>
            <a:r>
              <a:rPr lang="fr-FR" altLang="en-US" dirty="0"/>
              <a:t>. 4:13; 10:4)?</a:t>
            </a:r>
          </a:p>
          <a:p>
            <a:pPr algn="just">
              <a:lnSpc>
                <a:spcPct val="90000"/>
              </a:lnSpc>
              <a:spcBef>
                <a:spcPts val="0"/>
              </a:spcBef>
              <a:spcAft>
                <a:spcPts val="1200"/>
              </a:spcAft>
            </a:pPr>
            <a:r>
              <a:rPr lang="en-US" altLang="en-US" dirty="0"/>
              <a:t>…as God spoke them first, in Exodus 20:1-21 ‘The 10’ were not given any special name?</a:t>
            </a:r>
          </a:p>
        </p:txBody>
      </p:sp>
      <p:sp>
        <p:nvSpPr>
          <p:cNvPr id="7" name="Text Box 4">
            <a:extLst>
              <a:ext uri="{FF2B5EF4-FFF2-40B4-BE49-F238E27FC236}">
                <a16:creationId xmlns:a16="http://schemas.microsoft.com/office/drawing/2014/main" id="{758A6E49-6D11-4698-B09E-4F960957814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9" name="Picture 8">
            <a:extLst>
              <a:ext uri="{FF2B5EF4-FFF2-40B4-BE49-F238E27FC236}">
                <a16:creationId xmlns:a16="http://schemas.microsoft.com/office/drawing/2014/main" id="{386E7418-A637-4E95-A9A0-2058A9493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FD06B3-34EA-47D5-8DF2-EB7155525583}"/>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3076" name="Rectangle 4">
            <a:extLst>
              <a:ext uri="{FF2B5EF4-FFF2-40B4-BE49-F238E27FC236}">
                <a16:creationId xmlns:a16="http://schemas.microsoft.com/office/drawing/2014/main" id="{0FBB10EA-BBFB-4BD9-9724-2F2C9972AE84}"/>
              </a:ext>
            </a:extLst>
          </p:cNvPr>
          <p:cNvSpPr>
            <a:spLocks noGrp="1" noChangeArrowheads="1"/>
          </p:cNvSpPr>
          <p:nvPr>
            <p:ph sz="half" idx="2"/>
          </p:nvPr>
        </p:nvSpPr>
        <p:spPr>
          <a:xfrm>
            <a:off x="2516095" y="1417577"/>
            <a:ext cx="6323105" cy="4983223"/>
          </a:xfrm>
        </p:spPr>
        <p:txBody>
          <a:bodyPr/>
          <a:lstStyle/>
          <a:p>
            <a:pPr algn="just">
              <a:lnSpc>
                <a:spcPct val="90000"/>
              </a:lnSpc>
              <a:spcBef>
                <a:spcPts val="0"/>
              </a:spcBef>
              <a:spcAft>
                <a:spcPts val="1200"/>
              </a:spcAft>
            </a:pPr>
            <a:r>
              <a:rPr lang="en-US" altLang="en-US" dirty="0"/>
              <a:t>…what we have  come to call ‘The 10 Commandments’ as originally given had additional spoken commandments, at the end of chapter, after V. 21?</a:t>
            </a:r>
          </a:p>
          <a:p>
            <a:pPr algn="just">
              <a:lnSpc>
                <a:spcPct val="90000"/>
              </a:lnSpc>
              <a:spcBef>
                <a:spcPts val="0"/>
              </a:spcBef>
              <a:spcAft>
                <a:spcPts val="1200"/>
              </a:spcAft>
            </a:pPr>
            <a:r>
              <a:rPr lang="en-US" altLang="en-US" b="1" kern="1200" dirty="0">
                <a:solidFill>
                  <a:srgbClr val="0000CC"/>
                </a:solidFill>
                <a:highlight>
                  <a:srgbClr val="FFFFCC"/>
                </a:highlight>
              </a:rPr>
              <a:t>…what we have come to call ‘The 10 Commandments’ was later called (literally) ‘The 10 words’ (cf. </a:t>
            </a:r>
            <a:r>
              <a:rPr lang="fr-FR" altLang="en-US" b="1" kern="1200" dirty="0">
                <a:solidFill>
                  <a:srgbClr val="0000CC"/>
                </a:solidFill>
                <a:highlight>
                  <a:srgbClr val="FFFFCC"/>
                </a:highlight>
              </a:rPr>
              <a:t>Exo. 34:28; </a:t>
            </a:r>
            <a:r>
              <a:rPr lang="fr-FR" altLang="en-US" b="1" kern="1200" dirty="0" err="1">
                <a:solidFill>
                  <a:srgbClr val="0000CC"/>
                </a:solidFill>
                <a:highlight>
                  <a:srgbClr val="FFFFCC"/>
                </a:highlight>
              </a:rPr>
              <a:t>Deu</a:t>
            </a:r>
            <a:r>
              <a:rPr lang="fr-FR" altLang="en-US" b="1" kern="1200" dirty="0">
                <a:solidFill>
                  <a:srgbClr val="0000CC"/>
                </a:solidFill>
                <a:highlight>
                  <a:srgbClr val="FFFFCC"/>
                </a:highlight>
              </a:rPr>
              <a:t>. 4:13; 10:4)?</a:t>
            </a:r>
          </a:p>
          <a:p>
            <a:pPr algn="just">
              <a:lnSpc>
                <a:spcPct val="90000"/>
              </a:lnSpc>
              <a:spcBef>
                <a:spcPts val="0"/>
              </a:spcBef>
              <a:spcAft>
                <a:spcPts val="1200"/>
              </a:spcAft>
            </a:pPr>
            <a:r>
              <a:rPr lang="en-US" altLang="en-US" dirty="0"/>
              <a:t>…as God spoke them first, in Exodus 20:1-21 ‘The 10’ were not given any special name?</a:t>
            </a:r>
          </a:p>
        </p:txBody>
      </p:sp>
      <p:sp>
        <p:nvSpPr>
          <p:cNvPr id="7" name="Text Box 4">
            <a:extLst>
              <a:ext uri="{FF2B5EF4-FFF2-40B4-BE49-F238E27FC236}">
                <a16:creationId xmlns:a16="http://schemas.microsoft.com/office/drawing/2014/main" id="{758A6E49-6D11-4698-B09E-4F960957814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9" name="Picture 8">
            <a:extLst>
              <a:ext uri="{FF2B5EF4-FFF2-40B4-BE49-F238E27FC236}">
                <a16:creationId xmlns:a16="http://schemas.microsoft.com/office/drawing/2014/main" id="{386E7418-A637-4E95-A9A0-2058A9493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425479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0" y="762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a:lnSpc>
                <a:spcPct val="115000"/>
              </a:lnSpc>
              <a:spcBef>
                <a:spcPts val="600"/>
              </a:spcBef>
              <a:spcAft>
                <a:spcPts val="600"/>
              </a:spcAft>
              <a:defRPr/>
            </a:pPr>
            <a:r>
              <a:rPr lang="en-US" sz="3600" b="1" dirty="0">
                <a:solidFill>
                  <a:srgbClr val="0000CC"/>
                </a:solidFill>
                <a:latin typeface="Calibri" panose="020F0502020204030204" pitchFamily="34" charset="0"/>
                <a:ea typeface="+mn-ea"/>
                <a:cs typeface="Calibri" panose="020F0502020204030204" pitchFamily="34" charset="0"/>
              </a:rPr>
              <a:t>Exodus 34:28b</a:t>
            </a:r>
          </a:p>
          <a:p>
            <a:pPr marL="0" marR="0" algn="just">
              <a:lnSpc>
                <a:spcPct val="115000"/>
              </a:lnSpc>
              <a:spcBef>
                <a:spcPts val="0"/>
              </a:spcBef>
              <a:spcAft>
                <a:spcPts val="1000"/>
              </a:spcAft>
            </a:pPr>
            <a:r>
              <a:rPr lang="en-US" sz="3200" dirty="0">
                <a:latin typeface="Calibri" panose="020F0502020204030204" pitchFamily="34" charset="0"/>
              </a:rPr>
              <a:t>…And he wrote on the tablets the words of the covenant, the Ten </a:t>
            </a:r>
            <a:r>
              <a:rPr lang="en-US" sz="3200" b="1" dirty="0">
                <a:solidFill>
                  <a:srgbClr val="0000CC"/>
                </a:solidFill>
                <a:latin typeface="Calibri" panose="020F0502020204030204" pitchFamily="34" charset="0"/>
              </a:rPr>
              <a:t>Commandments</a:t>
            </a:r>
            <a:r>
              <a:rPr lang="en-US" sz="3200" dirty="0">
                <a:latin typeface="Calibri" panose="020F0502020204030204" pitchFamily="34" charset="0"/>
              </a:rPr>
              <a:t> </a:t>
            </a:r>
            <a:r>
              <a:rPr lang="en-US" sz="3200" b="1" i="1" dirty="0">
                <a:solidFill>
                  <a:srgbClr val="0000CC"/>
                </a:solidFill>
                <a:latin typeface="Calibri" panose="020F0502020204030204" pitchFamily="34" charset="0"/>
              </a:rPr>
              <a:t>(literally words!)</a:t>
            </a:r>
            <a:r>
              <a:rPr lang="en-US" sz="3200" dirty="0">
                <a:latin typeface="Calibri" panose="020F0502020204030204" pitchFamily="34" charset="0"/>
              </a:rPr>
              <a:t>.</a:t>
            </a:r>
            <a:r>
              <a:rPr lang="en-US" sz="2800" dirty="0">
                <a:latin typeface="Calibri" panose="020F0502020204030204" pitchFamily="34" charset="0"/>
              </a:rPr>
              <a:t> </a:t>
            </a:r>
            <a:endParaRPr lang="en-US" sz="2800" dirty="0">
              <a:effectLst/>
              <a:latin typeface="Calibri" panose="020F0502020204030204" pitchFamily="34" charset="0"/>
            </a:endParaRPr>
          </a:p>
        </p:txBody>
      </p:sp>
      <p:pic>
        <p:nvPicPr>
          <p:cNvPr id="3" name="Picture 2">
            <a:extLst>
              <a:ext uri="{FF2B5EF4-FFF2-40B4-BE49-F238E27FC236}">
                <a16:creationId xmlns:a16="http://schemas.microsoft.com/office/drawing/2014/main" id="{9B30310E-6EBD-47C7-9376-DFD6DBBBC8F1}"/>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2493401" y="1981200"/>
            <a:ext cx="4157198" cy="3200400"/>
          </a:xfrm>
          <a:prstGeom prst="rect">
            <a:avLst/>
          </a:prstGeom>
        </p:spPr>
      </p:pic>
    </p:spTree>
    <p:extLst>
      <p:ext uri="{BB962C8B-B14F-4D97-AF65-F5344CB8AC3E}">
        <p14:creationId xmlns:p14="http://schemas.microsoft.com/office/powerpoint/2010/main" val="93697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0" y="762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115000"/>
              </a:lnSpc>
              <a:spcBef>
                <a:spcPts val="600"/>
              </a:spcBef>
              <a:spcAft>
                <a:spcPts val="600"/>
              </a:spcAft>
              <a:defRPr/>
            </a:pPr>
            <a:r>
              <a:rPr lang="en-US" sz="3600" b="1" dirty="0">
                <a:solidFill>
                  <a:srgbClr val="0000CC"/>
                </a:solidFill>
                <a:latin typeface="Calibri" panose="020F0502020204030204" pitchFamily="34" charset="0"/>
                <a:ea typeface="+mn-ea"/>
                <a:cs typeface="Calibri" panose="020F0502020204030204" pitchFamily="34" charset="0"/>
              </a:rPr>
              <a:t>Deuteronomy 4:13</a:t>
            </a:r>
          </a:p>
          <a:p>
            <a:pPr marL="0" marR="0" algn="just">
              <a:lnSpc>
                <a:spcPct val="115000"/>
              </a:lnSpc>
              <a:spcBef>
                <a:spcPts val="0"/>
              </a:spcBef>
              <a:spcAft>
                <a:spcPts val="1000"/>
              </a:spcAft>
            </a:pPr>
            <a:r>
              <a:rPr lang="en-US" sz="3200" dirty="0">
                <a:latin typeface="Calibri" panose="020F0502020204030204" pitchFamily="34" charset="0"/>
              </a:rPr>
              <a:t>“So He declared to you His covenant…</a:t>
            </a:r>
            <a:r>
              <a:rPr lang="en-US" sz="3200" i="1" dirty="0">
                <a:latin typeface="Calibri" panose="020F0502020204030204" pitchFamily="34" charset="0"/>
              </a:rPr>
              <a:t>that is,</a:t>
            </a:r>
            <a:r>
              <a:rPr lang="en-US" sz="3200" dirty="0">
                <a:latin typeface="Calibri" panose="020F0502020204030204" pitchFamily="34" charset="0"/>
              </a:rPr>
              <a:t> the Ten </a:t>
            </a:r>
            <a:r>
              <a:rPr lang="en-US" sz="3200" b="1" dirty="0">
                <a:solidFill>
                  <a:srgbClr val="0000CC"/>
                </a:solidFill>
                <a:latin typeface="Calibri" panose="020F0502020204030204" pitchFamily="34" charset="0"/>
              </a:rPr>
              <a:t>Commandments</a:t>
            </a:r>
            <a:r>
              <a:rPr lang="en-US" sz="3200" dirty="0">
                <a:latin typeface="Calibri" panose="020F0502020204030204" pitchFamily="34" charset="0"/>
              </a:rPr>
              <a:t> </a:t>
            </a:r>
            <a:r>
              <a:rPr lang="en-US" sz="3200" b="1" i="1" dirty="0">
                <a:solidFill>
                  <a:srgbClr val="0000CC"/>
                </a:solidFill>
                <a:latin typeface="Calibri" panose="020F0502020204030204" pitchFamily="34" charset="0"/>
              </a:rPr>
              <a:t>(literally words!)</a:t>
            </a:r>
            <a:r>
              <a:rPr lang="en-US" sz="3200" dirty="0">
                <a:latin typeface="Calibri" panose="020F0502020204030204" pitchFamily="34" charset="0"/>
              </a:rPr>
              <a:t>.</a:t>
            </a:r>
            <a:r>
              <a:rPr lang="en-US" sz="2800" dirty="0">
                <a:latin typeface="Calibri" panose="020F0502020204030204" pitchFamily="34" charset="0"/>
              </a:rPr>
              <a:t> </a:t>
            </a:r>
            <a:endParaRPr lang="en-US" sz="3200" dirty="0">
              <a:effectLst/>
              <a:latin typeface="Calibri" panose="020F0502020204030204" pitchFamily="34" charset="0"/>
            </a:endParaRPr>
          </a:p>
        </p:txBody>
      </p:sp>
      <p:pic>
        <p:nvPicPr>
          <p:cNvPr id="6" name="Picture 5">
            <a:extLst>
              <a:ext uri="{FF2B5EF4-FFF2-40B4-BE49-F238E27FC236}">
                <a16:creationId xmlns:a16="http://schemas.microsoft.com/office/drawing/2014/main" id="{6C8529C8-1329-4258-A02E-CD1B5C405EF8}"/>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2493401" y="1981200"/>
            <a:ext cx="4157198" cy="3200400"/>
          </a:xfrm>
          <a:prstGeom prst="rect">
            <a:avLst/>
          </a:prstGeom>
        </p:spPr>
      </p:pic>
    </p:spTree>
    <p:extLst>
      <p:ext uri="{BB962C8B-B14F-4D97-AF65-F5344CB8AC3E}">
        <p14:creationId xmlns:p14="http://schemas.microsoft.com/office/powerpoint/2010/main" val="116876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solidFill>
                  <a:srgbClr val="0000CC"/>
                </a:solidFill>
                <a:latin typeface="Calibri" panose="020F0502020204030204" pitchFamily="34" charset="0"/>
                <a:cs typeface="Calibri" panose="020F0502020204030204" pitchFamily="34" charset="0"/>
              </a:rPr>
              <a:t>Review</a:t>
            </a:r>
            <a:endParaRPr lang="en-US" alt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u="sng" dirty="0">
                <a:solidFill>
                  <a:srgbClr val="0000CC"/>
                </a:solidFill>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A Mountaintop Experience – Part 2 (Exo. 20:1-21)</a:t>
            </a:r>
            <a:endParaRPr 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3380491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8CC940-A297-4235-A4C1-991270AF8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2">
            <a:extLst>
              <a:ext uri="{FF2B5EF4-FFF2-40B4-BE49-F238E27FC236}">
                <a16:creationId xmlns:a16="http://schemas.microsoft.com/office/drawing/2014/main" id="{1F9B8ED8-5728-4A8B-8E01-073765E2969F}"/>
              </a:ext>
            </a:extLst>
          </p:cNvPr>
          <p:cNvSpPr txBox="1">
            <a:spLocks noChangeArrowheads="1"/>
          </p:cNvSpPr>
          <p:nvPr/>
        </p:nvSpPr>
        <p:spPr bwMode="auto">
          <a:xfrm>
            <a:off x="0" y="762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nSpc>
                <a:spcPct val="115000"/>
              </a:lnSpc>
              <a:spcBef>
                <a:spcPts val="600"/>
              </a:spcBef>
              <a:spcAft>
                <a:spcPts val="600"/>
              </a:spcAft>
              <a:defRPr/>
            </a:pPr>
            <a:r>
              <a:rPr lang="en-US" sz="3600" b="1" dirty="0">
                <a:solidFill>
                  <a:srgbClr val="0000CC"/>
                </a:solidFill>
                <a:latin typeface="Calibri" panose="020F0502020204030204" pitchFamily="34" charset="0"/>
                <a:ea typeface="+mn-ea"/>
                <a:cs typeface="Calibri" panose="020F0502020204030204" pitchFamily="34" charset="0"/>
              </a:rPr>
              <a:t>Deuteronomy 10:4</a:t>
            </a:r>
          </a:p>
          <a:p>
            <a:pPr marL="0" marR="0" algn="just">
              <a:lnSpc>
                <a:spcPct val="115000"/>
              </a:lnSpc>
              <a:spcBef>
                <a:spcPts val="0"/>
              </a:spcBef>
              <a:spcAft>
                <a:spcPts val="1000"/>
              </a:spcAft>
            </a:pPr>
            <a:r>
              <a:rPr lang="en-US" sz="3200" dirty="0">
                <a:latin typeface="Calibri" panose="020F0502020204030204" pitchFamily="34" charset="0"/>
              </a:rPr>
              <a:t>“He wrote on the tablets, like the former writing, the Ten </a:t>
            </a:r>
            <a:r>
              <a:rPr lang="en-US" sz="3200" b="1" dirty="0">
                <a:solidFill>
                  <a:srgbClr val="0000CC"/>
                </a:solidFill>
                <a:latin typeface="Calibri" panose="020F0502020204030204" pitchFamily="34" charset="0"/>
              </a:rPr>
              <a:t>Commandments</a:t>
            </a:r>
            <a:r>
              <a:rPr lang="en-US" sz="3200" dirty="0">
                <a:latin typeface="Calibri" panose="020F0502020204030204" pitchFamily="34" charset="0"/>
              </a:rPr>
              <a:t> </a:t>
            </a:r>
            <a:r>
              <a:rPr lang="en-US" sz="3200" b="1" i="1" dirty="0">
                <a:solidFill>
                  <a:srgbClr val="0000CC"/>
                </a:solidFill>
                <a:latin typeface="Calibri" panose="020F0502020204030204" pitchFamily="34" charset="0"/>
              </a:rPr>
              <a:t>(literally words!)</a:t>
            </a:r>
            <a:r>
              <a:rPr lang="en-US" sz="3200" dirty="0">
                <a:latin typeface="Calibri" panose="020F0502020204030204" pitchFamily="34" charset="0"/>
              </a:rPr>
              <a:t>…</a:t>
            </a:r>
            <a:r>
              <a:rPr lang="en-US" sz="2800" dirty="0">
                <a:latin typeface="Calibri" panose="020F0502020204030204" pitchFamily="34" charset="0"/>
              </a:rPr>
              <a:t> </a:t>
            </a:r>
            <a:endParaRPr lang="en-US" sz="3200" dirty="0">
              <a:effectLst/>
              <a:latin typeface="Calibri" panose="020F0502020204030204" pitchFamily="34" charset="0"/>
            </a:endParaRPr>
          </a:p>
        </p:txBody>
      </p:sp>
      <p:pic>
        <p:nvPicPr>
          <p:cNvPr id="6" name="Picture 5">
            <a:extLst>
              <a:ext uri="{FF2B5EF4-FFF2-40B4-BE49-F238E27FC236}">
                <a16:creationId xmlns:a16="http://schemas.microsoft.com/office/drawing/2014/main" id="{50F8DA51-ADDC-4404-82BA-51FFBF3F5554}"/>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2493401" y="1981200"/>
            <a:ext cx="4157198" cy="3200400"/>
          </a:xfrm>
          <a:prstGeom prst="rect">
            <a:avLst/>
          </a:prstGeom>
        </p:spPr>
      </p:pic>
    </p:spTree>
    <p:extLst>
      <p:ext uri="{BB962C8B-B14F-4D97-AF65-F5344CB8AC3E}">
        <p14:creationId xmlns:p14="http://schemas.microsoft.com/office/powerpoint/2010/main" val="846349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FD06B3-34EA-47D5-8DF2-EB7155525583}"/>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3076" name="Rectangle 4">
            <a:extLst>
              <a:ext uri="{FF2B5EF4-FFF2-40B4-BE49-F238E27FC236}">
                <a16:creationId xmlns:a16="http://schemas.microsoft.com/office/drawing/2014/main" id="{0FBB10EA-BBFB-4BD9-9724-2F2C9972AE84}"/>
              </a:ext>
            </a:extLst>
          </p:cNvPr>
          <p:cNvSpPr>
            <a:spLocks noGrp="1" noChangeArrowheads="1"/>
          </p:cNvSpPr>
          <p:nvPr>
            <p:ph sz="half" idx="2"/>
          </p:nvPr>
        </p:nvSpPr>
        <p:spPr>
          <a:xfrm>
            <a:off x="2516095" y="1417577"/>
            <a:ext cx="6323105" cy="4983223"/>
          </a:xfrm>
        </p:spPr>
        <p:txBody>
          <a:bodyPr/>
          <a:lstStyle/>
          <a:p>
            <a:pPr algn="just">
              <a:lnSpc>
                <a:spcPct val="90000"/>
              </a:lnSpc>
              <a:spcBef>
                <a:spcPts val="0"/>
              </a:spcBef>
              <a:spcAft>
                <a:spcPts val="1200"/>
              </a:spcAft>
            </a:pPr>
            <a:r>
              <a:rPr lang="en-US" altLang="en-US" dirty="0"/>
              <a:t>…what we have  come to call ‘The 10 Commandments’ as originally given had additional spoken commandments, at the end of chapter, after V. 21?</a:t>
            </a:r>
          </a:p>
          <a:p>
            <a:pPr algn="just">
              <a:lnSpc>
                <a:spcPct val="90000"/>
              </a:lnSpc>
              <a:spcBef>
                <a:spcPts val="0"/>
              </a:spcBef>
              <a:spcAft>
                <a:spcPts val="1200"/>
              </a:spcAft>
            </a:pPr>
            <a:r>
              <a:rPr lang="en-US" altLang="en-US" dirty="0"/>
              <a:t>…what we have come to call ‘The 10 Commandments’ was later called (literally) ‘The 10 words’ (cf. </a:t>
            </a:r>
            <a:r>
              <a:rPr lang="fr-FR" altLang="en-US" dirty="0"/>
              <a:t>Exo. 34:28; </a:t>
            </a:r>
            <a:r>
              <a:rPr lang="fr-FR" altLang="en-US" dirty="0" err="1"/>
              <a:t>Deu</a:t>
            </a:r>
            <a:r>
              <a:rPr lang="fr-FR" altLang="en-US" dirty="0"/>
              <a:t>. 4:13; 10:4)?</a:t>
            </a:r>
          </a:p>
          <a:p>
            <a:pPr algn="just">
              <a:lnSpc>
                <a:spcPct val="90000"/>
              </a:lnSpc>
              <a:spcBef>
                <a:spcPts val="0"/>
              </a:spcBef>
              <a:spcAft>
                <a:spcPts val="1200"/>
              </a:spcAft>
            </a:pPr>
            <a:r>
              <a:rPr lang="en-US" altLang="en-US" b="1" kern="1200" dirty="0">
                <a:solidFill>
                  <a:srgbClr val="0000CC"/>
                </a:solidFill>
                <a:highlight>
                  <a:srgbClr val="FFFFCC"/>
                </a:highlight>
              </a:rPr>
              <a:t>…as God spoke them first, in Exodus 20:1-21 ‘The 10’ were not given any special name?</a:t>
            </a:r>
          </a:p>
        </p:txBody>
      </p:sp>
      <p:sp>
        <p:nvSpPr>
          <p:cNvPr id="7" name="Text Box 4">
            <a:extLst>
              <a:ext uri="{FF2B5EF4-FFF2-40B4-BE49-F238E27FC236}">
                <a16:creationId xmlns:a16="http://schemas.microsoft.com/office/drawing/2014/main" id="{758A6E49-6D11-4698-B09E-4F960957814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9" name="Picture 8">
            <a:extLst>
              <a:ext uri="{FF2B5EF4-FFF2-40B4-BE49-F238E27FC236}">
                <a16:creationId xmlns:a16="http://schemas.microsoft.com/office/drawing/2014/main" id="{386E7418-A637-4E95-A9A0-2058A9493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236392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81D923DD-7D8D-4A59-9C66-48CF41BF5526}"/>
              </a:ext>
            </a:extLst>
          </p:cNvPr>
          <p:cNvSpPr>
            <a:spLocks noGrp="1" noChangeArrowheads="1"/>
          </p:cNvSpPr>
          <p:nvPr>
            <p:ph sz="half" idx="2"/>
          </p:nvPr>
        </p:nvSpPr>
        <p:spPr>
          <a:xfrm>
            <a:off x="2590800" y="1447800"/>
            <a:ext cx="6477000" cy="4953000"/>
          </a:xfrm>
        </p:spPr>
        <p:txBody>
          <a:bodyPr/>
          <a:lstStyle/>
          <a:p>
            <a:pPr algn="just">
              <a:lnSpc>
                <a:spcPct val="90000"/>
              </a:lnSpc>
              <a:spcBef>
                <a:spcPts val="0"/>
              </a:spcBef>
              <a:spcAft>
                <a:spcPts val="1200"/>
              </a:spcAft>
            </a:pPr>
            <a:r>
              <a:rPr lang="en-US" altLang="en-US" b="1" kern="1200" dirty="0">
                <a:solidFill>
                  <a:srgbClr val="0000CC"/>
                </a:solidFill>
                <a:highlight>
                  <a:srgbClr val="FFFFCC"/>
                </a:highlight>
              </a:rPr>
              <a:t>…the words of ‘The 10 Commandments’ were first </a:t>
            </a:r>
            <a:r>
              <a:rPr lang="en-US" altLang="en-US" b="1" u="sng" kern="1200" dirty="0">
                <a:solidFill>
                  <a:srgbClr val="0000CC"/>
                </a:solidFill>
                <a:highlight>
                  <a:srgbClr val="FFFFCC"/>
                </a:highlight>
              </a:rPr>
              <a:t>SPOKEN</a:t>
            </a:r>
            <a:r>
              <a:rPr lang="en-US" altLang="en-US" b="1" kern="1200" dirty="0">
                <a:solidFill>
                  <a:srgbClr val="0000CC"/>
                </a:solidFill>
                <a:highlight>
                  <a:srgbClr val="FFFFCC"/>
                </a:highlight>
              </a:rPr>
              <a:t> by God, later </a:t>
            </a:r>
            <a:r>
              <a:rPr lang="en-US" altLang="en-US" b="1" u="sng" kern="1200" dirty="0">
                <a:solidFill>
                  <a:srgbClr val="0000CC"/>
                </a:solidFill>
                <a:highlight>
                  <a:srgbClr val="FFFFCC"/>
                </a:highlight>
              </a:rPr>
              <a:t>WRITTEN</a:t>
            </a:r>
            <a:r>
              <a:rPr lang="en-US" altLang="en-US" b="1" kern="1200" dirty="0">
                <a:solidFill>
                  <a:srgbClr val="0000CC"/>
                </a:solidFill>
                <a:highlight>
                  <a:srgbClr val="FFFFCC"/>
                </a:highlight>
              </a:rPr>
              <a:t> down by Moses, then </a:t>
            </a:r>
            <a:r>
              <a:rPr lang="en-US" altLang="en-US" b="1" u="sng" kern="1200" dirty="0">
                <a:solidFill>
                  <a:srgbClr val="0000CC"/>
                </a:solidFill>
                <a:highlight>
                  <a:srgbClr val="FFFFCC"/>
                </a:highlight>
              </a:rPr>
              <a:t>WRITTEN</a:t>
            </a:r>
            <a:r>
              <a:rPr lang="en-US" altLang="en-US" b="1" kern="1200" dirty="0">
                <a:solidFill>
                  <a:srgbClr val="0000CC"/>
                </a:solidFill>
                <a:highlight>
                  <a:srgbClr val="FFFFCC"/>
                </a:highlight>
              </a:rPr>
              <a:t> by God on tablets of stone? </a:t>
            </a:r>
          </a:p>
          <a:p>
            <a:pPr algn="just">
              <a:lnSpc>
                <a:spcPct val="90000"/>
              </a:lnSpc>
              <a:spcBef>
                <a:spcPts val="0"/>
              </a:spcBef>
              <a:spcAft>
                <a:spcPts val="1200"/>
              </a:spcAft>
            </a:pPr>
            <a:r>
              <a:rPr lang="en-US" altLang="en-US" dirty="0"/>
              <a:t>…those tablets of stone were broken by Moses</a:t>
            </a:r>
          </a:p>
          <a:p>
            <a:pPr algn="just">
              <a:lnSpc>
                <a:spcPct val="90000"/>
              </a:lnSpc>
              <a:spcBef>
                <a:spcPts val="0"/>
              </a:spcBef>
              <a:spcAft>
                <a:spcPts val="1200"/>
              </a:spcAft>
            </a:pPr>
            <a:r>
              <a:rPr lang="en-US" altLang="en-US" dirty="0"/>
              <a:t>…new tablets of stone were written again by God and placed in the Ark</a:t>
            </a:r>
          </a:p>
          <a:p>
            <a:pPr algn="just">
              <a:lnSpc>
                <a:spcPct val="90000"/>
              </a:lnSpc>
              <a:spcBef>
                <a:spcPts val="0"/>
              </a:spcBef>
              <a:spcAft>
                <a:spcPts val="1200"/>
              </a:spcAft>
            </a:pPr>
            <a:r>
              <a:rPr lang="en-US" altLang="en-US" dirty="0"/>
              <a:t>…the “10 Words” were later spoken by Moses to the Children of Israel before they crossed the Jordan River?  </a:t>
            </a:r>
          </a:p>
        </p:txBody>
      </p:sp>
      <p:sp>
        <p:nvSpPr>
          <p:cNvPr id="9" name="Rectangle 2">
            <a:extLst>
              <a:ext uri="{FF2B5EF4-FFF2-40B4-BE49-F238E27FC236}">
                <a16:creationId xmlns:a16="http://schemas.microsoft.com/office/drawing/2014/main" id="{00A290D0-EE9E-4C61-9742-B1FDDF9CBD7E}"/>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10" name="Text Box 4">
            <a:extLst>
              <a:ext uri="{FF2B5EF4-FFF2-40B4-BE49-F238E27FC236}">
                <a16:creationId xmlns:a16="http://schemas.microsoft.com/office/drawing/2014/main" id="{E803A4D6-3D25-45A1-B15B-8B9787275E0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EE07226D-F666-46D9-A0A8-8D7909E45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820D2-3BFB-464F-AA19-9FE711BBCC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6FA2021-6257-48A5-B024-4EF406421608}"/>
              </a:ext>
            </a:extLst>
          </p:cNvPr>
          <p:cNvSpPr/>
          <p:nvPr/>
        </p:nvSpPr>
        <p:spPr>
          <a:xfrm>
            <a:off x="152400" y="100548"/>
            <a:ext cx="8839200" cy="4893647"/>
          </a:xfrm>
          <a:prstGeom prst="rect">
            <a:avLst/>
          </a:prstGeom>
        </p:spPr>
        <p:txBody>
          <a:bodyPr wrap="square">
            <a:spAutoFit/>
          </a:bodyPr>
          <a:lstStyle/>
          <a:p>
            <a:pPr algn="ctr">
              <a:spcAft>
                <a:spcPts val="1200"/>
              </a:spcAft>
            </a:pPr>
            <a:r>
              <a:rPr lang="en-US" sz="3400" b="1" dirty="0">
                <a:solidFill>
                  <a:srgbClr val="0000CC"/>
                </a:solidFill>
                <a:latin typeface="Calibri" panose="020F0502020204030204" pitchFamily="34" charset="0"/>
                <a:cs typeface="Calibri" panose="020F0502020204030204" pitchFamily="34" charset="0"/>
              </a:rPr>
              <a:t>Exodus 31:18</a:t>
            </a:r>
          </a:p>
          <a:p>
            <a:pPr algn="just"/>
            <a:r>
              <a:rPr lang="en-US" sz="2800" dirty="0">
                <a:latin typeface="Calibri" panose="020F0502020204030204" pitchFamily="34" charset="0"/>
                <a:cs typeface="Calibri" panose="020F0502020204030204" pitchFamily="34" charset="0"/>
              </a:rPr>
              <a:t>When He had finished speaking with him upon Mount Sinai, He gave Moses the two tablets of the testimony, tablets of stone, written </a:t>
            </a:r>
            <a:r>
              <a:rPr lang="en-US" sz="2800" b="1" u="sng" dirty="0">
                <a:solidFill>
                  <a:srgbClr val="0000CC"/>
                </a:solidFill>
                <a:highlight>
                  <a:srgbClr val="FFFFCC"/>
                </a:highlight>
                <a:latin typeface="Calibri" panose="020F0502020204030204" pitchFamily="34" charset="0"/>
                <a:cs typeface="Calibri" panose="020F0502020204030204" pitchFamily="34" charset="0"/>
              </a:rPr>
              <a:t>by the finger of God</a:t>
            </a:r>
            <a:r>
              <a:rPr lang="en-US" sz="2800" dirty="0">
                <a:latin typeface="Calibri" panose="020F0502020204030204" pitchFamily="34" charset="0"/>
                <a:cs typeface="Calibri" panose="020F0502020204030204" pitchFamily="34" charset="0"/>
              </a:rPr>
              <a:t>.</a:t>
            </a:r>
          </a:p>
          <a:p>
            <a:pPr algn="just"/>
            <a:endParaRPr lang="en-US" sz="2800" dirty="0">
              <a:latin typeface="Calibri" panose="020F0502020204030204" pitchFamily="34" charset="0"/>
              <a:cs typeface="Calibri" panose="020F0502020204030204" pitchFamily="34" charset="0"/>
            </a:endParaRPr>
          </a:p>
          <a:p>
            <a:pPr algn="ctr">
              <a:spcAft>
                <a:spcPts val="1200"/>
              </a:spcAft>
            </a:pPr>
            <a:r>
              <a:rPr lang="en-US" sz="3400" b="1" dirty="0">
                <a:solidFill>
                  <a:srgbClr val="0000CC"/>
                </a:solidFill>
                <a:latin typeface="Calibri" panose="020F0502020204030204" pitchFamily="34" charset="0"/>
                <a:cs typeface="Calibri" panose="020F0502020204030204" pitchFamily="34" charset="0"/>
              </a:rPr>
              <a:t>Deuteronomy 9:10</a:t>
            </a:r>
          </a:p>
          <a:p>
            <a:pPr algn="just"/>
            <a:r>
              <a:rPr lang="en-US" sz="2800" dirty="0">
                <a:latin typeface="Calibri" panose="020F0502020204030204" pitchFamily="34" charset="0"/>
                <a:cs typeface="Calibri" panose="020F0502020204030204" pitchFamily="34" charset="0"/>
              </a:rPr>
              <a:t>“The Lord gave me the two tablets of stone written by </a:t>
            </a:r>
            <a:r>
              <a:rPr lang="en-US" sz="2800" b="1" u="sng" dirty="0">
                <a:solidFill>
                  <a:srgbClr val="0000CC"/>
                </a:solidFill>
                <a:highlight>
                  <a:srgbClr val="FFFFCC"/>
                </a:highlight>
                <a:latin typeface="Calibri" panose="020F0502020204030204" pitchFamily="34" charset="0"/>
                <a:cs typeface="Calibri" panose="020F0502020204030204" pitchFamily="34" charset="0"/>
              </a:rPr>
              <a:t>the finger of God</a:t>
            </a:r>
            <a:r>
              <a:rPr lang="en-US" sz="2800" dirty="0">
                <a:latin typeface="Calibri" panose="020F0502020204030204" pitchFamily="34" charset="0"/>
                <a:cs typeface="Calibri" panose="020F0502020204030204" pitchFamily="34" charset="0"/>
              </a:rPr>
              <a:t>; and on them were all the words which the Lord had spoken with you at the mountain from the midst of the fire on the day of the assembly. </a:t>
            </a:r>
          </a:p>
        </p:txBody>
      </p:sp>
    </p:spTree>
    <p:extLst>
      <p:ext uri="{BB962C8B-B14F-4D97-AF65-F5344CB8AC3E}">
        <p14:creationId xmlns:p14="http://schemas.microsoft.com/office/powerpoint/2010/main" val="226611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1E99F4A-56E0-4F44-BD76-D49982278CB7}"/>
              </a:ext>
            </a:extLst>
          </p:cNvPr>
          <p:cNvSpPr>
            <a:spLocks noGrp="1" noChangeArrowheads="1"/>
          </p:cNvSpPr>
          <p:nvPr>
            <p:ph type="title"/>
          </p:nvPr>
        </p:nvSpPr>
        <p:spPr>
          <a:xfrm>
            <a:off x="723900" y="685800"/>
            <a:ext cx="7696200" cy="533400"/>
          </a:xfrm>
        </p:spPr>
        <p:txBody>
          <a:bodyPr/>
          <a:lstStyle/>
          <a:p>
            <a:r>
              <a:rPr lang="en-US" altLang="en-US" sz="3600" b="1" dirty="0">
                <a:solidFill>
                  <a:srgbClr val="0000CC"/>
                </a:solidFill>
                <a:ea typeface="+mn-ea"/>
              </a:rPr>
              <a:t>Figure of Speech</a:t>
            </a:r>
            <a:endParaRPr lang="en-US" altLang="en-US" sz="2800" b="1" dirty="0">
              <a:solidFill>
                <a:srgbClr val="0000CC"/>
              </a:solidFill>
              <a:ea typeface="+mn-ea"/>
            </a:endParaRPr>
          </a:p>
        </p:txBody>
      </p:sp>
      <p:sp>
        <p:nvSpPr>
          <p:cNvPr id="10" name="Text Box 4">
            <a:extLst>
              <a:ext uri="{FF2B5EF4-FFF2-40B4-BE49-F238E27FC236}">
                <a16:creationId xmlns:a16="http://schemas.microsoft.com/office/drawing/2014/main" id="{37A6502B-F11D-4CD4-8C3A-329E381E4B50}"/>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
        <p:nvSpPr>
          <p:cNvPr id="2" name="Rectangle 1">
            <a:extLst>
              <a:ext uri="{FF2B5EF4-FFF2-40B4-BE49-F238E27FC236}">
                <a16:creationId xmlns:a16="http://schemas.microsoft.com/office/drawing/2014/main" id="{DF037075-52A5-43AB-B169-6D3F410D415D}"/>
              </a:ext>
            </a:extLst>
          </p:cNvPr>
          <p:cNvSpPr/>
          <p:nvPr/>
        </p:nvSpPr>
        <p:spPr>
          <a:xfrm>
            <a:off x="76200" y="1225689"/>
            <a:ext cx="9067800" cy="4893647"/>
          </a:xfrm>
          <a:prstGeom prst="rect">
            <a:avLst/>
          </a:prstGeom>
        </p:spPr>
        <p:txBody>
          <a:bodyPr wrap="square">
            <a:spAutoFit/>
          </a:bodyPr>
          <a:lstStyle/>
          <a:p>
            <a:pPr algn="just"/>
            <a:r>
              <a:rPr lang="en-US" sz="2400" b="1" dirty="0">
                <a:solidFill>
                  <a:srgbClr val="0000CC"/>
                </a:solidFill>
                <a:latin typeface="Calibri" panose="020F0502020204030204" pitchFamily="34" charset="0"/>
                <a:cs typeface="Calibri" panose="020F0502020204030204" pitchFamily="34" charset="0"/>
              </a:rPr>
              <a:t>A figure is simply a word or a sentence thrown into a peculiar </a:t>
            </a:r>
            <a:r>
              <a:rPr lang="en-US" sz="2400" b="1" i="1" dirty="0">
                <a:solidFill>
                  <a:srgbClr val="0000CC"/>
                </a:solidFill>
                <a:latin typeface="Calibri" panose="020F0502020204030204" pitchFamily="34" charset="0"/>
                <a:cs typeface="Calibri" panose="020F0502020204030204" pitchFamily="34" charset="0"/>
              </a:rPr>
              <a:t>form, different from its original or simplest meaning or use....</a:t>
            </a:r>
            <a:r>
              <a:rPr lang="en-US" sz="2400" dirty="0">
                <a:latin typeface="Calibri" panose="020F0502020204030204" pitchFamily="34" charset="0"/>
                <a:cs typeface="Calibri" panose="020F0502020204030204" pitchFamily="34" charset="0"/>
              </a:rPr>
              <a:t>It may be asked, “How are we to know, then, when words are to be taken in their simple, original form (i.e., literally), and when they are to be taken in some other and peculiar form (i.e., as a Figure)?” </a:t>
            </a:r>
            <a:r>
              <a:rPr lang="en-US" sz="2400" b="1" dirty="0">
                <a:solidFill>
                  <a:srgbClr val="0000CC"/>
                </a:solidFill>
                <a:latin typeface="Calibri" panose="020F0502020204030204" pitchFamily="34" charset="0"/>
                <a:cs typeface="Calibri" panose="020F0502020204030204" pitchFamily="34" charset="0"/>
              </a:rPr>
              <a:t>The answer is that, whenever and wherever it is possible, the words of Scripture are to be understood literally, but when a statement appears to be contrary to our experience, or to known fact, or revealed truth; or seems to be at variance with the general teaching of the Scriptures, then we may reasonably expect that some figure is employed</a:t>
            </a:r>
            <a:r>
              <a:rPr lang="en-US" sz="2400" dirty="0">
                <a:solidFill>
                  <a:srgbClr val="0000CC"/>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And as it is employed only to call our attention to some specially designed emphasis, we are at once bound to diligently examine the figure for the purpose of discovering and learning the truth that is thus emphasized.</a:t>
            </a:r>
          </a:p>
        </p:txBody>
      </p:sp>
      <p:sp>
        <p:nvSpPr>
          <p:cNvPr id="3" name="Rectangle 2">
            <a:extLst>
              <a:ext uri="{FF2B5EF4-FFF2-40B4-BE49-F238E27FC236}">
                <a16:creationId xmlns:a16="http://schemas.microsoft.com/office/drawing/2014/main" id="{5A6872C0-26DF-4BA6-8D19-0CE6D40ADD27}"/>
              </a:ext>
            </a:extLst>
          </p:cNvPr>
          <p:cNvSpPr/>
          <p:nvPr/>
        </p:nvSpPr>
        <p:spPr>
          <a:xfrm>
            <a:off x="1447800" y="6248400"/>
            <a:ext cx="6248400" cy="584775"/>
          </a:xfrm>
          <a:prstGeom prst="rect">
            <a:avLst/>
          </a:prstGeom>
        </p:spPr>
        <p:txBody>
          <a:bodyPr wrap="square">
            <a:spAutoFit/>
          </a:bodyPr>
          <a:lstStyle/>
          <a:p>
            <a:pPr algn="ctr"/>
            <a:r>
              <a:rPr lang="en-US" sz="1600" dirty="0">
                <a:latin typeface="Calibri" panose="020F0502020204030204" pitchFamily="34" charset="0"/>
                <a:cs typeface="Calibri" panose="020F0502020204030204" pitchFamily="34" charset="0"/>
              </a:rPr>
              <a:t>Bullinger, E. W. (1898).  (p. xv). Figures of Speech Used in the Bible (p. xv). </a:t>
            </a:r>
          </a:p>
          <a:p>
            <a:pPr algn="ctr"/>
            <a:r>
              <a:rPr lang="en-US" sz="1600" dirty="0">
                <a:latin typeface="Calibri" panose="020F0502020204030204" pitchFamily="34" charset="0"/>
                <a:cs typeface="Calibri" panose="020F0502020204030204" pitchFamily="34" charset="0"/>
              </a:rPr>
              <a:t>London; New York: Eyre &amp; </a:t>
            </a:r>
            <a:r>
              <a:rPr lang="en-US" sz="1600" dirty="0" err="1">
                <a:latin typeface="Calibri" panose="020F0502020204030204" pitchFamily="34" charset="0"/>
                <a:cs typeface="Calibri" panose="020F0502020204030204" pitchFamily="34" charset="0"/>
              </a:rPr>
              <a:t>Spottiswoode</a:t>
            </a:r>
            <a:r>
              <a:rPr lang="en-US" sz="1600" dirty="0">
                <a:latin typeface="Calibri" panose="020F0502020204030204" pitchFamily="34" charset="0"/>
                <a:cs typeface="Calibri" panose="020F0502020204030204" pitchFamily="34" charset="0"/>
              </a:rPr>
              <a:t>; E. &amp; J. B. Young &amp; Co.</a:t>
            </a:r>
          </a:p>
        </p:txBody>
      </p:sp>
    </p:spTree>
    <p:extLst>
      <p:ext uri="{BB962C8B-B14F-4D97-AF65-F5344CB8AC3E}">
        <p14:creationId xmlns:p14="http://schemas.microsoft.com/office/powerpoint/2010/main" val="1937516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891B8-2315-4B0A-A421-E6C1B7D8B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6208" y="1905000"/>
            <a:ext cx="7931583" cy="3657917"/>
          </a:xfrm>
          <a:prstGeom prst="rect">
            <a:avLst/>
          </a:prstGeom>
        </p:spPr>
      </p:pic>
      <p:sp>
        <p:nvSpPr>
          <p:cNvPr id="9" name="Rectangle 2">
            <a:extLst>
              <a:ext uri="{FF2B5EF4-FFF2-40B4-BE49-F238E27FC236}">
                <a16:creationId xmlns:a16="http://schemas.microsoft.com/office/drawing/2014/main" id="{31E99F4A-56E0-4F44-BD76-D49982278CB7}"/>
              </a:ext>
            </a:extLst>
          </p:cNvPr>
          <p:cNvSpPr>
            <a:spLocks noGrp="1" noChangeArrowheads="1"/>
          </p:cNvSpPr>
          <p:nvPr>
            <p:ph type="title"/>
          </p:nvPr>
        </p:nvSpPr>
        <p:spPr>
          <a:xfrm>
            <a:off x="0" y="685800"/>
            <a:ext cx="9144000" cy="914400"/>
          </a:xfrm>
        </p:spPr>
        <p:txBody>
          <a:bodyPr/>
          <a:lstStyle/>
          <a:p>
            <a:r>
              <a:rPr lang="en-US" altLang="en-US" sz="3600" b="1" dirty="0">
                <a:solidFill>
                  <a:srgbClr val="0000CC"/>
                </a:solidFill>
                <a:ea typeface="+mn-ea"/>
              </a:rPr>
              <a:t>Figure of Speech</a:t>
            </a:r>
            <a:br>
              <a:rPr lang="en-US" altLang="en-US" sz="3600" b="1" dirty="0">
                <a:solidFill>
                  <a:srgbClr val="0000CC"/>
                </a:solidFill>
                <a:ea typeface="+mn-ea"/>
              </a:rPr>
            </a:br>
            <a:r>
              <a:rPr lang="en-US" altLang="en-US" sz="2800" b="1" dirty="0">
                <a:solidFill>
                  <a:srgbClr val="0000CC"/>
                </a:solidFill>
                <a:ea typeface="+mn-ea"/>
              </a:rPr>
              <a:t>“Synecdoche of the Part” - where </a:t>
            </a:r>
            <a:r>
              <a:rPr lang="en-US" sz="2800" b="1" dirty="0">
                <a:solidFill>
                  <a:srgbClr val="0000CC"/>
                </a:solidFill>
                <a:ea typeface="+mn-ea"/>
              </a:rPr>
              <a:t>a part is put for the whole</a:t>
            </a:r>
            <a:endParaRPr lang="en-US" altLang="en-US" sz="2600" b="1" dirty="0">
              <a:solidFill>
                <a:srgbClr val="0000CC"/>
              </a:solidFill>
              <a:ea typeface="+mn-ea"/>
            </a:endParaRPr>
          </a:p>
        </p:txBody>
      </p:sp>
      <p:sp>
        <p:nvSpPr>
          <p:cNvPr id="10" name="Text Box 4">
            <a:extLst>
              <a:ext uri="{FF2B5EF4-FFF2-40B4-BE49-F238E27FC236}">
                <a16:creationId xmlns:a16="http://schemas.microsoft.com/office/drawing/2014/main" id="{37A6502B-F11D-4CD4-8C3A-329E381E4B50}"/>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
        <p:nvSpPr>
          <p:cNvPr id="11" name="Rectangle 10">
            <a:extLst>
              <a:ext uri="{FF2B5EF4-FFF2-40B4-BE49-F238E27FC236}">
                <a16:creationId xmlns:a16="http://schemas.microsoft.com/office/drawing/2014/main" id="{89B07BD7-BC64-4035-8CF3-C67CB71EEED7}"/>
              </a:ext>
            </a:extLst>
          </p:cNvPr>
          <p:cNvSpPr/>
          <p:nvPr/>
        </p:nvSpPr>
        <p:spPr>
          <a:xfrm>
            <a:off x="0" y="5598776"/>
            <a:ext cx="9144000" cy="892552"/>
          </a:xfrm>
          <a:prstGeom prst="rect">
            <a:avLst/>
          </a:prstGeom>
        </p:spPr>
        <p:txBody>
          <a:bodyPr wrap="square">
            <a:spAutoFit/>
          </a:bodyPr>
          <a:lstStyle/>
          <a:p>
            <a:pPr algn="just"/>
            <a:r>
              <a:rPr lang="en-US" sz="2600" dirty="0">
                <a:latin typeface="Calibri" panose="020F0502020204030204" pitchFamily="34" charset="0"/>
                <a:cs typeface="Calibri" panose="020F0502020204030204" pitchFamily="34" charset="0"/>
              </a:rPr>
              <a:t>“A finger is attributed to God, to denote the putting forth of His formative power, and the direct and immediate act of God.”</a:t>
            </a:r>
          </a:p>
        </p:txBody>
      </p:sp>
    </p:spTree>
    <p:extLst>
      <p:ext uri="{BB962C8B-B14F-4D97-AF65-F5344CB8AC3E}">
        <p14:creationId xmlns:p14="http://schemas.microsoft.com/office/powerpoint/2010/main" val="393337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1E99F4A-56E0-4F44-BD76-D49982278CB7}"/>
              </a:ext>
            </a:extLst>
          </p:cNvPr>
          <p:cNvSpPr>
            <a:spLocks noGrp="1" noChangeArrowheads="1"/>
          </p:cNvSpPr>
          <p:nvPr>
            <p:ph type="title"/>
          </p:nvPr>
        </p:nvSpPr>
        <p:spPr>
          <a:xfrm>
            <a:off x="723900" y="685800"/>
            <a:ext cx="7696200" cy="914400"/>
          </a:xfrm>
        </p:spPr>
        <p:txBody>
          <a:bodyPr/>
          <a:lstStyle/>
          <a:p>
            <a:r>
              <a:rPr lang="en-US" altLang="en-US" sz="3600" b="1" dirty="0">
                <a:solidFill>
                  <a:srgbClr val="0000CC"/>
                </a:solidFill>
                <a:ea typeface="+mn-ea"/>
              </a:rPr>
              <a:t>Figure of Speech</a:t>
            </a:r>
            <a:br>
              <a:rPr lang="en-US" altLang="en-US" sz="3600" b="1" dirty="0">
                <a:solidFill>
                  <a:srgbClr val="0000CC"/>
                </a:solidFill>
                <a:ea typeface="+mn-ea"/>
              </a:rPr>
            </a:br>
            <a:r>
              <a:rPr lang="en-US" altLang="en-US" sz="2800" b="1" i="1" dirty="0">
                <a:solidFill>
                  <a:srgbClr val="0000CC"/>
                </a:solidFill>
                <a:ea typeface="+mn-ea"/>
              </a:rPr>
              <a:t>“the shadow of Your wings” </a:t>
            </a:r>
            <a:r>
              <a:rPr lang="en-US" altLang="en-US" sz="2800" b="1" dirty="0">
                <a:solidFill>
                  <a:srgbClr val="0000CC"/>
                </a:solidFill>
                <a:ea typeface="+mn-ea"/>
              </a:rPr>
              <a:t>(Psa. 17:8; 36:7; 57:1) </a:t>
            </a:r>
          </a:p>
        </p:txBody>
      </p:sp>
      <p:sp>
        <p:nvSpPr>
          <p:cNvPr id="10" name="Text Box 4">
            <a:extLst>
              <a:ext uri="{FF2B5EF4-FFF2-40B4-BE49-F238E27FC236}">
                <a16:creationId xmlns:a16="http://schemas.microsoft.com/office/drawing/2014/main" id="{37A6502B-F11D-4CD4-8C3A-329E381E4B50}"/>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4" name="Picture 3">
            <a:extLst>
              <a:ext uri="{FF2B5EF4-FFF2-40B4-BE49-F238E27FC236}">
                <a16:creationId xmlns:a16="http://schemas.microsoft.com/office/drawing/2014/main" id="{DB6D1FA6-D524-4561-9135-E1BB43943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2601" y="1828800"/>
            <a:ext cx="4218798" cy="4846740"/>
          </a:xfrm>
          <a:prstGeom prst="rect">
            <a:avLst/>
          </a:prstGeom>
        </p:spPr>
      </p:pic>
    </p:spTree>
    <p:extLst>
      <p:ext uri="{BB962C8B-B14F-4D97-AF65-F5344CB8AC3E}">
        <p14:creationId xmlns:p14="http://schemas.microsoft.com/office/powerpoint/2010/main" val="2349388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81D923DD-7D8D-4A59-9C66-48CF41BF5526}"/>
              </a:ext>
            </a:extLst>
          </p:cNvPr>
          <p:cNvSpPr>
            <a:spLocks noGrp="1" noChangeArrowheads="1"/>
          </p:cNvSpPr>
          <p:nvPr>
            <p:ph sz="half" idx="2"/>
          </p:nvPr>
        </p:nvSpPr>
        <p:spPr>
          <a:xfrm>
            <a:off x="2590800" y="1447800"/>
            <a:ext cx="6477000" cy="4953000"/>
          </a:xfrm>
        </p:spPr>
        <p:txBody>
          <a:bodyPr/>
          <a:lstStyle/>
          <a:p>
            <a:pPr algn="just">
              <a:lnSpc>
                <a:spcPct val="90000"/>
              </a:lnSpc>
              <a:spcBef>
                <a:spcPts val="0"/>
              </a:spcBef>
              <a:spcAft>
                <a:spcPts val="1200"/>
              </a:spcAft>
            </a:pPr>
            <a:r>
              <a:rPr lang="en-US" altLang="en-US" kern="1200" dirty="0"/>
              <a:t>…the words of ‘The 10 Commandments’ were first spoken by God, and later</a:t>
            </a:r>
            <a:r>
              <a:rPr lang="en-US" altLang="en-US" b="1" kern="1200" dirty="0">
                <a:solidFill>
                  <a:srgbClr val="0000CC"/>
                </a:solidFill>
              </a:rPr>
              <a:t> </a:t>
            </a:r>
            <a:r>
              <a:rPr lang="en-US" altLang="en-US" kern="1200" dirty="0"/>
              <a:t>written down by Moses, then written by God on tablets of stone? </a:t>
            </a:r>
          </a:p>
          <a:p>
            <a:pPr lvl="0" algn="just">
              <a:lnSpc>
                <a:spcPct val="90000"/>
              </a:lnSpc>
              <a:spcBef>
                <a:spcPts val="0"/>
              </a:spcBef>
              <a:spcAft>
                <a:spcPts val="1200"/>
              </a:spcAft>
            </a:pPr>
            <a:r>
              <a:rPr lang="en-US" altLang="en-US" b="1" kern="1200" dirty="0">
                <a:solidFill>
                  <a:srgbClr val="0000CC"/>
                </a:solidFill>
                <a:highlight>
                  <a:srgbClr val="FFFFCC"/>
                </a:highlight>
              </a:rPr>
              <a:t>…those tablets of stone were broken by Moses</a:t>
            </a:r>
          </a:p>
          <a:p>
            <a:pPr lvl="0" algn="just">
              <a:lnSpc>
                <a:spcPct val="90000"/>
              </a:lnSpc>
              <a:spcBef>
                <a:spcPts val="0"/>
              </a:spcBef>
              <a:spcAft>
                <a:spcPts val="1200"/>
              </a:spcAft>
            </a:pPr>
            <a:r>
              <a:rPr lang="en-US" altLang="en-US" dirty="0">
                <a:solidFill>
                  <a:srgbClr val="000000"/>
                </a:solidFill>
              </a:rPr>
              <a:t>…new tablets of stone were written again by God and placed in the Ark</a:t>
            </a:r>
          </a:p>
          <a:p>
            <a:pPr algn="just">
              <a:lnSpc>
                <a:spcPct val="90000"/>
              </a:lnSpc>
              <a:spcBef>
                <a:spcPts val="0"/>
              </a:spcBef>
              <a:spcAft>
                <a:spcPts val="1200"/>
              </a:spcAft>
            </a:pPr>
            <a:r>
              <a:rPr lang="en-US" altLang="en-US" dirty="0"/>
              <a:t>…the “10 Words” were later spoken by Moses to the Children of Israel before they crossed the Jordan River?  </a:t>
            </a:r>
          </a:p>
        </p:txBody>
      </p:sp>
      <p:sp>
        <p:nvSpPr>
          <p:cNvPr id="9" name="Rectangle 2">
            <a:extLst>
              <a:ext uri="{FF2B5EF4-FFF2-40B4-BE49-F238E27FC236}">
                <a16:creationId xmlns:a16="http://schemas.microsoft.com/office/drawing/2014/main" id="{00A290D0-EE9E-4C61-9742-B1FDDF9CBD7E}"/>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10" name="Text Box 4">
            <a:extLst>
              <a:ext uri="{FF2B5EF4-FFF2-40B4-BE49-F238E27FC236}">
                <a16:creationId xmlns:a16="http://schemas.microsoft.com/office/drawing/2014/main" id="{E803A4D6-3D25-45A1-B15B-8B9787275E0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EE07226D-F666-46D9-A0A8-8D7909E45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3447605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FF7A88-1379-4D7E-8BF9-E3D1E8DCA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6FA2021-6257-48A5-B024-4EF406421608}"/>
              </a:ext>
            </a:extLst>
          </p:cNvPr>
          <p:cNvSpPr/>
          <p:nvPr/>
        </p:nvSpPr>
        <p:spPr>
          <a:xfrm>
            <a:off x="152400" y="100548"/>
            <a:ext cx="8839200" cy="2492990"/>
          </a:xfrm>
          <a:prstGeom prst="rect">
            <a:avLst/>
          </a:prstGeom>
        </p:spPr>
        <p:txBody>
          <a:bodyPr wrap="square">
            <a:spAutoFit/>
          </a:bodyPr>
          <a:lstStyle/>
          <a:p>
            <a:pPr algn="ctr">
              <a:spcAft>
                <a:spcPts val="1200"/>
              </a:spcAft>
            </a:pPr>
            <a:r>
              <a:rPr lang="en-US" sz="3400" b="1" dirty="0">
                <a:solidFill>
                  <a:srgbClr val="0000CC"/>
                </a:solidFill>
                <a:latin typeface="Calibri" panose="020F0502020204030204" pitchFamily="34" charset="0"/>
                <a:cs typeface="Calibri" panose="020F0502020204030204" pitchFamily="34" charset="0"/>
              </a:rPr>
              <a:t>Exodus 32:19 </a:t>
            </a:r>
          </a:p>
          <a:p>
            <a:pPr algn="just"/>
            <a:r>
              <a:rPr lang="en-US" sz="2800" dirty="0">
                <a:latin typeface="Calibri" panose="020F0502020204030204" pitchFamily="34" charset="0"/>
                <a:cs typeface="Calibri" panose="020F0502020204030204" pitchFamily="34" charset="0"/>
              </a:rPr>
              <a:t>“It came about, as soon as Moses came near the camp, that he saw the calf and the dancing; and Moses’ anger burned, and </a:t>
            </a:r>
            <a:r>
              <a:rPr lang="en-US" sz="2800" b="1" u="sng" dirty="0">
                <a:solidFill>
                  <a:srgbClr val="0000CC"/>
                </a:solidFill>
                <a:highlight>
                  <a:srgbClr val="FFFFCC"/>
                </a:highlight>
                <a:latin typeface="Calibri" panose="020F0502020204030204" pitchFamily="34" charset="0"/>
                <a:cs typeface="Calibri" panose="020F0502020204030204" pitchFamily="34" charset="0"/>
              </a:rPr>
              <a:t>he threw the tablets from his hands and shattered them</a:t>
            </a:r>
            <a:r>
              <a:rPr lang="en-US" sz="2800" dirty="0">
                <a:latin typeface="Calibri" panose="020F0502020204030204" pitchFamily="34" charset="0"/>
                <a:cs typeface="Calibri" panose="020F0502020204030204" pitchFamily="34" charset="0"/>
              </a:rPr>
              <a:t> at the foot of the mountain.” </a:t>
            </a:r>
          </a:p>
        </p:txBody>
      </p:sp>
      <p:pic>
        <p:nvPicPr>
          <p:cNvPr id="2" name="Picture 1">
            <a:extLst>
              <a:ext uri="{FF2B5EF4-FFF2-40B4-BE49-F238E27FC236}">
                <a16:creationId xmlns:a16="http://schemas.microsoft.com/office/drawing/2014/main" id="{1007A77E-9C9B-4669-80D8-F590572F3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9014" y="2514600"/>
            <a:ext cx="2265972" cy="2743200"/>
          </a:xfrm>
          <a:prstGeom prst="roundRect">
            <a:avLst/>
          </a:prstGeom>
        </p:spPr>
      </p:pic>
    </p:spTree>
    <p:extLst>
      <p:ext uri="{BB962C8B-B14F-4D97-AF65-F5344CB8AC3E}">
        <p14:creationId xmlns:p14="http://schemas.microsoft.com/office/powerpoint/2010/main" val="292064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81D923DD-7D8D-4A59-9C66-48CF41BF5526}"/>
              </a:ext>
            </a:extLst>
          </p:cNvPr>
          <p:cNvSpPr>
            <a:spLocks noGrp="1" noChangeArrowheads="1"/>
          </p:cNvSpPr>
          <p:nvPr>
            <p:ph sz="half" idx="2"/>
          </p:nvPr>
        </p:nvSpPr>
        <p:spPr>
          <a:xfrm>
            <a:off x="2590800" y="1447800"/>
            <a:ext cx="6477000" cy="4953000"/>
          </a:xfrm>
        </p:spPr>
        <p:txBody>
          <a:bodyPr/>
          <a:lstStyle/>
          <a:p>
            <a:pPr algn="just">
              <a:lnSpc>
                <a:spcPct val="90000"/>
              </a:lnSpc>
              <a:spcBef>
                <a:spcPts val="0"/>
              </a:spcBef>
              <a:spcAft>
                <a:spcPts val="1200"/>
              </a:spcAft>
            </a:pPr>
            <a:r>
              <a:rPr lang="en-US" altLang="en-US" kern="1200" dirty="0"/>
              <a:t>…the words of ‘The 10 Commandments’ were first spoken by God, and later</a:t>
            </a:r>
            <a:r>
              <a:rPr lang="en-US" altLang="en-US" b="1" kern="1200" dirty="0">
                <a:solidFill>
                  <a:srgbClr val="0000CC"/>
                </a:solidFill>
              </a:rPr>
              <a:t> </a:t>
            </a:r>
            <a:r>
              <a:rPr lang="en-US" altLang="en-US" kern="1200" dirty="0"/>
              <a:t>written down by Moses, then written by God on tablets of stone? </a:t>
            </a:r>
          </a:p>
          <a:p>
            <a:pPr lvl="0" algn="just">
              <a:lnSpc>
                <a:spcPct val="90000"/>
              </a:lnSpc>
              <a:spcBef>
                <a:spcPts val="0"/>
              </a:spcBef>
              <a:spcAft>
                <a:spcPts val="1200"/>
              </a:spcAft>
            </a:pPr>
            <a:r>
              <a:rPr lang="en-US" altLang="en-US" kern="1200" dirty="0"/>
              <a:t>…those tablets of stone were broken by Moses</a:t>
            </a:r>
          </a:p>
          <a:p>
            <a:pPr lvl="0" algn="just">
              <a:lnSpc>
                <a:spcPct val="90000"/>
              </a:lnSpc>
              <a:spcBef>
                <a:spcPts val="0"/>
              </a:spcBef>
              <a:spcAft>
                <a:spcPts val="1200"/>
              </a:spcAft>
            </a:pPr>
            <a:r>
              <a:rPr lang="en-US" altLang="en-US" b="1" kern="1200" dirty="0">
                <a:solidFill>
                  <a:srgbClr val="0000CC"/>
                </a:solidFill>
                <a:highlight>
                  <a:srgbClr val="FFFFCC"/>
                </a:highlight>
              </a:rPr>
              <a:t>…new tablets of stone were written again by God and placed in the Ark</a:t>
            </a:r>
          </a:p>
          <a:p>
            <a:pPr algn="just">
              <a:lnSpc>
                <a:spcPct val="90000"/>
              </a:lnSpc>
              <a:spcBef>
                <a:spcPts val="0"/>
              </a:spcBef>
              <a:spcAft>
                <a:spcPts val="1200"/>
              </a:spcAft>
            </a:pPr>
            <a:r>
              <a:rPr lang="en-US" altLang="en-US" dirty="0"/>
              <a:t>…the “10 Words” were later spoken by Moses to the Children of Israel before they crossed the Jordan River?  </a:t>
            </a:r>
          </a:p>
        </p:txBody>
      </p:sp>
      <p:sp>
        <p:nvSpPr>
          <p:cNvPr id="9" name="Rectangle 2">
            <a:extLst>
              <a:ext uri="{FF2B5EF4-FFF2-40B4-BE49-F238E27FC236}">
                <a16:creationId xmlns:a16="http://schemas.microsoft.com/office/drawing/2014/main" id="{00A290D0-EE9E-4C61-9742-B1FDDF9CBD7E}"/>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10" name="Text Box 4">
            <a:extLst>
              <a:ext uri="{FF2B5EF4-FFF2-40B4-BE49-F238E27FC236}">
                <a16:creationId xmlns:a16="http://schemas.microsoft.com/office/drawing/2014/main" id="{E803A4D6-3D25-45A1-B15B-8B9787275E0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EE07226D-F666-46D9-A0A8-8D7909E45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31282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t>…is to Compare and Contrast </a:t>
            </a:r>
            <a:r>
              <a:rPr lang="en-US" altLang="en-US" b="1" dirty="0">
                <a:solidFill>
                  <a:srgbClr val="0000FF"/>
                </a:solidFill>
              </a:rPr>
              <a:t>Law</a:t>
            </a:r>
            <a:r>
              <a:rPr lang="en-US" altLang="en-US" b="1" dirty="0"/>
              <a:t> and </a:t>
            </a:r>
            <a:r>
              <a:rPr lang="en-US" altLang="en-US" b="1" dirty="0">
                <a:solidFill>
                  <a:srgbClr val="C00000"/>
                </a:solidFill>
              </a:rPr>
              <a:t>Grace</a:t>
            </a:r>
            <a:r>
              <a:rPr lang="en-US" altLang="en-US" b="1" dirty="0"/>
              <a:t> so as to properly understand these two important themes and </a:t>
            </a:r>
            <a:r>
              <a:rPr lang="en-US" altLang="en-US" b="1" i="1" dirty="0">
                <a:solidFill>
                  <a:srgbClr val="008000"/>
                </a:solidFill>
              </a:rPr>
              <a:t>how they are related to the life of the New Testament Believer</a:t>
            </a:r>
            <a:r>
              <a:rPr lang="en-US" altLang="en-US" b="1" dirty="0"/>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&amp; Grace</a:t>
            </a:r>
          </a:p>
        </p:txBody>
      </p:sp>
    </p:spTree>
    <p:extLst>
      <p:ext uri="{BB962C8B-B14F-4D97-AF65-F5344CB8AC3E}">
        <p14:creationId xmlns:p14="http://schemas.microsoft.com/office/powerpoint/2010/main" val="154472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652C07-55F5-4FDB-BEEC-C8654594E6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0BC26275-DADB-4645-A65B-F1C796EA807D}"/>
              </a:ext>
            </a:extLst>
          </p:cNvPr>
          <p:cNvSpPr/>
          <p:nvPr/>
        </p:nvSpPr>
        <p:spPr>
          <a:xfrm>
            <a:off x="23990" y="51900"/>
            <a:ext cx="9043810" cy="5283498"/>
          </a:xfrm>
          <a:prstGeom prst="rect">
            <a:avLst/>
          </a:prstGeom>
        </p:spPr>
        <p:txBody>
          <a:bodyPr wrap="square">
            <a:spAutoFit/>
          </a:bodyPr>
          <a:lstStyle/>
          <a:p>
            <a:pPr marL="0" marR="0" algn="ctr">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Deuteronomy 10:1–4</a:t>
            </a:r>
          </a:p>
          <a:p>
            <a:pPr marL="0" marR="0" algn="just">
              <a:spcBef>
                <a:spcPts val="0"/>
              </a:spcBef>
              <a:spcAft>
                <a:spcPts val="1000"/>
              </a:spcAft>
            </a:pPr>
            <a:r>
              <a:rPr lang="en-US" sz="2700" baseline="30000" dirty="0">
                <a:latin typeface="Calibri" panose="020F0502020204030204" pitchFamily="34" charset="0"/>
              </a:rPr>
              <a:t>1</a:t>
            </a:r>
            <a:r>
              <a:rPr lang="en-US" sz="2700" dirty="0">
                <a:latin typeface="Calibri" panose="020F0502020204030204" pitchFamily="34" charset="0"/>
              </a:rPr>
              <a:t> “At that time the </a:t>
            </a:r>
            <a:r>
              <a:rPr lang="en-US" sz="2700" cap="small" dirty="0">
                <a:latin typeface="Calibri" panose="020F0502020204030204" pitchFamily="34" charset="0"/>
              </a:rPr>
              <a:t>Lord</a:t>
            </a:r>
            <a:r>
              <a:rPr lang="en-US" sz="2700" dirty="0">
                <a:latin typeface="Calibri" panose="020F0502020204030204" pitchFamily="34" charset="0"/>
              </a:rPr>
              <a:t> said to me, </a:t>
            </a:r>
            <a:r>
              <a:rPr lang="en-US" sz="2700" b="1" u="sng" dirty="0">
                <a:solidFill>
                  <a:srgbClr val="0000CC"/>
                </a:solidFill>
                <a:highlight>
                  <a:srgbClr val="FFFFCC"/>
                </a:highlight>
                <a:latin typeface="Calibri" panose="020F0502020204030204" pitchFamily="34" charset="0"/>
                <a:cs typeface="Calibri" panose="020F0502020204030204" pitchFamily="34" charset="0"/>
              </a:rPr>
              <a:t>‘Cut out for yourself two tablets of stone like the former ones, and come up to Me on the mountain</a:t>
            </a:r>
            <a:r>
              <a:rPr lang="en-US" sz="2700" dirty="0">
                <a:latin typeface="Calibri" panose="020F0502020204030204" pitchFamily="34" charset="0"/>
              </a:rPr>
              <a:t>, and make an ark of wood for yourself. </a:t>
            </a:r>
            <a:r>
              <a:rPr lang="en-US" sz="2700" baseline="30000" dirty="0">
                <a:latin typeface="Calibri" panose="020F0502020204030204" pitchFamily="34" charset="0"/>
              </a:rPr>
              <a:t>2</a:t>
            </a:r>
            <a:r>
              <a:rPr lang="en-US" sz="2700" dirty="0">
                <a:latin typeface="Calibri" panose="020F0502020204030204" pitchFamily="34" charset="0"/>
              </a:rPr>
              <a:t> </a:t>
            </a:r>
            <a:r>
              <a:rPr lang="en-US" sz="2700" b="1" u="sng" dirty="0">
                <a:solidFill>
                  <a:srgbClr val="0000CC"/>
                </a:solidFill>
                <a:highlight>
                  <a:srgbClr val="FFFFCC"/>
                </a:highlight>
                <a:latin typeface="Calibri" panose="020F0502020204030204" pitchFamily="34" charset="0"/>
                <a:cs typeface="Calibri" panose="020F0502020204030204" pitchFamily="34" charset="0"/>
              </a:rPr>
              <a:t>‘I will write on the tablets the words that were on the former tablets which you shattered, and you shall put them in the ark.’</a:t>
            </a:r>
            <a:r>
              <a:rPr lang="en-US" sz="2700" dirty="0">
                <a:latin typeface="Calibri" panose="020F0502020204030204" pitchFamily="34" charset="0"/>
              </a:rPr>
              <a:t> </a:t>
            </a:r>
            <a:r>
              <a:rPr lang="en-US" sz="2700" baseline="30000" dirty="0">
                <a:latin typeface="Calibri" panose="020F0502020204030204" pitchFamily="34" charset="0"/>
              </a:rPr>
              <a:t>3</a:t>
            </a:r>
            <a:r>
              <a:rPr lang="en-US" sz="2700" dirty="0">
                <a:latin typeface="Calibri" panose="020F0502020204030204" pitchFamily="34" charset="0"/>
              </a:rPr>
              <a:t> “So I made an ark of acacia wood and cut out two tablets of stone like the former ones, and went up on the mountain with the two tablets in my hand. </a:t>
            </a:r>
            <a:r>
              <a:rPr lang="en-US" sz="2700" baseline="30000" dirty="0">
                <a:latin typeface="Calibri" panose="020F0502020204030204" pitchFamily="34" charset="0"/>
              </a:rPr>
              <a:t>4</a:t>
            </a:r>
            <a:r>
              <a:rPr lang="en-US" sz="2700" dirty="0">
                <a:latin typeface="Calibri" panose="020F0502020204030204" pitchFamily="34" charset="0"/>
              </a:rPr>
              <a:t> “</a:t>
            </a:r>
            <a:r>
              <a:rPr lang="en-US" sz="2700" b="1" u="sng" dirty="0">
                <a:solidFill>
                  <a:srgbClr val="0000CC"/>
                </a:solidFill>
                <a:highlight>
                  <a:srgbClr val="FFFFCC"/>
                </a:highlight>
                <a:latin typeface="Calibri" panose="020F0502020204030204" pitchFamily="34" charset="0"/>
                <a:cs typeface="Calibri" panose="020F0502020204030204" pitchFamily="34" charset="0"/>
              </a:rPr>
              <a:t>He wrote on the tablets, like the former writing</a:t>
            </a:r>
            <a:r>
              <a:rPr lang="en-US" sz="2700" dirty="0">
                <a:latin typeface="Calibri" panose="020F0502020204030204" pitchFamily="34" charset="0"/>
              </a:rPr>
              <a:t>, the Ten Commandments which the </a:t>
            </a:r>
            <a:r>
              <a:rPr lang="en-US" sz="2700" cap="small" dirty="0">
                <a:latin typeface="Calibri" panose="020F0502020204030204" pitchFamily="34" charset="0"/>
              </a:rPr>
              <a:t>Lord</a:t>
            </a:r>
            <a:r>
              <a:rPr lang="en-US" sz="2700" dirty="0">
                <a:latin typeface="Calibri" panose="020F0502020204030204" pitchFamily="34" charset="0"/>
              </a:rPr>
              <a:t> had spoken to you on the mountain from the midst of the fire on the day of the assembly; and the </a:t>
            </a:r>
            <a:r>
              <a:rPr lang="en-US" sz="2700" cap="small" dirty="0">
                <a:latin typeface="Calibri" panose="020F0502020204030204" pitchFamily="34" charset="0"/>
              </a:rPr>
              <a:t>Lord</a:t>
            </a:r>
            <a:r>
              <a:rPr lang="en-US" sz="2700" dirty="0">
                <a:latin typeface="Calibri" panose="020F0502020204030204" pitchFamily="34" charset="0"/>
              </a:rPr>
              <a:t> gave them to me. </a:t>
            </a:r>
            <a:endParaRPr lang="en-US" sz="2700" dirty="0">
              <a:effectLst/>
              <a:latin typeface="Calibri" panose="020F0502020204030204" pitchFamily="34" charset="0"/>
            </a:endParaRPr>
          </a:p>
        </p:txBody>
      </p:sp>
    </p:spTree>
    <p:extLst>
      <p:ext uri="{BB962C8B-B14F-4D97-AF65-F5344CB8AC3E}">
        <p14:creationId xmlns:p14="http://schemas.microsoft.com/office/powerpoint/2010/main" val="2912265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81D923DD-7D8D-4A59-9C66-48CF41BF5526}"/>
              </a:ext>
            </a:extLst>
          </p:cNvPr>
          <p:cNvSpPr>
            <a:spLocks noGrp="1" noChangeArrowheads="1"/>
          </p:cNvSpPr>
          <p:nvPr>
            <p:ph sz="half" idx="2"/>
          </p:nvPr>
        </p:nvSpPr>
        <p:spPr>
          <a:xfrm>
            <a:off x="2590800" y="1447800"/>
            <a:ext cx="6477000" cy="4953000"/>
          </a:xfrm>
        </p:spPr>
        <p:txBody>
          <a:bodyPr/>
          <a:lstStyle/>
          <a:p>
            <a:pPr algn="just">
              <a:lnSpc>
                <a:spcPct val="90000"/>
              </a:lnSpc>
              <a:spcBef>
                <a:spcPts val="0"/>
              </a:spcBef>
              <a:spcAft>
                <a:spcPts val="1200"/>
              </a:spcAft>
            </a:pPr>
            <a:r>
              <a:rPr lang="en-US" altLang="en-US" kern="1200" dirty="0"/>
              <a:t>…the words of ‘The 10 Commandments’ were first spoken by God, and later</a:t>
            </a:r>
            <a:r>
              <a:rPr lang="en-US" altLang="en-US" b="1" kern="1200" dirty="0">
                <a:solidFill>
                  <a:srgbClr val="0000CC"/>
                </a:solidFill>
              </a:rPr>
              <a:t> </a:t>
            </a:r>
            <a:r>
              <a:rPr lang="en-US" altLang="en-US" kern="1200" dirty="0"/>
              <a:t>written down by Moses, then written by God on tablets of stone? </a:t>
            </a:r>
          </a:p>
          <a:p>
            <a:pPr lvl="0" algn="just">
              <a:lnSpc>
                <a:spcPct val="90000"/>
              </a:lnSpc>
              <a:spcBef>
                <a:spcPts val="0"/>
              </a:spcBef>
              <a:spcAft>
                <a:spcPts val="1200"/>
              </a:spcAft>
            </a:pPr>
            <a:r>
              <a:rPr lang="en-US" altLang="en-US" kern="1200" dirty="0"/>
              <a:t>…those tablets of stone were broken by Moses</a:t>
            </a:r>
          </a:p>
          <a:p>
            <a:pPr lvl="0" algn="just">
              <a:lnSpc>
                <a:spcPct val="90000"/>
              </a:lnSpc>
              <a:spcBef>
                <a:spcPts val="0"/>
              </a:spcBef>
              <a:spcAft>
                <a:spcPts val="1200"/>
              </a:spcAft>
            </a:pPr>
            <a:r>
              <a:rPr lang="en-US" altLang="en-US" kern="1200" dirty="0"/>
              <a:t>…new tablets of stone were written again by God and placed in the Ark</a:t>
            </a:r>
          </a:p>
          <a:p>
            <a:pPr lvl="0" algn="just">
              <a:lnSpc>
                <a:spcPct val="90000"/>
              </a:lnSpc>
              <a:spcBef>
                <a:spcPts val="0"/>
              </a:spcBef>
              <a:spcAft>
                <a:spcPts val="1200"/>
              </a:spcAft>
            </a:pPr>
            <a:r>
              <a:rPr lang="en-US" altLang="en-US" b="1" kern="1200" dirty="0">
                <a:solidFill>
                  <a:srgbClr val="0000CC"/>
                </a:solidFill>
                <a:highlight>
                  <a:srgbClr val="FFFFCC"/>
                </a:highlight>
              </a:rPr>
              <a:t>…the “10 Words” were later spoken by Moses to the Children of Israel before they crossed the Jordan River? </a:t>
            </a:r>
          </a:p>
        </p:txBody>
      </p:sp>
      <p:sp>
        <p:nvSpPr>
          <p:cNvPr id="9" name="Rectangle 2">
            <a:extLst>
              <a:ext uri="{FF2B5EF4-FFF2-40B4-BE49-F238E27FC236}">
                <a16:creationId xmlns:a16="http://schemas.microsoft.com/office/drawing/2014/main" id="{00A290D0-EE9E-4C61-9742-B1FDDF9CBD7E}"/>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10" name="Text Box 4">
            <a:extLst>
              <a:ext uri="{FF2B5EF4-FFF2-40B4-BE49-F238E27FC236}">
                <a16:creationId xmlns:a16="http://schemas.microsoft.com/office/drawing/2014/main" id="{E803A4D6-3D25-45A1-B15B-8B9787275E0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EE07226D-F666-46D9-A0A8-8D7909E45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400552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05730-FE15-4BBB-B40F-12F83D86A3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0BC26275-DADB-4645-A65B-F1C796EA807D}"/>
              </a:ext>
            </a:extLst>
          </p:cNvPr>
          <p:cNvSpPr/>
          <p:nvPr/>
        </p:nvSpPr>
        <p:spPr>
          <a:xfrm>
            <a:off x="23990" y="51900"/>
            <a:ext cx="9043810" cy="3544560"/>
          </a:xfrm>
          <a:prstGeom prst="rect">
            <a:avLst/>
          </a:prstGeom>
        </p:spPr>
        <p:txBody>
          <a:bodyPr wrap="square">
            <a:spAutoFit/>
          </a:bodyPr>
          <a:lstStyle/>
          <a:p>
            <a:pPr marL="0" marR="0" algn="ctr">
              <a:spcBef>
                <a:spcPts val="0"/>
              </a:spcBef>
              <a:spcAft>
                <a:spcPts val="1000"/>
              </a:spcAft>
            </a:pPr>
            <a:r>
              <a:rPr lang="en-US" sz="3400" b="1" dirty="0">
                <a:solidFill>
                  <a:srgbClr val="0000CC"/>
                </a:solidFill>
                <a:latin typeface="Calibri" panose="020F0502020204030204" pitchFamily="34" charset="0"/>
                <a:cs typeface="Calibri" panose="020F0502020204030204" pitchFamily="34" charset="0"/>
              </a:rPr>
              <a:t>Deuteronomy 11:31-32</a:t>
            </a:r>
          </a:p>
          <a:p>
            <a:pPr marL="0" marR="0" algn="just">
              <a:lnSpc>
                <a:spcPct val="115000"/>
              </a:lnSpc>
              <a:spcBef>
                <a:spcPts val="0"/>
              </a:spcBef>
              <a:spcAft>
                <a:spcPts val="1000"/>
              </a:spcAft>
            </a:pPr>
            <a:r>
              <a:rPr lang="en-US" sz="3200" baseline="30000" dirty="0">
                <a:latin typeface="Calibri" panose="020F0502020204030204" pitchFamily="34" charset="0"/>
              </a:rPr>
              <a:t>31</a:t>
            </a:r>
            <a:r>
              <a:rPr lang="en-US" sz="3200" dirty="0">
                <a:latin typeface="Calibri" panose="020F0502020204030204" pitchFamily="34" charset="0"/>
              </a:rPr>
              <a:t> “For you are about to cross the Jordan to go in to possess the land which the </a:t>
            </a:r>
            <a:r>
              <a:rPr lang="en-US" sz="3200" cap="small" dirty="0">
                <a:latin typeface="Calibri" panose="020F0502020204030204" pitchFamily="34" charset="0"/>
              </a:rPr>
              <a:t>Lord</a:t>
            </a:r>
            <a:r>
              <a:rPr lang="en-US" sz="3200" dirty="0">
                <a:latin typeface="Calibri" panose="020F0502020204030204" pitchFamily="34" charset="0"/>
              </a:rPr>
              <a:t> your God is giving you, and you shall possess it and live in it, </a:t>
            </a:r>
            <a:r>
              <a:rPr lang="en-US" sz="3200" baseline="30000" dirty="0">
                <a:latin typeface="Calibri" panose="020F0502020204030204" pitchFamily="34" charset="0"/>
              </a:rPr>
              <a:t>32</a:t>
            </a:r>
            <a:r>
              <a:rPr lang="en-US" sz="3200" dirty="0">
                <a:latin typeface="Calibri" panose="020F0502020204030204" pitchFamily="34" charset="0"/>
              </a:rPr>
              <a:t> and you shall be careful to do </a:t>
            </a:r>
            <a:r>
              <a:rPr lang="en-US" sz="3200" b="1" u="sng" dirty="0">
                <a:solidFill>
                  <a:srgbClr val="0000CC"/>
                </a:solidFill>
                <a:highlight>
                  <a:srgbClr val="FFFFCC"/>
                </a:highlight>
                <a:latin typeface="Calibri" panose="020F0502020204030204" pitchFamily="34" charset="0"/>
                <a:cs typeface="Calibri" panose="020F0502020204030204" pitchFamily="34" charset="0"/>
              </a:rPr>
              <a:t>all the statutes and the judgments which I am setting before you today</a:t>
            </a:r>
            <a:r>
              <a:rPr lang="en-US" sz="3200" dirty="0">
                <a:latin typeface="Calibri" panose="020F0502020204030204" pitchFamily="34" charset="0"/>
              </a:rPr>
              <a:t>. </a:t>
            </a:r>
            <a:endParaRPr lang="en-US" sz="3200" dirty="0">
              <a:effectLst/>
              <a:latin typeface="Calibri" panose="020F0502020204030204" pitchFamily="34" charset="0"/>
            </a:endParaRPr>
          </a:p>
        </p:txBody>
      </p:sp>
    </p:spTree>
    <p:extLst>
      <p:ext uri="{BB962C8B-B14F-4D97-AF65-F5344CB8AC3E}">
        <p14:creationId xmlns:p14="http://schemas.microsoft.com/office/powerpoint/2010/main" val="2407890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2446DBC0-5BC7-4768-B9F3-2882AC7301F3}"/>
              </a:ext>
            </a:extLst>
          </p:cNvPr>
          <p:cNvSpPr>
            <a:spLocks noGrp="1" noChangeArrowheads="1"/>
          </p:cNvSpPr>
          <p:nvPr>
            <p:ph sz="half" idx="2"/>
          </p:nvPr>
        </p:nvSpPr>
        <p:spPr>
          <a:xfrm>
            <a:off x="2590800" y="1447800"/>
            <a:ext cx="6248400" cy="5105400"/>
          </a:xfrm>
        </p:spPr>
        <p:txBody>
          <a:bodyPr/>
          <a:lstStyle/>
          <a:p>
            <a:pPr algn="just">
              <a:spcBef>
                <a:spcPts val="0"/>
              </a:spcBef>
              <a:spcAft>
                <a:spcPts val="1200"/>
              </a:spcAft>
            </a:pPr>
            <a:r>
              <a:rPr lang="en-US" altLang="en-US" b="1" kern="1200" dirty="0">
                <a:solidFill>
                  <a:srgbClr val="0000CC"/>
                </a:solidFill>
                <a:highlight>
                  <a:srgbClr val="FFFFCC"/>
                </a:highlight>
              </a:rPr>
              <a:t>…all of ‘The 10 Commandments’ were also clarified with additional laws? (i.e., </a:t>
            </a:r>
            <a:r>
              <a:rPr lang="en-US" altLang="en-US" b="1" i="1" kern="1200" dirty="0">
                <a:solidFill>
                  <a:srgbClr val="0000CC"/>
                </a:solidFill>
                <a:highlight>
                  <a:srgbClr val="FFFFCC"/>
                </a:highlight>
              </a:rPr>
              <a:t>how those presumed guilty were to be presented, charged, proven guilty, and punished</a:t>
            </a:r>
            <a:r>
              <a:rPr lang="en-US" altLang="en-US" b="1" kern="1200" dirty="0">
                <a:solidFill>
                  <a:srgbClr val="0000CC"/>
                </a:solidFill>
                <a:highlight>
                  <a:srgbClr val="FFFFCC"/>
                </a:highlight>
              </a:rPr>
              <a:t>)  </a:t>
            </a:r>
          </a:p>
          <a:p>
            <a:pPr algn="just">
              <a:spcBef>
                <a:spcPts val="0"/>
              </a:spcBef>
              <a:spcAft>
                <a:spcPts val="1200"/>
              </a:spcAft>
            </a:pPr>
            <a:r>
              <a:rPr lang="en-US" altLang="en-US" dirty="0"/>
              <a:t>…all of the rest of the laws in regard  to ‘The 10’ were to be followed with equal attention to detail and ‘weight’, even in regards to the execution of the prescribed punishments?   </a:t>
            </a:r>
          </a:p>
        </p:txBody>
      </p:sp>
      <p:sp>
        <p:nvSpPr>
          <p:cNvPr id="8" name="Rectangle 2">
            <a:extLst>
              <a:ext uri="{FF2B5EF4-FFF2-40B4-BE49-F238E27FC236}">
                <a16:creationId xmlns:a16="http://schemas.microsoft.com/office/drawing/2014/main" id="{3556AA62-6302-4DF5-A228-A284972E612C}"/>
              </a:ext>
            </a:extLst>
          </p:cNvPr>
          <p:cNvSpPr>
            <a:spLocks noGrp="1" noChangeArrowheads="1"/>
          </p:cNvSpPr>
          <p:nvPr>
            <p:ph type="title"/>
          </p:nvPr>
        </p:nvSpPr>
        <p:spPr>
          <a:xfrm>
            <a:off x="685800" y="685800"/>
            <a:ext cx="7772400" cy="609600"/>
          </a:xfrm>
        </p:spPr>
        <p:txBody>
          <a:bodyPr/>
          <a:lstStyle/>
          <a:p>
            <a:r>
              <a:rPr lang="en-US" altLang="en-US" sz="3600" b="1" dirty="0">
                <a:solidFill>
                  <a:srgbClr val="0000CC"/>
                </a:solidFill>
                <a:ea typeface="+mn-ea"/>
              </a:rPr>
              <a:t>Were you aware that… </a:t>
            </a:r>
          </a:p>
        </p:txBody>
      </p:sp>
      <p:sp>
        <p:nvSpPr>
          <p:cNvPr id="9" name="Text Box 4">
            <a:extLst>
              <a:ext uri="{FF2B5EF4-FFF2-40B4-BE49-F238E27FC236}">
                <a16:creationId xmlns:a16="http://schemas.microsoft.com/office/drawing/2014/main" id="{4D0C0642-2D90-485F-B2AA-490231728139}"/>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3" name="Picture 12">
            <a:extLst>
              <a:ext uri="{FF2B5EF4-FFF2-40B4-BE49-F238E27FC236}">
                <a16:creationId xmlns:a16="http://schemas.microsoft.com/office/drawing/2014/main" id="{68E12F3A-77A0-43C6-BA24-1DD56D161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E914E9-3ECB-4BF9-B4F1-7514252C1A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FE4BD16-B65B-45D5-AFAC-5C59950FAC0F}"/>
              </a:ext>
            </a:extLst>
          </p:cNvPr>
          <p:cNvSpPr/>
          <p:nvPr/>
        </p:nvSpPr>
        <p:spPr>
          <a:xfrm>
            <a:off x="23990" y="68275"/>
            <a:ext cx="9096020" cy="3298339"/>
          </a:xfrm>
          <a:prstGeom prst="rect">
            <a:avLst/>
          </a:prstGeom>
        </p:spPr>
        <p:txBody>
          <a:bodyPr wrap="square">
            <a:spAutoFit/>
          </a:bodyPr>
          <a:lstStyle/>
          <a:p>
            <a:pPr marL="0" marR="0" algn="ctr">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John 8:1–5</a:t>
            </a:r>
          </a:p>
          <a:p>
            <a:pPr marL="0" marR="0" algn="just">
              <a:spcBef>
                <a:spcPts val="0"/>
              </a:spcBef>
              <a:spcAft>
                <a:spcPts val="1000"/>
              </a:spcAft>
            </a:pPr>
            <a:r>
              <a:rPr lang="en-US" sz="2700" baseline="30000" dirty="0">
                <a:latin typeface="Calibri" panose="020F0502020204030204" pitchFamily="34" charset="0"/>
              </a:rPr>
              <a:t>1</a:t>
            </a:r>
            <a:r>
              <a:rPr lang="en-US" sz="2700" dirty="0">
                <a:latin typeface="Calibri" panose="020F0502020204030204" pitchFamily="34" charset="0"/>
              </a:rPr>
              <a:t> But Jesus went to the Mount of Olives. </a:t>
            </a:r>
            <a:r>
              <a:rPr lang="en-US" sz="2700" baseline="30000" dirty="0">
                <a:latin typeface="Calibri" panose="020F0502020204030204" pitchFamily="34" charset="0"/>
              </a:rPr>
              <a:t>2</a:t>
            </a:r>
            <a:r>
              <a:rPr lang="en-US" sz="2700" dirty="0">
                <a:latin typeface="Calibri" panose="020F0502020204030204" pitchFamily="34" charset="0"/>
              </a:rPr>
              <a:t> Early in the morning He came again into the temple, and all the people were coming to Him; and He sat down and </a:t>
            </a:r>
            <a:r>
              <a:rPr lang="en-US" sz="2700" i="1" dirty="0">
                <a:latin typeface="Calibri" panose="020F0502020204030204" pitchFamily="34" charset="0"/>
              </a:rPr>
              <a:t>began</a:t>
            </a:r>
            <a:r>
              <a:rPr lang="en-US" sz="2700" dirty="0">
                <a:latin typeface="Calibri" panose="020F0502020204030204" pitchFamily="34" charset="0"/>
              </a:rPr>
              <a:t> to teach them. </a:t>
            </a:r>
            <a:r>
              <a:rPr lang="en-US" sz="2700" baseline="30000" dirty="0">
                <a:latin typeface="Calibri" panose="020F0502020204030204" pitchFamily="34" charset="0"/>
              </a:rPr>
              <a:t>3</a:t>
            </a:r>
            <a:r>
              <a:rPr lang="en-US" sz="2700" dirty="0">
                <a:latin typeface="Calibri" panose="020F0502020204030204" pitchFamily="34" charset="0"/>
              </a:rPr>
              <a:t> The scribes and the Pharisees brought a woman caught in adultery,…</a:t>
            </a:r>
            <a:r>
              <a:rPr lang="en-US" sz="2700" baseline="30000" dirty="0">
                <a:latin typeface="Calibri" panose="020F0502020204030204" pitchFamily="34" charset="0"/>
              </a:rPr>
              <a:t>4</a:t>
            </a:r>
            <a:r>
              <a:rPr lang="en-US" sz="2700" dirty="0">
                <a:latin typeface="Calibri" panose="020F0502020204030204" pitchFamily="34" charset="0"/>
              </a:rPr>
              <a:t> in the very act. </a:t>
            </a:r>
            <a:r>
              <a:rPr lang="en-US" sz="2700" baseline="30000" dirty="0">
                <a:latin typeface="Calibri" panose="020F0502020204030204" pitchFamily="34" charset="0"/>
              </a:rPr>
              <a:t>5</a:t>
            </a:r>
            <a:r>
              <a:rPr lang="en-US" sz="2700" dirty="0">
                <a:latin typeface="Calibri" panose="020F0502020204030204" pitchFamily="34" charset="0"/>
              </a:rPr>
              <a:t> “</a:t>
            </a:r>
            <a:r>
              <a:rPr lang="en-US" sz="2700" b="1" u="sng" dirty="0">
                <a:solidFill>
                  <a:srgbClr val="0000CC"/>
                </a:solidFill>
                <a:highlight>
                  <a:srgbClr val="FFFFCC"/>
                </a:highlight>
                <a:latin typeface="Calibri" panose="020F0502020204030204" pitchFamily="34" charset="0"/>
                <a:cs typeface="Calibri" panose="020F0502020204030204" pitchFamily="34" charset="0"/>
              </a:rPr>
              <a:t>Now in the Law Moses commanded us to stone such women</a:t>
            </a:r>
            <a:r>
              <a:rPr lang="en-US" sz="2700" dirty="0">
                <a:latin typeface="Calibri" panose="020F0502020204030204" pitchFamily="34" charset="0"/>
              </a:rPr>
              <a:t>;… </a:t>
            </a:r>
            <a:endParaRPr lang="en-US" sz="2700" dirty="0">
              <a:effectLst/>
              <a:latin typeface="Calibri" panose="020F0502020204030204" pitchFamily="34" charset="0"/>
            </a:endParaRPr>
          </a:p>
        </p:txBody>
      </p:sp>
      <p:sp>
        <p:nvSpPr>
          <p:cNvPr id="8" name="Rectangle 7">
            <a:extLst>
              <a:ext uri="{FF2B5EF4-FFF2-40B4-BE49-F238E27FC236}">
                <a16:creationId xmlns:a16="http://schemas.microsoft.com/office/drawing/2014/main" id="{6C3FAF1F-F981-462E-94B8-0B94517C6186}"/>
              </a:ext>
            </a:extLst>
          </p:cNvPr>
          <p:cNvSpPr/>
          <p:nvPr/>
        </p:nvSpPr>
        <p:spPr>
          <a:xfrm>
            <a:off x="23990" y="3178256"/>
            <a:ext cx="9096020" cy="2079544"/>
          </a:xfrm>
          <a:prstGeom prst="rect">
            <a:avLst/>
          </a:prstGeom>
        </p:spPr>
        <p:txBody>
          <a:bodyPr wrap="square">
            <a:spAutoFit/>
          </a:bodyPr>
          <a:lstStyle/>
          <a:p>
            <a:pPr algn="ctr">
              <a:lnSpc>
                <a:spcPct val="115000"/>
              </a:lnSpc>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Leviticus 20:10</a:t>
            </a:r>
          </a:p>
          <a:p>
            <a:pPr marL="0" marR="0" algn="just">
              <a:spcBef>
                <a:spcPts val="0"/>
              </a:spcBef>
              <a:spcAft>
                <a:spcPts val="0"/>
              </a:spcAft>
            </a:pPr>
            <a:r>
              <a:rPr lang="en-US" sz="2700" dirty="0">
                <a:latin typeface="Calibri" panose="020F0502020204030204" pitchFamily="34" charset="0"/>
              </a:rPr>
              <a:t>If there is a man who commits adultery with another man’s wife, one who commits adultery with his friend’s wife, </a:t>
            </a:r>
            <a:r>
              <a:rPr lang="en-US" sz="2700" b="1" u="sng" dirty="0">
                <a:solidFill>
                  <a:srgbClr val="0000CC"/>
                </a:solidFill>
                <a:highlight>
                  <a:srgbClr val="FFFFCC"/>
                </a:highlight>
                <a:latin typeface="Calibri" panose="020F0502020204030204" pitchFamily="34" charset="0"/>
                <a:cs typeface="Calibri" panose="020F0502020204030204" pitchFamily="34" charset="0"/>
              </a:rPr>
              <a:t>the adulterer and the adulteress</a:t>
            </a:r>
            <a:r>
              <a:rPr lang="en-US" sz="2700" dirty="0">
                <a:latin typeface="Calibri" panose="020F0502020204030204" pitchFamily="34" charset="0"/>
              </a:rPr>
              <a:t> shall surely be put to death. </a:t>
            </a:r>
          </a:p>
        </p:txBody>
      </p:sp>
    </p:spTree>
    <p:extLst>
      <p:ext uri="{BB962C8B-B14F-4D97-AF65-F5344CB8AC3E}">
        <p14:creationId xmlns:p14="http://schemas.microsoft.com/office/powerpoint/2010/main" val="1103308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B2E5CBE8-91A8-4F8F-8F0F-231A581C39E1}"/>
              </a:ext>
            </a:extLst>
          </p:cNvPr>
          <p:cNvSpPr>
            <a:spLocks noGrp="1" noChangeArrowheads="1"/>
          </p:cNvSpPr>
          <p:nvPr>
            <p:ph sz="half" idx="2"/>
          </p:nvPr>
        </p:nvSpPr>
        <p:spPr>
          <a:xfrm>
            <a:off x="2667000" y="1447800"/>
            <a:ext cx="6323105" cy="4572000"/>
          </a:xfrm>
        </p:spPr>
        <p:txBody>
          <a:bodyPr/>
          <a:lstStyle/>
          <a:p>
            <a:pPr algn="just"/>
            <a:r>
              <a:rPr lang="en-US" altLang="en-US" b="1" kern="1200" dirty="0">
                <a:solidFill>
                  <a:srgbClr val="0000CC"/>
                </a:solidFill>
                <a:highlight>
                  <a:srgbClr val="FFFFCC"/>
                </a:highlight>
              </a:rPr>
              <a:t>…when God gave Moses ‘the 10’, He commanded Moses to teach the Children of Israel, all 613 of the statutes and judgments of the Law (Deu. 4:14)? </a:t>
            </a:r>
          </a:p>
          <a:p>
            <a:pPr algn="just"/>
            <a:r>
              <a:rPr lang="en-US" altLang="en-US" dirty="0"/>
              <a:t>…the reason that ‘The 10”’ were written on tablets of stone, by the finger of God, was specifically so that they could be placed in the Ark of the Covenant –as a representation of ‘the whole Law’?   </a:t>
            </a:r>
          </a:p>
        </p:txBody>
      </p:sp>
      <p:sp>
        <p:nvSpPr>
          <p:cNvPr id="6" name="Rectangle 2">
            <a:extLst>
              <a:ext uri="{FF2B5EF4-FFF2-40B4-BE49-F238E27FC236}">
                <a16:creationId xmlns:a16="http://schemas.microsoft.com/office/drawing/2014/main" id="{4878812B-1A92-4DE9-B990-8411F89658FB}"/>
              </a:ext>
            </a:extLst>
          </p:cNvPr>
          <p:cNvSpPr txBox="1">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rgbClr val="0000CC"/>
                </a:solidFill>
                <a:ea typeface="+mn-ea"/>
              </a:rPr>
              <a:t>Were you aware that… </a:t>
            </a:r>
          </a:p>
        </p:txBody>
      </p:sp>
      <p:sp>
        <p:nvSpPr>
          <p:cNvPr id="7" name="Text Box 4">
            <a:extLst>
              <a:ext uri="{FF2B5EF4-FFF2-40B4-BE49-F238E27FC236}">
                <a16:creationId xmlns:a16="http://schemas.microsoft.com/office/drawing/2014/main" id="{0F2D3DA2-E920-4FB5-B667-9E864894DE2A}"/>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2" name="Picture 11">
            <a:extLst>
              <a:ext uri="{FF2B5EF4-FFF2-40B4-BE49-F238E27FC236}">
                <a16:creationId xmlns:a16="http://schemas.microsoft.com/office/drawing/2014/main" id="{30076C8F-AF5C-4DE0-8062-8C9A89CB1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BD473E-5BDC-4950-BD47-0934CB0A65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5800"/>
            <a:ext cx="9144000" cy="6172200"/>
          </a:xfrm>
          <a:prstGeom prst="rect">
            <a:avLst/>
          </a:prstGeom>
        </p:spPr>
      </p:pic>
      <p:sp>
        <p:nvSpPr>
          <p:cNvPr id="3" name="Rectangle 2">
            <a:extLst>
              <a:ext uri="{FF2B5EF4-FFF2-40B4-BE49-F238E27FC236}">
                <a16:creationId xmlns:a16="http://schemas.microsoft.com/office/drawing/2014/main" id="{295C6EBC-219C-466B-88C0-30D365F99932}"/>
              </a:ext>
            </a:extLst>
          </p:cNvPr>
          <p:cNvSpPr txBox="1">
            <a:spLocks noChangeArrowheads="1"/>
          </p:cNvSpPr>
          <p:nvPr/>
        </p:nvSpPr>
        <p:spPr bwMode="auto">
          <a:xfrm>
            <a:off x="685800" y="762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rgbClr val="0000CC"/>
                </a:solidFill>
                <a:ea typeface="+mn-ea"/>
              </a:rPr>
              <a:t>All 613 Laws!</a:t>
            </a:r>
          </a:p>
        </p:txBody>
      </p:sp>
    </p:spTree>
    <p:extLst>
      <p:ext uri="{BB962C8B-B14F-4D97-AF65-F5344CB8AC3E}">
        <p14:creationId xmlns:p14="http://schemas.microsoft.com/office/powerpoint/2010/main" val="3371959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B2E5CBE8-91A8-4F8F-8F0F-231A581C39E1}"/>
              </a:ext>
            </a:extLst>
          </p:cNvPr>
          <p:cNvSpPr>
            <a:spLocks noGrp="1" noChangeArrowheads="1"/>
          </p:cNvSpPr>
          <p:nvPr>
            <p:ph sz="half" idx="2"/>
          </p:nvPr>
        </p:nvSpPr>
        <p:spPr>
          <a:xfrm>
            <a:off x="2667000" y="1447800"/>
            <a:ext cx="6323105" cy="4572000"/>
          </a:xfrm>
        </p:spPr>
        <p:txBody>
          <a:bodyPr/>
          <a:lstStyle/>
          <a:p>
            <a:pPr algn="just"/>
            <a:r>
              <a:rPr lang="en-US" altLang="en-US" kern="1200" dirty="0"/>
              <a:t>…when God gave Moses ‘the 10’, He commanded Moses to teach the Children of Israel, all 613 of the statutes and judgments of the Law (Deu. 4:14)?</a:t>
            </a:r>
          </a:p>
          <a:p>
            <a:pPr algn="just"/>
            <a:r>
              <a:rPr lang="en-US" altLang="en-US" b="1" kern="1200" dirty="0">
                <a:solidFill>
                  <a:srgbClr val="0000CC"/>
                </a:solidFill>
                <a:highlight>
                  <a:srgbClr val="FFFFCC"/>
                </a:highlight>
              </a:rPr>
              <a:t>…the reason that ‘The 10’ were written on tablets of stone, by the finger of God, was specifically so that they could be placed in the Ark of the Covenant – as a representation of ‘the whole Law’?   </a:t>
            </a:r>
          </a:p>
        </p:txBody>
      </p:sp>
      <p:sp>
        <p:nvSpPr>
          <p:cNvPr id="6" name="Rectangle 2">
            <a:extLst>
              <a:ext uri="{FF2B5EF4-FFF2-40B4-BE49-F238E27FC236}">
                <a16:creationId xmlns:a16="http://schemas.microsoft.com/office/drawing/2014/main" id="{4878812B-1A92-4DE9-B990-8411F89658FB}"/>
              </a:ext>
            </a:extLst>
          </p:cNvPr>
          <p:cNvSpPr txBox="1">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a:solidFill>
                  <a:srgbClr val="0000CC"/>
                </a:solidFill>
                <a:ea typeface="+mn-ea"/>
              </a:rPr>
              <a:t>Were you aware that… </a:t>
            </a:r>
            <a:endParaRPr lang="en-US" altLang="en-US" sz="3600" b="1" kern="0" dirty="0">
              <a:solidFill>
                <a:srgbClr val="0000CC"/>
              </a:solidFill>
              <a:ea typeface="+mn-ea"/>
            </a:endParaRPr>
          </a:p>
        </p:txBody>
      </p:sp>
      <p:sp>
        <p:nvSpPr>
          <p:cNvPr id="7" name="Text Box 4">
            <a:extLst>
              <a:ext uri="{FF2B5EF4-FFF2-40B4-BE49-F238E27FC236}">
                <a16:creationId xmlns:a16="http://schemas.microsoft.com/office/drawing/2014/main" id="{0F2D3DA2-E920-4FB5-B667-9E864894DE2A}"/>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2" name="Picture 11">
            <a:extLst>
              <a:ext uri="{FF2B5EF4-FFF2-40B4-BE49-F238E27FC236}">
                <a16:creationId xmlns:a16="http://schemas.microsoft.com/office/drawing/2014/main" id="{30076C8F-AF5C-4DE0-8062-8C9A89CB1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115137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7E3BB31-AD6E-4E77-A332-519F08497A8C}"/>
              </a:ext>
            </a:extLst>
          </p:cNvPr>
          <p:cNvSpPr txBox="1">
            <a:spLocks noChangeArrowheads="1"/>
          </p:cNvSpPr>
          <p:nvPr/>
        </p:nvSpPr>
        <p:spPr bwMode="auto">
          <a:xfrm>
            <a:off x="685800" y="644305"/>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rgbClr val="0000CC"/>
                </a:solidFill>
                <a:ea typeface="+mn-ea"/>
              </a:rPr>
              <a:t>The Ark of the Covenant</a:t>
            </a:r>
          </a:p>
          <a:p>
            <a:r>
              <a:rPr lang="en-US" altLang="en-US" sz="2800" b="1" kern="0" dirty="0">
                <a:solidFill>
                  <a:srgbClr val="0000CC"/>
                </a:solidFill>
                <a:ea typeface="+mn-ea"/>
              </a:rPr>
              <a:t>Exodus 25:10-22 </a:t>
            </a:r>
          </a:p>
        </p:txBody>
      </p:sp>
      <p:sp>
        <p:nvSpPr>
          <p:cNvPr id="6" name="Text Box 4">
            <a:extLst>
              <a:ext uri="{FF2B5EF4-FFF2-40B4-BE49-F238E27FC236}">
                <a16:creationId xmlns:a16="http://schemas.microsoft.com/office/drawing/2014/main" id="{64E8871D-7FEA-4D32-955F-EB6BDF19E7D8}"/>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7" name="Picture 6">
            <a:extLst>
              <a:ext uri="{FF2B5EF4-FFF2-40B4-BE49-F238E27FC236}">
                <a16:creationId xmlns:a16="http://schemas.microsoft.com/office/drawing/2014/main" id="{6D765370-4BAF-48D5-8FF8-7E9E149D7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904" y="1905000"/>
            <a:ext cx="7040193" cy="4572000"/>
          </a:xfrm>
          <a:prstGeom prst="rect">
            <a:avLst/>
          </a:prstGeom>
        </p:spPr>
      </p:pic>
    </p:spTree>
    <p:extLst>
      <p:ext uri="{BB962C8B-B14F-4D97-AF65-F5344CB8AC3E}">
        <p14:creationId xmlns:p14="http://schemas.microsoft.com/office/powerpoint/2010/main" val="170944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075A0CDD-30CE-4272-8A18-B7FA861FDBAD}"/>
              </a:ext>
            </a:extLst>
          </p:cNvPr>
          <p:cNvSpPr>
            <a:spLocks noGrp="1" noChangeArrowheads="1"/>
          </p:cNvSpPr>
          <p:nvPr>
            <p:ph sz="half" idx="2"/>
          </p:nvPr>
        </p:nvSpPr>
        <p:spPr>
          <a:xfrm>
            <a:off x="2667000" y="1447800"/>
            <a:ext cx="6324600" cy="4648200"/>
          </a:xfrm>
        </p:spPr>
        <p:txBody>
          <a:bodyPr/>
          <a:lstStyle/>
          <a:p>
            <a:pPr algn="just"/>
            <a:r>
              <a:rPr lang="en-US" altLang="en-US" b="1" kern="1200" dirty="0">
                <a:solidFill>
                  <a:srgbClr val="0000CC"/>
                </a:solidFill>
                <a:highlight>
                  <a:srgbClr val="FFFFCC"/>
                </a:highlight>
              </a:rPr>
              <a:t>…‘The 10’ were not the first commands given in the Bible? </a:t>
            </a:r>
            <a:r>
              <a:rPr lang="en-US" altLang="en-US" b="1" i="1" kern="1200" dirty="0">
                <a:solidFill>
                  <a:srgbClr val="0000CC"/>
                </a:solidFill>
                <a:highlight>
                  <a:srgbClr val="FFFFCC"/>
                </a:highlight>
              </a:rPr>
              <a:t>– being fruitful and multiplying (Gen. 1:28; 9:1, 7), and male circumcision (</a:t>
            </a:r>
            <a:r>
              <a:rPr lang="en-US" b="1" i="1" kern="1200" dirty="0">
                <a:solidFill>
                  <a:srgbClr val="0000CC"/>
                </a:solidFill>
                <a:highlight>
                  <a:srgbClr val="FFFFCC"/>
                </a:highlight>
              </a:rPr>
              <a:t>Gen. 17:1-14</a:t>
            </a:r>
            <a:r>
              <a:rPr lang="en-US" altLang="en-US" b="1" i="1" kern="1200" dirty="0">
                <a:solidFill>
                  <a:srgbClr val="0000CC"/>
                </a:solidFill>
                <a:highlight>
                  <a:srgbClr val="FFFFCC"/>
                </a:highlight>
              </a:rPr>
              <a:t>) and observing Passover (Exo. 12:1) were all given beforehand.</a:t>
            </a:r>
          </a:p>
          <a:p>
            <a:pPr algn="just"/>
            <a:r>
              <a:rPr lang="en-US" altLang="en-US" dirty="0"/>
              <a:t>…the</a:t>
            </a:r>
            <a:r>
              <a:rPr lang="en-US" altLang="en-US" sz="2400" dirty="0"/>
              <a:t> </a:t>
            </a:r>
            <a:r>
              <a:rPr lang="en-US" altLang="en-US" dirty="0"/>
              <a:t>statutes</a:t>
            </a:r>
            <a:r>
              <a:rPr lang="en-US" altLang="en-US" sz="2400" dirty="0"/>
              <a:t> </a:t>
            </a:r>
            <a:r>
              <a:rPr lang="en-US" altLang="en-US" dirty="0"/>
              <a:t>in</a:t>
            </a:r>
            <a:r>
              <a:rPr lang="en-US" altLang="en-US" sz="2400" dirty="0"/>
              <a:t> </a:t>
            </a:r>
            <a:r>
              <a:rPr lang="en-US" altLang="en-US" dirty="0"/>
              <a:t>the Law of Moses that were not revealed to Moses by prior revelation, by the contents of ‘The 10’ or by God speaking, were revealed by angels? (c.f. Acts 7:53; Galatians 3:19; Hebrews 2:2)</a:t>
            </a:r>
          </a:p>
        </p:txBody>
      </p:sp>
      <p:sp>
        <p:nvSpPr>
          <p:cNvPr id="9" name="Rectangle 2">
            <a:extLst>
              <a:ext uri="{FF2B5EF4-FFF2-40B4-BE49-F238E27FC236}">
                <a16:creationId xmlns:a16="http://schemas.microsoft.com/office/drawing/2014/main" id="{C0D9254B-F2B8-4DBB-90E1-271B08E35A97}"/>
              </a:ext>
            </a:extLst>
          </p:cNvPr>
          <p:cNvSpPr txBox="1">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a:solidFill>
                  <a:srgbClr val="0000CC"/>
                </a:solidFill>
                <a:ea typeface="+mn-ea"/>
              </a:rPr>
              <a:t>Were you aware that… </a:t>
            </a:r>
            <a:endParaRPr lang="en-US" altLang="en-US" sz="3600" b="1" kern="0" dirty="0">
              <a:solidFill>
                <a:srgbClr val="0000CC"/>
              </a:solidFill>
              <a:ea typeface="+mn-ea"/>
            </a:endParaRPr>
          </a:p>
        </p:txBody>
      </p:sp>
      <p:sp>
        <p:nvSpPr>
          <p:cNvPr id="10" name="Text Box 4">
            <a:extLst>
              <a:ext uri="{FF2B5EF4-FFF2-40B4-BE49-F238E27FC236}">
                <a16:creationId xmlns:a16="http://schemas.microsoft.com/office/drawing/2014/main" id="{ACEEC5F1-D250-4955-8113-D69560961C2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BA7F74F9-03DA-4A5D-A9B4-0ED250F59F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259443"/>
            <a:ext cx="8991600" cy="5563061"/>
          </a:xfrm>
          <a:prstGeom prst="rect">
            <a:avLst/>
          </a:prstGeom>
          <a:noFill/>
          <a:ln>
            <a:noFill/>
          </a:ln>
        </p:spPr>
        <p:txBody>
          <a:bodyPr wrap="square">
            <a:spAutoFit/>
          </a:bodyPr>
          <a:lstStyle/>
          <a:p>
            <a:pPr algn="just"/>
            <a:r>
              <a:rPr lang="en-US" sz="2650" dirty="0">
                <a:latin typeface="Calibri" panose="020F0502020204030204" pitchFamily="34" charset="0"/>
                <a:cs typeface="Calibri" panose="020F0502020204030204" pitchFamily="34" charset="0"/>
              </a:rPr>
              <a:t>We have, most of us, been reared and now live under the influence of </a:t>
            </a:r>
            <a:r>
              <a:rPr lang="en-US" sz="2650" b="1" i="1" dirty="0">
                <a:solidFill>
                  <a:srgbClr val="0000FF"/>
                </a:solidFill>
                <a:latin typeface="Calibri" panose="020F0502020204030204" pitchFamily="34" charset="0"/>
                <a:cs typeface="Calibri" panose="020F0502020204030204" pitchFamily="34" charset="0"/>
              </a:rPr>
              <a:t>Galatianism</a:t>
            </a:r>
            <a:r>
              <a:rPr lang="en-US" sz="2650" dirty="0">
                <a:latin typeface="Calibri" panose="020F0502020204030204" pitchFamily="34" charset="0"/>
                <a:cs typeface="Calibri" panose="020F0502020204030204" pitchFamily="34" charset="0"/>
              </a:rPr>
              <a:t>. Protestant theology, alas, is for the most part, thoroughly </a:t>
            </a:r>
            <a:r>
              <a:rPr lang="en-US" sz="2650" b="1" i="1" dirty="0">
                <a:solidFill>
                  <a:srgbClr val="0000FF"/>
                </a:solidFill>
                <a:latin typeface="Calibri" panose="020F0502020204030204" pitchFamily="34" charset="0"/>
                <a:cs typeface="Calibri" panose="020F0502020204030204" pitchFamily="34" charset="0"/>
              </a:rPr>
              <a:t>Galatianized</a:t>
            </a:r>
            <a:r>
              <a:rPr lang="en-US" sz="2650" dirty="0">
                <a:latin typeface="Calibri" panose="020F0502020204030204" pitchFamily="34" charset="0"/>
                <a:cs typeface="Calibri" panose="020F0502020204030204" pitchFamily="34" charset="0"/>
              </a:rPr>
              <a:t>, in that neither law nor grace are given their </a:t>
            </a:r>
            <a:r>
              <a:rPr lang="en-US" sz="2650" b="1" i="1" dirty="0">
                <a:solidFill>
                  <a:srgbClr val="008000"/>
                </a:solidFill>
                <a:latin typeface="Calibri" panose="020F0502020204030204" pitchFamily="34" charset="0"/>
                <a:cs typeface="Calibri" panose="020F0502020204030204" pitchFamily="34" charset="0"/>
              </a:rPr>
              <a:t>distinct</a:t>
            </a:r>
            <a:r>
              <a:rPr lang="en-US" sz="2650" dirty="0">
                <a:latin typeface="Calibri" panose="020F0502020204030204" pitchFamily="34" charset="0"/>
                <a:cs typeface="Calibri" panose="020F0502020204030204" pitchFamily="34" charset="0"/>
              </a:rPr>
              <a:t> and </a:t>
            </a:r>
            <a:r>
              <a:rPr lang="en-US" sz="2650" b="1" i="1" dirty="0">
                <a:solidFill>
                  <a:srgbClr val="008000"/>
                </a:solidFill>
                <a:latin typeface="Calibri" panose="020F0502020204030204" pitchFamily="34" charset="0"/>
                <a:cs typeface="Calibri" panose="020F0502020204030204" pitchFamily="34" charset="0"/>
              </a:rPr>
              <a:t>separated</a:t>
            </a:r>
            <a:r>
              <a:rPr lang="en-US" sz="2650" dirty="0">
                <a:latin typeface="Calibri" panose="020F0502020204030204" pitchFamily="34" charset="0"/>
                <a:cs typeface="Calibri" panose="020F0502020204030204" pitchFamily="34" charset="0"/>
              </a:rPr>
              <a:t> places, as in the counsels of God, but are mingled together in one incoherent system. The law is no longer, as in the Divine intent, a ministration of death (2 Cor. 3:7), of cursing (Gal. 3:10), of conviction (Rom. 3:19), because we are taught that we must try to keep it, and that by Divine help we may. Nor, on the other hand, does grace bring us blessed deliverance from the dominion of sin, for we are kept under the law as a rule of life despite the plain declaration, “Sin shall not have dominion over you: for ye are not under the law, but under grace” (Rom. 6:14).</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C. I. SCOFIELD, D. D.</a:t>
            </a:r>
          </a:p>
          <a:p>
            <a:pPr algn="ctr"/>
            <a:r>
              <a:rPr lang="en-US" sz="2000" i="1" dirty="0">
                <a:latin typeface="Calibri" panose="020F0502020204030204" pitchFamily="34" charset="0"/>
                <a:cs typeface="Calibri" panose="020F0502020204030204" pitchFamily="34" charset="0"/>
              </a:rPr>
              <a:t>The Grace of God</a:t>
            </a:r>
            <a:r>
              <a:rPr lang="en-US" sz="2000" dirty="0">
                <a:latin typeface="Calibri" panose="020F0502020204030204" pitchFamily="34" charset="0"/>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075A0CDD-30CE-4272-8A18-B7FA861FDBAD}"/>
              </a:ext>
            </a:extLst>
          </p:cNvPr>
          <p:cNvSpPr>
            <a:spLocks noGrp="1" noChangeArrowheads="1"/>
          </p:cNvSpPr>
          <p:nvPr>
            <p:ph sz="half" idx="2"/>
          </p:nvPr>
        </p:nvSpPr>
        <p:spPr>
          <a:xfrm>
            <a:off x="2667000" y="1447800"/>
            <a:ext cx="6324600" cy="5334000"/>
          </a:xfrm>
        </p:spPr>
        <p:txBody>
          <a:bodyPr/>
          <a:lstStyle/>
          <a:p>
            <a:pPr algn="just"/>
            <a:r>
              <a:rPr lang="en-US" altLang="en-US" kern="1200" dirty="0"/>
              <a:t>…‘The 10’ were not sequentially, the first laws given in the Law of Moses? </a:t>
            </a:r>
            <a:r>
              <a:rPr lang="en-US" altLang="en-US" i="1" kern="1200" dirty="0"/>
              <a:t>– being fruitful and multiplying (Gen. 1:28; 9:1, 7), and male circumcision (</a:t>
            </a:r>
            <a:r>
              <a:rPr lang="en-US" i="1" kern="1200" dirty="0"/>
              <a:t>Gen. 17:1-14</a:t>
            </a:r>
            <a:r>
              <a:rPr lang="en-US" altLang="en-US" i="1" kern="1200" dirty="0"/>
              <a:t>) and observing Passover (Exo. 12:1) were all given before.</a:t>
            </a:r>
          </a:p>
          <a:p>
            <a:pPr algn="just"/>
            <a:r>
              <a:rPr lang="en-US" altLang="en-US" b="1" kern="1200" dirty="0">
                <a:solidFill>
                  <a:srgbClr val="0000CC"/>
                </a:solidFill>
                <a:highlight>
                  <a:srgbClr val="FFFFCC"/>
                </a:highlight>
              </a:rPr>
              <a:t>…the statutes in the Law of Moses that were not revealed by 1) prior revelation, 2) in the contents of ‘The 10’ or 3) by God directly speaking, </a:t>
            </a:r>
            <a:r>
              <a:rPr lang="en-US" altLang="en-US" b="1" i="1" kern="1200" dirty="0">
                <a:solidFill>
                  <a:srgbClr val="0000CC"/>
                </a:solidFill>
                <a:highlight>
                  <a:srgbClr val="FFFFCC"/>
                </a:highlight>
              </a:rPr>
              <a:t>were revealed by angels</a:t>
            </a:r>
            <a:r>
              <a:rPr lang="en-US" altLang="en-US" b="1" kern="1200" dirty="0">
                <a:solidFill>
                  <a:srgbClr val="0000CC"/>
                </a:solidFill>
                <a:highlight>
                  <a:srgbClr val="FFFFCC"/>
                </a:highlight>
              </a:rPr>
              <a:t>? (c.f. Acts 7:53; Galatians 3:19; Hebrews 2:2)</a:t>
            </a:r>
          </a:p>
        </p:txBody>
      </p:sp>
      <p:sp>
        <p:nvSpPr>
          <p:cNvPr id="9" name="Rectangle 2">
            <a:extLst>
              <a:ext uri="{FF2B5EF4-FFF2-40B4-BE49-F238E27FC236}">
                <a16:creationId xmlns:a16="http://schemas.microsoft.com/office/drawing/2014/main" id="{C0D9254B-F2B8-4DBB-90E1-271B08E35A97}"/>
              </a:ext>
            </a:extLst>
          </p:cNvPr>
          <p:cNvSpPr txBox="1">
            <a:spLocks noChangeArrowheads="1"/>
          </p:cNvSpPr>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a:solidFill>
                  <a:srgbClr val="0000CC"/>
                </a:solidFill>
                <a:ea typeface="+mn-ea"/>
              </a:rPr>
              <a:t>Were you aware that… </a:t>
            </a:r>
            <a:endParaRPr lang="en-US" altLang="en-US" sz="3600" b="1" kern="0" dirty="0">
              <a:solidFill>
                <a:srgbClr val="0000CC"/>
              </a:solidFill>
              <a:ea typeface="+mn-ea"/>
            </a:endParaRPr>
          </a:p>
        </p:txBody>
      </p:sp>
      <p:sp>
        <p:nvSpPr>
          <p:cNvPr id="10" name="Text Box 4">
            <a:extLst>
              <a:ext uri="{FF2B5EF4-FFF2-40B4-BE49-F238E27FC236}">
                <a16:creationId xmlns:a16="http://schemas.microsoft.com/office/drawing/2014/main" id="{ACEEC5F1-D250-4955-8113-D69560961C25}"/>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11" name="Picture 10">
            <a:extLst>
              <a:ext uri="{FF2B5EF4-FFF2-40B4-BE49-F238E27FC236}">
                <a16:creationId xmlns:a16="http://schemas.microsoft.com/office/drawing/2014/main" id="{BA7F74F9-03DA-4A5D-A9B4-0ED250F59F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0200"/>
            <a:ext cx="2363695" cy="3200400"/>
          </a:xfrm>
          <a:prstGeom prst="rect">
            <a:avLst/>
          </a:prstGeom>
        </p:spPr>
      </p:pic>
    </p:spTree>
    <p:extLst>
      <p:ext uri="{BB962C8B-B14F-4D97-AF65-F5344CB8AC3E}">
        <p14:creationId xmlns:p14="http://schemas.microsoft.com/office/powerpoint/2010/main" val="3714648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50EDD1-D09C-4E97-9370-1B1B1395CC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FE4BD16-B65B-45D5-AFAC-5C59950FAC0F}"/>
              </a:ext>
            </a:extLst>
          </p:cNvPr>
          <p:cNvSpPr/>
          <p:nvPr/>
        </p:nvSpPr>
        <p:spPr>
          <a:xfrm>
            <a:off x="47980" y="68275"/>
            <a:ext cx="9019820" cy="1574790"/>
          </a:xfrm>
          <a:prstGeom prst="rect">
            <a:avLst/>
          </a:prstGeom>
        </p:spPr>
        <p:txBody>
          <a:bodyPr wrap="square">
            <a:spAutoFit/>
          </a:bodyPr>
          <a:lstStyle/>
          <a:p>
            <a:pPr marL="0" marR="0" algn="ctr">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Acts 7:53</a:t>
            </a:r>
          </a:p>
          <a:p>
            <a:pPr marL="0" marR="0" algn="just">
              <a:spcBef>
                <a:spcPts val="0"/>
              </a:spcBef>
              <a:spcAft>
                <a:spcPts val="1000"/>
              </a:spcAft>
            </a:pPr>
            <a:r>
              <a:rPr lang="en-US" sz="2800" dirty="0">
                <a:latin typeface="Calibri" panose="020F0502020204030204" pitchFamily="34" charset="0"/>
              </a:rPr>
              <a:t>you who received the law as </a:t>
            </a:r>
            <a:r>
              <a:rPr lang="en-US" sz="2800" b="1" u="sng" dirty="0">
                <a:solidFill>
                  <a:srgbClr val="0000CC"/>
                </a:solidFill>
                <a:highlight>
                  <a:srgbClr val="FFFFCC"/>
                </a:highlight>
                <a:latin typeface="Calibri" panose="020F0502020204030204" pitchFamily="34" charset="0"/>
                <a:cs typeface="Calibri" panose="020F0502020204030204" pitchFamily="34" charset="0"/>
              </a:rPr>
              <a:t>ordained by angels</a:t>
            </a:r>
            <a:r>
              <a:rPr lang="en-US" sz="2800" dirty="0">
                <a:latin typeface="Calibri" panose="020F0502020204030204" pitchFamily="34" charset="0"/>
              </a:rPr>
              <a:t>, and yet did not keep it.”</a:t>
            </a:r>
          </a:p>
        </p:txBody>
      </p:sp>
      <p:sp>
        <p:nvSpPr>
          <p:cNvPr id="8" name="Rectangle 7">
            <a:extLst>
              <a:ext uri="{FF2B5EF4-FFF2-40B4-BE49-F238E27FC236}">
                <a16:creationId xmlns:a16="http://schemas.microsoft.com/office/drawing/2014/main" id="{6C3FAF1F-F981-462E-94B8-0B94517C6186}"/>
              </a:ext>
            </a:extLst>
          </p:cNvPr>
          <p:cNvSpPr/>
          <p:nvPr/>
        </p:nvSpPr>
        <p:spPr>
          <a:xfrm>
            <a:off x="47980" y="1371600"/>
            <a:ext cx="9019820" cy="2510431"/>
          </a:xfrm>
          <a:prstGeom prst="rect">
            <a:avLst/>
          </a:prstGeom>
        </p:spPr>
        <p:txBody>
          <a:bodyPr wrap="square">
            <a:spAutoFit/>
          </a:bodyPr>
          <a:lstStyle/>
          <a:p>
            <a:pPr algn="ctr">
              <a:lnSpc>
                <a:spcPct val="115000"/>
              </a:lnSpc>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Galatians 3:19</a:t>
            </a:r>
          </a:p>
          <a:p>
            <a:pPr marL="0" marR="0" algn="just">
              <a:spcBef>
                <a:spcPts val="0"/>
              </a:spcBef>
              <a:spcAft>
                <a:spcPts val="0"/>
              </a:spcAft>
            </a:pPr>
            <a:r>
              <a:rPr lang="en-US" sz="2800" dirty="0">
                <a:latin typeface="Calibri" panose="020F0502020204030204" pitchFamily="34" charset="0"/>
              </a:rPr>
              <a:t>Why the Law then? It was added because of transgressions, having been </a:t>
            </a:r>
            <a:r>
              <a:rPr lang="en-US" sz="2800" b="1" u="sng" dirty="0">
                <a:solidFill>
                  <a:srgbClr val="0000CC"/>
                </a:solidFill>
                <a:highlight>
                  <a:srgbClr val="FFFFCC"/>
                </a:highlight>
                <a:latin typeface="Calibri" panose="020F0502020204030204" pitchFamily="34" charset="0"/>
                <a:cs typeface="Calibri" panose="020F0502020204030204" pitchFamily="34" charset="0"/>
              </a:rPr>
              <a:t>ordained through angels</a:t>
            </a:r>
            <a:r>
              <a:rPr lang="en-US" sz="2800" dirty="0">
                <a:latin typeface="Calibri" panose="020F0502020204030204" pitchFamily="34" charset="0"/>
              </a:rPr>
              <a:t> by the agency of a mediator, until the seed would come to whom the promise had been made.</a:t>
            </a:r>
          </a:p>
        </p:txBody>
      </p:sp>
      <p:sp>
        <p:nvSpPr>
          <p:cNvPr id="5" name="Rectangle 4">
            <a:extLst>
              <a:ext uri="{FF2B5EF4-FFF2-40B4-BE49-F238E27FC236}">
                <a16:creationId xmlns:a16="http://schemas.microsoft.com/office/drawing/2014/main" id="{2F333A54-237C-4CF8-BDBE-D1C0E8801D36}"/>
              </a:ext>
            </a:extLst>
          </p:cNvPr>
          <p:cNvSpPr/>
          <p:nvPr/>
        </p:nvSpPr>
        <p:spPr>
          <a:xfrm>
            <a:off x="47980" y="3598220"/>
            <a:ext cx="9019820" cy="2079544"/>
          </a:xfrm>
          <a:prstGeom prst="rect">
            <a:avLst/>
          </a:prstGeom>
        </p:spPr>
        <p:txBody>
          <a:bodyPr wrap="square">
            <a:spAutoFit/>
          </a:bodyPr>
          <a:lstStyle/>
          <a:p>
            <a:pPr algn="ctr">
              <a:lnSpc>
                <a:spcPct val="115000"/>
              </a:lnSpc>
              <a:spcBef>
                <a:spcPts val="0"/>
              </a:spcBef>
              <a:spcAft>
                <a:spcPts val="1000"/>
              </a:spcAft>
            </a:pPr>
            <a:r>
              <a:rPr lang="en-US" sz="3200" b="1" dirty="0">
                <a:solidFill>
                  <a:srgbClr val="0000CC"/>
                </a:solidFill>
                <a:latin typeface="Calibri" panose="020F0502020204030204" pitchFamily="34" charset="0"/>
                <a:cs typeface="Calibri" panose="020F0502020204030204" pitchFamily="34" charset="0"/>
              </a:rPr>
              <a:t>Hebrews 2:2</a:t>
            </a:r>
          </a:p>
          <a:p>
            <a:pPr marL="0" marR="0" algn="just">
              <a:spcBef>
                <a:spcPts val="0"/>
              </a:spcBef>
              <a:spcAft>
                <a:spcPts val="0"/>
              </a:spcAft>
            </a:pPr>
            <a:r>
              <a:rPr lang="en-US" sz="2800" dirty="0">
                <a:latin typeface="Calibri" panose="020F0502020204030204" pitchFamily="34" charset="0"/>
              </a:rPr>
              <a:t>For if the word </a:t>
            </a:r>
            <a:r>
              <a:rPr lang="en-US" sz="2800" b="1" u="sng" dirty="0">
                <a:solidFill>
                  <a:srgbClr val="0000CC"/>
                </a:solidFill>
                <a:highlight>
                  <a:srgbClr val="FFFFCC"/>
                </a:highlight>
                <a:latin typeface="Calibri" panose="020F0502020204030204" pitchFamily="34" charset="0"/>
                <a:cs typeface="Calibri" panose="020F0502020204030204" pitchFamily="34" charset="0"/>
              </a:rPr>
              <a:t>spoken through angels</a:t>
            </a:r>
            <a:r>
              <a:rPr lang="en-US" sz="2800" dirty="0">
                <a:latin typeface="Calibri" panose="020F0502020204030204" pitchFamily="34" charset="0"/>
              </a:rPr>
              <a:t> proved unalterable, and every transgression and disobedience received a just penalty,</a:t>
            </a:r>
          </a:p>
        </p:txBody>
      </p:sp>
    </p:spTree>
    <p:extLst>
      <p:ext uri="{BB962C8B-B14F-4D97-AF65-F5344CB8AC3E}">
        <p14:creationId xmlns:p14="http://schemas.microsoft.com/office/powerpoint/2010/main" val="3512855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solidFill>
                  <a:srgbClr val="0000CC"/>
                </a:solidFill>
                <a:latin typeface="Calibri" panose="020F0502020204030204" pitchFamily="34" charset="0"/>
                <a:cs typeface="Calibri" panose="020F0502020204030204" pitchFamily="34" charset="0"/>
              </a:rPr>
              <a:t>A Mountaintop Experience – Part 2 (Exo. 20:1-21)</a:t>
            </a:r>
            <a:endParaRPr 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u="sng" dirty="0">
                <a:solidFill>
                  <a:srgbClr val="0000CC"/>
                </a:solidFill>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194846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AEF33411-55F7-4F7D-8D84-38EA648AB4E7}"/>
              </a:ext>
            </a:extLst>
          </p:cNvPr>
          <p:cNvSpPr>
            <a:spLocks noGrp="1" noChangeArrowheads="1"/>
          </p:cNvSpPr>
          <p:nvPr>
            <p:ph sz="half" idx="2"/>
          </p:nvPr>
        </p:nvSpPr>
        <p:spPr>
          <a:xfrm>
            <a:off x="2514600" y="1981200"/>
            <a:ext cx="6629400" cy="4572000"/>
          </a:xfrm>
        </p:spPr>
        <p:txBody>
          <a:bodyPr/>
          <a:lstStyle/>
          <a:p>
            <a:pPr algn="just">
              <a:lnSpc>
                <a:spcPct val="90000"/>
              </a:lnSpc>
            </a:pPr>
            <a:r>
              <a:rPr lang="en-US" altLang="en-US" b="1" dirty="0">
                <a:solidFill>
                  <a:srgbClr val="0000CC"/>
                </a:solidFill>
                <a:highlight>
                  <a:srgbClr val="FFFFCC"/>
                </a:highlight>
              </a:rPr>
              <a:t>We have </a:t>
            </a:r>
            <a:r>
              <a:rPr lang="en-US" altLang="en-US" b="1" i="1" kern="1200" dirty="0">
                <a:solidFill>
                  <a:srgbClr val="0000CC"/>
                </a:solidFill>
                <a:highlight>
                  <a:srgbClr val="FFFFCC"/>
                </a:highlight>
              </a:rPr>
              <a:t>died in relationship to </a:t>
            </a:r>
            <a:r>
              <a:rPr lang="en-US" altLang="en-US" b="1" dirty="0">
                <a:solidFill>
                  <a:srgbClr val="0000CC"/>
                </a:solidFill>
                <a:highlight>
                  <a:srgbClr val="FFFFCC"/>
                </a:highlight>
              </a:rPr>
              <a:t>the entire Law of Moses (Rom. 7:4;</a:t>
            </a:r>
            <a:r>
              <a:rPr lang="en-US" altLang="en-US" sz="2000" b="1" dirty="0">
                <a:solidFill>
                  <a:srgbClr val="0000CC"/>
                </a:solidFill>
                <a:highlight>
                  <a:srgbClr val="FFFFCC"/>
                </a:highlight>
              </a:rPr>
              <a:t> </a:t>
            </a:r>
            <a:r>
              <a:rPr lang="en-US" altLang="en-US" b="1" dirty="0">
                <a:solidFill>
                  <a:srgbClr val="0000CC"/>
                </a:solidFill>
                <a:highlight>
                  <a:srgbClr val="FFFFCC"/>
                </a:highlight>
              </a:rPr>
              <a:t>Gal. 2:19).</a:t>
            </a:r>
          </a:p>
          <a:p>
            <a:pPr algn="just">
              <a:lnSpc>
                <a:spcPct val="90000"/>
              </a:lnSpc>
            </a:pPr>
            <a:r>
              <a:rPr lang="en-US" altLang="en-US" dirty="0"/>
              <a:t>We have been released from the Law to be</a:t>
            </a:r>
            <a:r>
              <a:rPr lang="en-US" altLang="en-US" sz="2000" dirty="0"/>
              <a:t> </a:t>
            </a:r>
            <a:r>
              <a:rPr lang="en-US" altLang="en-US" dirty="0"/>
              <a:t>joined</a:t>
            </a:r>
            <a:r>
              <a:rPr lang="en-US" altLang="en-US" sz="2000" dirty="0"/>
              <a:t> </a:t>
            </a:r>
            <a:r>
              <a:rPr lang="en-US" altLang="en-US" dirty="0"/>
              <a:t>to</a:t>
            </a:r>
            <a:r>
              <a:rPr lang="en-US" altLang="en-US" sz="2000" dirty="0"/>
              <a:t> </a:t>
            </a:r>
            <a:r>
              <a:rPr lang="en-US" altLang="en-US" dirty="0"/>
              <a:t>Christ (Rom. 7:4, 6). </a:t>
            </a:r>
          </a:p>
          <a:p>
            <a:pPr algn="just">
              <a:lnSpc>
                <a:spcPct val="90000"/>
              </a:lnSpc>
            </a:pPr>
            <a:r>
              <a:rPr lang="en-US" dirty="0"/>
              <a:t>The singular reigning principal or rule of life during the Church Age, is GRACE (Rom. 5:20-21). </a:t>
            </a:r>
            <a:r>
              <a:rPr lang="en-US" altLang="en-US" dirty="0"/>
              <a:t> </a:t>
            </a:r>
          </a:p>
        </p:txBody>
      </p:sp>
      <p:sp>
        <p:nvSpPr>
          <p:cNvPr id="6" name="Rectangle 2">
            <a:extLst>
              <a:ext uri="{FF2B5EF4-FFF2-40B4-BE49-F238E27FC236}">
                <a16:creationId xmlns:a16="http://schemas.microsoft.com/office/drawing/2014/main" id="{2B5655E4-0327-41FD-B392-B6FE582DF1D3}"/>
              </a:ext>
            </a:extLst>
          </p:cNvPr>
          <p:cNvSpPr txBox="1">
            <a:spLocks noChangeArrowheads="1"/>
          </p:cNvSpPr>
          <p:nvPr/>
        </p:nvSpPr>
        <p:spPr bwMode="auto">
          <a:xfrm>
            <a:off x="209550" y="685800"/>
            <a:ext cx="87249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We have died to the Law</a:t>
            </a:r>
          </a:p>
          <a:p>
            <a:r>
              <a:rPr lang="en-US" altLang="en-US" sz="3600" b="1" i="1" dirty="0">
                <a:solidFill>
                  <a:srgbClr val="0000CC"/>
                </a:solidFill>
              </a:rPr>
              <a:t>including ‘The 10’</a:t>
            </a:r>
            <a:endParaRPr lang="en-US" altLang="en-US" sz="3600" b="1" i="1" kern="0" dirty="0">
              <a:solidFill>
                <a:srgbClr val="0000CC"/>
              </a:solidFill>
              <a:ea typeface="+mn-ea"/>
            </a:endParaRPr>
          </a:p>
        </p:txBody>
      </p:sp>
      <p:sp>
        <p:nvSpPr>
          <p:cNvPr id="7" name="Text Box 4">
            <a:extLst>
              <a:ext uri="{FF2B5EF4-FFF2-40B4-BE49-F238E27FC236}">
                <a16:creationId xmlns:a16="http://schemas.microsoft.com/office/drawing/2014/main" id="{E94FADA9-56AE-49A5-8B0C-192309229A2D}"/>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22B37491-61BA-45D9-B224-FF8EA551D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B285EE-056B-486A-83E6-EFB30BA55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5562600"/>
          </a:xfrm>
        </p:spPr>
        <p:txBody>
          <a:bodyPr/>
          <a:lstStyle/>
          <a:p>
            <a:pPr marL="0" indent="0" algn="ctr">
              <a:spcBef>
                <a:spcPts val="0"/>
              </a:spcBef>
              <a:spcAft>
                <a:spcPts val="1200"/>
              </a:spcAft>
              <a:buNone/>
              <a:defRPr/>
            </a:pPr>
            <a:r>
              <a:rPr lang="en-US" altLang="en-US" b="1" kern="1200" dirty="0">
                <a:solidFill>
                  <a:srgbClr val="0000CC"/>
                </a:solidFill>
              </a:rPr>
              <a:t>Romans 7:4, 6</a:t>
            </a:r>
          </a:p>
          <a:p>
            <a:pPr marL="0" indent="0" algn="just">
              <a:spcBef>
                <a:spcPts val="0"/>
              </a:spcBef>
              <a:spcAft>
                <a:spcPts val="1200"/>
              </a:spcAft>
              <a:buNone/>
              <a:defRPr/>
            </a:pPr>
            <a:r>
              <a:rPr lang="en-US" altLang="en-US" sz="2800" baseline="30000" dirty="0"/>
              <a:t>4</a:t>
            </a:r>
            <a:r>
              <a:rPr lang="en-US" altLang="en-US" sz="2800" dirty="0"/>
              <a:t> Therefore, my brethren, you also were </a:t>
            </a:r>
            <a:r>
              <a:rPr lang="en-US" altLang="en-US" sz="2800" b="1" u="sng" kern="1200" dirty="0">
                <a:solidFill>
                  <a:srgbClr val="0000CC"/>
                </a:solidFill>
                <a:highlight>
                  <a:srgbClr val="FFFFCC"/>
                </a:highlight>
              </a:rPr>
              <a:t>made to die to the Law</a:t>
            </a:r>
            <a:r>
              <a:rPr lang="en-US" altLang="en-US" sz="2800" dirty="0"/>
              <a:t> through the body of Christ, so that you might be joined to another, to Him who was raised from the dead, in order that we might bear fruit for God….</a:t>
            </a:r>
            <a:r>
              <a:rPr lang="en-US" altLang="en-US" sz="2800" baseline="30000" dirty="0"/>
              <a:t>6</a:t>
            </a:r>
            <a:r>
              <a:rPr lang="en-US" altLang="en-US" sz="2800" dirty="0"/>
              <a:t> But now we have been released from the Law, having died to that by which we were bound, so that we serve in newness of the Spirit and not in oldness of the letter.</a:t>
            </a:r>
          </a:p>
          <a:p>
            <a:pPr marL="0" lvl="0" indent="0" algn="ctr">
              <a:spcBef>
                <a:spcPts val="0"/>
              </a:spcBef>
              <a:spcAft>
                <a:spcPts val="1200"/>
              </a:spcAft>
              <a:buNone/>
              <a:defRPr/>
            </a:pPr>
            <a:r>
              <a:rPr lang="en-US" altLang="en-US" b="1" kern="1200" dirty="0">
                <a:solidFill>
                  <a:srgbClr val="0000CC"/>
                </a:solidFill>
              </a:rPr>
              <a:t>Galatians 2:19</a:t>
            </a:r>
          </a:p>
          <a:p>
            <a:pPr marL="0" lvl="0" indent="0" algn="just">
              <a:spcBef>
                <a:spcPts val="0"/>
              </a:spcBef>
              <a:spcAft>
                <a:spcPts val="1200"/>
              </a:spcAft>
              <a:buNone/>
              <a:defRPr/>
            </a:pPr>
            <a:r>
              <a:rPr lang="en-US" altLang="en-US" sz="2800" dirty="0">
                <a:solidFill>
                  <a:srgbClr val="000000"/>
                </a:solidFill>
              </a:rPr>
              <a:t>For through the Law </a:t>
            </a:r>
            <a:r>
              <a:rPr lang="en-US" altLang="en-US" sz="2800" b="1" u="sng" kern="1200" dirty="0">
                <a:solidFill>
                  <a:srgbClr val="0000CC"/>
                </a:solidFill>
                <a:highlight>
                  <a:srgbClr val="FFFFCC"/>
                </a:highlight>
              </a:rPr>
              <a:t>I died to the Law</a:t>
            </a:r>
            <a:r>
              <a:rPr lang="en-US" altLang="en-US" sz="2800" dirty="0">
                <a:solidFill>
                  <a:srgbClr val="000000"/>
                </a:solidFill>
              </a:rPr>
              <a:t>, so that I might live to God. </a:t>
            </a:r>
            <a:endParaRPr lang="en-US" altLang="en-US" sz="2800" dirty="0"/>
          </a:p>
        </p:txBody>
      </p:sp>
    </p:spTree>
    <p:extLst>
      <p:ext uri="{BB962C8B-B14F-4D97-AF65-F5344CB8AC3E}">
        <p14:creationId xmlns:p14="http://schemas.microsoft.com/office/powerpoint/2010/main" val="2939957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AEF33411-55F7-4F7D-8D84-38EA648AB4E7}"/>
              </a:ext>
            </a:extLst>
          </p:cNvPr>
          <p:cNvSpPr>
            <a:spLocks noGrp="1" noChangeArrowheads="1"/>
          </p:cNvSpPr>
          <p:nvPr>
            <p:ph sz="half" idx="2"/>
          </p:nvPr>
        </p:nvSpPr>
        <p:spPr>
          <a:xfrm>
            <a:off x="2514600" y="1981200"/>
            <a:ext cx="6629400" cy="4572000"/>
          </a:xfrm>
        </p:spPr>
        <p:txBody>
          <a:bodyPr/>
          <a:lstStyle/>
          <a:p>
            <a:pPr algn="just">
              <a:lnSpc>
                <a:spcPct val="90000"/>
              </a:lnSpc>
            </a:pPr>
            <a:r>
              <a:rPr lang="en-US" altLang="en-US" dirty="0"/>
              <a:t>We have died in relationship to the entire Law of Moses (Rom. 7:4; Gal. 2:19).</a:t>
            </a:r>
          </a:p>
          <a:p>
            <a:pPr algn="just">
              <a:lnSpc>
                <a:spcPct val="90000"/>
              </a:lnSpc>
            </a:pPr>
            <a:r>
              <a:rPr lang="en-US" altLang="en-US" b="1" dirty="0">
                <a:solidFill>
                  <a:srgbClr val="0000CC"/>
                </a:solidFill>
                <a:highlight>
                  <a:srgbClr val="FFFFCC"/>
                </a:highlight>
              </a:rPr>
              <a:t>We have been </a:t>
            </a:r>
            <a:r>
              <a:rPr lang="en-US" altLang="en-US" b="1" i="1" kern="1200" dirty="0">
                <a:solidFill>
                  <a:srgbClr val="0000CC"/>
                </a:solidFill>
                <a:highlight>
                  <a:srgbClr val="FFFFCC"/>
                </a:highlight>
              </a:rPr>
              <a:t>released from the Law</a:t>
            </a:r>
            <a:r>
              <a:rPr lang="en-US" altLang="en-US" b="1" dirty="0">
                <a:solidFill>
                  <a:srgbClr val="0000CC"/>
                </a:solidFill>
                <a:highlight>
                  <a:srgbClr val="FFFFCC"/>
                </a:highlight>
              </a:rPr>
              <a:t> to be</a:t>
            </a:r>
            <a:r>
              <a:rPr lang="en-US" altLang="en-US" sz="2000" b="1" dirty="0">
                <a:solidFill>
                  <a:srgbClr val="0000CC"/>
                </a:solidFill>
                <a:highlight>
                  <a:srgbClr val="FFFFCC"/>
                </a:highlight>
              </a:rPr>
              <a:t> </a:t>
            </a:r>
            <a:r>
              <a:rPr lang="en-US" altLang="en-US" b="1" dirty="0">
                <a:solidFill>
                  <a:srgbClr val="0000CC"/>
                </a:solidFill>
                <a:highlight>
                  <a:srgbClr val="FFFFCC"/>
                </a:highlight>
              </a:rPr>
              <a:t>joined</a:t>
            </a:r>
            <a:r>
              <a:rPr lang="en-US" altLang="en-US" sz="2000" b="1" dirty="0">
                <a:solidFill>
                  <a:srgbClr val="0000CC"/>
                </a:solidFill>
                <a:highlight>
                  <a:srgbClr val="FFFFCC"/>
                </a:highlight>
              </a:rPr>
              <a:t> </a:t>
            </a:r>
            <a:r>
              <a:rPr lang="en-US" altLang="en-US" b="1" dirty="0">
                <a:solidFill>
                  <a:srgbClr val="0000CC"/>
                </a:solidFill>
                <a:highlight>
                  <a:srgbClr val="FFFFCC"/>
                </a:highlight>
              </a:rPr>
              <a:t>to</a:t>
            </a:r>
            <a:r>
              <a:rPr lang="en-US" altLang="en-US" sz="2000" b="1" dirty="0">
                <a:solidFill>
                  <a:srgbClr val="0000CC"/>
                </a:solidFill>
                <a:highlight>
                  <a:srgbClr val="FFFFCC"/>
                </a:highlight>
              </a:rPr>
              <a:t> </a:t>
            </a:r>
            <a:r>
              <a:rPr lang="en-US" altLang="en-US" b="1" dirty="0">
                <a:solidFill>
                  <a:srgbClr val="0000CC"/>
                </a:solidFill>
                <a:highlight>
                  <a:srgbClr val="FFFFCC"/>
                </a:highlight>
              </a:rPr>
              <a:t>Christ (Rom. 7:4, 6). </a:t>
            </a:r>
          </a:p>
          <a:p>
            <a:pPr algn="just">
              <a:lnSpc>
                <a:spcPct val="90000"/>
              </a:lnSpc>
            </a:pPr>
            <a:r>
              <a:rPr lang="en-US" dirty="0"/>
              <a:t>The singular reigning principal or rule of life during the Church Age, is GRACE (Rom. 5:20-21).</a:t>
            </a:r>
            <a:r>
              <a:rPr lang="en-US" altLang="en-US" dirty="0"/>
              <a:t> </a:t>
            </a:r>
          </a:p>
        </p:txBody>
      </p:sp>
      <p:sp>
        <p:nvSpPr>
          <p:cNvPr id="6" name="Rectangle 2">
            <a:extLst>
              <a:ext uri="{FF2B5EF4-FFF2-40B4-BE49-F238E27FC236}">
                <a16:creationId xmlns:a16="http://schemas.microsoft.com/office/drawing/2014/main" id="{2B5655E4-0327-41FD-B392-B6FE582DF1D3}"/>
              </a:ext>
            </a:extLst>
          </p:cNvPr>
          <p:cNvSpPr txBox="1">
            <a:spLocks noChangeArrowheads="1"/>
          </p:cNvSpPr>
          <p:nvPr/>
        </p:nvSpPr>
        <p:spPr bwMode="auto">
          <a:xfrm>
            <a:off x="0" y="685800"/>
            <a:ext cx="91440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We have been released from the Law</a:t>
            </a:r>
          </a:p>
          <a:p>
            <a:r>
              <a:rPr lang="en-US" altLang="en-US" sz="3600" b="1" i="1" dirty="0">
                <a:solidFill>
                  <a:srgbClr val="0000CC"/>
                </a:solidFill>
              </a:rPr>
              <a:t>including ‘The 10’</a:t>
            </a:r>
            <a:endParaRPr lang="en-US" altLang="en-US" sz="3600" b="1" i="1" kern="0" dirty="0">
              <a:solidFill>
                <a:srgbClr val="0000CC"/>
              </a:solidFill>
              <a:ea typeface="+mn-ea"/>
            </a:endParaRPr>
          </a:p>
        </p:txBody>
      </p:sp>
      <p:sp>
        <p:nvSpPr>
          <p:cNvPr id="7" name="Text Box 4">
            <a:extLst>
              <a:ext uri="{FF2B5EF4-FFF2-40B4-BE49-F238E27FC236}">
                <a16:creationId xmlns:a16="http://schemas.microsoft.com/office/drawing/2014/main" id="{E94FADA9-56AE-49A5-8B0C-192309229A2D}"/>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22B37491-61BA-45D9-B224-FF8EA551D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extLst>
      <p:ext uri="{BB962C8B-B14F-4D97-AF65-F5344CB8AC3E}">
        <p14:creationId xmlns:p14="http://schemas.microsoft.com/office/powerpoint/2010/main" val="1411177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021673-230D-4597-95A1-8A942934C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3886200"/>
          </a:xfrm>
        </p:spPr>
        <p:txBody>
          <a:bodyPr/>
          <a:lstStyle/>
          <a:p>
            <a:pPr marL="0" indent="0" algn="ctr">
              <a:spcBef>
                <a:spcPts val="0"/>
              </a:spcBef>
              <a:spcAft>
                <a:spcPts val="1200"/>
              </a:spcAft>
              <a:buNone/>
              <a:defRPr/>
            </a:pPr>
            <a:r>
              <a:rPr lang="en-US" altLang="en-US" b="1" kern="1200" dirty="0">
                <a:solidFill>
                  <a:srgbClr val="0000CC"/>
                </a:solidFill>
              </a:rPr>
              <a:t>Romans 7:4, 6</a:t>
            </a:r>
          </a:p>
          <a:p>
            <a:pPr marL="0" indent="0" algn="just">
              <a:spcBef>
                <a:spcPts val="0"/>
              </a:spcBef>
              <a:spcAft>
                <a:spcPts val="1200"/>
              </a:spcAft>
              <a:buNone/>
              <a:defRPr/>
            </a:pPr>
            <a:r>
              <a:rPr lang="en-US" altLang="en-US" sz="2800" baseline="30000" dirty="0"/>
              <a:t>4</a:t>
            </a:r>
            <a:r>
              <a:rPr lang="en-US" altLang="en-US" sz="2800" dirty="0"/>
              <a:t> Therefore, my brethren, you also were made to die to the Law through the body of Christ, so that you might be joined to another, to Him who was raised from the dead, in order that we might bear fruit for God….</a:t>
            </a:r>
            <a:r>
              <a:rPr lang="en-US" altLang="en-US" sz="2800" baseline="30000" dirty="0"/>
              <a:t>6</a:t>
            </a:r>
            <a:r>
              <a:rPr lang="en-US" altLang="en-US" sz="2800" dirty="0"/>
              <a:t> But now we have been </a:t>
            </a:r>
            <a:r>
              <a:rPr lang="en-US" altLang="en-US" sz="2800" b="1" u="sng" kern="1200" dirty="0">
                <a:solidFill>
                  <a:srgbClr val="0000CC"/>
                </a:solidFill>
                <a:highlight>
                  <a:srgbClr val="FFFFCC"/>
                </a:highlight>
              </a:rPr>
              <a:t>released from the Law</a:t>
            </a:r>
            <a:r>
              <a:rPr lang="en-US" altLang="en-US" sz="2800" dirty="0"/>
              <a:t>, having died to that by which we were bound, so that we serve in newness of the Spirit and not in oldness of the letter.</a:t>
            </a:r>
          </a:p>
        </p:txBody>
      </p:sp>
    </p:spTree>
    <p:extLst>
      <p:ext uri="{BB962C8B-B14F-4D97-AF65-F5344CB8AC3E}">
        <p14:creationId xmlns:p14="http://schemas.microsoft.com/office/powerpoint/2010/main" val="3162334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AEF33411-55F7-4F7D-8D84-38EA648AB4E7}"/>
              </a:ext>
            </a:extLst>
          </p:cNvPr>
          <p:cNvSpPr>
            <a:spLocks noGrp="1" noChangeArrowheads="1"/>
          </p:cNvSpPr>
          <p:nvPr>
            <p:ph sz="half" idx="2"/>
          </p:nvPr>
        </p:nvSpPr>
        <p:spPr>
          <a:xfrm>
            <a:off x="2514600" y="1981200"/>
            <a:ext cx="6629400" cy="4572000"/>
          </a:xfrm>
        </p:spPr>
        <p:txBody>
          <a:bodyPr/>
          <a:lstStyle/>
          <a:p>
            <a:pPr algn="just">
              <a:lnSpc>
                <a:spcPct val="90000"/>
              </a:lnSpc>
            </a:pPr>
            <a:r>
              <a:rPr lang="en-US" altLang="en-US" dirty="0"/>
              <a:t>We have died in relationship to the entire Law of Moses (Rom. 7:4; Gal. 2:19).</a:t>
            </a:r>
          </a:p>
          <a:p>
            <a:pPr algn="just">
              <a:lnSpc>
                <a:spcPct val="90000"/>
              </a:lnSpc>
            </a:pPr>
            <a:r>
              <a:rPr lang="en-US" altLang="en-US" dirty="0"/>
              <a:t>We have been released from the Law to be joined to Christ (Rom. 7:4, 6). </a:t>
            </a:r>
          </a:p>
          <a:p>
            <a:pPr algn="just">
              <a:lnSpc>
                <a:spcPct val="90000"/>
              </a:lnSpc>
            </a:pPr>
            <a:r>
              <a:rPr lang="en-US" b="1" dirty="0">
                <a:solidFill>
                  <a:srgbClr val="0000CC"/>
                </a:solidFill>
                <a:highlight>
                  <a:srgbClr val="FFFFCC"/>
                </a:highlight>
              </a:rPr>
              <a:t>The singular reigning principal or rule of life during the Church Age, is GRACE </a:t>
            </a:r>
            <a:r>
              <a:rPr lang="en-US" altLang="en-US" b="1" dirty="0">
                <a:solidFill>
                  <a:srgbClr val="0000CC"/>
                </a:solidFill>
                <a:highlight>
                  <a:srgbClr val="FFFFCC"/>
                </a:highlight>
              </a:rPr>
              <a:t>(Rom. 5:20-21). </a:t>
            </a:r>
          </a:p>
        </p:txBody>
      </p:sp>
      <p:sp>
        <p:nvSpPr>
          <p:cNvPr id="6" name="Rectangle 2">
            <a:extLst>
              <a:ext uri="{FF2B5EF4-FFF2-40B4-BE49-F238E27FC236}">
                <a16:creationId xmlns:a16="http://schemas.microsoft.com/office/drawing/2014/main" id="{2B5655E4-0327-41FD-B392-B6FE582DF1D3}"/>
              </a:ext>
            </a:extLst>
          </p:cNvPr>
          <p:cNvSpPr txBox="1">
            <a:spLocks noChangeArrowheads="1"/>
          </p:cNvSpPr>
          <p:nvPr/>
        </p:nvSpPr>
        <p:spPr bwMode="auto">
          <a:xfrm>
            <a:off x="0" y="685800"/>
            <a:ext cx="91440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Grace - the Church’s Reigning Principal!</a:t>
            </a:r>
            <a:endParaRPr lang="en-US" altLang="en-US" sz="3600" b="1" i="1" kern="0" dirty="0">
              <a:solidFill>
                <a:srgbClr val="0000CC"/>
              </a:solidFill>
              <a:ea typeface="+mn-ea"/>
            </a:endParaRPr>
          </a:p>
        </p:txBody>
      </p:sp>
      <p:sp>
        <p:nvSpPr>
          <p:cNvPr id="7" name="Text Box 4">
            <a:extLst>
              <a:ext uri="{FF2B5EF4-FFF2-40B4-BE49-F238E27FC236}">
                <a16:creationId xmlns:a16="http://schemas.microsoft.com/office/drawing/2014/main" id="{E94FADA9-56AE-49A5-8B0C-192309229A2D}"/>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22B37491-61BA-45D9-B224-FF8EA551D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extLst>
      <p:ext uri="{BB962C8B-B14F-4D97-AF65-F5344CB8AC3E}">
        <p14:creationId xmlns:p14="http://schemas.microsoft.com/office/powerpoint/2010/main" val="2067901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E00BF-DBDA-47C9-89B1-BBE61B0EFE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342900" y="76200"/>
            <a:ext cx="8458200" cy="3048000"/>
          </a:xfrm>
        </p:spPr>
        <p:txBody>
          <a:bodyPr/>
          <a:lstStyle/>
          <a:p>
            <a:pPr marL="0" marR="0" indent="0" algn="ctr">
              <a:spcBef>
                <a:spcPts val="0"/>
              </a:spcBef>
              <a:spcAft>
                <a:spcPts val="1200"/>
              </a:spcAft>
              <a:buNone/>
              <a:defRPr/>
            </a:pPr>
            <a:r>
              <a:rPr lang="en-US" b="1" kern="1200" dirty="0">
                <a:solidFill>
                  <a:srgbClr val="0000CC"/>
                </a:solidFill>
              </a:rPr>
              <a:t>Romans 5:20–21</a:t>
            </a:r>
          </a:p>
          <a:p>
            <a:pPr marL="0" marR="0" indent="0" algn="just">
              <a:spcBef>
                <a:spcPts val="0"/>
              </a:spcBef>
              <a:spcAft>
                <a:spcPts val="1000"/>
              </a:spcAft>
              <a:buNone/>
            </a:pPr>
            <a:r>
              <a:rPr lang="en-US" sz="2800" baseline="30000" dirty="0"/>
              <a:t>20</a:t>
            </a:r>
            <a:r>
              <a:rPr lang="en-US" sz="2800" dirty="0"/>
              <a:t> </a:t>
            </a:r>
            <a:r>
              <a:rPr lang="en-US" sz="2800" b="1" dirty="0">
                <a:solidFill>
                  <a:srgbClr val="0000CC"/>
                </a:solidFill>
              </a:rPr>
              <a:t>The Law </a:t>
            </a:r>
            <a:r>
              <a:rPr lang="en-US" sz="2800" dirty="0"/>
              <a:t>came in so that the transgression would increase; but where sin increased, </a:t>
            </a:r>
            <a:r>
              <a:rPr lang="en-US" sz="2800" b="1" dirty="0">
                <a:solidFill>
                  <a:srgbClr val="0000CC"/>
                </a:solidFill>
              </a:rPr>
              <a:t>grace abounded all the more</a:t>
            </a:r>
            <a:r>
              <a:rPr lang="en-US" sz="2800" dirty="0"/>
              <a:t>, </a:t>
            </a:r>
            <a:r>
              <a:rPr lang="en-US" sz="2800" baseline="30000" dirty="0"/>
              <a:t>21</a:t>
            </a:r>
            <a:r>
              <a:rPr lang="en-US" sz="2800" dirty="0"/>
              <a:t> so that, as sin reigned in death, even so </a:t>
            </a:r>
            <a:r>
              <a:rPr lang="en-US" sz="2800" b="1" dirty="0">
                <a:solidFill>
                  <a:srgbClr val="0000CC"/>
                </a:solidFill>
              </a:rPr>
              <a:t>grace would reign through righteousness to eternal life through Jesus Christ our Lord</a:t>
            </a:r>
            <a:r>
              <a:rPr lang="en-US" sz="2800" dirty="0"/>
              <a:t>. </a:t>
            </a:r>
          </a:p>
        </p:txBody>
      </p:sp>
    </p:spTree>
    <p:extLst>
      <p:ext uri="{BB962C8B-B14F-4D97-AF65-F5344CB8AC3E}">
        <p14:creationId xmlns:p14="http://schemas.microsoft.com/office/powerpoint/2010/main" val="1039358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B1E0-7538-4D62-A01D-55CA1750514F}"/>
              </a:ext>
            </a:extLst>
          </p:cNvPr>
          <p:cNvSpPr>
            <a:spLocks noGrp="1"/>
          </p:cNvSpPr>
          <p:nvPr>
            <p:ph type="title"/>
          </p:nvPr>
        </p:nvSpPr>
        <p:spPr>
          <a:xfrm>
            <a:off x="1066800" y="0"/>
            <a:ext cx="7010400" cy="1143000"/>
          </a:xfrm>
        </p:spPr>
        <p:txBody>
          <a:bodyPr/>
          <a:lstStyle/>
          <a:p>
            <a:r>
              <a:rPr lang="en-US" sz="3200" b="1" dirty="0"/>
              <a:t>Tom Constable</a:t>
            </a:r>
            <a:br>
              <a:rPr lang="en-US" sz="3200" dirty="0"/>
            </a:br>
            <a:r>
              <a:rPr lang="en-US" sz="2000" dirty="0"/>
              <a:t>Expository Notes on the Bible (Ro 5:20). </a:t>
            </a:r>
            <a:r>
              <a:rPr lang="en-US" sz="2000" dirty="0" err="1"/>
              <a:t>Galaxie</a:t>
            </a:r>
            <a:r>
              <a:rPr lang="en-US" sz="2000" dirty="0"/>
              <a:t> Software. (2003). </a:t>
            </a:r>
            <a:endParaRPr lang="en-US" sz="3200" dirty="0"/>
          </a:p>
        </p:txBody>
      </p:sp>
      <p:sp>
        <p:nvSpPr>
          <p:cNvPr id="3" name="Content Placeholder 2">
            <a:extLst>
              <a:ext uri="{FF2B5EF4-FFF2-40B4-BE49-F238E27FC236}">
                <a16:creationId xmlns:a16="http://schemas.microsoft.com/office/drawing/2014/main" id="{E3EBDE4D-A0DA-41DD-8E7C-F08F043B20A5}"/>
              </a:ext>
            </a:extLst>
          </p:cNvPr>
          <p:cNvSpPr>
            <a:spLocks noGrp="1"/>
          </p:cNvSpPr>
          <p:nvPr>
            <p:ph idx="1"/>
          </p:nvPr>
        </p:nvSpPr>
        <p:spPr>
          <a:xfrm>
            <a:off x="228600" y="1600200"/>
            <a:ext cx="8686800" cy="4495800"/>
          </a:xfrm>
        </p:spPr>
        <p:txBody>
          <a:bodyPr/>
          <a:lstStyle/>
          <a:p>
            <a:pPr marL="0" indent="0" algn="just">
              <a:buNone/>
            </a:pPr>
            <a:r>
              <a:rPr lang="en-US" sz="3000" dirty="0"/>
              <a:t>One of the purposes of the Mosaic Law was to increase the sinfulness of people. It did so at least by exposing behavior that was until then not obviously contrary to God’s will. God did this to prove man’s sinfulness to him…</a:t>
            </a:r>
            <a:r>
              <a:rPr lang="en-US" sz="3000" b="1" dirty="0">
                <a:solidFill>
                  <a:srgbClr val="0000CC"/>
                </a:solidFill>
              </a:rPr>
              <a:t>However when God provided Jesus Christ, He provided grace (favor) that far exceeded the sin that He exposed when He provided the Law</a:t>
            </a:r>
            <a:r>
              <a:rPr lang="en-US" sz="3000" dirty="0"/>
              <a:t>. </a:t>
            </a:r>
          </a:p>
        </p:txBody>
      </p:sp>
      <p:pic>
        <p:nvPicPr>
          <p:cNvPr id="5" name="Picture 4">
            <a:extLst>
              <a:ext uri="{FF2B5EF4-FFF2-40B4-BE49-F238E27FC236}">
                <a16:creationId xmlns:a16="http://schemas.microsoft.com/office/drawing/2014/main" id="{0BF60D61-9D5E-4ABC-9D8D-CD1653267B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10" y="76200"/>
            <a:ext cx="730190" cy="1097280"/>
          </a:xfrm>
          <a:prstGeom prst="rect">
            <a:avLst/>
          </a:prstGeom>
        </p:spPr>
      </p:pic>
    </p:spTree>
    <p:extLst>
      <p:ext uri="{BB962C8B-B14F-4D97-AF65-F5344CB8AC3E}">
        <p14:creationId xmlns:p14="http://schemas.microsoft.com/office/powerpoint/2010/main" val="405640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84D44F6-96C4-4B90-8116-7114D023A8B7}"/>
              </a:ext>
            </a:extLst>
          </p:cNvPr>
          <p:cNvGraphicFramePr>
            <a:graphicFrameLocks noGrp="1"/>
          </p:cNvGraphicFramePr>
          <p:nvPr>
            <p:ph sz="half" idx="1"/>
            <p:extLst/>
          </p:nvPr>
        </p:nvGraphicFramePr>
        <p:xfrm>
          <a:off x="76200" y="213360"/>
          <a:ext cx="8991600" cy="6431280"/>
        </p:xfrm>
        <a:graphic>
          <a:graphicData uri="http://schemas.openxmlformats.org/drawingml/2006/table">
            <a:tbl>
              <a:tblPr firstRow="1" bandRow="1">
                <a:tableStyleId>{073A0DAA-6AF3-43AB-8588-CEC1D06C72B9}</a:tableStyleId>
              </a:tblPr>
              <a:tblGrid>
                <a:gridCol w="4495800">
                  <a:extLst>
                    <a:ext uri="{9D8B030D-6E8A-4147-A177-3AD203B41FA5}">
                      <a16:colId xmlns:a16="http://schemas.microsoft.com/office/drawing/2014/main" val="4281156893"/>
                    </a:ext>
                  </a:extLst>
                </a:gridCol>
                <a:gridCol w="4495800">
                  <a:extLst>
                    <a:ext uri="{9D8B030D-6E8A-4147-A177-3AD203B41FA5}">
                      <a16:colId xmlns:a16="http://schemas.microsoft.com/office/drawing/2014/main" val="2895279053"/>
                    </a:ext>
                  </a:extLst>
                </a:gridCol>
              </a:tblGrid>
              <a:tr h="822960">
                <a:tc>
                  <a:txBody>
                    <a:bodyPr/>
                    <a:lstStyle/>
                    <a:p>
                      <a:pPr marL="0" marR="0" lvl="0" indent="0" algn="ctr"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US" sz="2800" b="1" kern="1200" dirty="0">
                          <a:solidFill>
                            <a:srgbClr val="00FFFF"/>
                          </a:solidFill>
                          <a:latin typeface="Calibri" panose="020F0502020204030204" pitchFamily="34" charset="0"/>
                          <a:cs typeface="Calibri" panose="020F0502020204030204" pitchFamily="34" charset="0"/>
                        </a:rPr>
                        <a:t>TEACHINGS OF </a:t>
                      </a:r>
                      <a:r>
                        <a:rPr lang="en-US" sz="2800" b="1" u="sng" kern="1200" dirty="0">
                          <a:solidFill>
                            <a:srgbClr val="FFFFCC"/>
                          </a:solidFill>
                          <a:latin typeface="Calibri" panose="020F0502020204030204" pitchFamily="34" charset="0"/>
                          <a:cs typeface="Calibri" panose="020F0502020204030204" pitchFamily="34" charset="0"/>
                        </a:rPr>
                        <a:t>LAW</a:t>
                      </a:r>
                      <a:endParaRPr lang="en-US" sz="2800" b="1" u="sng" kern="1200" dirty="0">
                        <a:solidFill>
                          <a:srgbClr val="FFFFCC"/>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US" sz="2800" b="1" kern="1200" dirty="0">
                          <a:solidFill>
                            <a:srgbClr val="00FFFF"/>
                          </a:solidFill>
                          <a:latin typeface="Calibri" panose="020F0502020204030204" pitchFamily="34" charset="0"/>
                          <a:cs typeface="Calibri" panose="020F0502020204030204" pitchFamily="34" charset="0"/>
                        </a:rPr>
                        <a:t>TEACHINGS OF </a:t>
                      </a:r>
                      <a:r>
                        <a:rPr lang="en-US" sz="2800" b="1" u="sng" kern="1200" dirty="0">
                          <a:solidFill>
                            <a:srgbClr val="99FFCC"/>
                          </a:solidFill>
                          <a:latin typeface="Calibri" panose="020F0502020204030204" pitchFamily="34" charset="0"/>
                          <a:cs typeface="Calibri" panose="020F0502020204030204" pitchFamily="34" charset="0"/>
                        </a:rPr>
                        <a:t>GRACE</a:t>
                      </a:r>
                      <a:endParaRPr lang="en-US" sz="2800" b="1" u="sng" kern="1200" dirty="0">
                        <a:solidFill>
                          <a:srgbClr val="99FFCC"/>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762004855"/>
                  </a:ext>
                </a:extLst>
              </a:tr>
              <a:tr h="731520">
                <a:tc>
                  <a:txBody>
                    <a:bodyPr/>
                    <a:lstStyle/>
                    <a:p>
                      <a:pPr marL="0" indent="0">
                        <a:spcBef>
                          <a:spcPts val="0"/>
                        </a:spcBef>
                        <a:spcAft>
                          <a:spcPts val="0"/>
                        </a:spcAft>
                        <a:buFont typeface="Arial" panose="020B0604020202020204" pitchFamily="34" charset="0"/>
                        <a:buNone/>
                      </a:pPr>
                      <a:r>
                        <a:rPr lang="en-US" sz="2600" dirty="0">
                          <a:latin typeface="Calibri" panose="020F0502020204030204" pitchFamily="34" charset="0"/>
                          <a:cs typeface="Calibri" panose="020F0502020204030204" pitchFamily="34" charset="0"/>
                        </a:rPr>
                        <a:t>Written with ink.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Written with the Spirit of the living God.</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75517518"/>
                  </a:ext>
                </a:extLst>
              </a:tr>
              <a:tr h="731520">
                <a:tc>
                  <a:txBody>
                    <a:bodyPr/>
                    <a:lstStyle/>
                    <a:p>
                      <a:pPr marL="0" indent="0" algn="l" defTabSz="914400" rtl="0" eaLnBrk="1" latinLnBrk="0" hangingPunct="1">
                        <a:spcBef>
                          <a:spcPts val="0"/>
                        </a:spcBef>
                        <a:spcAft>
                          <a:spcPts val="0"/>
                        </a:spcAft>
                        <a:buFont typeface="Arial" panose="020B0604020202020204" pitchFamily="34" charset="0"/>
                        <a:buNone/>
                      </a:pPr>
                      <a:r>
                        <a:rPr lang="en-US" sz="2600" kern="1200" dirty="0">
                          <a:latin typeface="Calibri" panose="020F0502020204030204" pitchFamily="34" charset="0"/>
                          <a:cs typeface="Calibri" panose="020F0502020204030204" pitchFamily="34" charset="0"/>
                        </a:rPr>
                        <a:t>In tables of stone.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In fleshy tables of the heart.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635069451"/>
                  </a:ext>
                </a:extLst>
              </a:tr>
              <a:tr h="731520">
                <a:tc>
                  <a:txBody>
                    <a:bodyPr/>
                    <a:lstStyle/>
                    <a:p>
                      <a:pPr marL="0" indent="0" algn="l" defTabSz="914400" rtl="0" eaLnBrk="1" latinLnBrk="0" hangingPunct="1">
                        <a:spcBef>
                          <a:spcPts val="0"/>
                        </a:spcBef>
                        <a:spcAft>
                          <a:spcPts val="0"/>
                        </a:spcAft>
                        <a:buFont typeface="Arial" panose="020B0604020202020204" pitchFamily="34" charset="0"/>
                        <a:buNone/>
                      </a:pPr>
                      <a:r>
                        <a:rPr lang="en-US" sz="2600" kern="1200" dirty="0">
                          <a:latin typeface="Calibri" panose="020F0502020204030204" pitchFamily="34" charset="0"/>
                          <a:cs typeface="Calibri" panose="020F0502020204030204" pitchFamily="34" charset="0"/>
                        </a:rPr>
                        <a:t>The letter </a:t>
                      </a:r>
                      <a:r>
                        <a:rPr lang="en-US" sz="2600" kern="1200" dirty="0" err="1">
                          <a:latin typeface="Calibri" panose="020F0502020204030204" pitchFamily="34" charset="0"/>
                          <a:cs typeface="Calibri" panose="020F0502020204030204" pitchFamily="34" charset="0"/>
                        </a:rPr>
                        <a:t>killeth</a:t>
                      </a:r>
                      <a:r>
                        <a:rPr lang="en-US" sz="2600" kern="1200" dirty="0">
                          <a:latin typeface="Calibri" panose="020F0502020204030204" pitchFamily="34" charset="0"/>
                          <a:cs typeface="Calibri" panose="020F0502020204030204" pitchFamily="34" charset="0"/>
                        </a:rPr>
                        <a: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The Spirit giveth life.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92743910"/>
                  </a:ext>
                </a:extLst>
              </a:tr>
              <a:tr h="731520">
                <a:tc>
                  <a:txBody>
                    <a:bodyPr/>
                    <a:lstStyle/>
                    <a:p>
                      <a:pPr marL="0" indent="0" algn="l" defTabSz="914400" rtl="0" eaLnBrk="1" latinLnBrk="0" hangingPunct="1">
                        <a:spcBef>
                          <a:spcPts val="0"/>
                        </a:spcBef>
                        <a:spcAft>
                          <a:spcPts val="0"/>
                        </a:spcAft>
                        <a:buFont typeface="Arial" panose="020B0604020202020204" pitchFamily="34" charset="0"/>
                        <a:buNone/>
                      </a:pPr>
                      <a:r>
                        <a:rPr lang="en-US" sz="2600" kern="1200" dirty="0">
                          <a:latin typeface="Calibri" panose="020F0502020204030204" pitchFamily="34" charset="0"/>
                          <a:cs typeface="Calibri" panose="020F0502020204030204" pitchFamily="34" charset="0"/>
                        </a:rPr>
                        <a:t>The ministration of death.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The ministration of the Spirit.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616815331"/>
                  </a:ext>
                </a:extLst>
              </a:tr>
              <a:tr h="731520">
                <a:tc>
                  <a:txBody>
                    <a:bodyPr/>
                    <a:lstStyle/>
                    <a:p>
                      <a:pPr marL="0" indent="0" algn="l" defTabSz="914400" rtl="0" eaLnBrk="1" latinLnBrk="0" hangingPunct="1">
                        <a:spcBef>
                          <a:spcPts val="0"/>
                        </a:spcBef>
                        <a:spcAft>
                          <a:spcPts val="0"/>
                        </a:spcAft>
                        <a:buFont typeface="Arial" panose="020B0604020202020204" pitchFamily="34" charset="0"/>
                        <a:buNone/>
                      </a:pPr>
                      <a:r>
                        <a:rPr lang="en-US" sz="2600" kern="1200" dirty="0">
                          <a:latin typeface="Calibri" panose="020F0502020204030204" pitchFamily="34" charset="0"/>
                          <a:cs typeface="Calibri" panose="020F0502020204030204" pitchFamily="34" charset="0"/>
                        </a:rPr>
                        <a:t>Was glorious.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Is rather glorious.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93146939"/>
                  </a:ext>
                </a:extLst>
              </a:tr>
              <a:tr h="731520">
                <a:tc>
                  <a:txBody>
                    <a:bodyPr/>
                    <a:lstStyle/>
                    <a:p>
                      <a:pPr marL="0" indent="0" algn="l" defTabSz="914400" rtl="0" eaLnBrk="1" latinLnBrk="0" hangingPunct="1">
                        <a:spcBef>
                          <a:spcPts val="0"/>
                        </a:spcBef>
                        <a:spcAft>
                          <a:spcPts val="0"/>
                        </a:spcAft>
                        <a:buFont typeface="Arial" panose="020B0604020202020204" pitchFamily="34" charset="0"/>
                        <a:buNone/>
                      </a:pPr>
                      <a:r>
                        <a:rPr lang="en-US" sz="2600" kern="1200" dirty="0">
                          <a:latin typeface="Calibri" panose="020F0502020204030204" pitchFamily="34" charset="0"/>
                          <a:cs typeface="Calibri" panose="020F0502020204030204" pitchFamily="34" charset="0"/>
                        </a:rPr>
                        <a:t>Done away.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err="1">
                          <a:latin typeface="Calibri" panose="020F0502020204030204" pitchFamily="34" charset="0"/>
                          <a:cs typeface="Calibri" panose="020F0502020204030204" pitchFamily="34" charset="0"/>
                        </a:rPr>
                        <a:t>Remaineth</a:t>
                      </a:r>
                      <a:r>
                        <a:rPr lang="en-US" sz="2600" kern="1200" dirty="0">
                          <a:latin typeface="Calibri" panose="020F0502020204030204" pitchFamily="34" charset="0"/>
                          <a:cs typeface="Calibri" panose="020F0502020204030204" pitchFamily="34" charset="0"/>
                        </a:rPr>
                        <a: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217176497"/>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Abolished.</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We have such hope.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53260936"/>
                  </a:ext>
                </a:extLst>
              </a:tr>
              <a:tr h="274320">
                <a:tc gridSpan="2">
                  <a:txBody>
                    <a:bodyPr/>
                    <a:lstStyle/>
                    <a:p>
                      <a:pPr algn="ctr"/>
                      <a:r>
                        <a:rPr lang="en-US" sz="1600" dirty="0">
                          <a:latin typeface="Calibri" panose="020F0502020204030204" pitchFamily="34" charset="0"/>
                          <a:cs typeface="Calibri" panose="020F0502020204030204" pitchFamily="34" charset="0"/>
                        </a:rPr>
                        <a:t>L. S.  CHAFER, Systematic theology (Vol. 4, p. 242).  (1993). Grand Rapids, MI: </a:t>
                      </a:r>
                      <a:r>
                        <a:rPr lang="en-US" sz="1600" dirty="0" err="1">
                          <a:latin typeface="Calibri" panose="020F0502020204030204" pitchFamily="34" charset="0"/>
                          <a:cs typeface="Calibri" panose="020F0502020204030204" pitchFamily="34" charset="0"/>
                        </a:rPr>
                        <a:t>Kregel</a:t>
                      </a:r>
                      <a:r>
                        <a:rPr lang="en-US" sz="1600" dirty="0">
                          <a:latin typeface="Calibri" panose="020F0502020204030204" pitchFamily="34" charset="0"/>
                          <a:cs typeface="Calibri" panose="020F0502020204030204" pitchFamily="34" charset="0"/>
                        </a:rPr>
                        <a:t> Publications.</a:t>
                      </a:r>
                    </a:p>
                  </a:txBody>
                  <a:tcPr anchor="ctr"/>
                </a:tc>
                <a:tc hMerge="1">
                  <a:txBody>
                    <a:bodyPr/>
                    <a:lstStyle/>
                    <a:p>
                      <a:endParaRPr lang="en-US" dirty="0"/>
                    </a:p>
                  </a:txBody>
                  <a:tcPr anchor="ctr"/>
                </a:tc>
                <a:extLst>
                  <a:ext uri="{0D108BD9-81ED-4DB2-BD59-A6C34878D82A}">
                    <a16:rowId xmlns:a16="http://schemas.microsoft.com/office/drawing/2014/main" val="1170557462"/>
                  </a:ext>
                </a:extLst>
              </a:tr>
            </a:tbl>
          </a:graphicData>
        </a:graphic>
      </p:graphicFrame>
    </p:spTree>
    <p:extLst>
      <p:ext uri="{BB962C8B-B14F-4D97-AF65-F5344CB8AC3E}">
        <p14:creationId xmlns:p14="http://schemas.microsoft.com/office/powerpoint/2010/main" val="1841240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4A8A12E3-A789-418D-AB64-72D07B043335}"/>
              </a:ext>
            </a:extLst>
          </p:cNvPr>
          <p:cNvSpPr>
            <a:spLocks noGrp="1" noChangeArrowheads="1"/>
          </p:cNvSpPr>
          <p:nvPr>
            <p:ph sz="half" idx="2"/>
          </p:nvPr>
        </p:nvSpPr>
        <p:spPr>
          <a:xfrm>
            <a:off x="2590800" y="1981200"/>
            <a:ext cx="6477000" cy="4572000"/>
          </a:xfrm>
        </p:spPr>
        <p:txBody>
          <a:bodyPr/>
          <a:lstStyle/>
          <a:p>
            <a:pPr algn="just">
              <a:lnSpc>
                <a:spcPct val="90000"/>
              </a:lnSpc>
            </a:pPr>
            <a:r>
              <a:rPr lang="en-US" altLang="en-US" b="1" dirty="0">
                <a:solidFill>
                  <a:srgbClr val="0000CC"/>
                </a:solidFill>
                <a:highlight>
                  <a:srgbClr val="FFFFCC"/>
                </a:highlight>
              </a:rPr>
              <a:t>‘The  10</a:t>
            </a:r>
            <a:r>
              <a:rPr lang="en-US" altLang="en-US" sz="2000" b="1" dirty="0">
                <a:solidFill>
                  <a:srgbClr val="0000CC"/>
                </a:solidFill>
                <a:highlight>
                  <a:srgbClr val="FFFFCC"/>
                </a:highlight>
              </a:rPr>
              <a:t> </a:t>
            </a:r>
            <a:r>
              <a:rPr lang="en-US" altLang="en-US" b="1" dirty="0">
                <a:solidFill>
                  <a:srgbClr val="0000CC"/>
                </a:solidFill>
                <a:highlight>
                  <a:srgbClr val="FFFFCC"/>
                </a:highlight>
              </a:rPr>
              <a:t>Commandments’ as given are holy and righteous and good (Rom. 7:12-16).</a:t>
            </a:r>
          </a:p>
          <a:p>
            <a:pPr algn="just">
              <a:lnSpc>
                <a:spcPct val="90000"/>
              </a:lnSpc>
            </a:pPr>
            <a:r>
              <a:rPr lang="en-US" altLang="en-US" dirty="0"/>
              <a:t>The Law demands obedience but provides no power to comply with those demands so, the Law becomes fatal.  </a:t>
            </a:r>
          </a:p>
          <a:p>
            <a:pPr algn="just">
              <a:lnSpc>
                <a:spcPct val="90000"/>
              </a:lnSpc>
            </a:pPr>
            <a:r>
              <a:rPr lang="en-US" altLang="en-US" dirty="0"/>
              <a:t>That is why Paul called even ‘The 10 Commandments’ a ministry of death and condemnation (2 Cor. 3:7-11: ‘tablets’ and ‘letters engraved in stone’ refers specifically   to ‘The 10’).</a:t>
            </a:r>
          </a:p>
        </p:txBody>
      </p:sp>
      <p:sp>
        <p:nvSpPr>
          <p:cNvPr id="6" name="Rectangle 2">
            <a:extLst>
              <a:ext uri="{FF2B5EF4-FFF2-40B4-BE49-F238E27FC236}">
                <a16:creationId xmlns:a16="http://schemas.microsoft.com/office/drawing/2014/main" id="{F59CE03F-083A-4CF5-B382-9F2DF05D06A2}"/>
              </a:ext>
            </a:extLst>
          </p:cNvPr>
          <p:cNvSpPr txBox="1">
            <a:spLocks noChangeArrowheads="1"/>
          </p:cNvSpPr>
          <p:nvPr/>
        </p:nvSpPr>
        <p:spPr bwMode="auto">
          <a:xfrm>
            <a:off x="342900" y="685800"/>
            <a:ext cx="84582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The Law is a ministry of death and condemnation – </a:t>
            </a:r>
            <a:r>
              <a:rPr lang="en-US" altLang="en-US" sz="3600" b="1" i="1" dirty="0">
                <a:solidFill>
                  <a:srgbClr val="0000CC"/>
                </a:solidFill>
              </a:rPr>
              <a:t>including ‘The 10’</a:t>
            </a:r>
            <a:r>
              <a:rPr lang="en-US" altLang="en-US" sz="3600" b="1" dirty="0">
                <a:solidFill>
                  <a:srgbClr val="0000CC"/>
                </a:solidFill>
              </a:rPr>
              <a:t> </a:t>
            </a:r>
            <a:endParaRPr lang="en-US" altLang="en-US" sz="3600" b="1" kern="0" dirty="0">
              <a:solidFill>
                <a:srgbClr val="0000CC"/>
              </a:solidFill>
              <a:ea typeface="+mn-ea"/>
            </a:endParaRPr>
          </a:p>
        </p:txBody>
      </p:sp>
      <p:sp>
        <p:nvSpPr>
          <p:cNvPr id="7" name="Text Box 4">
            <a:extLst>
              <a:ext uri="{FF2B5EF4-FFF2-40B4-BE49-F238E27FC236}">
                <a16:creationId xmlns:a16="http://schemas.microsoft.com/office/drawing/2014/main" id="{E3B0EC29-E428-45CB-BF45-3E05DAB5C76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CC2FF861-2157-4059-A439-7A8124E11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2EC143-CF93-4A2F-82DF-7F77FCF9C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38100" y="0"/>
            <a:ext cx="9067800" cy="6400800"/>
          </a:xfrm>
        </p:spPr>
        <p:txBody>
          <a:bodyPr/>
          <a:lstStyle/>
          <a:p>
            <a:pPr marL="0" indent="0" algn="ctr">
              <a:spcBef>
                <a:spcPts val="0"/>
              </a:spcBef>
              <a:spcAft>
                <a:spcPts val="1200"/>
              </a:spcAft>
              <a:buNone/>
              <a:defRPr/>
            </a:pPr>
            <a:r>
              <a:rPr lang="en-US" altLang="en-US" b="1" dirty="0">
                <a:solidFill>
                  <a:srgbClr val="0000CC"/>
                </a:solidFill>
              </a:rPr>
              <a:t>Rom. 7:12-16</a:t>
            </a:r>
          </a:p>
          <a:p>
            <a:pPr marL="0" marR="0" indent="0" algn="just">
              <a:spcBef>
                <a:spcPts val="0"/>
              </a:spcBef>
              <a:spcAft>
                <a:spcPts val="1000"/>
              </a:spcAft>
              <a:buNone/>
            </a:pPr>
            <a:r>
              <a:rPr lang="en-US" sz="2600" baseline="30000" dirty="0"/>
              <a:t>12</a:t>
            </a:r>
            <a:r>
              <a:rPr lang="en-US" sz="2600" dirty="0"/>
              <a:t> So then, </a:t>
            </a:r>
            <a:r>
              <a:rPr lang="en-US" sz="2600" b="1" u="sng" dirty="0">
                <a:solidFill>
                  <a:srgbClr val="0000CC"/>
                </a:solidFill>
                <a:highlight>
                  <a:srgbClr val="FFFFCC"/>
                </a:highlight>
              </a:rPr>
              <a:t>the Law is holy, and the commandment is holy and righteous and good</a:t>
            </a:r>
            <a:r>
              <a:rPr lang="en-US" sz="2600" dirty="0"/>
              <a:t>. </a:t>
            </a:r>
            <a:r>
              <a:rPr lang="en-US" sz="2600" baseline="30000" dirty="0"/>
              <a:t>13</a:t>
            </a:r>
            <a:r>
              <a:rPr lang="en-US" sz="2600" dirty="0"/>
              <a:t> Therefore did </a:t>
            </a:r>
            <a:r>
              <a:rPr lang="en-US" sz="2600" b="1" u="sng" dirty="0">
                <a:solidFill>
                  <a:srgbClr val="0000CC"/>
                </a:solidFill>
                <a:highlight>
                  <a:srgbClr val="FFFFCC"/>
                </a:highlight>
              </a:rPr>
              <a:t>that which is good</a:t>
            </a:r>
            <a:r>
              <a:rPr lang="en-US" sz="2600" dirty="0"/>
              <a:t> become </a:t>
            </a:r>
            <a:r>
              <a:rPr lang="en-US" sz="2600" i="1" dirty="0"/>
              <a:t>a cause of</a:t>
            </a:r>
            <a:r>
              <a:rPr lang="en-US" sz="2600" dirty="0"/>
              <a:t> death for me? May it never be! Rather it was sin, in order that it might be shown to be sin by effecting my death through </a:t>
            </a:r>
            <a:r>
              <a:rPr lang="en-US" sz="2600" b="1" u="sng" dirty="0">
                <a:solidFill>
                  <a:srgbClr val="0000CC"/>
                </a:solidFill>
                <a:highlight>
                  <a:srgbClr val="FFFFCC"/>
                </a:highlight>
              </a:rPr>
              <a:t>that which is good</a:t>
            </a:r>
            <a:r>
              <a:rPr lang="en-US" sz="2600" dirty="0"/>
              <a:t>, so that through the commandment sin would become utterly sinful. </a:t>
            </a:r>
            <a:r>
              <a:rPr lang="en-US" sz="2600" baseline="30000" dirty="0"/>
              <a:t>14</a:t>
            </a:r>
            <a:r>
              <a:rPr lang="en-US" sz="2600" dirty="0"/>
              <a:t> For we know that </a:t>
            </a:r>
            <a:r>
              <a:rPr lang="en-US" sz="2600" b="1" u="sng" dirty="0">
                <a:solidFill>
                  <a:srgbClr val="0000CC"/>
                </a:solidFill>
                <a:highlight>
                  <a:srgbClr val="FFFFCC"/>
                </a:highlight>
              </a:rPr>
              <a:t>the Law is spiritual</a:t>
            </a:r>
            <a:r>
              <a:rPr lang="en-US" sz="2600" dirty="0"/>
              <a:t>, but I am of flesh, sold into bondage to sin. </a:t>
            </a:r>
            <a:r>
              <a:rPr lang="en-US" sz="2600" baseline="30000" dirty="0"/>
              <a:t>15</a:t>
            </a:r>
            <a:r>
              <a:rPr lang="en-US" sz="2600" dirty="0"/>
              <a:t> For what I am doing, I do not understand; for I am not practicing what I </a:t>
            </a:r>
            <a:r>
              <a:rPr lang="en-US" sz="2600" i="1" dirty="0"/>
              <a:t>would</a:t>
            </a:r>
            <a:r>
              <a:rPr lang="en-US" sz="2600" dirty="0"/>
              <a:t> like to </a:t>
            </a:r>
            <a:r>
              <a:rPr lang="en-US" sz="2600" i="1" dirty="0"/>
              <a:t>do,</a:t>
            </a:r>
            <a:r>
              <a:rPr lang="en-US" sz="2600" dirty="0"/>
              <a:t> but I am doing the very thing I hate. </a:t>
            </a:r>
            <a:r>
              <a:rPr lang="en-US" sz="2600" baseline="30000" dirty="0"/>
              <a:t>16</a:t>
            </a:r>
            <a:r>
              <a:rPr lang="en-US" sz="2600" dirty="0"/>
              <a:t> But if I do the very thing I do not want </a:t>
            </a:r>
            <a:r>
              <a:rPr lang="en-US" sz="2600" i="1" dirty="0"/>
              <a:t>to do</a:t>
            </a:r>
            <a:r>
              <a:rPr lang="en-US" sz="2600" dirty="0"/>
              <a:t>, I agree with the Law, </a:t>
            </a:r>
            <a:r>
              <a:rPr lang="en-US" sz="2600" i="1" dirty="0"/>
              <a:t>confessing</a:t>
            </a:r>
            <a:r>
              <a:rPr lang="en-US" sz="2600" dirty="0"/>
              <a:t> that </a:t>
            </a:r>
            <a:r>
              <a:rPr lang="en-US" sz="2600" b="1" u="sng" dirty="0">
                <a:solidFill>
                  <a:srgbClr val="0000CC"/>
                </a:solidFill>
                <a:highlight>
                  <a:srgbClr val="FFFFCC"/>
                </a:highlight>
              </a:rPr>
              <a:t>the Law is good</a:t>
            </a:r>
            <a:r>
              <a:rPr lang="en-US" sz="2600"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4A8A12E3-A789-418D-AB64-72D07B043335}"/>
              </a:ext>
            </a:extLst>
          </p:cNvPr>
          <p:cNvSpPr>
            <a:spLocks noGrp="1" noChangeArrowheads="1"/>
          </p:cNvSpPr>
          <p:nvPr>
            <p:ph sz="half" idx="2"/>
          </p:nvPr>
        </p:nvSpPr>
        <p:spPr>
          <a:xfrm>
            <a:off x="2590800" y="1981200"/>
            <a:ext cx="6477000" cy="4572000"/>
          </a:xfrm>
        </p:spPr>
        <p:txBody>
          <a:bodyPr/>
          <a:lstStyle/>
          <a:p>
            <a:pPr algn="just">
              <a:lnSpc>
                <a:spcPct val="90000"/>
              </a:lnSpc>
            </a:pPr>
            <a:r>
              <a:rPr lang="en-US" altLang="en-US" dirty="0"/>
              <a:t>‘The  10 Commandments’ as given are holy and righteous and good (Rom. 7:12-16).</a:t>
            </a:r>
          </a:p>
          <a:p>
            <a:pPr algn="just">
              <a:lnSpc>
                <a:spcPct val="90000"/>
              </a:lnSpc>
            </a:pPr>
            <a:r>
              <a:rPr lang="en-US" altLang="en-US" b="1" dirty="0">
                <a:solidFill>
                  <a:srgbClr val="0000CC"/>
                </a:solidFill>
                <a:highlight>
                  <a:srgbClr val="FFFFCC"/>
                </a:highlight>
              </a:rPr>
              <a:t>The Law demands obedience but provides no power to comply with those demands so, the Law becomes fatal.</a:t>
            </a:r>
            <a:r>
              <a:rPr lang="en-US" altLang="en-US" b="1" dirty="0">
                <a:solidFill>
                  <a:srgbClr val="0000CC"/>
                </a:solidFill>
              </a:rPr>
              <a:t> </a:t>
            </a:r>
          </a:p>
          <a:p>
            <a:pPr algn="just">
              <a:lnSpc>
                <a:spcPct val="90000"/>
              </a:lnSpc>
            </a:pPr>
            <a:r>
              <a:rPr lang="en-US" altLang="en-US" dirty="0"/>
              <a:t>That is why Paul called even ‘The 10 Commandments’ a ministry of death and condemnation (2 Cor. 3:7-11: ‘tablets’ and ‘letters engraved in stone’ refers specifically   to ‘The 10’).</a:t>
            </a:r>
          </a:p>
        </p:txBody>
      </p:sp>
      <p:sp>
        <p:nvSpPr>
          <p:cNvPr id="6" name="Rectangle 2">
            <a:extLst>
              <a:ext uri="{FF2B5EF4-FFF2-40B4-BE49-F238E27FC236}">
                <a16:creationId xmlns:a16="http://schemas.microsoft.com/office/drawing/2014/main" id="{F59CE03F-083A-4CF5-B382-9F2DF05D06A2}"/>
              </a:ext>
            </a:extLst>
          </p:cNvPr>
          <p:cNvSpPr txBox="1">
            <a:spLocks noChangeArrowheads="1"/>
          </p:cNvSpPr>
          <p:nvPr/>
        </p:nvSpPr>
        <p:spPr bwMode="auto">
          <a:xfrm>
            <a:off x="342900" y="685800"/>
            <a:ext cx="84582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The Law is a ministry of death and condemnation – </a:t>
            </a:r>
            <a:r>
              <a:rPr lang="en-US" altLang="en-US" sz="3600" b="1" i="1" dirty="0">
                <a:solidFill>
                  <a:srgbClr val="0000CC"/>
                </a:solidFill>
              </a:rPr>
              <a:t>including ‘The 10’</a:t>
            </a:r>
            <a:r>
              <a:rPr lang="en-US" altLang="en-US" sz="3600" b="1" dirty="0">
                <a:solidFill>
                  <a:srgbClr val="0000CC"/>
                </a:solidFill>
              </a:rPr>
              <a:t> </a:t>
            </a:r>
            <a:endParaRPr lang="en-US" altLang="en-US" sz="3600" b="1" kern="0" dirty="0">
              <a:solidFill>
                <a:srgbClr val="0000CC"/>
              </a:solidFill>
              <a:ea typeface="+mn-ea"/>
            </a:endParaRPr>
          </a:p>
        </p:txBody>
      </p:sp>
      <p:sp>
        <p:nvSpPr>
          <p:cNvPr id="7" name="Text Box 4">
            <a:extLst>
              <a:ext uri="{FF2B5EF4-FFF2-40B4-BE49-F238E27FC236}">
                <a16:creationId xmlns:a16="http://schemas.microsoft.com/office/drawing/2014/main" id="{E3B0EC29-E428-45CB-BF45-3E05DAB5C76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CC2FF861-2157-4059-A439-7A8124E11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extLst>
      <p:ext uri="{BB962C8B-B14F-4D97-AF65-F5344CB8AC3E}">
        <p14:creationId xmlns:p14="http://schemas.microsoft.com/office/powerpoint/2010/main" val="3043909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E3B0EC29-E428-45CB-BF45-3E05DAB5C76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9" name="Picture 8">
            <a:extLst>
              <a:ext uri="{FF2B5EF4-FFF2-40B4-BE49-F238E27FC236}">
                <a16:creationId xmlns:a16="http://schemas.microsoft.com/office/drawing/2014/main" id="{89E691DE-D008-4690-8CCC-7DB30D13CA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828800"/>
            <a:ext cx="6096000" cy="4572000"/>
          </a:xfrm>
          <a:prstGeom prst="flowChartSummingJunction">
            <a:avLst/>
          </a:prstGeom>
        </p:spPr>
      </p:pic>
      <p:sp>
        <p:nvSpPr>
          <p:cNvPr id="11" name="Rectangle 2">
            <a:extLst>
              <a:ext uri="{FF2B5EF4-FFF2-40B4-BE49-F238E27FC236}">
                <a16:creationId xmlns:a16="http://schemas.microsoft.com/office/drawing/2014/main" id="{4F104464-FF15-4A2F-A4C6-EC847CEE6957}"/>
              </a:ext>
            </a:extLst>
          </p:cNvPr>
          <p:cNvSpPr txBox="1">
            <a:spLocks noChangeArrowheads="1"/>
          </p:cNvSpPr>
          <p:nvPr/>
        </p:nvSpPr>
        <p:spPr bwMode="auto">
          <a:xfrm>
            <a:off x="342900" y="685800"/>
            <a:ext cx="84582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The Law is a ministry of death and condemnation – </a:t>
            </a:r>
            <a:r>
              <a:rPr lang="en-US" altLang="en-US" sz="3600" b="1" i="1" dirty="0">
                <a:solidFill>
                  <a:srgbClr val="0000CC"/>
                </a:solidFill>
              </a:rPr>
              <a:t>including ‘The 10’</a:t>
            </a:r>
            <a:r>
              <a:rPr lang="en-US" altLang="en-US" sz="3600" b="1" dirty="0">
                <a:solidFill>
                  <a:srgbClr val="0000CC"/>
                </a:solidFill>
              </a:rPr>
              <a:t> </a:t>
            </a:r>
            <a:endParaRPr lang="en-US" altLang="en-US" sz="3600" b="1" kern="0" dirty="0">
              <a:solidFill>
                <a:srgbClr val="0000CC"/>
              </a:solidFill>
              <a:ea typeface="+mn-ea"/>
            </a:endParaRPr>
          </a:p>
        </p:txBody>
      </p:sp>
    </p:spTree>
    <p:extLst>
      <p:ext uri="{BB962C8B-B14F-4D97-AF65-F5344CB8AC3E}">
        <p14:creationId xmlns:p14="http://schemas.microsoft.com/office/powerpoint/2010/main" val="1915016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2EC143-CF93-4A2F-82DF-7F77FCF9C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6400800"/>
          </a:xfrm>
        </p:spPr>
        <p:txBody>
          <a:bodyPr/>
          <a:lstStyle/>
          <a:p>
            <a:pPr marL="0" indent="0" algn="ctr">
              <a:spcBef>
                <a:spcPts val="0"/>
              </a:spcBef>
              <a:spcAft>
                <a:spcPts val="1200"/>
              </a:spcAft>
              <a:buNone/>
              <a:defRPr/>
            </a:pPr>
            <a:r>
              <a:rPr lang="en-US" altLang="en-US" b="1" dirty="0">
                <a:solidFill>
                  <a:srgbClr val="0000CC"/>
                </a:solidFill>
              </a:rPr>
              <a:t>Exodus 35:2–3</a:t>
            </a:r>
          </a:p>
          <a:p>
            <a:pPr marL="0" indent="0" algn="just">
              <a:spcBef>
                <a:spcPts val="0"/>
              </a:spcBef>
              <a:spcAft>
                <a:spcPts val="1200"/>
              </a:spcAft>
              <a:buNone/>
              <a:defRPr/>
            </a:pPr>
            <a:r>
              <a:rPr lang="en-US" altLang="en-US" sz="2800" baseline="30000" dirty="0"/>
              <a:t>2</a:t>
            </a:r>
            <a:r>
              <a:rPr lang="en-US" altLang="en-US" sz="2800" dirty="0"/>
              <a:t> “For six days work may be done, but on the seventh day you shall have a holy day, a sabbath of complete rest to the LORD; whoever does any work on it </a:t>
            </a:r>
            <a:r>
              <a:rPr lang="en-US" altLang="en-US" sz="2800" b="1" u="sng" dirty="0">
                <a:solidFill>
                  <a:srgbClr val="0000CC"/>
                </a:solidFill>
                <a:highlight>
                  <a:srgbClr val="FFFFCC"/>
                </a:highlight>
              </a:rPr>
              <a:t>shall be put to death</a:t>
            </a:r>
            <a:r>
              <a:rPr lang="en-US" altLang="en-US" sz="2800" dirty="0"/>
              <a:t>. </a:t>
            </a:r>
            <a:r>
              <a:rPr lang="en-US" altLang="en-US" sz="2800" baseline="30000" dirty="0"/>
              <a:t>3</a:t>
            </a:r>
            <a:r>
              <a:rPr lang="en-US" altLang="en-US" sz="2800" dirty="0"/>
              <a:t> “You shall not kindle a fire in any of your dwellings on the sabbath day.”</a:t>
            </a:r>
          </a:p>
        </p:txBody>
      </p:sp>
    </p:spTree>
    <p:extLst>
      <p:ext uri="{BB962C8B-B14F-4D97-AF65-F5344CB8AC3E}">
        <p14:creationId xmlns:p14="http://schemas.microsoft.com/office/powerpoint/2010/main" val="323473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A81EE5-09E2-4CF4-838C-5123C5D7F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6400800"/>
          </a:xfrm>
        </p:spPr>
        <p:txBody>
          <a:bodyPr/>
          <a:lstStyle/>
          <a:p>
            <a:pPr marL="0" indent="0" algn="ctr">
              <a:spcBef>
                <a:spcPts val="0"/>
              </a:spcBef>
              <a:spcAft>
                <a:spcPts val="1200"/>
              </a:spcAft>
              <a:buNone/>
              <a:defRPr/>
            </a:pPr>
            <a:r>
              <a:rPr lang="en-US" altLang="en-US" b="1" dirty="0">
                <a:solidFill>
                  <a:srgbClr val="0000CC"/>
                </a:solidFill>
              </a:rPr>
              <a:t>Numbers 15:32–36</a:t>
            </a:r>
          </a:p>
          <a:p>
            <a:pPr marL="0" indent="0" algn="just">
              <a:spcBef>
                <a:spcPts val="0"/>
              </a:spcBef>
              <a:spcAft>
                <a:spcPts val="1200"/>
              </a:spcAft>
              <a:buNone/>
              <a:defRPr/>
            </a:pPr>
            <a:r>
              <a:rPr lang="en-US" sz="2800" baseline="30000" dirty="0">
                <a:ea typeface="Calibri" panose="020F0502020204030204" pitchFamily="34" charset="0"/>
                <a:cs typeface="Times New Roman" panose="02020603050405020304" pitchFamily="18" charset="0"/>
              </a:rPr>
              <a:t>32</a:t>
            </a:r>
            <a:r>
              <a:rPr lang="en-US" sz="2800" dirty="0">
                <a:ea typeface="Calibri" panose="020F0502020204030204" pitchFamily="34" charset="0"/>
                <a:cs typeface="Times New Roman" panose="02020603050405020304" pitchFamily="18" charset="0"/>
              </a:rPr>
              <a:t> </a:t>
            </a:r>
            <a:r>
              <a:rPr lang="en-US" sz="2800" b="1" u="sng" dirty="0">
                <a:solidFill>
                  <a:srgbClr val="0000CC"/>
                </a:solidFill>
                <a:highlight>
                  <a:srgbClr val="FFFFCC"/>
                </a:highlight>
                <a:ea typeface="Calibri" panose="020F0502020204030204" pitchFamily="34" charset="0"/>
                <a:cs typeface="Times New Roman" panose="02020603050405020304" pitchFamily="18" charset="0"/>
              </a:rPr>
              <a:t>Now while the sons of Israel were in the wilderness, they found a man gathering wood on the sabbath day</a:t>
            </a:r>
            <a:r>
              <a:rPr lang="en-US" sz="2800" dirty="0">
                <a:ea typeface="Calibri" panose="020F0502020204030204" pitchFamily="34" charset="0"/>
                <a:cs typeface="Times New Roman" panose="02020603050405020304" pitchFamily="18" charset="0"/>
              </a:rPr>
              <a:t>. </a:t>
            </a:r>
            <a:r>
              <a:rPr lang="en-US" sz="2800" baseline="30000" dirty="0">
                <a:ea typeface="Calibri" panose="020F0502020204030204" pitchFamily="34" charset="0"/>
                <a:cs typeface="Times New Roman" panose="02020603050405020304" pitchFamily="18" charset="0"/>
              </a:rPr>
              <a:t>33</a:t>
            </a:r>
            <a:r>
              <a:rPr lang="en-US" sz="2800" dirty="0">
                <a:ea typeface="Calibri" panose="020F0502020204030204" pitchFamily="34" charset="0"/>
                <a:cs typeface="Times New Roman" panose="02020603050405020304" pitchFamily="18" charset="0"/>
              </a:rPr>
              <a:t> Those who found him gathering wood brought him to Moses and Aaron and to all the congregation; </a:t>
            </a:r>
            <a:r>
              <a:rPr lang="en-US" sz="2800" baseline="30000" dirty="0">
                <a:ea typeface="Calibri" panose="020F0502020204030204" pitchFamily="34" charset="0"/>
                <a:cs typeface="Times New Roman" panose="02020603050405020304" pitchFamily="18" charset="0"/>
              </a:rPr>
              <a:t>34</a:t>
            </a:r>
            <a:r>
              <a:rPr lang="en-US" sz="2800" dirty="0">
                <a:ea typeface="Calibri" panose="020F0502020204030204" pitchFamily="34" charset="0"/>
                <a:cs typeface="Times New Roman" panose="02020603050405020304" pitchFamily="18" charset="0"/>
              </a:rPr>
              <a:t> and they put him in custody because it had not been declared what should be done to him. </a:t>
            </a:r>
            <a:r>
              <a:rPr lang="en-US" sz="2800" baseline="30000" dirty="0">
                <a:ea typeface="Calibri" panose="020F0502020204030204" pitchFamily="34" charset="0"/>
                <a:cs typeface="Times New Roman" panose="02020603050405020304" pitchFamily="18" charset="0"/>
              </a:rPr>
              <a:t>35</a:t>
            </a:r>
            <a:r>
              <a:rPr lang="en-US" sz="2800" dirty="0">
                <a:ea typeface="Calibri" panose="020F0502020204030204" pitchFamily="34" charset="0"/>
                <a:cs typeface="Times New Roman" panose="02020603050405020304" pitchFamily="18" charset="0"/>
              </a:rPr>
              <a:t> </a:t>
            </a:r>
            <a:r>
              <a:rPr lang="en-US" sz="2800" b="1" u="sng" dirty="0">
                <a:solidFill>
                  <a:srgbClr val="0000CC"/>
                </a:solidFill>
                <a:highlight>
                  <a:srgbClr val="FFFFCC"/>
                </a:highlight>
                <a:cs typeface="Times New Roman" panose="02020603050405020304" pitchFamily="18" charset="0"/>
              </a:rPr>
              <a:t>Then the Lord said to Moses, “The man shall surely be put to death</a:t>
            </a:r>
            <a:r>
              <a:rPr lang="en-US" sz="2800" dirty="0">
                <a:ea typeface="Calibri" panose="020F0502020204030204" pitchFamily="34" charset="0"/>
                <a:cs typeface="Times New Roman" panose="02020603050405020304" pitchFamily="18" charset="0"/>
              </a:rPr>
              <a:t>; all the congregation shall stone him with stones outside the camp.” </a:t>
            </a:r>
            <a:r>
              <a:rPr lang="en-US" sz="2800" baseline="30000" dirty="0">
                <a:ea typeface="Calibri" panose="020F0502020204030204" pitchFamily="34" charset="0"/>
                <a:cs typeface="Times New Roman" panose="02020603050405020304" pitchFamily="18" charset="0"/>
              </a:rPr>
              <a:t>36</a:t>
            </a:r>
            <a:r>
              <a:rPr lang="en-US" sz="2800" dirty="0">
                <a:ea typeface="Calibri" panose="020F0502020204030204" pitchFamily="34" charset="0"/>
                <a:cs typeface="Times New Roman" panose="02020603050405020304" pitchFamily="18" charset="0"/>
              </a:rPr>
              <a:t> </a:t>
            </a:r>
            <a:r>
              <a:rPr lang="en-US" sz="2800" b="1" u="sng" dirty="0">
                <a:solidFill>
                  <a:srgbClr val="0000CC"/>
                </a:solidFill>
                <a:highlight>
                  <a:srgbClr val="FFFFCC"/>
                </a:highlight>
                <a:cs typeface="Times New Roman" panose="02020603050405020304" pitchFamily="18" charset="0"/>
              </a:rPr>
              <a:t>So all the congregation brought him outside the camp and stoned him to death</a:t>
            </a:r>
            <a:r>
              <a:rPr lang="en-US" sz="2800" dirty="0">
                <a:ea typeface="Calibri" panose="020F0502020204030204" pitchFamily="34" charset="0"/>
                <a:cs typeface="Times New Roman" panose="02020603050405020304" pitchFamily="18" charset="0"/>
              </a:rPr>
              <a:t> with stones, just as the Lord had commanded Moses. </a:t>
            </a:r>
            <a:endParaRPr lang="en-US" altLang="en-US" sz="2800" dirty="0"/>
          </a:p>
        </p:txBody>
      </p:sp>
    </p:spTree>
    <p:extLst>
      <p:ext uri="{BB962C8B-B14F-4D97-AF65-F5344CB8AC3E}">
        <p14:creationId xmlns:p14="http://schemas.microsoft.com/office/powerpoint/2010/main" val="1007364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4A8A12E3-A789-418D-AB64-72D07B043335}"/>
              </a:ext>
            </a:extLst>
          </p:cNvPr>
          <p:cNvSpPr>
            <a:spLocks noGrp="1" noChangeArrowheads="1"/>
          </p:cNvSpPr>
          <p:nvPr>
            <p:ph sz="half" idx="2"/>
          </p:nvPr>
        </p:nvSpPr>
        <p:spPr>
          <a:xfrm>
            <a:off x="2590800" y="1981200"/>
            <a:ext cx="6477000" cy="4572000"/>
          </a:xfrm>
        </p:spPr>
        <p:txBody>
          <a:bodyPr/>
          <a:lstStyle/>
          <a:p>
            <a:pPr algn="just">
              <a:lnSpc>
                <a:spcPct val="90000"/>
              </a:lnSpc>
            </a:pPr>
            <a:r>
              <a:rPr lang="en-US" altLang="en-US" dirty="0"/>
              <a:t>‘The  10</a:t>
            </a:r>
            <a:r>
              <a:rPr lang="en-US" altLang="en-US" sz="2000" dirty="0"/>
              <a:t> </a:t>
            </a:r>
            <a:r>
              <a:rPr lang="en-US" altLang="en-US" dirty="0"/>
              <a:t>Commandments’ as given are holy and righteous and good (Rom. 7:12-16).</a:t>
            </a:r>
          </a:p>
          <a:p>
            <a:pPr algn="just">
              <a:lnSpc>
                <a:spcPct val="90000"/>
              </a:lnSpc>
            </a:pPr>
            <a:r>
              <a:rPr lang="en-US" altLang="en-US" dirty="0"/>
              <a:t>The Law demands obedience but provides no power to comply with those demands so, the Law becomes fatal. </a:t>
            </a:r>
          </a:p>
          <a:p>
            <a:pPr algn="just">
              <a:lnSpc>
                <a:spcPct val="90000"/>
              </a:lnSpc>
            </a:pPr>
            <a:r>
              <a:rPr lang="en-US" altLang="en-US" b="1" dirty="0">
                <a:solidFill>
                  <a:srgbClr val="0000CC"/>
                </a:solidFill>
                <a:highlight>
                  <a:srgbClr val="FFFFCC"/>
                </a:highlight>
              </a:rPr>
              <a:t>That is why Paul called even ‘The 10 Commandments’ a ministry of death and condemnation (2 Cor. 3:7-11: ‘tablets’ and ‘letters engraved in stone’ refers specifically  to ‘The 10’).</a:t>
            </a:r>
          </a:p>
        </p:txBody>
      </p:sp>
      <p:sp>
        <p:nvSpPr>
          <p:cNvPr id="6" name="Rectangle 2">
            <a:extLst>
              <a:ext uri="{FF2B5EF4-FFF2-40B4-BE49-F238E27FC236}">
                <a16:creationId xmlns:a16="http://schemas.microsoft.com/office/drawing/2014/main" id="{F59CE03F-083A-4CF5-B382-9F2DF05D06A2}"/>
              </a:ext>
            </a:extLst>
          </p:cNvPr>
          <p:cNvSpPr txBox="1">
            <a:spLocks noChangeArrowheads="1"/>
          </p:cNvSpPr>
          <p:nvPr/>
        </p:nvSpPr>
        <p:spPr bwMode="auto">
          <a:xfrm>
            <a:off x="342900" y="685800"/>
            <a:ext cx="8458200" cy="98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dirty="0">
                <a:solidFill>
                  <a:srgbClr val="0000CC"/>
                </a:solidFill>
              </a:rPr>
              <a:t>The Law is a ministry of death and condemnation – </a:t>
            </a:r>
            <a:r>
              <a:rPr lang="en-US" altLang="en-US" sz="3600" b="1" i="1" dirty="0">
                <a:solidFill>
                  <a:srgbClr val="0000CC"/>
                </a:solidFill>
              </a:rPr>
              <a:t>including ‘The 10’</a:t>
            </a:r>
            <a:r>
              <a:rPr lang="en-US" altLang="en-US" sz="3600" b="1" dirty="0">
                <a:solidFill>
                  <a:srgbClr val="0000CC"/>
                </a:solidFill>
              </a:rPr>
              <a:t> </a:t>
            </a:r>
            <a:endParaRPr lang="en-US" altLang="en-US" sz="3600" b="1" kern="0" dirty="0">
              <a:solidFill>
                <a:srgbClr val="0000CC"/>
              </a:solidFill>
              <a:ea typeface="+mn-ea"/>
            </a:endParaRPr>
          </a:p>
        </p:txBody>
      </p:sp>
      <p:sp>
        <p:nvSpPr>
          <p:cNvPr id="7" name="Text Box 4">
            <a:extLst>
              <a:ext uri="{FF2B5EF4-FFF2-40B4-BE49-F238E27FC236}">
                <a16:creationId xmlns:a16="http://schemas.microsoft.com/office/drawing/2014/main" id="{E3B0EC29-E428-45CB-BF45-3E05DAB5C76B}"/>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8" name="Picture 7">
            <a:extLst>
              <a:ext uri="{FF2B5EF4-FFF2-40B4-BE49-F238E27FC236}">
                <a16:creationId xmlns:a16="http://schemas.microsoft.com/office/drawing/2014/main" id="{CC2FF861-2157-4059-A439-7A8124E11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Tree>
    <p:extLst>
      <p:ext uri="{BB962C8B-B14F-4D97-AF65-F5344CB8AC3E}">
        <p14:creationId xmlns:p14="http://schemas.microsoft.com/office/powerpoint/2010/main" val="2068059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8BB6B-0D67-4E4D-AD82-2352FA1FF3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6400800"/>
          </a:xfrm>
        </p:spPr>
        <p:txBody>
          <a:bodyPr/>
          <a:lstStyle/>
          <a:p>
            <a:pPr marL="0" indent="0" algn="ctr" eaLnBrk="0" hangingPunct="0">
              <a:spcBef>
                <a:spcPts val="0"/>
              </a:spcBef>
              <a:spcAft>
                <a:spcPts val="1200"/>
              </a:spcAft>
              <a:buFontTx/>
              <a:buNone/>
              <a:defRPr/>
            </a:pPr>
            <a:r>
              <a:rPr lang="en-US" altLang="en-US" b="1" dirty="0">
                <a:solidFill>
                  <a:srgbClr val="0000CC"/>
                </a:solidFill>
              </a:rPr>
              <a:t>2 Corinthians 3:7-9</a:t>
            </a:r>
          </a:p>
          <a:p>
            <a:pPr marL="0" indent="0" algn="just">
              <a:spcBef>
                <a:spcPts val="0"/>
              </a:spcBef>
              <a:spcAft>
                <a:spcPts val="1200"/>
              </a:spcAft>
              <a:buNone/>
            </a:pPr>
            <a:r>
              <a:rPr lang="en-US" sz="2800" baseline="30000" dirty="0"/>
              <a:t>7</a:t>
            </a:r>
            <a:r>
              <a:rPr lang="en-US" sz="2800" dirty="0"/>
              <a:t> But if the </a:t>
            </a:r>
            <a:r>
              <a:rPr lang="en-US" sz="2800" b="1" u="sng" kern="1200" dirty="0">
                <a:solidFill>
                  <a:srgbClr val="0000CC"/>
                </a:solidFill>
                <a:highlight>
                  <a:srgbClr val="FFFFCC"/>
                </a:highlight>
                <a:ea typeface="+mj-ea"/>
              </a:rPr>
              <a:t>ministry of death</a:t>
            </a:r>
            <a:r>
              <a:rPr lang="en-US" sz="2800" dirty="0"/>
              <a:t>, in </a:t>
            </a:r>
            <a:r>
              <a:rPr lang="en-US" sz="2800" b="1" u="sng" kern="1200" dirty="0">
                <a:solidFill>
                  <a:srgbClr val="0000CC"/>
                </a:solidFill>
                <a:highlight>
                  <a:srgbClr val="FFFFCC"/>
                </a:highlight>
                <a:ea typeface="+mj-ea"/>
              </a:rPr>
              <a:t>letters engraved on stones</a:t>
            </a:r>
            <a:r>
              <a:rPr lang="en-US" sz="2800" dirty="0"/>
              <a:t>, came with glory, so that the sons of Israel could not look intently at the face of Moses because of the glory of his face, fading </a:t>
            </a:r>
            <a:r>
              <a:rPr lang="en-US" sz="2800" i="1" dirty="0"/>
              <a:t>as</a:t>
            </a:r>
            <a:r>
              <a:rPr lang="en-US" sz="2800" dirty="0"/>
              <a:t> it was, </a:t>
            </a:r>
            <a:r>
              <a:rPr lang="en-US" sz="2800" baseline="30000" dirty="0"/>
              <a:t>8</a:t>
            </a:r>
            <a:r>
              <a:rPr lang="en-US" sz="2800" dirty="0"/>
              <a:t> how will the ministry of the Spirit fail to be even more with glory? </a:t>
            </a:r>
            <a:r>
              <a:rPr lang="en-US" sz="2800" baseline="30000" dirty="0"/>
              <a:t>9</a:t>
            </a:r>
            <a:r>
              <a:rPr lang="en-US" sz="2800" dirty="0"/>
              <a:t> For if the </a:t>
            </a:r>
            <a:r>
              <a:rPr lang="en-US" sz="2800" b="1" u="sng" kern="1200" dirty="0">
                <a:solidFill>
                  <a:srgbClr val="0000CC"/>
                </a:solidFill>
                <a:highlight>
                  <a:srgbClr val="FFFFCC"/>
                </a:highlight>
                <a:ea typeface="+mj-ea"/>
              </a:rPr>
              <a:t>ministry of condemnation</a:t>
            </a:r>
            <a:r>
              <a:rPr lang="en-US" sz="2800" b="1" kern="1200" dirty="0">
                <a:solidFill>
                  <a:srgbClr val="0000CC"/>
                </a:solidFill>
                <a:ea typeface="+mj-ea"/>
              </a:rPr>
              <a:t> </a:t>
            </a:r>
            <a:r>
              <a:rPr lang="en-US" sz="2800" dirty="0"/>
              <a:t>has glory, much more does the ministry of righteousness abound in glory. </a:t>
            </a:r>
          </a:p>
        </p:txBody>
      </p:sp>
    </p:spTree>
    <p:extLst>
      <p:ext uri="{BB962C8B-B14F-4D97-AF65-F5344CB8AC3E}">
        <p14:creationId xmlns:p14="http://schemas.microsoft.com/office/powerpoint/2010/main" val="1872541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60793-11DB-471B-B072-3EC0B1762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5105400"/>
          </a:xfrm>
        </p:spPr>
        <p:txBody>
          <a:bodyPr/>
          <a:lstStyle/>
          <a:p>
            <a:pPr marL="0" indent="0" algn="ctr" eaLnBrk="0" hangingPunct="0">
              <a:spcBef>
                <a:spcPts val="0"/>
              </a:spcBef>
              <a:spcAft>
                <a:spcPts val="1200"/>
              </a:spcAft>
              <a:buFontTx/>
              <a:buNone/>
              <a:defRPr/>
            </a:pPr>
            <a:r>
              <a:rPr lang="en-US" altLang="en-US" b="1" dirty="0">
                <a:solidFill>
                  <a:srgbClr val="0000CC"/>
                </a:solidFill>
              </a:rPr>
              <a:t>2 Corinthians 3:12-16</a:t>
            </a:r>
          </a:p>
          <a:p>
            <a:pPr marL="0" indent="0" algn="just">
              <a:spcBef>
                <a:spcPts val="0"/>
              </a:spcBef>
              <a:spcAft>
                <a:spcPts val="1200"/>
              </a:spcAft>
              <a:buFontTx/>
              <a:buNone/>
            </a:pPr>
            <a:r>
              <a:rPr lang="en-US" altLang="en-US" sz="2800" baseline="30000" dirty="0">
                <a:latin typeface="Calibri" panose="020F0502020204030204" pitchFamily="34" charset="0"/>
                <a:cs typeface="Calibri" panose="020F0502020204030204" pitchFamily="34" charset="0"/>
              </a:rPr>
              <a:t>12</a:t>
            </a:r>
            <a:r>
              <a:rPr lang="en-US" altLang="en-US" sz="2800" dirty="0">
                <a:latin typeface="Calibri" panose="020F0502020204030204" pitchFamily="34" charset="0"/>
                <a:cs typeface="Calibri" panose="020F0502020204030204" pitchFamily="34" charset="0"/>
              </a:rPr>
              <a:t> Therefore having such a hope, we use great boldness in our speech, </a:t>
            </a:r>
            <a:r>
              <a:rPr lang="en-US" altLang="en-US" sz="2800" baseline="30000" dirty="0">
                <a:latin typeface="Calibri" panose="020F0502020204030204" pitchFamily="34" charset="0"/>
                <a:cs typeface="Calibri" panose="020F0502020204030204" pitchFamily="34" charset="0"/>
              </a:rPr>
              <a:t>13</a:t>
            </a:r>
            <a:r>
              <a:rPr lang="en-US" altLang="en-US" sz="2800" dirty="0">
                <a:latin typeface="Calibri" panose="020F0502020204030204" pitchFamily="34" charset="0"/>
                <a:cs typeface="Calibri" panose="020F0502020204030204" pitchFamily="34" charset="0"/>
              </a:rPr>
              <a:t> and are not like </a:t>
            </a:r>
            <a:r>
              <a:rPr lang="en-US" altLang="en-US" sz="2800" b="1" u="sng" dirty="0">
                <a:solidFill>
                  <a:srgbClr val="0000CC"/>
                </a:solidFill>
                <a:highlight>
                  <a:srgbClr val="FFFFCC"/>
                </a:highlight>
              </a:rPr>
              <a:t>Moses, who used to put a veil over his face</a:t>
            </a:r>
            <a:r>
              <a:rPr lang="en-US" altLang="en-US" sz="2800" dirty="0">
                <a:latin typeface="Calibri" panose="020F0502020204030204" pitchFamily="34" charset="0"/>
                <a:cs typeface="Calibri" panose="020F0502020204030204" pitchFamily="34" charset="0"/>
              </a:rPr>
              <a:t> so that the sons of Israel would not look intently at the end of what was fading away. </a:t>
            </a:r>
            <a:r>
              <a:rPr lang="en-US" altLang="en-US" sz="2800" baseline="30000" dirty="0"/>
              <a:t>14</a:t>
            </a:r>
            <a:r>
              <a:rPr lang="en-US" altLang="en-US" sz="2800" dirty="0">
                <a:latin typeface="Calibri" panose="020F0502020204030204" pitchFamily="34" charset="0"/>
                <a:cs typeface="Calibri" panose="020F0502020204030204" pitchFamily="34" charset="0"/>
              </a:rPr>
              <a:t> But their minds were hardened; for until this very day at the reading of the old covenant </a:t>
            </a:r>
            <a:r>
              <a:rPr lang="en-US" altLang="en-US" sz="2800" dirty="0"/>
              <a:t>the same veil remains unlifted, because it is r</a:t>
            </a:r>
            <a:r>
              <a:rPr lang="en-US" altLang="en-US" sz="2800" dirty="0">
                <a:latin typeface="Calibri" panose="020F0502020204030204" pitchFamily="34" charset="0"/>
                <a:cs typeface="Calibri" panose="020F0502020204030204" pitchFamily="34" charset="0"/>
              </a:rPr>
              <a:t>emoved in Christ. </a:t>
            </a:r>
            <a:r>
              <a:rPr lang="en-US" altLang="en-US" sz="2800" baseline="30000" dirty="0">
                <a:latin typeface="Calibri" panose="020F0502020204030204" pitchFamily="34" charset="0"/>
                <a:cs typeface="Calibri" panose="020F0502020204030204" pitchFamily="34" charset="0"/>
              </a:rPr>
              <a:t>15</a:t>
            </a:r>
            <a:r>
              <a:rPr lang="en-US" altLang="en-US" sz="2800" dirty="0">
                <a:latin typeface="Calibri" panose="020F0502020204030204" pitchFamily="34" charset="0"/>
                <a:cs typeface="Calibri" panose="020F0502020204030204" pitchFamily="34" charset="0"/>
              </a:rPr>
              <a:t> But to this day whenever Moses is read, </a:t>
            </a:r>
            <a:r>
              <a:rPr lang="en-US" altLang="en-US" sz="2800" dirty="0"/>
              <a:t>a veil lies over their heart; </a:t>
            </a:r>
            <a:r>
              <a:rPr lang="en-US" altLang="en-US" sz="2800" baseline="30000" dirty="0">
                <a:latin typeface="Calibri" panose="020F0502020204030204" pitchFamily="34" charset="0"/>
                <a:cs typeface="Calibri" panose="020F0502020204030204" pitchFamily="34" charset="0"/>
              </a:rPr>
              <a:t>16</a:t>
            </a:r>
            <a:r>
              <a:rPr lang="en-US" altLang="en-US" sz="2800" dirty="0">
                <a:latin typeface="Calibri" panose="020F0502020204030204" pitchFamily="34" charset="0"/>
                <a:cs typeface="Calibri" panose="020F0502020204030204" pitchFamily="34" charset="0"/>
              </a:rPr>
              <a:t> but whenever a person turns to the Lord, the veil is taken away.</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244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60793-11DB-471B-B072-3EC0B1762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5105400"/>
          </a:xfrm>
        </p:spPr>
        <p:txBody>
          <a:bodyPr/>
          <a:lstStyle/>
          <a:p>
            <a:pPr marL="0" indent="0" algn="ctr" eaLnBrk="0" hangingPunct="0">
              <a:spcBef>
                <a:spcPts val="0"/>
              </a:spcBef>
              <a:spcAft>
                <a:spcPts val="1200"/>
              </a:spcAft>
              <a:buFontTx/>
              <a:buNone/>
              <a:defRPr/>
            </a:pPr>
            <a:r>
              <a:rPr lang="en-US" altLang="en-US" b="1" dirty="0">
                <a:solidFill>
                  <a:srgbClr val="0000CC"/>
                </a:solidFill>
              </a:rPr>
              <a:t>2 Corinthians 3:12-16</a:t>
            </a:r>
          </a:p>
          <a:p>
            <a:pPr marL="0" indent="0" algn="just">
              <a:spcBef>
                <a:spcPts val="0"/>
              </a:spcBef>
              <a:spcAft>
                <a:spcPts val="1200"/>
              </a:spcAft>
              <a:buFontTx/>
              <a:buNone/>
            </a:pPr>
            <a:r>
              <a:rPr lang="en-US" altLang="en-US" sz="2800" baseline="30000" dirty="0">
                <a:latin typeface="Calibri" panose="020F0502020204030204" pitchFamily="34" charset="0"/>
                <a:cs typeface="Calibri" panose="020F0502020204030204" pitchFamily="34" charset="0"/>
              </a:rPr>
              <a:t>12</a:t>
            </a:r>
            <a:r>
              <a:rPr lang="en-US" altLang="en-US" sz="2800" dirty="0">
                <a:latin typeface="Calibri" panose="020F0502020204030204" pitchFamily="34" charset="0"/>
                <a:cs typeface="Calibri" panose="020F0502020204030204" pitchFamily="34" charset="0"/>
              </a:rPr>
              <a:t> Therefore having such a hope, we use great boldness in our speech, </a:t>
            </a:r>
            <a:r>
              <a:rPr lang="en-US" altLang="en-US" sz="2800" baseline="30000" dirty="0">
                <a:latin typeface="Calibri" panose="020F0502020204030204" pitchFamily="34" charset="0"/>
                <a:cs typeface="Calibri" panose="020F0502020204030204" pitchFamily="34" charset="0"/>
              </a:rPr>
              <a:t>13</a:t>
            </a:r>
            <a:r>
              <a:rPr lang="en-US" altLang="en-US" sz="2800" dirty="0">
                <a:latin typeface="Calibri" panose="020F0502020204030204" pitchFamily="34" charset="0"/>
                <a:cs typeface="Calibri" panose="020F0502020204030204" pitchFamily="34" charset="0"/>
              </a:rPr>
              <a:t> and are not like Moses, who used to put </a:t>
            </a:r>
            <a:r>
              <a:rPr lang="en-US" altLang="en-US" sz="2800" dirty="0"/>
              <a:t>a veil over his face</a:t>
            </a:r>
            <a:r>
              <a:rPr lang="en-US" altLang="en-US" sz="2800" dirty="0">
                <a:latin typeface="Calibri" panose="020F0502020204030204" pitchFamily="34" charset="0"/>
                <a:cs typeface="Calibri" panose="020F0502020204030204" pitchFamily="34" charset="0"/>
              </a:rPr>
              <a:t> so that the sons of Israel would not look intently at the end of </a:t>
            </a:r>
            <a:r>
              <a:rPr lang="en-US" altLang="en-US" sz="2800" b="1" u="sng" dirty="0">
                <a:solidFill>
                  <a:srgbClr val="0000CC"/>
                </a:solidFill>
                <a:highlight>
                  <a:srgbClr val="FFFFCC"/>
                </a:highlight>
              </a:rPr>
              <a:t>what was fading away</a:t>
            </a:r>
            <a:r>
              <a:rPr lang="en-US" altLang="en-US" sz="2800" dirty="0">
                <a:latin typeface="Calibri" panose="020F0502020204030204" pitchFamily="34" charset="0"/>
                <a:cs typeface="Calibri" panose="020F0502020204030204" pitchFamily="34" charset="0"/>
              </a:rPr>
              <a:t>. </a:t>
            </a:r>
            <a:r>
              <a:rPr lang="en-US" altLang="en-US" sz="2800" baseline="30000" dirty="0"/>
              <a:t>14</a:t>
            </a:r>
            <a:r>
              <a:rPr lang="en-US" altLang="en-US" sz="2800" dirty="0">
                <a:latin typeface="Calibri" panose="020F0502020204030204" pitchFamily="34" charset="0"/>
                <a:cs typeface="Calibri" panose="020F0502020204030204" pitchFamily="34" charset="0"/>
              </a:rPr>
              <a:t> But their minds were hardened; for until this very day at the reading of the old covenant the same veil remains unlifted, because it is removed in Christ. </a:t>
            </a:r>
            <a:r>
              <a:rPr lang="en-US" altLang="en-US" sz="2800" baseline="30000" dirty="0">
                <a:latin typeface="Calibri" panose="020F0502020204030204" pitchFamily="34" charset="0"/>
                <a:cs typeface="Calibri" panose="020F0502020204030204" pitchFamily="34" charset="0"/>
              </a:rPr>
              <a:t>15</a:t>
            </a:r>
            <a:r>
              <a:rPr lang="en-US" altLang="en-US" sz="2800" dirty="0">
                <a:latin typeface="Calibri" panose="020F0502020204030204" pitchFamily="34" charset="0"/>
                <a:cs typeface="Calibri" panose="020F0502020204030204" pitchFamily="34" charset="0"/>
              </a:rPr>
              <a:t> But to this day whenever Moses is read, a veil lies over their heart; </a:t>
            </a:r>
            <a:r>
              <a:rPr lang="en-US" altLang="en-US" sz="2800" baseline="30000" dirty="0">
                <a:latin typeface="Calibri" panose="020F0502020204030204" pitchFamily="34" charset="0"/>
                <a:cs typeface="Calibri" panose="020F0502020204030204" pitchFamily="34" charset="0"/>
              </a:rPr>
              <a:t>16</a:t>
            </a:r>
            <a:r>
              <a:rPr lang="en-US" altLang="en-US" sz="2800" dirty="0">
                <a:latin typeface="Calibri" panose="020F0502020204030204" pitchFamily="34" charset="0"/>
                <a:cs typeface="Calibri" panose="020F0502020204030204" pitchFamily="34" charset="0"/>
              </a:rPr>
              <a:t> but whenever a person turns to the Lord, the veil is taken away.</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14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solidFill>
                  <a:srgbClr val="0000CC"/>
                </a:solidFill>
                <a:latin typeface="Calibri" panose="020F0502020204030204" pitchFamily="34" charset="0"/>
                <a:cs typeface="Calibri" panose="020F0502020204030204" pitchFamily="34" charset="0"/>
              </a:rPr>
              <a:t>Review</a:t>
            </a:r>
            <a:endParaRPr lang="en-US" alt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u="sng" dirty="0">
                <a:solidFill>
                  <a:srgbClr val="0000CC"/>
                </a:solidFill>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A Mountaintop Experience – Part 2 (Exo. 20:1-21)</a:t>
            </a:r>
            <a:endParaRPr 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981885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60793-11DB-471B-B072-3EC0B1762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5105400"/>
          </a:xfrm>
        </p:spPr>
        <p:txBody>
          <a:bodyPr/>
          <a:lstStyle/>
          <a:p>
            <a:pPr marL="0" indent="0" algn="ctr" eaLnBrk="0" hangingPunct="0">
              <a:spcBef>
                <a:spcPts val="0"/>
              </a:spcBef>
              <a:spcAft>
                <a:spcPts val="1200"/>
              </a:spcAft>
              <a:buFontTx/>
              <a:buNone/>
              <a:defRPr/>
            </a:pPr>
            <a:r>
              <a:rPr lang="en-US" altLang="en-US" b="1" dirty="0">
                <a:solidFill>
                  <a:srgbClr val="0000CC"/>
                </a:solidFill>
              </a:rPr>
              <a:t>2 Corinthians 3:12-16</a:t>
            </a:r>
          </a:p>
          <a:p>
            <a:pPr marL="0" indent="0" algn="just">
              <a:spcBef>
                <a:spcPts val="0"/>
              </a:spcBef>
              <a:spcAft>
                <a:spcPts val="1200"/>
              </a:spcAft>
              <a:buFontTx/>
              <a:buNone/>
            </a:pPr>
            <a:r>
              <a:rPr lang="en-US" altLang="en-US" sz="2800" baseline="30000" dirty="0">
                <a:latin typeface="Calibri" panose="020F0502020204030204" pitchFamily="34" charset="0"/>
                <a:cs typeface="Calibri" panose="020F0502020204030204" pitchFamily="34" charset="0"/>
              </a:rPr>
              <a:t>12</a:t>
            </a:r>
            <a:r>
              <a:rPr lang="en-US" altLang="en-US" sz="2800" dirty="0">
                <a:latin typeface="Calibri" panose="020F0502020204030204" pitchFamily="34" charset="0"/>
                <a:cs typeface="Calibri" panose="020F0502020204030204" pitchFamily="34" charset="0"/>
              </a:rPr>
              <a:t> Therefore having such a hope, we use great boldness in our speech, </a:t>
            </a:r>
            <a:r>
              <a:rPr lang="en-US" altLang="en-US" sz="2800" baseline="30000" dirty="0">
                <a:latin typeface="Calibri" panose="020F0502020204030204" pitchFamily="34" charset="0"/>
                <a:cs typeface="Calibri" panose="020F0502020204030204" pitchFamily="34" charset="0"/>
              </a:rPr>
              <a:t>13</a:t>
            </a:r>
            <a:r>
              <a:rPr lang="en-US" altLang="en-US" sz="2800" dirty="0">
                <a:latin typeface="Calibri" panose="020F0502020204030204" pitchFamily="34" charset="0"/>
                <a:cs typeface="Calibri" panose="020F0502020204030204" pitchFamily="34" charset="0"/>
              </a:rPr>
              <a:t> and are not like </a:t>
            </a:r>
            <a:r>
              <a:rPr lang="en-US" altLang="en-US" sz="2800" b="1" u="sng" dirty="0">
                <a:solidFill>
                  <a:srgbClr val="0000CC"/>
                </a:solidFill>
                <a:highlight>
                  <a:srgbClr val="FFFFCC"/>
                </a:highlight>
              </a:rPr>
              <a:t>Moses, who used to put a veil over his face</a:t>
            </a:r>
            <a:r>
              <a:rPr lang="en-US" altLang="en-US" sz="2800" dirty="0">
                <a:latin typeface="Calibri" panose="020F0502020204030204" pitchFamily="34" charset="0"/>
                <a:cs typeface="Calibri" panose="020F0502020204030204" pitchFamily="34" charset="0"/>
              </a:rPr>
              <a:t> so that the sons of Israel would not look intently at the end of what was fading away. </a:t>
            </a:r>
            <a:r>
              <a:rPr lang="en-US" altLang="en-US" sz="2800" baseline="30000" dirty="0"/>
              <a:t>14</a:t>
            </a:r>
            <a:r>
              <a:rPr lang="en-US" altLang="en-US" sz="2800" dirty="0">
                <a:latin typeface="Calibri" panose="020F0502020204030204" pitchFamily="34" charset="0"/>
                <a:cs typeface="Calibri" panose="020F0502020204030204" pitchFamily="34" charset="0"/>
              </a:rPr>
              <a:t> But their minds were hardened; for until this very day at the reading of the old covenant </a:t>
            </a:r>
            <a:r>
              <a:rPr lang="en-US" altLang="en-US" sz="2800" b="1" u="sng" dirty="0">
                <a:solidFill>
                  <a:srgbClr val="0000CC"/>
                </a:solidFill>
                <a:highlight>
                  <a:srgbClr val="FFFFCC"/>
                </a:highlight>
              </a:rPr>
              <a:t>the same veil remains unlifted</a:t>
            </a:r>
            <a:r>
              <a:rPr lang="en-US" altLang="en-US" sz="2800" dirty="0"/>
              <a:t>, because it is r</a:t>
            </a:r>
            <a:r>
              <a:rPr lang="en-US" altLang="en-US" sz="2800" dirty="0">
                <a:latin typeface="Calibri" panose="020F0502020204030204" pitchFamily="34" charset="0"/>
                <a:cs typeface="Calibri" panose="020F0502020204030204" pitchFamily="34" charset="0"/>
              </a:rPr>
              <a:t>emoved in Christ. </a:t>
            </a:r>
            <a:r>
              <a:rPr lang="en-US" altLang="en-US" sz="2800" baseline="30000" dirty="0">
                <a:latin typeface="Calibri" panose="020F0502020204030204" pitchFamily="34" charset="0"/>
                <a:cs typeface="Calibri" panose="020F0502020204030204" pitchFamily="34" charset="0"/>
              </a:rPr>
              <a:t>15</a:t>
            </a:r>
            <a:r>
              <a:rPr lang="en-US" altLang="en-US" sz="2800" dirty="0">
                <a:latin typeface="Calibri" panose="020F0502020204030204" pitchFamily="34" charset="0"/>
                <a:cs typeface="Calibri" panose="020F0502020204030204" pitchFamily="34" charset="0"/>
              </a:rPr>
              <a:t> But to this day whenever Moses is read, </a:t>
            </a:r>
            <a:r>
              <a:rPr lang="en-US" altLang="en-US" sz="2800" b="1" u="sng" dirty="0">
                <a:solidFill>
                  <a:srgbClr val="0000CC"/>
                </a:solidFill>
                <a:highlight>
                  <a:srgbClr val="FFFFCC"/>
                </a:highlight>
              </a:rPr>
              <a:t>a veil lies over their heart</a:t>
            </a:r>
            <a:r>
              <a:rPr lang="en-US" altLang="en-US" sz="2800" dirty="0"/>
              <a:t>; </a:t>
            </a:r>
            <a:r>
              <a:rPr lang="en-US" altLang="en-US" sz="2800" baseline="30000" dirty="0">
                <a:latin typeface="Calibri" panose="020F0502020204030204" pitchFamily="34" charset="0"/>
                <a:cs typeface="Calibri" panose="020F0502020204030204" pitchFamily="34" charset="0"/>
              </a:rPr>
              <a:t>16</a:t>
            </a:r>
            <a:r>
              <a:rPr lang="en-US" altLang="en-US" sz="2800" dirty="0">
                <a:latin typeface="Calibri" panose="020F0502020204030204" pitchFamily="34" charset="0"/>
                <a:cs typeface="Calibri" panose="020F0502020204030204" pitchFamily="34" charset="0"/>
              </a:rPr>
              <a:t> but whenever a person turns to the Lord, the veil is taken away.</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718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260793-11DB-471B-B072-3EC0B1762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4034" name="Rectangle 2">
            <a:extLst>
              <a:ext uri="{FF2B5EF4-FFF2-40B4-BE49-F238E27FC236}">
                <a16:creationId xmlns:a16="http://schemas.microsoft.com/office/drawing/2014/main" id="{3D8F25B2-FEC5-424B-BF12-B9494D62FB34}"/>
              </a:ext>
            </a:extLst>
          </p:cNvPr>
          <p:cNvSpPr>
            <a:spLocks noGrp="1" noChangeArrowheads="1"/>
          </p:cNvSpPr>
          <p:nvPr>
            <p:ph idx="1"/>
          </p:nvPr>
        </p:nvSpPr>
        <p:spPr>
          <a:xfrm>
            <a:off x="228600" y="76200"/>
            <a:ext cx="8686800" cy="5105400"/>
          </a:xfrm>
        </p:spPr>
        <p:txBody>
          <a:bodyPr/>
          <a:lstStyle/>
          <a:p>
            <a:pPr marL="0" indent="0" algn="ctr" eaLnBrk="0" hangingPunct="0">
              <a:spcBef>
                <a:spcPts val="0"/>
              </a:spcBef>
              <a:spcAft>
                <a:spcPts val="1200"/>
              </a:spcAft>
              <a:buFontTx/>
              <a:buNone/>
              <a:defRPr/>
            </a:pPr>
            <a:r>
              <a:rPr lang="en-US" altLang="en-US" b="1" dirty="0">
                <a:solidFill>
                  <a:srgbClr val="0000CC"/>
                </a:solidFill>
              </a:rPr>
              <a:t>2 Corinthians 3:12-16</a:t>
            </a:r>
          </a:p>
          <a:p>
            <a:pPr marL="0" indent="0" algn="just">
              <a:spcBef>
                <a:spcPts val="0"/>
              </a:spcBef>
              <a:spcAft>
                <a:spcPts val="1200"/>
              </a:spcAft>
              <a:buFontTx/>
              <a:buNone/>
            </a:pPr>
            <a:r>
              <a:rPr lang="en-US" altLang="en-US" sz="2800" baseline="30000" dirty="0">
                <a:latin typeface="Calibri" panose="020F0502020204030204" pitchFamily="34" charset="0"/>
                <a:cs typeface="Calibri" panose="020F0502020204030204" pitchFamily="34" charset="0"/>
              </a:rPr>
              <a:t>12</a:t>
            </a:r>
            <a:r>
              <a:rPr lang="en-US" altLang="en-US" sz="2800" dirty="0">
                <a:latin typeface="Calibri" panose="020F0502020204030204" pitchFamily="34" charset="0"/>
                <a:cs typeface="Calibri" panose="020F0502020204030204" pitchFamily="34" charset="0"/>
              </a:rPr>
              <a:t> Therefore having such a hope, we use great boldness in our speech, </a:t>
            </a:r>
            <a:r>
              <a:rPr lang="en-US" altLang="en-US" sz="2800" baseline="30000" dirty="0">
                <a:latin typeface="Calibri" panose="020F0502020204030204" pitchFamily="34" charset="0"/>
                <a:cs typeface="Calibri" panose="020F0502020204030204" pitchFamily="34" charset="0"/>
              </a:rPr>
              <a:t>13</a:t>
            </a:r>
            <a:r>
              <a:rPr lang="en-US" altLang="en-US" sz="2800" dirty="0">
                <a:latin typeface="Calibri" panose="020F0502020204030204" pitchFamily="34" charset="0"/>
                <a:cs typeface="Calibri" panose="020F0502020204030204" pitchFamily="34" charset="0"/>
              </a:rPr>
              <a:t> and are not like </a:t>
            </a:r>
            <a:r>
              <a:rPr lang="en-US" altLang="en-US" sz="2800" dirty="0"/>
              <a:t>Moses, who used to put a veil over his face</a:t>
            </a:r>
            <a:r>
              <a:rPr lang="en-US" altLang="en-US" sz="2800" dirty="0">
                <a:latin typeface="Calibri" panose="020F0502020204030204" pitchFamily="34" charset="0"/>
                <a:cs typeface="Calibri" panose="020F0502020204030204" pitchFamily="34" charset="0"/>
              </a:rPr>
              <a:t> so that the sons of Israel would not look intently at the end of what was fading away. </a:t>
            </a:r>
            <a:r>
              <a:rPr lang="en-US" altLang="en-US" sz="2800" baseline="30000" dirty="0"/>
              <a:t>14</a:t>
            </a:r>
            <a:r>
              <a:rPr lang="en-US" altLang="en-US" sz="2800" dirty="0">
                <a:latin typeface="Calibri" panose="020F0502020204030204" pitchFamily="34" charset="0"/>
                <a:cs typeface="Calibri" panose="020F0502020204030204" pitchFamily="34" charset="0"/>
              </a:rPr>
              <a:t> But their minds were hardened; for until this very day at the reading of the old covenant </a:t>
            </a:r>
            <a:r>
              <a:rPr lang="en-US" altLang="en-US" sz="2800" dirty="0"/>
              <a:t>the same veil remains unlifted, because </a:t>
            </a:r>
            <a:r>
              <a:rPr lang="en-US" altLang="en-US" sz="2800" b="1" u="sng" dirty="0">
                <a:solidFill>
                  <a:srgbClr val="0000CC"/>
                </a:solidFill>
                <a:highlight>
                  <a:srgbClr val="FFFFCC"/>
                </a:highlight>
              </a:rPr>
              <a:t>it is removed in Christ</a:t>
            </a:r>
            <a:r>
              <a:rPr lang="en-US" altLang="en-US" sz="2800" dirty="0">
                <a:latin typeface="Calibri" panose="020F0502020204030204" pitchFamily="34" charset="0"/>
                <a:cs typeface="Calibri" panose="020F0502020204030204" pitchFamily="34" charset="0"/>
              </a:rPr>
              <a:t>. </a:t>
            </a:r>
            <a:r>
              <a:rPr lang="en-US" altLang="en-US" sz="2800" baseline="30000" dirty="0">
                <a:latin typeface="Calibri" panose="020F0502020204030204" pitchFamily="34" charset="0"/>
                <a:cs typeface="Calibri" panose="020F0502020204030204" pitchFamily="34" charset="0"/>
              </a:rPr>
              <a:t>15</a:t>
            </a:r>
            <a:r>
              <a:rPr lang="en-US" altLang="en-US" sz="2800" dirty="0">
                <a:latin typeface="Calibri" panose="020F0502020204030204" pitchFamily="34" charset="0"/>
                <a:cs typeface="Calibri" panose="020F0502020204030204" pitchFamily="34" charset="0"/>
              </a:rPr>
              <a:t> But to this day whenever Moses is </a:t>
            </a:r>
            <a:r>
              <a:rPr lang="en-US" altLang="en-US" sz="2800" dirty="0"/>
              <a:t>read, a veil lies over their heart; </a:t>
            </a:r>
            <a:r>
              <a:rPr lang="en-US" altLang="en-US" sz="2800" baseline="30000" dirty="0">
                <a:latin typeface="Calibri" panose="020F0502020204030204" pitchFamily="34" charset="0"/>
                <a:cs typeface="Calibri" panose="020F0502020204030204" pitchFamily="34" charset="0"/>
              </a:rPr>
              <a:t>16</a:t>
            </a:r>
            <a:r>
              <a:rPr lang="en-US" altLang="en-US" sz="2800" dirty="0">
                <a:latin typeface="Calibri" panose="020F0502020204030204" pitchFamily="34" charset="0"/>
                <a:cs typeface="Calibri" panose="020F0502020204030204" pitchFamily="34" charset="0"/>
              </a:rPr>
              <a:t> but </a:t>
            </a:r>
            <a:r>
              <a:rPr lang="en-US" altLang="en-US" sz="2800" b="1" u="sng" dirty="0">
                <a:solidFill>
                  <a:srgbClr val="0000CC"/>
                </a:solidFill>
                <a:highlight>
                  <a:srgbClr val="FFFFCC"/>
                </a:highlight>
              </a:rPr>
              <a:t>whenever a person turns to the Lord, the veil is taken away</a:t>
            </a:r>
            <a:r>
              <a:rPr lang="en-US" altLang="en-US" sz="2800" dirty="0">
                <a:latin typeface="Calibri" panose="020F0502020204030204" pitchFamily="34" charset="0"/>
                <a:cs typeface="Calibri" panose="020F0502020204030204" pitchFamily="34" charset="0"/>
              </a:rPr>
              <a:t>.</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536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5EFE9-AFAB-404B-852D-CC244C92E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lnSpc>
                <a:spcPct val="95000"/>
              </a:lnSpc>
              <a:buFontTx/>
              <a:buNone/>
            </a:pPr>
            <a:r>
              <a:rPr lang="en-US" altLang="en-US" b="1" dirty="0">
                <a:solidFill>
                  <a:srgbClr val="0000CC"/>
                </a:solidFill>
              </a:rPr>
              <a:t>2 Corinthians 3:17-18</a:t>
            </a:r>
          </a:p>
          <a:p>
            <a:pPr marL="0" indent="0" algn="just">
              <a:buFontTx/>
              <a:buNone/>
            </a:pPr>
            <a:r>
              <a:rPr lang="en-US" altLang="en-US" sz="2800" baseline="30000" dirty="0"/>
              <a:t>17</a:t>
            </a:r>
            <a:r>
              <a:rPr lang="en-US" altLang="en-US" sz="2800" dirty="0"/>
              <a:t> Now the Lord is the Spirit, and where the Spirit of the Lord is, there is liberty. </a:t>
            </a:r>
            <a:r>
              <a:rPr lang="en-US" altLang="en-US" sz="2800" baseline="30000" dirty="0"/>
              <a:t>18</a:t>
            </a:r>
            <a:r>
              <a:rPr lang="en-US" altLang="en-US" sz="2800" b="1" dirty="0">
                <a:solidFill>
                  <a:srgbClr val="0000CC"/>
                </a:solidFill>
              </a:rPr>
              <a:t> </a:t>
            </a:r>
            <a:r>
              <a:rPr lang="en-US" altLang="en-US" sz="2800" dirty="0"/>
              <a:t>But we all, with unveiled face, beholding as in a mirror the glory of the Lord, are being transformed into the same image from glory to glory, just   as from the Lord, the Spirit.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5EFE9-AFAB-404B-852D-CC244C92E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lnSpc>
                <a:spcPct val="95000"/>
              </a:lnSpc>
              <a:buFontTx/>
              <a:buNone/>
            </a:pPr>
            <a:r>
              <a:rPr lang="en-US" altLang="en-US" b="1" dirty="0">
                <a:solidFill>
                  <a:srgbClr val="0000CC"/>
                </a:solidFill>
              </a:rPr>
              <a:t>2 Corinthians 3:17-18</a:t>
            </a:r>
          </a:p>
          <a:p>
            <a:pPr marL="0" indent="0" algn="just">
              <a:buFontTx/>
              <a:buNone/>
            </a:pPr>
            <a:r>
              <a:rPr lang="en-US" altLang="en-US" sz="2800" b="1" baseline="30000" dirty="0">
                <a:solidFill>
                  <a:srgbClr val="0000CC"/>
                </a:solidFill>
                <a:highlight>
                  <a:srgbClr val="FFFFCC"/>
                </a:highlight>
              </a:rPr>
              <a:t>17</a:t>
            </a:r>
            <a:r>
              <a:rPr lang="en-US" altLang="en-US" sz="2800" b="1" dirty="0">
                <a:solidFill>
                  <a:srgbClr val="0000CC"/>
                </a:solidFill>
                <a:highlight>
                  <a:srgbClr val="FFFFCC"/>
                </a:highlight>
              </a:rPr>
              <a:t> </a:t>
            </a:r>
            <a:r>
              <a:rPr lang="en-US" altLang="en-US" sz="2800" b="1" u="sng" dirty="0">
                <a:solidFill>
                  <a:srgbClr val="0000CC"/>
                </a:solidFill>
                <a:highlight>
                  <a:srgbClr val="FFFFCC"/>
                </a:highlight>
              </a:rPr>
              <a:t>Now the Lord is the Spirit, and where the Spirit of the Lord is, there is liberty. </a:t>
            </a:r>
            <a:r>
              <a:rPr lang="en-US" altLang="en-US" sz="2800" b="1" u="sng" baseline="30000" dirty="0">
                <a:solidFill>
                  <a:srgbClr val="0000CC"/>
                </a:solidFill>
                <a:highlight>
                  <a:srgbClr val="FFFFCC"/>
                </a:highlight>
              </a:rPr>
              <a:t>18</a:t>
            </a:r>
            <a:r>
              <a:rPr lang="en-US" altLang="en-US" sz="2800" b="1" u="sng" dirty="0">
                <a:solidFill>
                  <a:srgbClr val="0000CC"/>
                </a:solidFill>
                <a:highlight>
                  <a:srgbClr val="FFFFCC"/>
                </a:highlight>
              </a:rPr>
              <a:t> But we all, with unveiled face</a:t>
            </a:r>
            <a:r>
              <a:rPr lang="en-US" altLang="en-US" sz="2800" dirty="0"/>
              <a:t>, beholding as in a mirror the glory of the Lord, are being transformed into the same image from glory to glory, just   as from the Lord, the Spirit.</a:t>
            </a:r>
            <a:endParaRPr lang="en-US" altLang="en-US" sz="2800" dirty="0">
              <a:solidFill>
                <a:srgbClr val="000000"/>
              </a:solidFill>
            </a:endParaRPr>
          </a:p>
        </p:txBody>
      </p:sp>
    </p:spTree>
    <p:extLst>
      <p:ext uri="{BB962C8B-B14F-4D97-AF65-F5344CB8AC3E}">
        <p14:creationId xmlns:p14="http://schemas.microsoft.com/office/powerpoint/2010/main" val="4072205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5EFE9-AFAB-404B-852D-CC244C92E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lnSpc>
                <a:spcPct val="95000"/>
              </a:lnSpc>
              <a:buFontTx/>
              <a:buNone/>
            </a:pPr>
            <a:r>
              <a:rPr lang="en-US" altLang="en-US" b="1" dirty="0">
                <a:solidFill>
                  <a:srgbClr val="0000CC"/>
                </a:solidFill>
              </a:rPr>
              <a:t>2 Corinthians 3:17-18</a:t>
            </a:r>
          </a:p>
          <a:p>
            <a:pPr marL="0" indent="0" algn="just">
              <a:buFontTx/>
              <a:buNone/>
            </a:pPr>
            <a:r>
              <a:rPr lang="en-US" altLang="en-US" sz="2800" baseline="30000" dirty="0"/>
              <a:t>17</a:t>
            </a:r>
            <a:r>
              <a:rPr lang="en-US" altLang="en-US" sz="2800" dirty="0"/>
              <a:t> Now the Lord is the Spirit, and where the Spirit of the Lord is, there is liberty. </a:t>
            </a:r>
            <a:r>
              <a:rPr lang="en-US" altLang="en-US" sz="2800" baseline="30000" dirty="0"/>
              <a:t>18</a:t>
            </a:r>
            <a:r>
              <a:rPr lang="en-US" altLang="en-US" sz="2800" dirty="0"/>
              <a:t> But we all, with unveiled face, </a:t>
            </a:r>
            <a:r>
              <a:rPr lang="en-US" altLang="en-US" sz="2800" b="1" u="sng" dirty="0">
                <a:solidFill>
                  <a:srgbClr val="0000CC"/>
                </a:solidFill>
                <a:highlight>
                  <a:srgbClr val="FFFFCC"/>
                </a:highlight>
              </a:rPr>
              <a:t>beholding as in a mirror the glory of the Lord, are being transformed into the same image from glory to glory</a:t>
            </a:r>
            <a:r>
              <a:rPr lang="en-US" altLang="en-US" sz="2800" dirty="0"/>
              <a:t>, just   as from the Lord, the Spirit.</a:t>
            </a:r>
          </a:p>
        </p:txBody>
      </p:sp>
    </p:spTree>
    <p:extLst>
      <p:ext uri="{BB962C8B-B14F-4D97-AF65-F5344CB8AC3E}">
        <p14:creationId xmlns:p14="http://schemas.microsoft.com/office/powerpoint/2010/main" val="3465396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5EFE9-AFAB-404B-852D-CC244C92E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lnSpc>
                <a:spcPct val="95000"/>
              </a:lnSpc>
              <a:buFontTx/>
              <a:buNone/>
            </a:pPr>
            <a:r>
              <a:rPr lang="en-US" altLang="en-US" b="1" dirty="0">
                <a:solidFill>
                  <a:srgbClr val="0000CC"/>
                </a:solidFill>
              </a:rPr>
              <a:t>2 Corinthians 3:17-18</a:t>
            </a:r>
          </a:p>
          <a:p>
            <a:pPr marL="0" indent="0" algn="just">
              <a:buFontTx/>
              <a:buNone/>
            </a:pPr>
            <a:r>
              <a:rPr lang="en-US" altLang="en-US" sz="2800" baseline="30000" dirty="0"/>
              <a:t>17</a:t>
            </a:r>
            <a:r>
              <a:rPr lang="en-US" altLang="en-US" sz="2800" dirty="0"/>
              <a:t> Now the Lord is the Spirit, and where the Spirit of the Lord is, there is liberty. </a:t>
            </a:r>
            <a:r>
              <a:rPr lang="en-US" altLang="en-US" sz="2800" baseline="30000" dirty="0"/>
              <a:t>18</a:t>
            </a:r>
            <a:r>
              <a:rPr lang="en-US" altLang="en-US" sz="2800" dirty="0"/>
              <a:t> But we all, with unveiled face, beholding as in a mirror the glory of the Lord, are being transformed into the same image from glory to glory, </a:t>
            </a:r>
            <a:r>
              <a:rPr lang="en-US" altLang="en-US" sz="2800" b="1" u="sng" dirty="0">
                <a:solidFill>
                  <a:srgbClr val="0000CC"/>
                </a:solidFill>
                <a:highlight>
                  <a:srgbClr val="FFFFCC"/>
                </a:highlight>
              </a:rPr>
              <a:t>just   as from the Lord, the Spirit</a:t>
            </a:r>
            <a:r>
              <a:rPr lang="en-US" altLang="en-US" sz="2800" dirty="0"/>
              <a:t>.</a:t>
            </a:r>
          </a:p>
        </p:txBody>
      </p:sp>
    </p:spTree>
    <p:extLst>
      <p:ext uri="{BB962C8B-B14F-4D97-AF65-F5344CB8AC3E}">
        <p14:creationId xmlns:p14="http://schemas.microsoft.com/office/powerpoint/2010/main" val="708856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E2DCCD-FCC8-4128-853F-692EA57B2EDD}"/>
              </a:ext>
            </a:extLst>
          </p:cNvPr>
          <p:cNvSpPr>
            <a:spLocks noGrp="1" noChangeArrowheads="1"/>
          </p:cNvSpPr>
          <p:nvPr>
            <p:ph type="title"/>
          </p:nvPr>
        </p:nvSpPr>
        <p:spPr>
          <a:xfrm>
            <a:off x="0" y="685800"/>
            <a:ext cx="9144000" cy="1143000"/>
          </a:xfrm>
        </p:spPr>
        <p:txBody>
          <a:bodyPr/>
          <a:lstStyle/>
          <a:p>
            <a:r>
              <a:rPr lang="en-US" altLang="en-US" sz="3600" b="1" kern="1200" dirty="0">
                <a:solidFill>
                  <a:srgbClr val="0000CC"/>
                </a:solidFill>
              </a:rPr>
              <a:t>Why are 9 of ‘The 10’ quoted </a:t>
            </a:r>
            <a:br>
              <a:rPr lang="en-US" altLang="en-US" sz="3600" b="1" kern="1200" dirty="0">
                <a:solidFill>
                  <a:srgbClr val="0000CC"/>
                </a:solidFill>
              </a:rPr>
            </a:br>
            <a:r>
              <a:rPr lang="en-US" altLang="en-US" sz="3600" b="1" kern="1200" dirty="0">
                <a:solidFill>
                  <a:srgbClr val="0000CC"/>
                </a:solidFill>
              </a:rPr>
              <a:t>in the New Testament?</a:t>
            </a:r>
          </a:p>
        </p:txBody>
      </p:sp>
      <p:sp>
        <p:nvSpPr>
          <p:cNvPr id="27652" name="Rectangle 4">
            <a:extLst>
              <a:ext uri="{FF2B5EF4-FFF2-40B4-BE49-F238E27FC236}">
                <a16:creationId xmlns:a16="http://schemas.microsoft.com/office/drawing/2014/main" id="{475ADE59-2ADA-4A86-97A1-830DD9F83332}"/>
              </a:ext>
            </a:extLst>
          </p:cNvPr>
          <p:cNvSpPr>
            <a:spLocks noGrp="1" noChangeArrowheads="1"/>
          </p:cNvSpPr>
          <p:nvPr>
            <p:ph sz="half" idx="2"/>
          </p:nvPr>
        </p:nvSpPr>
        <p:spPr>
          <a:xfrm>
            <a:off x="2667000" y="1981200"/>
            <a:ext cx="6172200" cy="4572000"/>
          </a:xfrm>
        </p:spPr>
        <p:txBody>
          <a:bodyPr/>
          <a:lstStyle/>
          <a:p>
            <a:pPr algn="just">
              <a:spcBef>
                <a:spcPts val="0"/>
              </a:spcBef>
              <a:spcAft>
                <a:spcPts val="1200"/>
              </a:spcAft>
            </a:pPr>
            <a:r>
              <a:rPr lang="en-US" altLang="en-US" b="1" dirty="0">
                <a:solidFill>
                  <a:srgbClr val="0000CC"/>
                </a:solidFill>
                <a:highlight>
                  <a:srgbClr val="FFFFCC"/>
                </a:highlight>
              </a:rPr>
              <a:t>Some of the quotes of the ‘The 10’ are quoted in the New Testament because  Christ was speaking to</a:t>
            </a:r>
            <a:r>
              <a:rPr lang="en-US" altLang="en-US" sz="2000" b="1" dirty="0">
                <a:solidFill>
                  <a:srgbClr val="0000CC"/>
                </a:solidFill>
                <a:highlight>
                  <a:srgbClr val="FFFFCC"/>
                </a:highlight>
              </a:rPr>
              <a:t> </a:t>
            </a:r>
            <a:r>
              <a:rPr lang="en-US" altLang="en-US" b="1" dirty="0">
                <a:solidFill>
                  <a:srgbClr val="0000CC"/>
                </a:solidFill>
                <a:highlight>
                  <a:srgbClr val="FFFFCC"/>
                </a:highlight>
              </a:rPr>
              <a:t>the</a:t>
            </a:r>
            <a:r>
              <a:rPr lang="en-US" altLang="en-US" sz="2000" b="1" dirty="0">
                <a:solidFill>
                  <a:srgbClr val="0000CC"/>
                </a:solidFill>
                <a:highlight>
                  <a:srgbClr val="FFFFCC"/>
                </a:highlight>
              </a:rPr>
              <a:t> </a:t>
            </a:r>
            <a:r>
              <a:rPr lang="en-US" altLang="en-US" b="1" dirty="0">
                <a:solidFill>
                  <a:srgbClr val="0000CC"/>
                </a:solidFill>
                <a:highlight>
                  <a:srgbClr val="FFFFCC"/>
                </a:highlight>
              </a:rPr>
              <a:t>Jews in Israel, when they were under the Law of Moses (Mat. 5:27; 15:4).</a:t>
            </a:r>
            <a:r>
              <a:rPr lang="en-US" altLang="en-US" dirty="0"/>
              <a:t> </a:t>
            </a:r>
          </a:p>
          <a:p>
            <a:pPr algn="just">
              <a:spcBef>
                <a:spcPts val="0"/>
              </a:spcBef>
              <a:spcAft>
                <a:spcPts val="1200"/>
              </a:spcAft>
            </a:pPr>
            <a:r>
              <a:rPr lang="en-US" altLang="en-US" dirty="0"/>
              <a:t>Other quotes in the New Testament are to convey the moral and evident principles of the Law to us in Christ’s Body so that we will incorporate them. (2 Cor. 13:1; Eph. 6:1-3; 1 Tim. 5:19)</a:t>
            </a:r>
          </a:p>
        </p:txBody>
      </p:sp>
      <p:pic>
        <p:nvPicPr>
          <p:cNvPr id="6" name="Picture 5">
            <a:extLst>
              <a:ext uri="{FF2B5EF4-FFF2-40B4-BE49-F238E27FC236}">
                <a16:creationId xmlns:a16="http://schemas.microsoft.com/office/drawing/2014/main" id="{0128E77B-7F8D-4790-8AFC-079C566A3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
        <p:nvSpPr>
          <p:cNvPr id="7" name="Text Box 4">
            <a:extLst>
              <a:ext uri="{FF2B5EF4-FFF2-40B4-BE49-F238E27FC236}">
                <a16:creationId xmlns:a16="http://schemas.microsoft.com/office/drawing/2014/main" id="{1FE73853-091C-4CF7-9505-8856A0540DF0}"/>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E2DCCD-FCC8-4128-853F-692EA57B2EDD}"/>
              </a:ext>
            </a:extLst>
          </p:cNvPr>
          <p:cNvSpPr>
            <a:spLocks noGrp="1" noChangeArrowheads="1"/>
          </p:cNvSpPr>
          <p:nvPr>
            <p:ph type="title"/>
          </p:nvPr>
        </p:nvSpPr>
        <p:spPr>
          <a:xfrm>
            <a:off x="0" y="685800"/>
            <a:ext cx="9144000" cy="1143000"/>
          </a:xfrm>
        </p:spPr>
        <p:txBody>
          <a:bodyPr/>
          <a:lstStyle/>
          <a:p>
            <a:r>
              <a:rPr lang="en-US" altLang="en-US" sz="3600" b="1" kern="1200" dirty="0">
                <a:solidFill>
                  <a:srgbClr val="0000CC"/>
                </a:solidFill>
              </a:rPr>
              <a:t>Why are 9 of ‘The 10’ quoted </a:t>
            </a:r>
            <a:br>
              <a:rPr lang="en-US" altLang="en-US" sz="3600" b="1" kern="1200" dirty="0">
                <a:solidFill>
                  <a:srgbClr val="0000CC"/>
                </a:solidFill>
              </a:rPr>
            </a:br>
            <a:r>
              <a:rPr lang="en-US" altLang="en-US" sz="3600" b="1" kern="1200" dirty="0">
                <a:solidFill>
                  <a:srgbClr val="0000CC"/>
                </a:solidFill>
              </a:rPr>
              <a:t>in the New Testament?</a:t>
            </a:r>
          </a:p>
        </p:txBody>
      </p:sp>
      <p:sp>
        <p:nvSpPr>
          <p:cNvPr id="27652" name="Rectangle 4">
            <a:extLst>
              <a:ext uri="{FF2B5EF4-FFF2-40B4-BE49-F238E27FC236}">
                <a16:creationId xmlns:a16="http://schemas.microsoft.com/office/drawing/2014/main" id="{475ADE59-2ADA-4A86-97A1-830DD9F83332}"/>
              </a:ext>
            </a:extLst>
          </p:cNvPr>
          <p:cNvSpPr>
            <a:spLocks noGrp="1" noChangeArrowheads="1"/>
          </p:cNvSpPr>
          <p:nvPr>
            <p:ph sz="half" idx="2"/>
          </p:nvPr>
        </p:nvSpPr>
        <p:spPr>
          <a:xfrm>
            <a:off x="2667000" y="1981200"/>
            <a:ext cx="6324600" cy="4572000"/>
          </a:xfrm>
        </p:spPr>
        <p:txBody>
          <a:bodyPr/>
          <a:lstStyle/>
          <a:p>
            <a:pPr algn="just">
              <a:spcBef>
                <a:spcPts val="0"/>
              </a:spcBef>
              <a:spcAft>
                <a:spcPts val="1200"/>
              </a:spcAft>
            </a:pPr>
            <a:r>
              <a:rPr lang="en-US" altLang="en-US" dirty="0"/>
              <a:t>Some of the quotes of the ‘The 10’ are quoted in the New Testament because  Christ was speaking to</a:t>
            </a:r>
            <a:r>
              <a:rPr lang="en-US" altLang="en-US" sz="2000" dirty="0"/>
              <a:t> </a:t>
            </a:r>
            <a:r>
              <a:rPr lang="en-US" altLang="en-US" dirty="0"/>
              <a:t>the</a:t>
            </a:r>
            <a:r>
              <a:rPr lang="en-US" altLang="en-US" sz="2000" dirty="0"/>
              <a:t> </a:t>
            </a:r>
            <a:r>
              <a:rPr lang="en-US" altLang="en-US" dirty="0"/>
              <a:t>Jews in Israel, when they were under the Law of Moses (Mat. 5:27; 15:4). </a:t>
            </a:r>
          </a:p>
          <a:p>
            <a:pPr algn="just">
              <a:spcBef>
                <a:spcPts val="0"/>
              </a:spcBef>
              <a:spcAft>
                <a:spcPts val="1200"/>
              </a:spcAft>
            </a:pPr>
            <a:r>
              <a:rPr lang="en-US" altLang="en-US" b="1" dirty="0">
                <a:solidFill>
                  <a:srgbClr val="0000CC"/>
                </a:solidFill>
                <a:highlight>
                  <a:srgbClr val="FFFFCC"/>
                </a:highlight>
              </a:rPr>
              <a:t>Other quotes in the New Testament are to convey the moral and evident principles of the Law to us in Christ’s Body so that we will incorporate them. (2 Cor. 13:1; Eph. 6:1-3; 1 Tim. 5:19)</a:t>
            </a:r>
          </a:p>
        </p:txBody>
      </p:sp>
      <p:pic>
        <p:nvPicPr>
          <p:cNvPr id="6" name="Picture 5">
            <a:extLst>
              <a:ext uri="{FF2B5EF4-FFF2-40B4-BE49-F238E27FC236}">
                <a16:creationId xmlns:a16="http://schemas.microsoft.com/office/drawing/2014/main" id="{0128E77B-7F8D-4790-8AFC-079C566A3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
        <p:nvSpPr>
          <p:cNvPr id="7" name="Text Box 4">
            <a:extLst>
              <a:ext uri="{FF2B5EF4-FFF2-40B4-BE49-F238E27FC236}">
                <a16:creationId xmlns:a16="http://schemas.microsoft.com/office/drawing/2014/main" id="{1FE73853-091C-4CF7-9505-8856A0540DF0}"/>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Tree>
    <p:extLst>
      <p:ext uri="{BB962C8B-B14F-4D97-AF65-F5344CB8AC3E}">
        <p14:creationId xmlns:p14="http://schemas.microsoft.com/office/powerpoint/2010/main" val="2801445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CF409A-E82E-4ABC-9720-F7552813C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1981200"/>
          </a:xfrm>
        </p:spPr>
        <p:txBody>
          <a:bodyPr/>
          <a:lstStyle/>
          <a:p>
            <a:pPr marL="0" indent="0" algn="ctr">
              <a:spcBef>
                <a:spcPts val="0"/>
              </a:spcBef>
              <a:spcAft>
                <a:spcPts val="1200"/>
              </a:spcAft>
              <a:buFontTx/>
              <a:buNone/>
            </a:pPr>
            <a:r>
              <a:rPr lang="en-US" altLang="en-US" sz="3600" b="1" dirty="0">
                <a:solidFill>
                  <a:srgbClr val="0000CC"/>
                </a:solidFill>
              </a:rPr>
              <a:t>1 Tim. 5:19</a:t>
            </a:r>
          </a:p>
          <a:p>
            <a:pPr marL="0" indent="0" algn="just">
              <a:spcBef>
                <a:spcPts val="0"/>
              </a:spcBef>
              <a:spcAft>
                <a:spcPts val="1200"/>
              </a:spcAft>
              <a:buFontTx/>
              <a:buNone/>
            </a:pPr>
            <a:r>
              <a:rPr lang="en-US" altLang="en-US" dirty="0"/>
              <a:t>Do not receive an accusation against an elder except on the basis of two or three witnesses.</a:t>
            </a:r>
          </a:p>
        </p:txBody>
      </p:sp>
      <p:pic>
        <p:nvPicPr>
          <p:cNvPr id="3" name="Picture 2">
            <a:extLst>
              <a:ext uri="{FF2B5EF4-FFF2-40B4-BE49-F238E27FC236}">
                <a16:creationId xmlns:a16="http://schemas.microsoft.com/office/drawing/2014/main" id="{69E6BB15-AF96-451D-A7FC-8FFEB41D40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4313" y="2286000"/>
            <a:ext cx="3615374" cy="2286000"/>
          </a:xfrm>
          <a:prstGeom prst="rect">
            <a:avLst/>
          </a:prstGeom>
        </p:spPr>
      </p:pic>
    </p:spTree>
    <p:extLst>
      <p:ext uri="{BB962C8B-B14F-4D97-AF65-F5344CB8AC3E}">
        <p14:creationId xmlns:p14="http://schemas.microsoft.com/office/powerpoint/2010/main" val="3106946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82707A43-D2AC-4D94-8D6C-5F2297C941E0}"/>
              </a:ext>
            </a:extLst>
          </p:cNvPr>
          <p:cNvSpPr>
            <a:spLocks noGrp="1" noChangeArrowheads="1"/>
          </p:cNvSpPr>
          <p:nvPr>
            <p:ph sz="half" idx="2"/>
          </p:nvPr>
        </p:nvSpPr>
        <p:spPr>
          <a:xfrm>
            <a:off x="2590800" y="1981200"/>
            <a:ext cx="6400800" cy="2590800"/>
          </a:xfrm>
        </p:spPr>
        <p:txBody>
          <a:bodyPr/>
          <a:lstStyle/>
          <a:p>
            <a:pPr algn="just">
              <a:spcBef>
                <a:spcPts val="0"/>
              </a:spcBef>
              <a:spcAft>
                <a:spcPts val="1200"/>
              </a:spcAft>
            </a:pPr>
            <a:r>
              <a:rPr lang="en-US" altLang="en-US" dirty="0"/>
              <a:t>But some quotes of and</a:t>
            </a:r>
            <a:r>
              <a:rPr lang="en-US" altLang="en-US" sz="2000" dirty="0"/>
              <a:t> </a:t>
            </a:r>
            <a:r>
              <a:rPr lang="en-US" altLang="en-US" dirty="0"/>
              <a:t>references</a:t>
            </a:r>
            <a:r>
              <a:rPr lang="en-US" altLang="en-US" sz="2000" dirty="0"/>
              <a:t> </a:t>
            </a:r>
            <a:r>
              <a:rPr lang="en-US" altLang="en-US" dirty="0"/>
              <a:t>to</a:t>
            </a:r>
            <a:r>
              <a:rPr lang="en-US" altLang="en-US" sz="2000" dirty="0"/>
              <a:t> </a:t>
            </a:r>
            <a:r>
              <a:rPr lang="en-US" altLang="en-US" dirty="0"/>
              <a:t>‘The 10’ are to show that we cannot live out the Law of Moses as an act of our  own</a:t>
            </a:r>
            <a:r>
              <a:rPr lang="en-US" altLang="en-US" sz="2000" dirty="0"/>
              <a:t> </a:t>
            </a:r>
            <a:r>
              <a:rPr lang="en-US" altLang="en-US" dirty="0"/>
              <a:t>wills</a:t>
            </a:r>
            <a:r>
              <a:rPr lang="en-US" altLang="en-US" sz="2000" dirty="0"/>
              <a:t> </a:t>
            </a:r>
            <a:r>
              <a:rPr lang="en-US" altLang="en-US" dirty="0"/>
              <a:t>alone</a:t>
            </a:r>
            <a:r>
              <a:rPr lang="en-US" altLang="en-US" sz="2000" dirty="0"/>
              <a:t> </a:t>
            </a:r>
            <a:r>
              <a:rPr lang="en-US" altLang="en-US" dirty="0"/>
              <a:t>and that we are not under the Law of Moses (Romans</a:t>
            </a:r>
            <a:r>
              <a:rPr lang="en-US" altLang="en-US" sz="2000" dirty="0"/>
              <a:t> </a:t>
            </a:r>
            <a:r>
              <a:rPr lang="en-US" altLang="en-US" dirty="0"/>
              <a:t>7:7-8).</a:t>
            </a:r>
          </a:p>
        </p:txBody>
      </p:sp>
      <p:pic>
        <p:nvPicPr>
          <p:cNvPr id="6" name="Picture 5">
            <a:extLst>
              <a:ext uri="{FF2B5EF4-FFF2-40B4-BE49-F238E27FC236}">
                <a16:creationId xmlns:a16="http://schemas.microsoft.com/office/drawing/2014/main" id="{47A33EAC-2EB1-4D9B-976E-C7E569D4C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
        <p:nvSpPr>
          <p:cNvPr id="9" name="Rectangle 2">
            <a:extLst>
              <a:ext uri="{FF2B5EF4-FFF2-40B4-BE49-F238E27FC236}">
                <a16:creationId xmlns:a16="http://schemas.microsoft.com/office/drawing/2014/main" id="{5D45A04A-F53F-41AF-88AE-B547198B88FF}"/>
              </a:ext>
            </a:extLst>
          </p:cNvPr>
          <p:cNvSpPr>
            <a:spLocks noGrp="1" noChangeArrowheads="1"/>
          </p:cNvSpPr>
          <p:nvPr>
            <p:ph type="title"/>
          </p:nvPr>
        </p:nvSpPr>
        <p:spPr>
          <a:xfrm>
            <a:off x="0" y="685800"/>
            <a:ext cx="9144000" cy="1143000"/>
          </a:xfrm>
        </p:spPr>
        <p:txBody>
          <a:bodyPr/>
          <a:lstStyle/>
          <a:p>
            <a:r>
              <a:rPr lang="en-US" altLang="en-US" sz="3600" b="1" kern="1200" dirty="0">
                <a:solidFill>
                  <a:srgbClr val="0000CC"/>
                </a:solidFill>
              </a:rPr>
              <a:t>Why are 9 of ‘The 10’ quoted </a:t>
            </a:r>
            <a:br>
              <a:rPr lang="en-US" altLang="en-US" sz="3600" b="1" kern="1200" dirty="0">
                <a:solidFill>
                  <a:srgbClr val="0000CC"/>
                </a:solidFill>
              </a:rPr>
            </a:br>
            <a:r>
              <a:rPr lang="en-US" altLang="en-US" sz="3600" b="1" kern="1200" dirty="0">
                <a:solidFill>
                  <a:srgbClr val="0000CC"/>
                </a:solidFill>
              </a:rPr>
              <a:t>in the New Testament?</a:t>
            </a:r>
          </a:p>
        </p:txBody>
      </p:sp>
      <p:sp>
        <p:nvSpPr>
          <p:cNvPr id="10" name="Text Box 4">
            <a:extLst>
              <a:ext uri="{FF2B5EF4-FFF2-40B4-BE49-F238E27FC236}">
                <a16:creationId xmlns:a16="http://schemas.microsoft.com/office/drawing/2014/main" id="{C9DE9BFC-AB51-41AE-9007-DBC3233F916C}"/>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DBA8714-1DEC-4340-807A-66315199ECB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pic>
        <p:nvPicPr>
          <p:cNvPr id="2" name="Picture 1">
            <a:extLst>
              <a:ext uri="{FF2B5EF4-FFF2-40B4-BE49-F238E27FC236}">
                <a16:creationId xmlns:a16="http://schemas.microsoft.com/office/drawing/2014/main" id="{3DB7F5F1-6548-4250-9BB0-34B1AF6AD2CF}"/>
              </a:ext>
            </a:extLst>
          </p:cNvPr>
          <p:cNvPicPr>
            <a:picLocks noChangeAspect="1"/>
          </p:cNvPicPr>
          <p:nvPr/>
        </p:nvPicPr>
        <p:blipFill>
          <a:blip r:embed="rId3"/>
          <a:stretch>
            <a:fillRect/>
          </a:stretch>
        </p:blipFill>
        <p:spPr>
          <a:xfrm>
            <a:off x="2443428" y="1371600"/>
            <a:ext cx="4257143" cy="5228571"/>
          </a:xfrm>
          <a:prstGeom prst="rect">
            <a:avLst/>
          </a:prstGeom>
        </p:spPr>
      </p:pic>
      <p:sp>
        <p:nvSpPr>
          <p:cNvPr id="6" name="Rectangle 2">
            <a:extLst>
              <a:ext uri="{FF2B5EF4-FFF2-40B4-BE49-F238E27FC236}">
                <a16:creationId xmlns:a16="http://schemas.microsoft.com/office/drawing/2014/main" id="{1E8A01C3-D55E-435B-B957-E10B527AFB4E}"/>
              </a:ext>
            </a:extLst>
          </p:cNvPr>
          <p:cNvSpPr>
            <a:spLocks noGrp="1" noChangeArrowheads="1"/>
          </p:cNvSpPr>
          <p:nvPr>
            <p:ph type="title"/>
          </p:nvPr>
        </p:nvSpPr>
        <p:spPr>
          <a:xfrm>
            <a:off x="457200" y="685800"/>
            <a:ext cx="8229600" cy="690563"/>
          </a:xfrm>
        </p:spPr>
        <p:txBody>
          <a:bodyPr/>
          <a:lstStyle/>
          <a:p>
            <a:pPr eaLnBrk="1" hangingPunct="1"/>
            <a:r>
              <a:rPr lang="en-US" altLang="en-US" sz="3600" b="1" dirty="0">
                <a:solidFill>
                  <a:srgbClr val="0000FF"/>
                </a:solidFill>
              </a:rPr>
              <a:t>Moses on the Mountain</a:t>
            </a:r>
          </a:p>
        </p:txBody>
      </p:sp>
    </p:spTree>
    <p:extLst>
      <p:ext uri="{BB962C8B-B14F-4D97-AF65-F5344CB8AC3E}">
        <p14:creationId xmlns:p14="http://schemas.microsoft.com/office/powerpoint/2010/main" val="2999321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55BD78-319E-47AA-8B70-F8C2676762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4800600"/>
          </a:xfrm>
        </p:spPr>
        <p:txBody>
          <a:bodyPr/>
          <a:lstStyle/>
          <a:p>
            <a:pPr marL="0" indent="0" algn="ctr">
              <a:spcBef>
                <a:spcPts val="0"/>
              </a:spcBef>
              <a:spcAft>
                <a:spcPts val="1200"/>
              </a:spcAft>
              <a:buNone/>
            </a:pPr>
            <a:r>
              <a:rPr lang="en-US" altLang="en-US" sz="3600" b="1" dirty="0">
                <a:solidFill>
                  <a:srgbClr val="0000CC"/>
                </a:solidFill>
              </a:rPr>
              <a:t>Romans 7:7-8b</a:t>
            </a:r>
          </a:p>
          <a:p>
            <a:pPr marL="0" indent="0" algn="just">
              <a:buNone/>
            </a:pPr>
            <a:r>
              <a:rPr lang="en-US" baseline="30000" dirty="0"/>
              <a:t>7</a:t>
            </a:r>
            <a:r>
              <a:rPr lang="en-US" dirty="0"/>
              <a:t> What shall we say then? Is the Law sin? May it never be! On the contrary, I would not have come to know sin except through the Law; </a:t>
            </a:r>
            <a:r>
              <a:rPr lang="en-US" b="1" dirty="0">
                <a:solidFill>
                  <a:srgbClr val="0000CC"/>
                </a:solidFill>
              </a:rPr>
              <a:t>for I would not have known about coveting if the Law had not said, “You shall not covet.”</a:t>
            </a:r>
            <a:r>
              <a:rPr lang="en-US" dirty="0"/>
              <a:t> </a:t>
            </a:r>
            <a:r>
              <a:rPr lang="en-US" baseline="30000" dirty="0"/>
              <a:t>8</a:t>
            </a:r>
            <a:r>
              <a:rPr lang="en-US" dirty="0"/>
              <a:t> But sin, taking opportunity through the commandment, </a:t>
            </a:r>
            <a:r>
              <a:rPr lang="en-US" b="1" dirty="0">
                <a:solidFill>
                  <a:srgbClr val="0000CC"/>
                </a:solidFill>
              </a:rPr>
              <a:t>produced in me coveting of every kind</a:t>
            </a:r>
            <a:r>
              <a:rPr lang="en-US" dirty="0"/>
              <a:t>… </a:t>
            </a:r>
          </a:p>
        </p:txBody>
      </p:sp>
    </p:spTree>
    <p:extLst>
      <p:ext uri="{BB962C8B-B14F-4D97-AF65-F5344CB8AC3E}">
        <p14:creationId xmlns:p14="http://schemas.microsoft.com/office/powerpoint/2010/main" val="276499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A33EAC-2EB1-4D9B-976E-C7E569D4C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363695" cy="3200400"/>
          </a:xfrm>
          <a:prstGeom prst="rect">
            <a:avLst/>
          </a:prstGeom>
        </p:spPr>
      </p:pic>
      <p:sp>
        <p:nvSpPr>
          <p:cNvPr id="9" name="Rectangle 2">
            <a:extLst>
              <a:ext uri="{FF2B5EF4-FFF2-40B4-BE49-F238E27FC236}">
                <a16:creationId xmlns:a16="http://schemas.microsoft.com/office/drawing/2014/main" id="{5D45A04A-F53F-41AF-88AE-B547198B88FF}"/>
              </a:ext>
            </a:extLst>
          </p:cNvPr>
          <p:cNvSpPr>
            <a:spLocks noGrp="1" noChangeArrowheads="1"/>
          </p:cNvSpPr>
          <p:nvPr>
            <p:ph type="title"/>
          </p:nvPr>
        </p:nvSpPr>
        <p:spPr>
          <a:xfrm>
            <a:off x="0" y="685800"/>
            <a:ext cx="9144000" cy="1143000"/>
          </a:xfrm>
        </p:spPr>
        <p:txBody>
          <a:bodyPr/>
          <a:lstStyle/>
          <a:p>
            <a:r>
              <a:rPr lang="en-US" altLang="en-US" sz="3600" b="1" kern="1200" dirty="0">
                <a:solidFill>
                  <a:srgbClr val="0000CC"/>
                </a:solidFill>
              </a:rPr>
              <a:t>Sabbath Set Aside</a:t>
            </a:r>
          </a:p>
        </p:txBody>
      </p:sp>
      <p:sp>
        <p:nvSpPr>
          <p:cNvPr id="10" name="Text Box 4">
            <a:extLst>
              <a:ext uri="{FF2B5EF4-FFF2-40B4-BE49-F238E27FC236}">
                <a16:creationId xmlns:a16="http://schemas.microsoft.com/office/drawing/2014/main" id="{C9DE9BFC-AB51-41AE-9007-DBC3233F916C}"/>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
        <p:nvSpPr>
          <p:cNvPr id="4" name="Rectangle 3">
            <a:extLst>
              <a:ext uri="{FF2B5EF4-FFF2-40B4-BE49-F238E27FC236}">
                <a16:creationId xmlns:a16="http://schemas.microsoft.com/office/drawing/2014/main" id="{85E94EFC-9D5D-4BFD-8927-51663ECA896E}"/>
              </a:ext>
            </a:extLst>
          </p:cNvPr>
          <p:cNvSpPr/>
          <p:nvPr/>
        </p:nvSpPr>
        <p:spPr>
          <a:xfrm>
            <a:off x="2590800" y="1874777"/>
            <a:ext cx="5791200" cy="1815882"/>
          </a:xfrm>
          <a:prstGeom prst="rect">
            <a:avLst/>
          </a:prstGeom>
        </p:spPr>
        <p:txBody>
          <a:bodyPr wrap="square">
            <a:spAutoFit/>
          </a:bodyPr>
          <a:lstStyle/>
          <a:p>
            <a:pPr marL="342900" indent="-342900" algn="just" eaLnBrk="0" hangingPunct="0">
              <a:spcBef>
                <a:spcPts val="0"/>
              </a:spcBef>
              <a:spcAft>
                <a:spcPts val="1200"/>
              </a:spcAft>
              <a:buChar char="•"/>
            </a:pPr>
            <a:r>
              <a:rPr lang="en-US" sz="2800" dirty="0">
                <a:latin typeface="Calibri" panose="020F0502020204030204" pitchFamily="34" charset="0"/>
                <a:cs typeface="Calibri" panose="020F0502020204030204" pitchFamily="34" charset="0"/>
              </a:rPr>
              <a:t>We’ve made reference to the fact that one of the 10 is not quoted in the New Testament, </a:t>
            </a:r>
            <a:r>
              <a:rPr lang="en-US" sz="2800" i="1" dirty="0">
                <a:latin typeface="Calibri" panose="020F0502020204030204" pitchFamily="34" charset="0"/>
                <a:cs typeface="Calibri" panose="020F0502020204030204" pitchFamily="34" charset="0"/>
              </a:rPr>
              <a:t>namely the Sabbath</a:t>
            </a:r>
            <a:r>
              <a:rPr lang="en-US" sz="2800" dirty="0">
                <a:latin typeface="Calibri" panose="020F0502020204030204" pitchFamily="34" charset="0"/>
                <a:cs typeface="Calibri" panose="020F0502020204030204" pitchFamily="34" charset="0"/>
              </a:rPr>
              <a:t>. (Colossians 2:16-17)</a:t>
            </a:r>
          </a:p>
        </p:txBody>
      </p:sp>
    </p:spTree>
    <p:extLst>
      <p:ext uri="{BB962C8B-B14F-4D97-AF65-F5344CB8AC3E}">
        <p14:creationId xmlns:p14="http://schemas.microsoft.com/office/powerpoint/2010/main" val="2320619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6E599-A343-4414-B937-9F5B39A8AC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spcBef>
                <a:spcPts val="0"/>
              </a:spcBef>
              <a:spcAft>
                <a:spcPts val="1200"/>
              </a:spcAft>
              <a:buNone/>
            </a:pPr>
            <a:r>
              <a:rPr lang="en-US" altLang="en-US" sz="3600" b="1" dirty="0">
                <a:solidFill>
                  <a:srgbClr val="0000CC"/>
                </a:solidFill>
              </a:rPr>
              <a:t>Colossians 2:16-17</a:t>
            </a:r>
          </a:p>
          <a:p>
            <a:pPr marL="0" indent="0" algn="just">
              <a:buFontTx/>
              <a:buNone/>
            </a:pPr>
            <a:r>
              <a:rPr lang="en-US" altLang="en-US" baseline="30000" dirty="0"/>
              <a:t>16</a:t>
            </a:r>
            <a:r>
              <a:rPr lang="en-US" altLang="en-US" dirty="0"/>
              <a:t> Therefore no one is to act as your judge in regard to food or drink or in respect to a festival or a new moon or </a:t>
            </a:r>
            <a:r>
              <a:rPr lang="en-US" altLang="en-US" b="1" dirty="0">
                <a:solidFill>
                  <a:srgbClr val="0000CC"/>
                </a:solidFill>
              </a:rPr>
              <a:t>a Sabbath day</a:t>
            </a:r>
            <a:r>
              <a:rPr lang="en-US" altLang="en-US" dirty="0"/>
              <a:t>-- </a:t>
            </a:r>
            <a:r>
              <a:rPr lang="en-US" altLang="en-US" baseline="30000" dirty="0"/>
              <a:t>17</a:t>
            </a:r>
            <a:r>
              <a:rPr lang="en-US" altLang="en-US" dirty="0"/>
              <a:t> things which are </a:t>
            </a:r>
            <a:r>
              <a:rPr lang="en-US" altLang="en-US" b="1" u="sng" dirty="0">
                <a:solidFill>
                  <a:srgbClr val="0000CC"/>
                </a:solidFill>
                <a:highlight>
                  <a:srgbClr val="FFFFCC"/>
                </a:highlight>
              </a:rPr>
              <a:t>a mere shadow</a:t>
            </a:r>
            <a:r>
              <a:rPr lang="en-US" altLang="en-US" b="1" dirty="0">
                <a:solidFill>
                  <a:srgbClr val="0000CC"/>
                </a:solidFill>
              </a:rPr>
              <a:t> of what is to come</a:t>
            </a:r>
            <a:r>
              <a:rPr lang="en-US" altLang="en-US" dirty="0"/>
              <a:t>; but </a:t>
            </a:r>
            <a:r>
              <a:rPr lang="en-US" altLang="en-US" b="1" u="sng" dirty="0">
                <a:solidFill>
                  <a:srgbClr val="0000CC"/>
                </a:solidFill>
                <a:highlight>
                  <a:srgbClr val="FFFFCC"/>
                </a:highlight>
              </a:rPr>
              <a:t>the substance belongs to Christ</a:t>
            </a:r>
            <a:r>
              <a:rPr lang="en-US" altLang="en-US" dirty="0"/>
              <a:t>.</a:t>
            </a:r>
          </a:p>
        </p:txBody>
      </p:sp>
    </p:spTree>
    <p:extLst>
      <p:ext uri="{BB962C8B-B14F-4D97-AF65-F5344CB8AC3E}">
        <p14:creationId xmlns:p14="http://schemas.microsoft.com/office/powerpoint/2010/main" val="2967162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9CA6CEA-780A-49BC-9A47-B48B5F11BACB}"/>
              </a:ext>
            </a:extLst>
          </p:cNvPr>
          <p:cNvSpPr>
            <a:spLocks noGrp="1" noChangeArrowheads="1"/>
          </p:cNvSpPr>
          <p:nvPr>
            <p:ph type="title"/>
          </p:nvPr>
        </p:nvSpPr>
        <p:spPr>
          <a:xfrm>
            <a:off x="685800" y="685800"/>
            <a:ext cx="7772400" cy="1143000"/>
          </a:xfrm>
        </p:spPr>
        <p:txBody>
          <a:bodyPr/>
          <a:lstStyle/>
          <a:p>
            <a:r>
              <a:rPr lang="en-US" altLang="en-US" sz="3600" b="1" kern="1200" dirty="0">
                <a:solidFill>
                  <a:srgbClr val="0000CC"/>
                </a:solidFill>
              </a:rPr>
              <a:t>Because of Love, we’re under Grace </a:t>
            </a:r>
          </a:p>
        </p:txBody>
      </p:sp>
      <p:sp>
        <p:nvSpPr>
          <p:cNvPr id="31748" name="Rectangle 4">
            <a:extLst>
              <a:ext uri="{FF2B5EF4-FFF2-40B4-BE49-F238E27FC236}">
                <a16:creationId xmlns:a16="http://schemas.microsoft.com/office/drawing/2014/main" id="{B577201A-6EA7-4F49-A7DB-F2B2C7299775}"/>
              </a:ext>
            </a:extLst>
          </p:cNvPr>
          <p:cNvSpPr>
            <a:spLocks noGrp="1" noChangeArrowheads="1"/>
          </p:cNvSpPr>
          <p:nvPr>
            <p:ph sz="half" idx="2"/>
          </p:nvPr>
        </p:nvSpPr>
        <p:spPr>
          <a:xfrm>
            <a:off x="2590800" y="1905000"/>
            <a:ext cx="6553200" cy="4572000"/>
          </a:xfrm>
        </p:spPr>
        <p:txBody>
          <a:bodyPr/>
          <a:lstStyle/>
          <a:p>
            <a:pPr algn="just"/>
            <a:r>
              <a:rPr lang="en-US" altLang="en-US" b="1" i="1" dirty="0">
                <a:solidFill>
                  <a:srgbClr val="0000CC"/>
                </a:solidFill>
              </a:rPr>
              <a:t>Salvation </a:t>
            </a:r>
            <a:r>
              <a:rPr lang="en-US" altLang="en-US" b="1" i="1" u="sng" dirty="0">
                <a:solidFill>
                  <a:srgbClr val="0000CC"/>
                </a:solidFill>
              </a:rPr>
              <a:t>by grace</a:t>
            </a:r>
            <a:r>
              <a:rPr lang="en-US" altLang="en-US" b="1" i="1" dirty="0">
                <a:solidFill>
                  <a:srgbClr val="0000CC"/>
                </a:solidFill>
              </a:rPr>
              <a:t> through faith </a:t>
            </a:r>
            <a:r>
              <a:rPr lang="en-US" altLang="en-US" dirty="0"/>
              <a:t>was, and is, and will always be, the means of salvation…from the Garden of Eden until the very end of this present heaven and earth. </a:t>
            </a:r>
          </a:p>
          <a:p>
            <a:pPr algn="just"/>
            <a:r>
              <a:rPr lang="en-US" altLang="en-US" dirty="0"/>
              <a:t>But</a:t>
            </a:r>
            <a:r>
              <a:rPr lang="en-US" altLang="en-US" sz="2000" dirty="0"/>
              <a:t> </a:t>
            </a:r>
            <a:r>
              <a:rPr lang="en-US" altLang="en-US" dirty="0"/>
              <a:t>Grace</a:t>
            </a:r>
            <a:r>
              <a:rPr lang="en-US" altLang="en-US" sz="2000" dirty="0"/>
              <a:t> </a:t>
            </a:r>
            <a:r>
              <a:rPr lang="en-US" altLang="en-US" dirty="0"/>
              <a:t>is</a:t>
            </a:r>
            <a:r>
              <a:rPr lang="en-US" altLang="en-US" sz="2000" dirty="0"/>
              <a:t> </a:t>
            </a:r>
            <a:r>
              <a:rPr lang="en-US" altLang="en-US" dirty="0"/>
              <a:t>not</a:t>
            </a:r>
            <a:r>
              <a:rPr lang="en-US" altLang="en-US" sz="2000" dirty="0"/>
              <a:t> </a:t>
            </a:r>
            <a:r>
              <a:rPr lang="en-US" altLang="en-US" dirty="0"/>
              <a:t>just the means of our  salvation, but also </a:t>
            </a:r>
            <a:r>
              <a:rPr lang="en-US" altLang="en-US" b="1" i="1" dirty="0">
                <a:solidFill>
                  <a:srgbClr val="0000CC"/>
                </a:solidFill>
              </a:rPr>
              <a:t>the motive</a:t>
            </a:r>
            <a:r>
              <a:rPr lang="en-US" altLang="en-US" dirty="0"/>
              <a:t> for living, as well as </a:t>
            </a:r>
            <a:r>
              <a:rPr lang="en-US" altLang="en-US" b="1" i="1" dirty="0">
                <a:solidFill>
                  <a:srgbClr val="0000CC"/>
                </a:solidFill>
              </a:rPr>
              <a:t>the means</a:t>
            </a:r>
            <a:r>
              <a:rPr lang="en-US" altLang="en-US" dirty="0"/>
              <a:t> for living and </a:t>
            </a:r>
            <a:r>
              <a:rPr lang="en-US" altLang="en-US" b="1" i="1" dirty="0">
                <a:solidFill>
                  <a:srgbClr val="0000CC"/>
                </a:solidFill>
              </a:rPr>
              <a:t>the source of opportunity</a:t>
            </a:r>
            <a:r>
              <a:rPr lang="en-US" altLang="en-US" dirty="0"/>
              <a:t>, within the church body.  </a:t>
            </a:r>
          </a:p>
        </p:txBody>
      </p:sp>
      <p:sp>
        <p:nvSpPr>
          <p:cNvPr id="6" name="Text Box 4">
            <a:extLst>
              <a:ext uri="{FF2B5EF4-FFF2-40B4-BE49-F238E27FC236}">
                <a16:creationId xmlns:a16="http://schemas.microsoft.com/office/drawing/2014/main" id="{A1ACF571-36C6-4ADB-A56A-FD529EE0BC33}"/>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pic>
        <p:nvPicPr>
          <p:cNvPr id="3" name="Picture 2">
            <a:extLst>
              <a:ext uri="{FF2B5EF4-FFF2-40B4-BE49-F238E27FC236}">
                <a16:creationId xmlns:a16="http://schemas.microsoft.com/office/drawing/2014/main" id="{90018025-F455-4EB1-B35C-DEBAFF629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106" y="2057400"/>
            <a:ext cx="2363694" cy="32004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6EEDB-9FF0-4254-A3F6-E174F477D9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2514600"/>
          </a:xfrm>
        </p:spPr>
        <p:txBody>
          <a:bodyPr/>
          <a:lstStyle/>
          <a:p>
            <a:pPr marL="0" indent="0" algn="ctr">
              <a:spcBef>
                <a:spcPts val="0"/>
              </a:spcBef>
              <a:spcAft>
                <a:spcPts val="1200"/>
              </a:spcAft>
              <a:buFontTx/>
              <a:buNone/>
            </a:pPr>
            <a:r>
              <a:rPr lang="en-US" altLang="en-US" sz="3600" b="1" dirty="0">
                <a:solidFill>
                  <a:srgbClr val="0000CC"/>
                </a:solidFill>
              </a:rPr>
              <a:t>Ephesians 2:10</a:t>
            </a:r>
          </a:p>
          <a:p>
            <a:pPr marL="0" marR="0" indent="0" algn="just">
              <a:spcBef>
                <a:spcPts val="0"/>
              </a:spcBef>
              <a:spcAft>
                <a:spcPts val="1000"/>
              </a:spcAft>
              <a:buNone/>
            </a:pPr>
            <a:r>
              <a:rPr lang="en-US" dirty="0"/>
              <a:t>For we are His workmanship, </a:t>
            </a:r>
            <a:r>
              <a:rPr lang="en-US" b="1" dirty="0">
                <a:solidFill>
                  <a:srgbClr val="0000CC"/>
                </a:solidFill>
              </a:rPr>
              <a:t>created in Christ Jesus for good works</a:t>
            </a:r>
            <a:r>
              <a:rPr lang="en-US" dirty="0"/>
              <a:t>, which </a:t>
            </a:r>
            <a:r>
              <a:rPr lang="en-US" b="1" dirty="0">
                <a:solidFill>
                  <a:srgbClr val="0000CC"/>
                </a:solidFill>
              </a:rPr>
              <a:t>God prepared beforehand</a:t>
            </a:r>
            <a:r>
              <a:rPr lang="en-US" dirty="0"/>
              <a:t> so that we would walk in them.</a:t>
            </a:r>
            <a:r>
              <a:rPr lang="en-US" sz="2800" dirty="0"/>
              <a:t> </a:t>
            </a:r>
          </a:p>
        </p:txBody>
      </p:sp>
      <p:pic>
        <p:nvPicPr>
          <p:cNvPr id="3" name="Picture 2">
            <a:extLst>
              <a:ext uri="{FF2B5EF4-FFF2-40B4-BE49-F238E27FC236}">
                <a16:creationId xmlns:a16="http://schemas.microsoft.com/office/drawing/2014/main" id="{457ADD32-F683-4801-BD13-642D05F06AD4}"/>
              </a:ext>
            </a:extLst>
          </p:cNvPr>
          <p:cNvPicPr>
            <a:picLocks noChangeAspect="1"/>
          </p:cNvPicPr>
          <p:nvPr/>
        </p:nvPicPr>
        <p:blipFill>
          <a:blip r:embed="rId4"/>
          <a:stretch>
            <a:fillRect/>
          </a:stretch>
        </p:blipFill>
        <p:spPr>
          <a:xfrm>
            <a:off x="1949712" y="2852736"/>
            <a:ext cx="5244577" cy="1828800"/>
          </a:xfrm>
          <a:prstGeom prst="round2DiagRect">
            <a:avLst/>
          </a:prstGeom>
        </p:spPr>
      </p:pic>
    </p:spTree>
    <p:extLst>
      <p:ext uri="{BB962C8B-B14F-4D97-AF65-F5344CB8AC3E}">
        <p14:creationId xmlns:p14="http://schemas.microsoft.com/office/powerpoint/2010/main" val="38956847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A260A-FB33-41C0-BAC7-81DC168F06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6082" name="Rectangle 2">
            <a:extLst>
              <a:ext uri="{FF2B5EF4-FFF2-40B4-BE49-F238E27FC236}">
                <a16:creationId xmlns:a16="http://schemas.microsoft.com/office/drawing/2014/main" id="{0165D3F2-37A1-4991-A1FE-B852EB545B60}"/>
              </a:ext>
            </a:extLst>
          </p:cNvPr>
          <p:cNvSpPr>
            <a:spLocks noGrp="1" noChangeArrowheads="1"/>
          </p:cNvSpPr>
          <p:nvPr>
            <p:ph idx="1"/>
          </p:nvPr>
        </p:nvSpPr>
        <p:spPr>
          <a:xfrm>
            <a:off x="228600" y="76200"/>
            <a:ext cx="8686800" cy="6400800"/>
          </a:xfrm>
        </p:spPr>
        <p:txBody>
          <a:bodyPr/>
          <a:lstStyle/>
          <a:p>
            <a:pPr marL="0" indent="0" algn="ctr">
              <a:buFontTx/>
              <a:buNone/>
            </a:pPr>
            <a:r>
              <a:rPr lang="en-US" altLang="en-US" b="1" dirty="0">
                <a:solidFill>
                  <a:srgbClr val="0000CC"/>
                </a:solidFill>
              </a:rPr>
              <a:t>Ephesians 2:4-7</a:t>
            </a:r>
          </a:p>
          <a:p>
            <a:pPr marL="0" indent="0" algn="just">
              <a:buNone/>
            </a:pPr>
            <a:r>
              <a:rPr lang="en-US" altLang="en-US" baseline="30000" dirty="0"/>
              <a:t>4</a:t>
            </a:r>
            <a:r>
              <a:rPr lang="en-US" altLang="en-US" dirty="0"/>
              <a:t> But God, being </a:t>
            </a:r>
            <a:r>
              <a:rPr lang="en-US" altLang="en-US" b="1" u="sng" dirty="0">
                <a:solidFill>
                  <a:srgbClr val="0000CC"/>
                </a:solidFill>
              </a:rPr>
              <a:t>rich in mercy</a:t>
            </a:r>
            <a:r>
              <a:rPr lang="en-US" altLang="en-US" dirty="0"/>
              <a:t>, because of His </a:t>
            </a:r>
            <a:r>
              <a:rPr lang="en-US" altLang="en-US" b="1" u="sng" dirty="0">
                <a:solidFill>
                  <a:srgbClr val="0000CC"/>
                </a:solidFill>
              </a:rPr>
              <a:t>great love</a:t>
            </a:r>
            <a:r>
              <a:rPr lang="en-US" altLang="en-US" dirty="0">
                <a:solidFill>
                  <a:srgbClr val="0000CC"/>
                </a:solidFill>
              </a:rPr>
              <a:t> </a:t>
            </a:r>
            <a:r>
              <a:rPr lang="en-US" altLang="en-US" dirty="0"/>
              <a:t>with which He loved us, </a:t>
            </a:r>
            <a:r>
              <a:rPr lang="en-US" altLang="en-US" baseline="30000" dirty="0"/>
              <a:t>5</a:t>
            </a:r>
            <a:r>
              <a:rPr lang="en-US" altLang="en-US" dirty="0"/>
              <a:t> even when we were dead in our transgressions, </a:t>
            </a:r>
            <a:r>
              <a:rPr lang="en-US" altLang="en-US" b="1" u="sng" dirty="0">
                <a:solidFill>
                  <a:srgbClr val="0000CC"/>
                </a:solidFill>
              </a:rPr>
              <a:t>made us alive </a:t>
            </a:r>
            <a:r>
              <a:rPr lang="en-US" altLang="en-US" dirty="0"/>
              <a:t>together with Christ (by grace you have been saved), </a:t>
            </a:r>
            <a:r>
              <a:rPr lang="en-US" altLang="en-US" baseline="30000" dirty="0"/>
              <a:t>6</a:t>
            </a:r>
            <a:r>
              <a:rPr lang="en-US" altLang="en-US" dirty="0"/>
              <a:t> and </a:t>
            </a:r>
            <a:r>
              <a:rPr lang="en-US" altLang="en-US" b="1" u="sng" dirty="0">
                <a:solidFill>
                  <a:srgbClr val="0000CC"/>
                </a:solidFill>
              </a:rPr>
              <a:t>raised us up</a:t>
            </a:r>
            <a:r>
              <a:rPr lang="en-US" altLang="en-US" dirty="0">
                <a:solidFill>
                  <a:srgbClr val="0000CC"/>
                </a:solidFill>
              </a:rPr>
              <a:t> </a:t>
            </a:r>
            <a:r>
              <a:rPr lang="en-US" altLang="en-US" dirty="0"/>
              <a:t>with Him, and </a:t>
            </a:r>
            <a:r>
              <a:rPr lang="en-US" altLang="en-US" b="1" u="sng" dirty="0">
                <a:solidFill>
                  <a:srgbClr val="0000CC"/>
                </a:solidFill>
              </a:rPr>
              <a:t>seated us</a:t>
            </a:r>
            <a:r>
              <a:rPr lang="en-US" altLang="en-US" dirty="0">
                <a:solidFill>
                  <a:srgbClr val="0000CC"/>
                </a:solidFill>
              </a:rPr>
              <a:t> </a:t>
            </a:r>
            <a:r>
              <a:rPr lang="en-US" altLang="en-US" dirty="0"/>
              <a:t>with Him in the heavenly places in Christ Jesus, </a:t>
            </a:r>
            <a:r>
              <a:rPr lang="en-US" altLang="en-US" baseline="30000" dirty="0"/>
              <a:t>7</a:t>
            </a:r>
            <a:r>
              <a:rPr lang="en-US" altLang="en-US" dirty="0"/>
              <a:t> so that in the ages to come He might show the </a:t>
            </a:r>
            <a:r>
              <a:rPr lang="en-US" altLang="en-US" b="1" u="sng" dirty="0">
                <a:solidFill>
                  <a:srgbClr val="0000CC"/>
                </a:solidFill>
              </a:rPr>
              <a:t>surpassing riches</a:t>
            </a:r>
            <a:r>
              <a:rPr lang="en-US" altLang="en-US" dirty="0">
                <a:solidFill>
                  <a:srgbClr val="0000CC"/>
                </a:solidFill>
              </a:rPr>
              <a:t> </a:t>
            </a:r>
            <a:r>
              <a:rPr lang="en-US" altLang="en-US" dirty="0"/>
              <a:t>of His grace in kindness toward us in Christ Jesus.</a:t>
            </a:r>
          </a:p>
        </p:txBody>
      </p:sp>
    </p:spTree>
    <p:extLst>
      <p:ext uri="{BB962C8B-B14F-4D97-AF65-F5344CB8AC3E}">
        <p14:creationId xmlns:p14="http://schemas.microsoft.com/office/powerpoint/2010/main" val="4170248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cs typeface="Calibri" panose="020F0502020204030204" pitchFamily="34" charset="0"/>
              </a:rPr>
              <a:t>Session 6 Outline</a:t>
            </a:r>
            <a:endParaRPr lang="en-US" sz="3200" kern="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228600" y="1143000"/>
            <a:ext cx="8686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lvl="1" indent="-461963" eaLnBrk="1" hangingPunct="1">
              <a:spcBef>
                <a:spcPts val="0"/>
              </a:spcBef>
              <a:spcAft>
                <a:spcPts val="1200"/>
              </a:spcAft>
              <a:buFont typeface="+mj-lt"/>
              <a:buAutoNum type="romanUcPeriod"/>
              <a:tabLst>
                <a:tab pos="1939925" algn="l"/>
              </a:tabLst>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Purpose, Aim, and Objective</a:t>
            </a:r>
          </a:p>
          <a:p>
            <a:pPr marL="914400" lvl="2" indent="-514350" eaLnBrk="1" hangingPunct="1">
              <a:spcBef>
                <a:spcPts val="0"/>
              </a:spcBef>
              <a:spcAft>
                <a:spcPts val="1200"/>
              </a:spcAft>
              <a:buFont typeface="+mj-lt"/>
              <a:buAutoNum type="alphaUcPeriod"/>
              <a:tabLst>
                <a:tab pos="1939925" algn="l"/>
              </a:tabLst>
            </a:pPr>
            <a:r>
              <a:rPr lang="en-US" altLang="en-US" sz="3000" b="1" dirty="0">
                <a:latin typeface="Calibri" panose="020F0502020204030204" pitchFamily="34" charset="0"/>
                <a:cs typeface="Calibri" panose="020F0502020204030204" pitchFamily="34" charset="0"/>
              </a:rPr>
              <a:t>Session 5</a:t>
            </a:r>
          </a:p>
          <a:p>
            <a:pPr marL="461963" lvl="1" indent="-461963" eaLnBrk="1" hangingPunct="1">
              <a:spcBef>
                <a:spcPts val="0"/>
              </a:spcBef>
              <a:spcAft>
                <a:spcPts val="1200"/>
              </a:spcAft>
              <a:buFont typeface="+mj-lt"/>
              <a:buAutoNum type="romanUcPeriod"/>
              <a:tabLst>
                <a:tab pos="1939925" algn="l"/>
              </a:tabLst>
            </a:pPr>
            <a:r>
              <a:rPr lang="en-US" altLang="en-US" sz="3000" b="1" dirty="0">
                <a:solidFill>
                  <a:srgbClr val="0000CC"/>
                </a:solidFill>
                <a:latin typeface="Calibri" panose="020F0502020204030204" pitchFamily="34" charset="0"/>
                <a:cs typeface="Calibri" panose="020F0502020204030204" pitchFamily="34" charset="0"/>
              </a:rPr>
              <a:t>A Mountaintop Experience – Part 2 (Exo. 20:1-21)</a:t>
            </a:r>
            <a:endParaRPr lang="en-US" sz="3000" b="1" dirty="0">
              <a:solidFill>
                <a:srgbClr val="0000CC"/>
              </a:solidFill>
              <a:latin typeface="Calibri" panose="020F0502020204030204" pitchFamily="34" charset="0"/>
              <a:cs typeface="Calibri" panose="020F0502020204030204" pitchFamily="34" charset="0"/>
            </a:endParaRP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General Information</a:t>
            </a:r>
          </a:p>
          <a:p>
            <a:pPr marL="914400" lvl="2" indent="-514350" eaLnBrk="1" hangingPunct="1">
              <a:spcBef>
                <a:spcPts val="0"/>
              </a:spcBef>
              <a:spcAft>
                <a:spcPts val="1200"/>
              </a:spcAft>
              <a:buFont typeface="+mj-lt"/>
              <a:buAutoNum type="alphaUcPeriod"/>
              <a:tabLst>
                <a:tab pos="1939925" algn="l"/>
              </a:tabLst>
            </a:pPr>
            <a:r>
              <a:rPr lang="en-US" sz="3000" b="1" dirty="0">
                <a:latin typeface="Calibri" panose="020F0502020204030204" pitchFamily="34" charset="0"/>
                <a:cs typeface="Calibri" panose="020F0502020204030204" pitchFamily="34" charset="0"/>
              </a:rPr>
              <a:t>Contrast &amp; Comparison of Law &amp; Grace</a:t>
            </a:r>
          </a:p>
          <a:p>
            <a:pPr marL="461963" lvl="1" indent="-461963" eaLnBrk="1" hangingPunct="1">
              <a:spcBef>
                <a:spcPts val="0"/>
              </a:spcBef>
              <a:spcAft>
                <a:spcPts val="1200"/>
              </a:spcAft>
              <a:buFont typeface="+mj-lt"/>
              <a:buAutoNum type="romanUcPeriod"/>
              <a:tabLst>
                <a:tab pos="1939925" algn="l"/>
              </a:tabLst>
            </a:pPr>
            <a:r>
              <a:rPr lang="en-US" altLang="en-US" sz="3000" b="1" dirty="0">
                <a:solidFill>
                  <a:srgbClr val="0000CC"/>
                </a:solidFill>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38366742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FE338250-FD59-414B-9E3F-C19FB61CB7FB}"/>
              </a:ext>
            </a:extLst>
          </p:cNvPr>
          <p:cNvSpPr txBox="1">
            <a:spLocks noChangeArrowheads="1"/>
          </p:cNvSpPr>
          <p:nvPr/>
        </p:nvSpPr>
        <p:spPr bwMode="auto">
          <a:xfrm>
            <a:off x="3207011" y="725269"/>
            <a:ext cx="27299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FF"/>
                </a:solidFill>
                <a:latin typeface="Calibri" panose="020F0502020204030204" pitchFamily="34" charset="0"/>
                <a:cs typeface="Calibri" panose="020F0502020204030204" pitchFamily="34" charset="0"/>
              </a:rPr>
              <a:t>CONCLUSION</a:t>
            </a:r>
          </a:p>
        </p:txBody>
      </p:sp>
      <p:pic>
        <p:nvPicPr>
          <p:cNvPr id="1026" name="Picture 2">
            <a:extLst>
              <a:ext uri="{FF2B5EF4-FFF2-40B4-BE49-F238E27FC236}">
                <a16:creationId xmlns:a16="http://schemas.microsoft.com/office/drawing/2014/main" id="{0F19BC01-6FCD-4AEB-AFE6-4457EE082C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4876800"/>
            <a:ext cx="1335881"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a:extLst>
              <a:ext uri="{FF2B5EF4-FFF2-40B4-BE49-F238E27FC236}">
                <a16:creationId xmlns:a16="http://schemas.microsoft.com/office/drawing/2014/main" id="{337B9302-44BA-4D54-BAB3-3B54E1618E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8900" y="1600200"/>
            <a:ext cx="3886200" cy="5134936"/>
          </a:xfrm>
          <a:prstGeom prst="rect">
            <a:avLst/>
          </a:prstGeom>
          <a:ln w="38100" cap="sq">
            <a:solidFill>
              <a:srgbClr val="000000"/>
            </a:solidFill>
            <a:prstDash val="solid"/>
            <a:miter lim="800000"/>
          </a:ln>
          <a:effectLst>
            <a:glow rad="228600">
              <a:srgbClr val="FFFF00">
                <a:alpha val="40000"/>
              </a:srgbClr>
            </a:glow>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9942" name="Text Box 4">
            <a:extLst>
              <a:ext uri="{FF2B5EF4-FFF2-40B4-BE49-F238E27FC236}">
                <a16:creationId xmlns:a16="http://schemas.microsoft.com/office/drawing/2014/main" id="{7E898461-DDD1-4C95-BE23-3F2ED4BA770F}"/>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Tree>
    <p:extLst>
      <p:ext uri="{BB962C8B-B14F-4D97-AF65-F5344CB8AC3E}">
        <p14:creationId xmlns:p14="http://schemas.microsoft.com/office/powerpoint/2010/main" val="37477811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AE9600B6-3C5C-4853-A2E8-74008C8E60A9}"/>
              </a:ext>
            </a:extLst>
          </p:cNvPr>
          <p:cNvSpPr>
            <a:spLocks noGrp="1" noChangeArrowheads="1"/>
          </p:cNvSpPr>
          <p:nvPr>
            <p:ph type="title"/>
          </p:nvPr>
        </p:nvSpPr>
        <p:spPr>
          <a:xfrm>
            <a:off x="685800" y="685800"/>
            <a:ext cx="7772400" cy="609600"/>
          </a:xfrm>
        </p:spPr>
        <p:txBody>
          <a:bodyPr/>
          <a:lstStyle/>
          <a:p>
            <a:pPr eaLnBrk="1" hangingPunct="1"/>
            <a:r>
              <a:rPr lang="en-US" altLang="en-US" sz="3600" b="1" dirty="0">
                <a:solidFill>
                  <a:srgbClr val="0000FF"/>
                </a:solidFill>
              </a:rPr>
              <a:t>LIVING UNDER LAW OR UNDER GRACE? </a:t>
            </a:r>
          </a:p>
        </p:txBody>
      </p:sp>
      <p:sp>
        <p:nvSpPr>
          <p:cNvPr id="38916" name="Text Box 4">
            <a:extLst>
              <a:ext uri="{FF2B5EF4-FFF2-40B4-BE49-F238E27FC236}">
                <a16:creationId xmlns:a16="http://schemas.microsoft.com/office/drawing/2014/main" id="{7733F80B-DC8E-4948-AD91-A78311A9F4F2}"/>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6 A Mountaintop Experience – Part 2</a:t>
            </a:r>
          </a:p>
        </p:txBody>
      </p:sp>
      <p:sp>
        <p:nvSpPr>
          <p:cNvPr id="8" name="Text Box 7">
            <a:extLst>
              <a:ext uri="{FF2B5EF4-FFF2-40B4-BE49-F238E27FC236}">
                <a16:creationId xmlns:a16="http://schemas.microsoft.com/office/drawing/2014/main" id="{B204AF3A-113E-42FD-ABE3-BD4123A8B208}"/>
              </a:ext>
            </a:extLst>
          </p:cNvPr>
          <p:cNvSpPr txBox="1">
            <a:spLocks noChangeArrowheads="1"/>
          </p:cNvSpPr>
          <p:nvPr/>
        </p:nvSpPr>
        <p:spPr bwMode="auto">
          <a:xfrm>
            <a:off x="2495550" y="5715000"/>
            <a:ext cx="4152900" cy="584775"/>
          </a:xfrm>
          <a:prstGeom prst="rect">
            <a:avLst/>
          </a:prstGeom>
          <a:noFill/>
          <a:ln w="38100">
            <a:noFill/>
            <a:miter lim="800000"/>
            <a:headEnd/>
            <a:tailEnd/>
          </a:ln>
          <a:effectLs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dirty="0">
                <a:latin typeface="Calibri" panose="020F0502020204030204" pitchFamily="34" charset="0"/>
                <a:cs typeface="Calibri" panose="020F0502020204030204" pitchFamily="34" charset="0"/>
              </a:rPr>
              <a:t>What’s your pleasure?</a:t>
            </a:r>
          </a:p>
        </p:txBody>
      </p:sp>
      <p:pic>
        <p:nvPicPr>
          <p:cNvPr id="2" name="Picture 1">
            <a:extLst>
              <a:ext uri="{FF2B5EF4-FFF2-40B4-BE49-F238E27FC236}">
                <a16:creationId xmlns:a16="http://schemas.microsoft.com/office/drawing/2014/main" id="{40A02C60-5881-4275-85DA-92F4DCF794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78638"/>
            <a:ext cx="2438400" cy="3933825"/>
          </a:xfrm>
          <a:prstGeom prst="rect">
            <a:avLst/>
          </a:prstGeom>
        </p:spPr>
      </p:pic>
      <p:pic>
        <p:nvPicPr>
          <p:cNvPr id="4" name="Picture 3">
            <a:extLst>
              <a:ext uri="{FF2B5EF4-FFF2-40B4-BE49-F238E27FC236}">
                <a16:creationId xmlns:a16="http://schemas.microsoft.com/office/drawing/2014/main" id="{F60997E7-19F2-4516-89ED-09F14CF2A5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1478638"/>
            <a:ext cx="2438400" cy="3931562"/>
          </a:xfrm>
          <a:prstGeom prst="rect">
            <a:avLst/>
          </a:prstGeom>
        </p:spPr>
      </p:pic>
    </p:spTree>
    <p:extLst>
      <p:ext uri="{BB962C8B-B14F-4D97-AF65-F5344CB8AC3E}">
        <p14:creationId xmlns:p14="http://schemas.microsoft.com/office/powerpoint/2010/main" val="8898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B7232EF-72C8-4DFB-8F6F-B7D1A503FE5E}"/>
              </a:ext>
            </a:extLst>
          </p:cNvPr>
          <p:cNvSpPr>
            <a:spLocks noGrp="1" noChangeArrowheads="1"/>
          </p:cNvSpPr>
          <p:nvPr>
            <p:ph type="title"/>
          </p:nvPr>
        </p:nvSpPr>
        <p:spPr>
          <a:xfrm>
            <a:off x="457200" y="685800"/>
            <a:ext cx="8229600" cy="690563"/>
          </a:xfrm>
        </p:spPr>
        <p:txBody>
          <a:bodyPr/>
          <a:lstStyle/>
          <a:p>
            <a:pPr eaLnBrk="1" hangingPunct="1"/>
            <a:r>
              <a:rPr lang="en-US" altLang="en-US" sz="3600" b="1" dirty="0">
                <a:solidFill>
                  <a:srgbClr val="0000FF"/>
                </a:solidFill>
              </a:rPr>
              <a:t>Moses on the Mountain</a:t>
            </a:r>
          </a:p>
        </p:txBody>
      </p:sp>
      <p:sp>
        <p:nvSpPr>
          <p:cNvPr id="26627" name="Text Box 4">
            <a:extLst>
              <a:ext uri="{FF2B5EF4-FFF2-40B4-BE49-F238E27FC236}">
                <a16:creationId xmlns:a16="http://schemas.microsoft.com/office/drawing/2014/main" id="{668E48CE-AF39-4696-8BEA-5DE7DDAA966E}"/>
              </a:ext>
            </a:extLst>
          </p:cNvPr>
          <p:cNvSpPr txBox="1">
            <a:spLocks noChangeArrowheads="1"/>
          </p:cNvSpPr>
          <p:nvPr/>
        </p:nvSpPr>
        <p:spPr bwMode="auto">
          <a:xfrm>
            <a:off x="0" y="239713"/>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Lesson 5 Review</a:t>
            </a:r>
          </a:p>
        </p:txBody>
      </p:sp>
      <p:pic>
        <p:nvPicPr>
          <p:cNvPr id="2" name="Picture 1">
            <a:extLst>
              <a:ext uri="{FF2B5EF4-FFF2-40B4-BE49-F238E27FC236}">
                <a16:creationId xmlns:a16="http://schemas.microsoft.com/office/drawing/2014/main" id="{4F11FCAA-C3D2-40C2-9927-E05F13DF9A2E}"/>
              </a:ext>
            </a:extLst>
          </p:cNvPr>
          <p:cNvPicPr>
            <a:picLocks noChangeAspect="1"/>
          </p:cNvPicPr>
          <p:nvPr/>
        </p:nvPicPr>
        <p:blipFill>
          <a:blip r:embed="rId3"/>
          <a:stretch>
            <a:fillRect/>
          </a:stretch>
        </p:blipFill>
        <p:spPr>
          <a:xfrm>
            <a:off x="762000" y="1495425"/>
            <a:ext cx="7620000" cy="4371975"/>
          </a:xfrm>
          <a:prstGeom prst="rect">
            <a:avLst/>
          </a:prstGeom>
        </p:spPr>
      </p:pic>
    </p:spTree>
    <p:extLst>
      <p:ext uri="{BB962C8B-B14F-4D97-AF65-F5344CB8AC3E}">
        <p14:creationId xmlns:p14="http://schemas.microsoft.com/office/powerpoint/2010/main" val="3731081295"/>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TotalTime>
  <Words>7808</Words>
  <Application>Microsoft Office PowerPoint</Application>
  <PresentationFormat>On-screen Show (4:3)</PresentationFormat>
  <Paragraphs>690</Paragraphs>
  <Slides>88</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Times New Roman</vt:lpstr>
      <vt:lpstr>1_Default Design</vt:lpstr>
      <vt:lpstr>PowerPoint Presentation</vt:lpstr>
      <vt:lpstr>PowerPoint Presentation</vt:lpstr>
      <vt:lpstr>PowerPoint Presentation</vt:lpstr>
      <vt:lpstr>OUR PURPOSE, AIM AND OBJECTIVE</vt:lpstr>
      <vt:lpstr>PowerPoint Presentation</vt:lpstr>
      <vt:lpstr>PowerPoint Presentation</vt:lpstr>
      <vt:lpstr>PowerPoint Presentation</vt:lpstr>
      <vt:lpstr>Moses on the Mountain</vt:lpstr>
      <vt:lpstr>Moses on the Mountain</vt:lpstr>
      <vt:lpstr>PowerPoint Presentation</vt:lpstr>
      <vt:lpstr>Consecration – who does it? </vt:lpstr>
      <vt:lpstr>Stay away… or draw near? </vt:lpstr>
      <vt:lpstr>Death Threatened vs. Death Accomplished</vt:lpstr>
      <vt:lpstr>Death: A Bad Thing or Death: A Good 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10 Commandments</vt:lpstr>
      <vt:lpstr>PowerPoint Presentation</vt:lpstr>
      <vt:lpstr>Were you aware that… </vt:lpstr>
      <vt:lpstr>Were you aware that… </vt:lpstr>
      <vt:lpstr>PowerPoint Presentation</vt:lpstr>
      <vt:lpstr>PowerPoint Presentation</vt:lpstr>
      <vt:lpstr>PowerPoint Presentation</vt:lpstr>
      <vt:lpstr>Were you aware that… </vt:lpstr>
      <vt:lpstr>Were you aware that… </vt:lpstr>
      <vt:lpstr>PowerPoint Presentation</vt:lpstr>
      <vt:lpstr>Figure of Speech</vt:lpstr>
      <vt:lpstr>Figure of Speech “Synecdoche of the Part” - where a part is put for the whole</vt:lpstr>
      <vt:lpstr>Figure of Speech “the shadow of Your wings” (Psa. 17:8; 36:7; 57:1) </vt:lpstr>
      <vt:lpstr>Were you aware that… </vt:lpstr>
      <vt:lpstr>PowerPoint Presentation</vt:lpstr>
      <vt:lpstr>Were you aware that… </vt:lpstr>
      <vt:lpstr>PowerPoint Presentation</vt:lpstr>
      <vt:lpstr>Were you aware that… </vt:lpstr>
      <vt:lpstr>PowerPoint Presentation</vt:lpstr>
      <vt:lpstr>Were you aware that…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 Constable Expository Notes on the Bible (Ro 5:20). Galaxie Software. (2003).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9 of ‘The 10’ quoted  in the New Testament?</vt:lpstr>
      <vt:lpstr>Why are 9 of ‘The 10’ quoted  in the New Testament?</vt:lpstr>
      <vt:lpstr>PowerPoint Presentation</vt:lpstr>
      <vt:lpstr>Why are 9 of ‘The 10’ quoted  in the New Testament?</vt:lpstr>
      <vt:lpstr>PowerPoint Presentation</vt:lpstr>
      <vt:lpstr>Sabbath Set Aside</vt:lpstr>
      <vt:lpstr>PowerPoint Presentation</vt:lpstr>
      <vt:lpstr>Because of Love, we’re under Grace </vt:lpstr>
      <vt:lpstr>PowerPoint Presentation</vt:lpstr>
      <vt:lpstr>PowerPoint Presentation</vt:lpstr>
      <vt:lpstr>PowerPoint Presentation</vt:lpstr>
      <vt:lpstr>PowerPoint Presentation</vt:lpstr>
      <vt:lpstr>LIVING UNDER LAW OR UNDER GRACE? </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Vern Peterman</dc:creator>
  <cp:lastModifiedBy>Jim McGowan</cp:lastModifiedBy>
  <cp:revision>102</cp:revision>
  <cp:lastPrinted>2018-03-03T21:09:40Z</cp:lastPrinted>
  <dcterms:created xsi:type="dcterms:W3CDTF">2011-01-07T21:44:09Z</dcterms:created>
  <dcterms:modified xsi:type="dcterms:W3CDTF">2018-03-03T21:11:26Z</dcterms:modified>
</cp:coreProperties>
</file>