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3" r:id="rId1"/>
  </p:sldMasterIdLst>
  <p:notesMasterIdLst>
    <p:notesMasterId r:id="rId25"/>
  </p:notesMasterIdLst>
  <p:sldIdLst>
    <p:sldId id="409" r:id="rId2"/>
    <p:sldId id="412" r:id="rId3"/>
    <p:sldId id="407" r:id="rId4"/>
    <p:sldId id="393" r:id="rId5"/>
    <p:sldId id="405" r:id="rId6"/>
    <p:sldId id="411" r:id="rId7"/>
    <p:sldId id="404" r:id="rId8"/>
    <p:sldId id="403" r:id="rId9"/>
    <p:sldId id="402" r:id="rId10"/>
    <p:sldId id="401" r:id="rId11"/>
    <p:sldId id="398" r:id="rId12"/>
    <p:sldId id="388" r:id="rId13"/>
    <p:sldId id="400" r:id="rId14"/>
    <p:sldId id="396" r:id="rId15"/>
    <p:sldId id="395" r:id="rId16"/>
    <p:sldId id="373" r:id="rId17"/>
    <p:sldId id="408" r:id="rId18"/>
    <p:sldId id="394" r:id="rId19"/>
    <p:sldId id="353" r:id="rId20"/>
    <p:sldId id="392" r:id="rId21"/>
    <p:sldId id="414" r:id="rId22"/>
    <p:sldId id="415" r:id="rId23"/>
    <p:sldId id="41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2B7D8"/>
    <a:srgbClr val="95E24F"/>
    <a:srgbClr val="296F83"/>
    <a:srgbClr val="F1D705"/>
    <a:srgbClr val="C8B205"/>
    <a:srgbClr val="E5CB08"/>
    <a:srgbClr val="FADF18"/>
    <a:srgbClr val="FFD411"/>
    <a:srgbClr val="FFF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96353" autoAdjust="0"/>
  </p:normalViewPr>
  <p:slideViewPr>
    <p:cSldViewPr snapToGrid="0" snapToObjects="1">
      <p:cViewPr varScale="1">
        <p:scale>
          <a:sx n="77" d="100"/>
          <a:sy n="77" d="100"/>
        </p:scale>
        <p:origin x="-112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296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C4078-D7E1-6547-A022-7ECCA4FCB29D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2BD60-DECC-BF4D-8CCF-133AC414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2BD60-DECC-BF4D-8CCF-133AC41437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2370-9FA5-144E-9D80-0809FD5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1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6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8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242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6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43F5-2A89-144D-A665-E581B43AC6E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0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59280" y="1310274"/>
            <a:ext cx="5425440" cy="3001263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en-US" sz="45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BELIEVERS’ REWARDS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February 4, 2018</a:t>
            </a:r>
          </a:p>
          <a:p>
            <a:pPr marL="0" indent="0" algn="ctr">
              <a:spcBef>
                <a:spcPts val="1296"/>
              </a:spcBef>
              <a:buNone/>
            </a:pP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Alex Garcia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784830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462" y="3649817"/>
            <a:ext cx="778439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700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2F7E74-2237-4D43-B440-078B1C0FB1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5342354"/>
            <a:ext cx="6400800" cy="13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7793D7-36EA-46CF-A452-C342F72A49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33572" y="19638"/>
            <a:ext cx="8671381" cy="2693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1 Corinthians 3:8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4000" dirty="0"/>
              <a:t>Now he who plants and he who waters are one; but each will receive </a:t>
            </a:r>
            <a:r>
              <a:rPr lang="en-US" sz="4000" b="1" u="sng" dirty="0">
                <a:solidFill>
                  <a:srgbClr val="FFFFCC"/>
                </a:solidFill>
              </a:rPr>
              <a:t>his own reward</a:t>
            </a:r>
            <a:r>
              <a:rPr lang="en-US" sz="4000" dirty="0"/>
              <a:t> according to his own labor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113772395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55693-7EE1-4E85-A660-5833466E72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75415" y="19638"/>
            <a:ext cx="8993171" cy="51552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Matthew 5:11-12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dirty="0"/>
              <a:t>Blessed are you when people insult you and persecute you, and falsely say all kinds of evil against you </a:t>
            </a:r>
            <a:r>
              <a:rPr lang="en-US" sz="4000" b="1" u="sng" dirty="0">
                <a:solidFill>
                  <a:srgbClr val="FFFFCC"/>
                </a:solidFill>
              </a:rPr>
              <a:t>because of Me</a:t>
            </a:r>
            <a:r>
              <a:rPr lang="en-US" sz="4000" dirty="0"/>
              <a:t>.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4000" dirty="0"/>
              <a:t>Rejoice and be glad, for </a:t>
            </a:r>
            <a:r>
              <a:rPr lang="en-US" sz="4000" b="1" u="sng" dirty="0">
                <a:solidFill>
                  <a:srgbClr val="FFFFCC"/>
                </a:solidFill>
              </a:rPr>
              <a:t>your reward in heaven is great</a:t>
            </a:r>
            <a:r>
              <a:rPr lang="en-US" sz="4000" dirty="0"/>
              <a:t>; for in the same way they persecuted the prophets who were before you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458048336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Jack Phillips (Cake Maker)</a:t>
            </a:r>
          </a:p>
        </p:txBody>
      </p:sp>
      <p:pic>
        <p:nvPicPr>
          <p:cNvPr id="5" name="Content Placeholder 4" descr="1205jackphillip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205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B6D376-4C01-4447-8A77-DFDA705B70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33572" y="19638"/>
            <a:ext cx="8671381" cy="33085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Mark 9:41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41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4000" dirty="0"/>
              <a:t>For whoever gives you a cup of water to drink because of your name as followers of Christ, truly I say to you, he will </a:t>
            </a:r>
            <a:r>
              <a:rPr lang="en-US" sz="4000" b="1" u="sng" dirty="0">
                <a:solidFill>
                  <a:srgbClr val="FFFFCC"/>
                </a:solidFill>
              </a:rPr>
              <a:t>not lose his reward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833600497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3A4E5D-80D9-4706-8F6A-873A0A1FA1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33572" y="10211"/>
            <a:ext cx="8671381" cy="32624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Matthew 6:1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900" dirty="0"/>
              <a:t>Beware of practicing your righteousness before men to be noticed by them; otherwise you have </a:t>
            </a:r>
            <a:r>
              <a:rPr lang="en-US" sz="4000" b="1" u="sng" dirty="0">
                <a:solidFill>
                  <a:srgbClr val="FFFFCC"/>
                </a:solidFill>
              </a:rPr>
              <a:t>no reward</a:t>
            </a:r>
            <a:r>
              <a:rPr lang="en-US" sz="3900" dirty="0"/>
              <a:t> with your Father who is in heaven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736930175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47DC3D-3A5D-4273-AEE0-2809C0F3E1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33572" y="19638"/>
            <a:ext cx="8671381" cy="33085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1 Corinthians 3:13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13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4000" dirty="0"/>
              <a:t>each man’s work will become evident; for the day will show it because it is to be revealed with fire, and the fire itself will test the quality of each man’s work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159977320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1"/>
            <a:ext cx="8229600" cy="909637"/>
          </a:xfrm>
        </p:spPr>
        <p:txBody>
          <a:bodyPr>
            <a:normAutofit/>
          </a:bodyPr>
          <a:lstStyle/>
          <a:p>
            <a:r>
              <a:rPr lang="en-US" dirty="0"/>
              <a:t>Pilate’s Bema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1844" y="6365275"/>
            <a:ext cx="3284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“Passion of the Christ” – Mel Gibson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3B46FB-3EAC-4BFB-9CE6-3980C9D7F3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420" y="924238"/>
            <a:ext cx="4047160" cy="5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2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F27E81-D081-4582-A829-3221BB686B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33572" y="10211"/>
            <a:ext cx="8671381" cy="33085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1 Corinthians 3:13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13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4000" dirty="0"/>
              <a:t>each man’s work will become evident; for the day will show it because it is to be revealed with fire, and the fire itself will </a:t>
            </a:r>
            <a:r>
              <a:rPr lang="en-US" sz="4000" b="1" u="sng" dirty="0">
                <a:solidFill>
                  <a:srgbClr val="FFFFCC"/>
                </a:solidFill>
              </a:rPr>
              <a:t>test the quality of each man’s work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111353652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01F50D-02E7-42CF-84F6-97FD381C6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33572" y="19638"/>
            <a:ext cx="8671381" cy="20774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1 Corinthians 3:14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4000" dirty="0"/>
              <a:t>If any man’s work which he has built on it remains, he will receive a reward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708875414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6" y="916572"/>
            <a:ext cx="8806277" cy="4425781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1296"/>
              </a:spcBef>
              <a:buFont typeface="+mj-lt"/>
              <a:buAutoNum type="arabicPeriod"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Imperishable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: for self control—mastery of the sin nature (1Cor 9:24-27)</a:t>
            </a:r>
          </a:p>
          <a:p>
            <a:pPr marL="514350" indent="-514350" algn="just">
              <a:spcBef>
                <a:spcPts val="1296"/>
              </a:spcBef>
              <a:buFont typeface="+mj-lt"/>
              <a:buAutoNum type="arabicPeriod"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Rejoicing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: for winning souls (1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2:19)</a:t>
            </a:r>
          </a:p>
          <a:p>
            <a:pPr marL="514350" indent="-514350" algn="just">
              <a:spcBef>
                <a:spcPts val="1296"/>
              </a:spcBef>
              <a:buFont typeface="+mj-lt"/>
              <a:buAutoNum type="arabicPeriod"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Righteousness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: for living with eyes on Christ’s return (2 Tim 4:8)</a:t>
            </a:r>
          </a:p>
          <a:p>
            <a:pPr marL="514350" indent="-514350" algn="just">
              <a:spcBef>
                <a:spcPts val="1296"/>
              </a:spcBef>
              <a:buFont typeface="+mj-lt"/>
              <a:buAutoNum type="arabicPeriod"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Glory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: for shepherding God’s people (1 Pet 5:4)</a:t>
            </a:r>
          </a:p>
          <a:p>
            <a:pPr marL="514350" indent="-514350" algn="just">
              <a:spcBef>
                <a:spcPts val="1296"/>
              </a:spcBef>
              <a:buFont typeface="+mj-lt"/>
              <a:buAutoNum type="arabicPeriod"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Life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: for persevering under trials (James 1:12; Rev 2:10)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1741"/>
            <a:ext cx="9144000" cy="70788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Heavenly Crowns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81663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E9B4C2-5422-48FE-A60D-DCE32DE14F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5342354"/>
            <a:ext cx="6400800" cy="13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5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6" y="1310274"/>
            <a:ext cx="8957734" cy="547999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96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1. Christ evaluates our lives (our works).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2. Scripture teaches what are good works.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3. Christ rewards good works.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784830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Believers’ Rewards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31027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5462" y="3649817"/>
            <a:ext cx="778439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700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974F0F-2390-4456-A791-3E480892B8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5342354"/>
            <a:ext cx="6400800" cy="13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90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7E2642-B4B5-44CC-880F-9297D057B0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04376" y="15237"/>
            <a:ext cx="8671381" cy="2693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1 Corinthians 3:15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15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“If any man’s work is burned up, he will suffer loss; but he himself will be saved, yet so as through fire.” </a:t>
            </a:r>
          </a:p>
        </p:txBody>
      </p:sp>
    </p:spTree>
    <p:extLst>
      <p:ext uri="{BB962C8B-B14F-4D97-AF65-F5344CB8AC3E}">
        <p14:creationId xmlns:p14="http://schemas.microsoft.com/office/powerpoint/2010/main" val="2075147897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9453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6" y="1310274"/>
            <a:ext cx="8957734" cy="547999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96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1. Christ evaluates our lives (our works).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2. Scripture teaches what are good works.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3. Christ rewards good works.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784830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Believers’ Rewards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31027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5462" y="3649817"/>
            <a:ext cx="778439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700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7420AD-D132-43F6-B97D-71C64DA63F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5342354"/>
            <a:ext cx="6400800" cy="13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9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sz="33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 and keep you; 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3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 and be gracious to you; 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3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1085850"/>
            <a:ext cx="4124302" cy="22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6" y="1310274"/>
            <a:ext cx="8957734" cy="547999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96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1. Christ evaluates our lives (our works).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2. Scripture teaches what are good works.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3. Christ rewards good works.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784830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Believers’ Rewards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31027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5462" y="3649817"/>
            <a:ext cx="778439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u="sng" dirty="0">
                <a:solidFill>
                  <a:srgbClr val="FFFFCC"/>
                </a:solidFill>
              </a:rPr>
              <a:t>So do good works and be rewarded!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CF6729-36E9-4F4A-8019-58D2E9C0DD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5342354"/>
            <a:ext cx="6400800" cy="13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8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D47295-FC1D-4DD0-83EA-2D659821F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6" y="-460"/>
            <a:ext cx="9149096" cy="685846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33572" y="10211"/>
            <a:ext cx="8671381" cy="2769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1 Corinthians 3:12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12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4000" dirty="0"/>
              <a:t>Now if any man builds on the foundation with gold, silver, precious stones, wood, hay, straw,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77186022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B3E017-5521-475E-86B1-BFEAE57288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33572" y="10211"/>
            <a:ext cx="8671381" cy="33855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1 Corinthians 3:13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13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4000" dirty="0"/>
              <a:t>each man’s work will become evident; for the day will show it because it is to be revealed with fire, and the fire itself will test the quality of each man’s work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26492038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BC7961-112A-4683-845A-A22B7416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5" y="0"/>
            <a:ext cx="9156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40094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F6F2E9-2E63-4621-ADA7-1BD40FA743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33572" y="10211"/>
            <a:ext cx="8671381" cy="33085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Ephesians 2:8-9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4000" dirty="0"/>
              <a:t>For by grace you have been saved through faith; and that not of yourselves, it is the gift of God; 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</a:t>
            </a:r>
            <a:r>
              <a:rPr lang="en-US" sz="4000" dirty="0"/>
              <a:t>not as a result of works, so that no one may boast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122000009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84DB9A-3E9D-40D9-AB71-7171D9A2F3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33572" y="10211"/>
            <a:ext cx="8671381" cy="33085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Ephesians 2:10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4000" dirty="0"/>
              <a:t>For we are His workmanship, created in Christ Jesus for good works, which God prepared beforehand so that we would walk in them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468146862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8BDED-8720-4651-A454-903F5733E8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19524" y="19638"/>
            <a:ext cx="8904953" cy="39241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Colossians 3:23-24</a:t>
            </a:r>
          </a:p>
          <a:p>
            <a:pPr algn="just">
              <a:spcAft>
                <a:spcPts val="100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dirty="0"/>
              <a:t>Whatever you do, do your work </a:t>
            </a:r>
            <a:r>
              <a:rPr lang="en-US" sz="4000" b="1" u="sng" dirty="0">
                <a:solidFill>
                  <a:srgbClr val="FFFFCC"/>
                </a:solidFill>
              </a:rPr>
              <a:t>heartily</a:t>
            </a:r>
            <a:r>
              <a:rPr lang="en-US" sz="4000" dirty="0"/>
              <a:t>, as for the Lord rather than for men, 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4000" dirty="0"/>
              <a:t>knowing that from the Lord you will </a:t>
            </a:r>
            <a:r>
              <a:rPr lang="en-US" sz="4000" b="1" u="sng" dirty="0">
                <a:solidFill>
                  <a:srgbClr val="FFFFCC"/>
                </a:solidFill>
              </a:rPr>
              <a:t>receive the reward</a:t>
            </a:r>
            <a:r>
              <a:rPr lang="en-US" sz="4000" b="1" dirty="0">
                <a:solidFill>
                  <a:srgbClr val="FFFFCC"/>
                </a:solidFill>
              </a:rPr>
              <a:t> </a:t>
            </a:r>
            <a:r>
              <a:rPr lang="en-US" sz="4000" dirty="0"/>
              <a:t>of the inheritance.  It is the Lord Christ whom you serve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730536463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4451</TotalTime>
  <Words>724</Words>
  <Application>Microsoft Macintosh PowerPoint</Application>
  <PresentationFormat>On-screen Show (4:3)</PresentationFormat>
  <Paragraphs>58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Jack Phillips (Cake Maker)</vt:lpstr>
      <vt:lpstr>PowerPoint Presentation</vt:lpstr>
      <vt:lpstr>PowerPoint Presentation</vt:lpstr>
      <vt:lpstr>PowerPoint Presentation</vt:lpstr>
      <vt:lpstr>Pilate’s Bema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 6</dc:title>
  <dc:creator>Alex Garcia</dc:creator>
  <cp:lastModifiedBy>Alex Garcia</cp:lastModifiedBy>
  <cp:revision>153</cp:revision>
  <dcterms:created xsi:type="dcterms:W3CDTF">2017-09-05T17:55:46Z</dcterms:created>
  <dcterms:modified xsi:type="dcterms:W3CDTF">2018-01-31T18:17:16Z</dcterms:modified>
</cp:coreProperties>
</file>