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1306" r:id="rId2"/>
    <p:sldId id="1338" r:id="rId3"/>
    <p:sldId id="1345" r:id="rId4"/>
    <p:sldId id="1346" r:id="rId5"/>
    <p:sldId id="1309" r:id="rId6"/>
    <p:sldId id="1329" r:id="rId7"/>
    <p:sldId id="1377" r:id="rId8"/>
    <p:sldId id="1378" r:id="rId9"/>
    <p:sldId id="1348" r:id="rId10"/>
    <p:sldId id="1349" r:id="rId11"/>
    <p:sldId id="1354" r:id="rId12"/>
    <p:sldId id="1379" r:id="rId13"/>
    <p:sldId id="1380" r:id="rId14"/>
    <p:sldId id="1339" r:id="rId15"/>
    <p:sldId id="1327" r:id="rId16"/>
    <p:sldId id="1376" r:id="rId17"/>
    <p:sldId id="1408" r:id="rId18"/>
    <p:sldId id="1351" r:id="rId19"/>
    <p:sldId id="1389" r:id="rId20"/>
    <p:sldId id="1326" r:id="rId21"/>
    <p:sldId id="1390" r:id="rId22"/>
    <p:sldId id="1347" r:id="rId23"/>
    <p:sldId id="1409" r:id="rId24"/>
    <p:sldId id="1319" r:id="rId25"/>
    <p:sldId id="1410" r:id="rId26"/>
    <p:sldId id="1382" r:id="rId27"/>
    <p:sldId id="1393" r:id="rId28"/>
    <p:sldId id="1394" r:id="rId29"/>
    <p:sldId id="1356" r:id="rId30"/>
    <p:sldId id="1340" r:id="rId31"/>
    <p:sldId id="1395" r:id="rId32"/>
    <p:sldId id="1396" r:id="rId33"/>
    <p:sldId id="1397" r:id="rId34"/>
    <p:sldId id="1398" r:id="rId35"/>
    <p:sldId id="1399" r:id="rId36"/>
    <p:sldId id="1363" r:id="rId37"/>
    <p:sldId id="1400" r:id="rId38"/>
    <p:sldId id="1411" r:id="rId39"/>
    <p:sldId id="1364" r:id="rId40"/>
    <p:sldId id="1402" r:id="rId41"/>
    <p:sldId id="1375" r:id="rId42"/>
    <p:sldId id="1366" r:id="rId43"/>
    <p:sldId id="1368" r:id="rId44"/>
    <p:sldId id="1367" r:id="rId45"/>
    <p:sldId id="1412" r:id="rId46"/>
    <p:sldId id="1328" r:id="rId47"/>
    <p:sldId id="1370" r:id="rId48"/>
    <p:sldId id="1369" r:id="rId49"/>
    <p:sldId id="1413" r:id="rId50"/>
    <p:sldId id="1352" r:id="rId51"/>
    <p:sldId id="1353" r:id="rId52"/>
    <p:sldId id="1322" r:id="rId53"/>
    <p:sldId id="1323" r:id="rId54"/>
    <p:sldId id="1384" r:id="rId55"/>
    <p:sldId id="1405" r:id="rId56"/>
    <p:sldId id="1387" r:id="rId57"/>
    <p:sldId id="1386" r:id="rId58"/>
    <p:sldId id="1343" r:id="rId59"/>
    <p:sldId id="1414" r:id="rId60"/>
    <p:sldId id="1373" r:id="rId61"/>
    <p:sldId id="1372" r:id="rId62"/>
    <p:sldId id="1371" r:id="rId63"/>
    <p:sldId id="1374" r:id="rId64"/>
    <p:sldId id="1299" r:id="rId65"/>
    <p:sldId id="1415" r:id="rId66"/>
    <p:sldId id="1127" r:id="rId67"/>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000099"/>
    <a:srgbClr val="FFFF99"/>
    <a:srgbClr val="A50021"/>
    <a:srgbClr val="0000FF"/>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65362" autoAdjust="0"/>
  </p:normalViewPr>
  <p:slideViewPr>
    <p:cSldViewPr>
      <p:cViewPr varScale="1">
        <p:scale>
          <a:sx n="110" d="100"/>
          <a:sy n="110" d="100"/>
        </p:scale>
        <p:origin x="163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29F9AC9-72C9-4BD4-A7D0-6DDF18918B5F}"/>
              </a:ext>
            </a:extLst>
          </p:cNvPr>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7" name="Rectangle 3">
            <a:extLst>
              <a:ext uri="{FF2B5EF4-FFF2-40B4-BE49-F238E27FC236}">
                <a16:creationId xmlns:a16="http://schemas.microsoft.com/office/drawing/2014/main" id="{95E6E421-2297-4BC7-8A7D-542378A9B73E}"/>
              </a:ext>
            </a:extLst>
          </p:cNvPr>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a:p>
        </p:txBody>
      </p:sp>
      <p:sp>
        <p:nvSpPr>
          <p:cNvPr id="36868" name="Rectangle 4">
            <a:extLst>
              <a:ext uri="{FF2B5EF4-FFF2-40B4-BE49-F238E27FC236}">
                <a16:creationId xmlns:a16="http://schemas.microsoft.com/office/drawing/2014/main" id="{F62A858E-0BED-4B71-A436-38B7748A212C}"/>
              </a:ext>
            </a:extLst>
          </p:cNvPr>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9" name="Rectangle 5">
            <a:extLst>
              <a:ext uri="{FF2B5EF4-FFF2-40B4-BE49-F238E27FC236}">
                <a16:creationId xmlns:a16="http://schemas.microsoft.com/office/drawing/2014/main" id="{BF1A7996-3D04-4166-BC84-660A117EEB96}"/>
              </a:ext>
            </a:extLst>
          </p:cNvPr>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a:lvl1pPr>
          </a:lstStyle>
          <a:p>
            <a:pPr>
              <a:defRPr/>
            </a:pPr>
            <a:fld id="{5229EDDD-73D5-4B76-BB5A-DF1BE94263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1A1511-E18B-40CB-B817-26FE74DEC7C0}"/>
              </a:ext>
            </a:extLst>
          </p:cNvPr>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320A6997-C64B-4F7F-A8D4-B71FF2B7DC8E}"/>
              </a:ext>
            </a:extLst>
          </p:cNvPr>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E774652D-F7AE-4A7E-9017-17B093158B0F}" type="datetimeFigureOut">
              <a:rPr lang="en-US"/>
              <a:pPr>
                <a:defRPr/>
              </a:pPr>
              <a:t>12/23/2017</a:t>
            </a:fld>
            <a:endParaRPr lang="en-US" dirty="0"/>
          </a:p>
        </p:txBody>
      </p:sp>
      <p:sp>
        <p:nvSpPr>
          <p:cNvPr id="4" name="Slide Image Placeholder 3">
            <a:extLst>
              <a:ext uri="{FF2B5EF4-FFF2-40B4-BE49-F238E27FC236}">
                <a16:creationId xmlns:a16="http://schemas.microsoft.com/office/drawing/2014/main" id="{60FB8FFE-ABEA-44F4-A995-A255B5CD9A08}"/>
              </a:ext>
            </a:extLst>
          </p:cNvPr>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a:extLst>
              <a:ext uri="{FF2B5EF4-FFF2-40B4-BE49-F238E27FC236}">
                <a16:creationId xmlns:a16="http://schemas.microsoft.com/office/drawing/2014/main" id="{F83C4528-C8D8-4975-BF6B-E482B69AE58C}"/>
              </a:ext>
            </a:extLst>
          </p:cNvPr>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C2BD9F6-A310-4A6A-A135-CF9CE6206EE3}"/>
              </a:ext>
            </a:extLst>
          </p:cNvPr>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CC2627E-B0FB-4172-A542-2CBBD5FF2D35}"/>
              </a:ext>
            </a:extLst>
          </p:cNvPr>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a:lvl1pPr>
          </a:lstStyle>
          <a:p>
            <a:pPr>
              <a:defRPr/>
            </a:pPr>
            <a:fld id="{B4C97C9B-1CF1-4185-AF48-66FC429EA6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23AE1EC-DC16-4C04-913F-B6D679805B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AE71195-D2CF-4686-8C53-22B8FE71BD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3A9FD15-97A0-4213-A3F9-7B126EA4BC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8431645-F3B0-4269-A78C-02D4BFD16CAE}" type="slidenum">
              <a:rPr lang="en-US" altLang="en-US" sz="1300" smtClean="0"/>
              <a:pPr/>
              <a:t>5</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59</a:t>
            </a:fld>
            <a:endParaRPr lang="en-US" altLang="en-US" sz="1300"/>
          </a:p>
        </p:txBody>
      </p:sp>
    </p:spTree>
    <p:extLst>
      <p:ext uri="{BB962C8B-B14F-4D97-AF65-F5344CB8AC3E}">
        <p14:creationId xmlns:p14="http://schemas.microsoft.com/office/powerpoint/2010/main" val="163935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65</a:t>
            </a:fld>
            <a:endParaRPr lang="en-US" altLang="en-US" sz="1300"/>
          </a:p>
        </p:txBody>
      </p:sp>
    </p:spTree>
    <p:extLst>
      <p:ext uri="{BB962C8B-B14F-4D97-AF65-F5344CB8AC3E}">
        <p14:creationId xmlns:p14="http://schemas.microsoft.com/office/powerpoint/2010/main" val="415958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6</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17</a:t>
            </a:fld>
            <a:endParaRPr lang="en-US" altLang="en-US" sz="1300"/>
          </a:p>
        </p:txBody>
      </p:sp>
    </p:spTree>
    <p:extLst>
      <p:ext uri="{BB962C8B-B14F-4D97-AF65-F5344CB8AC3E}">
        <p14:creationId xmlns:p14="http://schemas.microsoft.com/office/powerpoint/2010/main" val="303755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23</a:t>
            </a:fld>
            <a:endParaRPr lang="en-US" altLang="en-US" sz="1300"/>
          </a:p>
        </p:txBody>
      </p:sp>
    </p:spTree>
    <p:extLst>
      <p:ext uri="{BB962C8B-B14F-4D97-AF65-F5344CB8AC3E}">
        <p14:creationId xmlns:p14="http://schemas.microsoft.com/office/powerpoint/2010/main" val="286233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25</a:t>
            </a:fld>
            <a:endParaRPr lang="en-US" altLang="en-US" sz="1300"/>
          </a:p>
        </p:txBody>
      </p:sp>
    </p:spTree>
    <p:extLst>
      <p:ext uri="{BB962C8B-B14F-4D97-AF65-F5344CB8AC3E}">
        <p14:creationId xmlns:p14="http://schemas.microsoft.com/office/powerpoint/2010/main" val="72398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38</a:t>
            </a:fld>
            <a:endParaRPr lang="en-US" altLang="en-US" sz="1300"/>
          </a:p>
        </p:txBody>
      </p:sp>
    </p:spTree>
    <p:extLst>
      <p:ext uri="{BB962C8B-B14F-4D97-AF65-F5344CB8AC3E}">
        <p14:creationId xmlns:p14="http://schemas.microsoft.com/office/powerpoint/2010/main" val="308111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45</a:t>
            </a:fld>
            <a:endParaRPr lang="en-US" altLang="en-US" sz="1300"/>
          </a:p>
        </p:txBody>
      </p:sp>
    </p:spTree>
    <p:extLst>
      <p:ext uri="{BB962C8B-B14F-4D97-AF65-F5344CB8AC3E}">
        <p14:creationId xmlns:p14="http://schemas.microsoft.com/office/powerpoint/2010/main" val="193511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1812F1-B0AF-4304-8042-2884DF555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B82CE9A-0D6E-494E-A0D5-B3431E747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2B7DBC4D-6D1E-4EEF-9F0B-FA5349F20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F6E79C3-8B92-4211-B6A1-21D3A3C6E864}" type="slidenum">
              <a:rPr lang="en-US" altLang="en-US" sz="1300" smtClean="0"/>
              <a:pPr/>
              <a:t>49</a:t>
            </a:fld>
            <a:endParaRPr lang="en-US" altLang="en-US" sz="1300"/>
          </a:p>
        </p:txBody>
      </p:sp>
    </p:spTree>
    <p:extLst>
      <p:ext uri="{BB962C8B-B14F-4D97-AF65-F5344CB8AC3E}">
        <p14:creationId xmlns:p14="http://schemas.microsoft.com/office/powerpoint/2010/main" val="807018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C0BA375F-C33D-4E6A-855A-3571C693A2E5}"/>
              </a:ext>
            </a:extLst>
          </p:cNvPr>
          <p:cNvSpPr txBox="1">
            <a:spLocks noChangeArrowheads="1"/>
          </p:cNvSpPr>
          <p:nvPr/>
        </p:nvSpPr>
        <p:spPr bwMode="auto">
          <a:xfrm>
            <a:off x="2151063" y="706438"/>
            <a:ext cx="2579687" cy="3486150"/>
          </a:xfrm>
          <a:prstGeom prst="rect">
            <a:avLst/>
          </a:prstGeom>
          <a:solidFill>
            <a:srgbClr val="FFFFFF"/>
          </a:solidFill>
          <a:ln w="9525">
            <a:solidFill>
              <a:srgbClr val="000000"/>
            </a:solidFill>
            <a:miter lim="800000"/>
            <a:headEnd/>
            <a:tailEnd/>
          </a:ln>
        </p:spPr>
        <p:txBody>
          <a:bodyPr wrap="none" lIns="92444" tIns="46222" rIns="92444" bIns="46222"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84995" name="Rectangle 3">
            <a:extLst>
              <a:ext uri="{FF2B5EF4-FFF2-40B4-BE49-F238E27FC236}">
                <a16:creationId xmlns:a16="http://schemas.microsoft.com/office/drawing/2014/main" id="{B16A0BFA-BD84-47AC-A524-F12795AC0971}"/>
              </a:ext>
            </a:extLst>
          </p:cNvPr>
          <p:cNvSpPr>
            <a:spLocks noGrp="1" noChangeArrowheads="1"/>
          </p:cNvSpPr>
          <p:nvPr>
            <p:ph type="body"/>
          </p:nvPr>
        </p:nvSpPr>
        <p:spPr>
          <a:xfrm>
            <a:off x="688975" y="4416425"/>
            <a:ext cx="55022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43" tIns="46572" rIns="93143" bIns="46572"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117911C-4595-4E18-B979-20F82BBBEFB6}"/>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66C6941C-D3F2-4E11-8970-9E1D4944F0EC}"/>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62794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C1C5A25-DE83-4C0D-96B7-C804965B3B9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24105BB-09A7-4379-8FD7-D6245905420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3E8A7B8D-89D9-4F17-8481-995D0668C1E1}"/>
              </a:ext>
            </a:extLst>
          </p:cNvPr>
          <p:cNvSpPr>
            <a:spLocks noGrp="1" noChangeArrowheads="1"/>
          </p:cNvSpPr>
          <p:nvPr>
            <p:ph type="sldNum" sz="quarter" idx="12"/>
          </p:nvPr>
        </p:nvSpPr>
        <p:spPr/>
        <p:txBody>
          <a:bodyPr/>
          <a:lstStyle>
            <a:lvl1pPr>
              <a:defRPr/>
            </a:lvl1pPr>
          </a:lstStyle>
          <a:p>
            <a:pPr>
              <a:defRPr/>
            </a:pPr>
            <a:fld id="{DFC2036D-B283-4D8F-AB00-6F438E3ED57E}" type="slidenum">
              <a:rPr lang="en-US" altLang="en-US"/>
              <a:pPr>
                <a:defRPr/>
              </a:pPr>
              <a:t>‹#›</a:t>
            </a:fld>
            <a:endParaRPr lang="en-US" altLang="en-US"/>
          </a:p>
        </p:txBody>
      </p:sp>
    </p:spTree>
    <p:extLst>
      <p:ext uri="{BB962C8B-B14F-4D97-AF65-F5344CB8AC3E}">
        <p14:creationId xmlns:p14="http://schemas.microsoft.com/office/powerpoint/2010/main" val="89544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CA69FF1-7E5E-48B4-8108-117730076CA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5E99E29-9A7A-45E6-A81B-333976E91B9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0DCA55B-2FF3-4F04-9276-B94316E8EF6E}"/>
              </a:ext>
            </a:extLst>
          </p:cNvPr>
          <p:cNvSpPr>
            <a:spLocks noGrp="1" noChangeArrowheads="1"/>
          </p:cNvSpPr>
          <p:nvPr>
            <p:ph type="sldNum" sz="quarter" idx="12"/>
          </p:nvPr>
        </p:nvSpPr>
        <p:spPr/>
        <p:txBody>
          <a:bodyPr/>
          <a:lstStyle>
            <a:lvl1pPr>
              <a:defRPr/>
            </a:lvl1pPr>
          </a:lstStyle>
          <a:p>
            <a:pPr>
              <a:defRPr/>
            </a:pPr>
            <a:fld id="{D0EF6990-1D3D-4E3D-9DD3-473EA351672F}" type="slidenum">
              <a:rPr lang="en-US" altLang="en-US"/>
              <a:pPr>
                <a:defRPr/>
              </a:pPr>
              <a:t>‹#›</a:t>
            </a:fld>
            <a:endParaRPr lang="en-US" altLang="en-US"/>
          </a:p>
        </p:txBody>
      </p:sp>
    </p:spTree>
    <p:extLst>
      <p:ext uri="{BB962C8B-B14F-4D97-AF65-F5344CB8AC3E}">
        <p14:creationId xmlns:p14="http://schemas.microsoft.com/office/powerpoint/2010/main" val="403557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8D5CE1B-143F-48B5-839F-F2248A346410}"/>
              </a:ext>
            </a:extLst>
          </p:cNvPr>
          <p:cNvGrpSpPr>
            <a:grpSpLocks/>
          </p:cNvGrpSpPr>
          <p:nvPr/>
        </p:nvGrpSpPr>
        <p:grpSpPr bwMode="auto">
          <a:xfrm>
            <a:off x="0" y="0"/>
            <a:ext cx="1085850" cy="6854825"/>
            <a:chOff x="0" y="0"/>
            <a:chExt cx="684" cy="4318"/>
          </a:xfrm>
        </p:grpSpPr>
        <p:sp>
          <p:nvSpPr>
            <p:cNvPr id="5" name="Rectangle 3">
              <a:extLst>
                <a:ext uri="{FF2B5EF4-FFF2-40B4-BE49-F238E27FC236}">
                  <a16:creationId xmlns:a16="http://schemas.microsoft.com/office/drawing/2014/main" id="{EBCCF194-6F4F-492D-B771-AB13332E434C}"/>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cs typeface="+mn-cs"/>
              </a:endParaRPr>
            </a:p>
          </p:txBody>
        </p:sp>
        <p:grpSp>
          <p:nvGrpSpPr>
            <p:cNvPr id="6" name="Group 4">
              <a:extLst>
                <a:ext uri="{FF2B5EF4-FFF2-40B4-BE49-F238E27FC236}">
                  <a16:creationId xmlns:a16="http://schemas.microsoft.com/office/drawing/2014/main" id="{35617BBF-B072-4223-8FF1-45CE047853A0}"/>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27FADB52-585B-4AC1-A12E-C0EFD13ECC9B}"/>
                  </a:ext>
                </a:extLst>
              </p:cNvPr>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8" name="Rectangle 6">
                <a:extLst>
                  <a:ext uri="{FF2B5EF4-FFF2-40B4-BE49-F238E27FC236}">
                    <a16:creationId xmlns:a16="http://schemas.microsoft.com/office/drawing/2014/main" id="{7522DB49-B4FD-4B76-AA1E-BACE519DC577}"/>
                  </a:ext>
                </a:extLst>
              </p:cNvPr>
              <p:cNvSpPr>
                <a:spLocks noChangeArrowheads="1"/>
              </p:cNvSpPr>
              <p:nvPr/>
            </p:nvSpPr>
            <p:spPr bwMode="auto">
              <a:xfrm>
                <a:off x="48" y="1250"/>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9" name="Rectangle 7">
                <a:extLst>
                  <a:ext uri="{FF2B5EF4-FFF2-40B4-BE49-F238E27FC236}">
                    <a16:creationId xmlns:a16="http://schemas.microsoft.com/office/drawing/2014/main" id="{DEE9BB70-DECB-4A31-8B11-F613C7247286}"/>
                  </a:ext>
                </a:extLst>
              </p:cNvPr>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 name="Rectangle 8">
                <a:extLst>
                  <a:ext uri="{FF2B5EF4-FFF2-40B4-BE49-F238E27FC236}">
                    <a16:creationId xmlns:a16="http://schemas.microsoft.com/office/drawing/2014/main" id="{AB972BC8-FA76-4868-B0DB-9B5AD1A27259}"/>
                  </a:ext>
                </a:extLst>
              </p:cNvPr>
              <p:cNvSpPr>
                <a:spLocks noChangeArrowheads="1"/>
              </p:cNvSpPr>
              <p:nvPr/>
            </p:nvSpPr>
            <p:spPr bwMode="auto">
              <a:xfrm>
                <a:off x="48" y="153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1" name="Rectangle 9">
                <a:extLst>
                  <a:ext uri="{FF2B5EF4-FFF2-40B4-BE49-F238E27FC236}">
                    <a16:creationId xmlns:a16="http://schemas.microsoft.com/office/drawing/2014/main" id="{C4811FBE-0642-4FB8-A5C7-E8D8D61B5C46}"/>
                  </a:ext>
                </a:extLst>
              </p:cNvPr>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2" name="Rectangle 10">
                <a:extLst>
                  <a:ext uri="{FF2B5EF4-FFF2-40B4-BE49-F238E27FC236}">
                    <a16:creationId xmlns:a16="http://schemas.microsoft.com/office/drawing/2014/main" id="{5CCC368B-4B0E-4A05-811A-737A1E90C333}"/>
                  </a:ext>
                </a:extLst>
              </p:cNvPr>
              <p:cNvSpPr>
                <a:spLocks noChangeArrowheads="1"/>
              </p:cNvSpPr>
              <p:nvPr/>
            </p:nvSpPr>
            <p:spPr bwMode="auto">
              <a:xfrm>
                <a:off x="48" y="182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3" name="Rectangle 11">
                <a:extLst>
                  <a:ext uri="{FF2B5EF4-FFF2-40B4-BE49-F238E27FC236}">
                    <a16:creationId xmlns:a16="http://schemas.microsoft.com/office/drawing/2014/main" id="{08311020-4F53-45ED-AF4C-94C60B6C8AFF}"/>
                  </a:ext>
                </a:extLst>
              </p:cNvPr>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4" name="Rectangle 12">
                <a:extLst>
                  <a:ext uri="{FF2B5EF4-FFF2-40B4-BE49-F238E27FC236}">
                    <a16:creationId xmlns:a16="http://schemas.microsoft.com/office/drawing/2014/main" id="{AD1C323A-D770-4DC3-A70B-0447CCFE191B}"/>
                  </a:ext>
                </a:extLst>
              </p:cNvPr>
              <p:cNvSpPr>
                <a:spLocks noChangeArrowheads="1"/>
              </p:cNvSpPr>
              <p:nvPr/>
            </p:nvSpPr>
            <p:spPr bwMode="auto">
              <a:xfrm>
                <a:off x="48" y="2116"/>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5" name="Rectangle 13">
                <a:extLst>
                  <a:ext uri="{FF2B5EF4-FFF2-40B4-BE49-F238E27FC236}">
                    <a16:creationId xmlns:a16="http://schemas.microsoft.com/office/drawing/2014/main" id="{2C401BA3-45B0-49FC-8256-ECFC5923397A}"/>
                  </a:ext>
                </a:extLst>
              </p:cNvPr>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6" name="Rectangle 14">
                <a:extLst>
                  <a:ext uri="{FF2B5EF4-FFF2-40B4-BE49-F238E27FC236}">
                    <a16:creationId xmlns:a16="http://schemas.microsoft.com/office/drawing/2014/main" id="{09E9BD8C-FCCA-49F9-ACC4-EE5C24B889D0}"/>
                  </a:ext>
                </a:extLst>
              </p:cNvPr>
              <p:cNvSpPr>
                <a:spLocks noChangeArrowheads="1"/>
              </p:cNvSpPr>
              <p:nvPr/>
            </p:nvSpPr>
            <p:spPr bwMode="auto">
              <a:xfrm>
                <a:off x="48" y="2404"/>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7" name="Rectangle 15">
                <a:extLst>
                  <a:ext uri="{FF2B5EF4-FFF2-40B4-BE49-F238E27FC236}">
                    <a16:creationId xmlns:a16="http://schemas.microsoft.com/office/drawing/2014/main" id="{4327672A-5FF1-4471-973A-C22894DC32D0}"/>
                  </a:ext>
                </a:extLst>
              </p:cNvPr>
              <p:cNvSpPr>
                <a:spLocks noChangeArrowheads="1"/>
              </p:cNvSpPr>
              <p:nvPr/>
            </p:nvSpPr>
            <p:spPr bwMode="auto">
              <a:xfrm>
                <a:off x="48" y="2549"/>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8" name="Rectangle 16">
                <a:extLst>
                  <a:ext uri="{FF2B5EF4-FFF2-40B4-BE49-F238E27FC236}">
                    <a16:creationId xmlns:a16="http://schemas.microsoft.com/office/drawing/2014/main" id="{207B2879-B41B-4B57-B2DF-F7726E021A9D}"/>
                  </a:ext>
                </a:extLst>
              </p:cNvPr>
              <p:cNvSpPr>
                <a:spLocks noChangeArrowheads="1"/>
              </p:cNvSpPr>
              <p:nvPr/>
            </p:nvSpPr>
            <p:spPr bwMode="auto">
              <a:xfrm>
                <a:off x="48" y="2691"/>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9" name="Rectangle 17">
                <a:extLst>
                  <a:ext uri="{FF2B5EF4-FFF2-40B4-BE49-F238E27FC236}">
                    <a16:creationId xmlns:a16="http://schemas.microsoft.com/office/drawing/2014/main" id="{F6B54784-F836-4EB0-9ED8-3C7E5651F049}"/>
                  </a:ext>
                </a:extLst>
              </p:cNvPr>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0" name="Rectangle 18">
                <a:extLst>
                  <a:ext uri="{FF2B5EF4-FFF2-40B4-BE49-F238E27FC236}">
                    <a16:creationId xmlns:a16="http://schemas.microsoft.com/office/drawing/2014/main" id="{9ABAC0BE-F18A-4C6A-9750-84C66AC0D82C}"/>
                  </a:ext>
                </a:extLst>
              </p:cNvPr>
              <p:cNvSpPr>
                <a:spLocks noChangeArrowheads="1"/>
              </p:cNvSpPr>
              <p:nvPr/>
            </p:nvSpPr>
            <p:spPr bwMode="auto">
              <a:xfrm>
                <a:off x="48" y="2979"/>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1" name="Rectangle 19">
                <a:extLst>
                  <a:ext uri="{FF2B5EF4-FFF2-40B4-BE49-F238E27FC236}">
                    <a16:creationId xmlns:a16="http://schemas.microsoft.com/office/drawing/2014/main" id="{8C592A7A-0379-4B57-B032-7D804A7CE6AC}"/>
                  </a:ext>
                </a:extLst>
              </p:cNvPr>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2" name="Rectangle 20">
                <a:extLst>
                  <a:ext uri="{FF2B5EF4-FFF2-40B4-BE49-F238E27FC236}">
                    <a16:creationId xmlns:a16="http://schemas.microsoft.com/office/drawing/2014/main" id="{B53796F6-E185-4110-9BC5-D18F86ACC6BA}"/>
                  </a:ext>
                </a:extLst>
              </p:cNvPr>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3" name="Rectangle 21">
                <a:extLst>
                  <a:ext uri="{FF2B5EF4-FFF2-40B4-BE49-F238E27FC236}">
                    <a16:creationId xmlns:a16="http://schemas.microsoft.com/office/drawing/2014/main" id="{D0F554D4-761A-4B5E-8C85-1392656E40A8}"/>
                  </a:ext>
                </a:extLst>
              </p:cNvPr>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4" name="Rectangle 22">
                <a:extLst>
                  <a:ext uri="{FF2B5EF4-FFF2-40B4-BE49-F238E27FC236}">
                    <a16:creationId xmlns:a16="http://schemas.microsoft.com/office/drawing/2014/main" id="{9BFEC8DB-5186-4242-B3B4-C8FFA82B50FE}"/>
                  </a:ext>
                </a:extLst>
              </p:cNvPr>
              <p:cNvSpPr>
                <a:spLocks noChangeArrowheads="1"/>
              </p:cNvSpPr>
              <p:nvPr/>
            </p:nvSpPr>
            <p:spPr bwMode="auto">
              <a:xfrm>
                <a:off x="48" y="3557"/>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5" name="Rectangle 23">
                <a:extLst>
                  <a:ext uri="{FF2B5EF4-FFF2-40B4-BE49-F238E27FC236}">
                    <a16:creationId xmlns:a16="http://schemas.microsoft.com/office/drawing/2014/main" id="{13405B86-1E29-47D3-8F03-C037D000B9D2}"/>
                  </a:ext>
                </a:extLst>
              </p:cNvPr>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6" name="Rectangle 24">
                <a:extLst>
                  <a:ext uri="{FF2B5EF4-FFF2-40B4-BE49-F238E27FC236}">
                    <a16:creationId xmlns:a16="http://schemas.microsoft.com/office/drawing/2014/main" id="{7CA1CB11-27AD-4B7B-9324-D56B28482C81}"/>
                  </a:ext>
                </a:extLst>
              </p:cNvPr>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7" name="Rectangle 25">
                <a:extLst>
                  <a:ext uri="{FF2B5EF4-FFF2-40B4-BE49-F238E27FC236}">
                    <a16:creationId xmlns:a16="http://schemas.microsoft.com/office/drawing/2014/main" id="{315E7D0D-49C3-474D-BA41-07F5D116C9A4}"/>
                  </a:ext>
                </a:extLst>
              </p:cNvPr>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8" name="Rectangle 26">
                <a:extLst>
                  <a:ext uri="{FF2B5EF4-FFF2-40B4-BE49-F238E27FC236}">
                    <a16:creationId xmlns:a16="http://schemas.microsoft.com/office/drawing/2014/main" id="{7350DDCA-ED5E-4BC9-A708-C1A62E514826}"/>
                  </a:ext>
                </a:extLst>
              </p:cNvPr>
              <p:cNvSpPr>
                <a:spLocks noChangeArrowheads="1"/>
              </p:cNvSpPr>
              <p:nvPr/>
            </p:nvSpPr>
            <p:spPr bwMode="auto">
              <a:xfrm>
                <a:off x="48" y="4134"/>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29" name="Rectangle 27">
                <a:extLst>
                  <a:ext uri="{FF2B5EF4-FFF2-40B4-BE49-F238E27FC236}">
                    <a16:creationId xmlns:a16="http://schemas.microsoft.com/office/drawing/2014/main" id="{BCE13D75-6A93-4C67-A8BF-32C9655DAF66}"/>
                  </a:ext>
                </a:extLst>
              </p:cNvPr>
              <p:cNvSpPr>
                <a:spLocks noChangeArrowheads="1"/>
              </p:cNvSpPr>
              <p:nvPr/>
            </p:nvSpPr>
            <p:spPr bwMode="auto">
              <a:xfrm>
                <a:off x="48" y="103"/>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30" name="Rectangle 28">
                <a:extLst>
                  <a:ext uri="{FF2B5EF4-FFF2-40B4-BE49-F238E27FC236}">
                    <a16:creationId xmlns:a16="http://schemas.microsoft.com/office/drawing/2014/main" id="{FC4B4B5A-7B62-47EC-BA08-10F33D7B740A}"/>
                  </a:ext>
                </a:extLst>
              </p:cNvPr>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31" name="Rectangle 29">
                <a:extLst>
                  <a:ext uri="{FF2B5EF4-FFF2-40B4-BE49-F238E27FC236}">
                    <a16:creationId xmlns:a16="http://schemas.microsoft.com/office/drawing/2014/main" id="{7E612393-3D4D-45D7-9544-5A5342550904}"/>
                  </a:ext>
                </a:extLst>
              </p:cNvPr>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32" name="Rectangle 30">
                <a:extLst>
                  <a:ext uri="{FF2B5EF4-FFF2-40B4-BE49-F238E27FC236}">
                    <a16:creationId xmlns:a16="http://schemas.microsoft.com/office/drawing/2014/main" id="{E64626B4-48B6-469F-B036-68B7D999E84B}"/>
                  </a:ext>
                </a:extLst>
              </p:cNvPr>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33" name="Rectangle 31">
                <a:extLst>
                  <a:ext uri="{FF2B5EF4-FFF2-40B4-BE49-F238E27FC236}">
                    <a16:creationId xmlns:a16="http://schemas.microsoft.com/office/drawing/2014/main" id="{5D72C02E-A40A-4213-B660-1970DCA55589}"/>
                  </a:ext>
                </a:extLst>
              </p:cNvPr>
              <p:cNvSpPr>
                <a:spLocks noChangeArrowheads="1"/>
              </p:cNvSpPr>
              <p:nvPr/>
            </p:nvSpPr>
            <p:spPr bwMode="auto">
              <a:xfrm>
                <a:off x="48" y="67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34" name="Rectangle 32">
                <a:extLst>
                  <a:ext uri="{FF2B5EF4-FFF2-40B4-BE49-F238E27FC236}">
                    <a16:creationId xmlns:a16="http://schemas.microsoft.com/office/drawing/2014/main" id="{588845C9-8B27-488D-A7D6-A4ABB093D968}"/>
                  </a:ext>
                </a:extLst>
              </p:cNvPr>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35" name="Rectangle 33">
                <a:extLst>
                  <a:ext uri="{FF2B5EF4-FFF2-40B4-BE49-F238E27FC236}">
                    <a16:creationId xmlns:a16="http://schemas.microsoft.com/office/drawing/2014/main" id="{8903D3C7-88A6-4C2A-AFF3-272627C0A909}"/>
                  </a:ext>
                </a:extLst>
              </p:cNvPr>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EC15131E-6314-47C3-9A73-4A509F1443D7}"/>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0406F374-0085-4BB2-BE45-B599304B4F3D}"/>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2CD33AF4-2A95-4768-B9C6-2B7B0A0AA284}"/>
              </a:ext>
            </a:extLst>
          </p:cNvPr>
          <p:cNvSpPr>
            <a:spLocks noGrp="1" noChangeArrowheads="1"/>
          </p:cNvSpPr>
          <p:nvPr>
            <p:ph type="sldNum" sz="quarter" idx="12"/>
          </p:nvPr>
        </p:nvSpPr>
        <p:spPr/>
        <p:txBody>
          <a:bodyPr/>
          <a:lstStyle>
            <a:lvl1pPr>
              <a:defRPr>
                <a:solidFill>
                  <a:srgbClr val="FFFFFF"/>
                </a:solidFill>
              </a:defRPr>
            </a:lvl1pPr>
          </a:lstStyle>
          <a:p>
            <a:pPr>
              <a:defRPr/>
            </a:pPr>
            <a:fld id="{0F20A409-AAF5-4047-9E87-16FC172133CC}" type="slidenum">
              <a:rPr lang="en-US" altLang="en-US"/>
              <a:pPr>
                <a:defRPr/>
              </a:pPr>
              <a:t>‹#›</a:t>
            </a:fld>
            <a:endParaRPr lang="en-US" altLang="en-US"/>
          </a:p>
        </p:txBody>
      </p:sp>
    </p:spTree>
    <p:extLst>
      <p:ext uri="{BB962C8B-B14F-4D97-AF65-F5344CB8AC3E}">
        <p14:creationId xmlns:p14="http://schemas.microsoft.com/office/powerpoint/2010/main" val="964537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E75CE3FE-E1C1-4BD6-9A21-750586E06907}"/>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C459C1F5-D163-40AD-AA20-F22A6B826129}"/>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1DC57466-C3F6-470A-8D16-F6E7B04BE903}"/>
              </a:ext>
            </a:extLst>
          </p:cNvPr>
          <p:cNvSpPr>
            <a:spLocks noGrp="1" noChangeArrowheads="1"/>
          </p:cNvSpPr>
          <p:nvPr>
            <p:ph type="sldNum" sz="quarter" idx="12"/>
          </p:nvPr>
        </p:nvSpPr>
        <p:spPr/>
        <p:txBody>
          <a:bodyPr/>
          <a:lstStyle>
            <a:lvl1pPr>
              <a:defRPr/>
            </a:lvl1pPr>
          </a:lstStyle>
          <a:p>
            <a:pPr>
              <a:defRPr/>
            </a:pPr>
            <a:fld id="{680F7FB8-C8F3-4543-9DB7-23CBCEE038A6}" type="slidenum">
              <a:rPr lang="en-US" altLang="en-US"/>
              <a:pPr>
                <a:defRPr/>
              </a:pPr>
              <a:t>‹#›</a:t>
            </a:fld>
            <a:endParaRPr lang="en-US" altLang="en-US"/>
          </a:p>
        </p:txBody>
      </p:sp>
    </p:spTree>
    <p:extLst>
      <p:ext uri="{BB962C8B-B14F-4D97-AF65-F5344CB8AC3E}">
        <p14:creationId xmlns:p14="http://schemas.microsoft.com/office/powerpoint/2010/main" val="286658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A48A079-93FF-4614-9732-781F23C9FA42}"/>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7FBFFACE-1B01-47D2-B895-50E4CD4022BC}"/>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37675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E5F2AD-CCAC-470A-B852-2016E16DF3C3}"/>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DD877B64-8E6F-45CC-872C-917FF61813E6}"/>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99369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74DAFB5-A002-4E92-B6B4-69FC7B7A8698}"/>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12408472-E31C-4233-94E5-B68EA312274C}"/>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83485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70D168A-511E-4A0F-9F8B-60027D01FEAA}"/>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2A7CB417-1935-4514-ACE4-5886D1460968}"/>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73782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3E72CF0-187A-4A9E-AAE3-EB063B6E2372}"/>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578D9D22-155A-4F13-9E39-8B65543F3FFC}"/>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31112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670B8F6-F95F-42B7-AA64-3D3D19EAE3C5}"/>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DB29764F-7489-42DD-8688-671C2797E95B}"/>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17801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468A82-F904-44D2-9572-E414C09AD20D}"/>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804390A9-E5D5-424F-B292-04D6FA5B2C37}"/>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581878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E5E116-25A4-4FA9-BC14-B2EB469D09A3}"/>
              </a:ext>
            </a:extLst>
          </p:cNvPr>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2C5D6CCA-A759-446C-AA71-F2BE48DCDAEF}"/>
              </a:ext>
            </a:extLst>
          </p:cNvPr>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93966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3E6E78F-60AA-4DEE-95B7-AEFD1F5940DA}"/>
              </a:ext>
            </a:extLst>
          </p:cNvPr>
          <p:cNvGrpSpPr>
            <a:grpSpLocks/>
          </p:cNvGrpSpPr>
          <p:nvPr/>
        </p:nvGrpSpPr>
        <p:grpSpPr bwMode="auto">
          <a:xfrm>
            <a:off x="0" y="0"/>
            <a:ext cx="1085850" cy="6854825"/>
            <a:chOff x="0" y="0"/>
            <a:chExt cx="684" cy="4318"/>
          </a:xfrm>
        </p:grpSpPr>
        <p:sp>
          <p:nvSpPr>
            <p:cNvPr id="14339" name="Rectangle 3">
              <a:extLst>
                <a:ext uri="{FF2B5EF4-FFF2-40B4-BE49-F238E27FC236}">
                  <a16:creationId xmlns:a16="http://schemas.microsoft.com/office/drawing/2014/main" id="{D8A6DCA9-400D-4115-90C1-3CCB3C2ABB5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cs typeface="+mn-cs"/>
              </a:endParaRPr>
            </a:p>
          </p:txBody>
        </p:sp>
        <p:grpSp>
          <p:nvGrpSpPr>
            <p:cNvPr id="1033" name="Group 4">
              <a:extLst>
                <a:ext uri="{FF2B5EF4-FFF2-40B4-BE49-F238E27FC236}">
                  <a16:creationId xmlns:a16="http://schemas.microsoft.com/office/drawing/2014/main" id="{820C779F-B8A1-4011-9ADD-71A6163340F0}"/>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5C363351-5E57-4589-9A45-B86ECDFAD122}"/>
                  </a:ext>
                </a:extLst>
              </p:cNvPr>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35" name="Rectangle 6">
                <a:extLst>
                  <a:ext uri="{FF2B5EF4-FFF2-40B4-BE49-F238E27FC236}">
                    <a16:creationId xmlns:a16="http://schemas.microsoft.com/office/drawing/2014/main" id="{2415D1EB-F361-4966-8386-F47D404E85B6}"/>
                  </a:ext>
                </a:extLst>
              </p:cNvPr>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36" name="Rectangle 7">
                <a:extLst>
                  <a:ext uri="{FF2B5EF4-FFF2-40B4-BE49-F238E27FC236}">
                    <a16:creationId xmlns:a16="http://schemas.microsoft.com/office/drawing/2014/main" id="{D3B4BDF0-4211-4895-B139-770A977404F4}"/>
                  </a:ext>
                </a:extLst>
              </p:cNvPr>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37" name="Rectangle 8">
                <a:extLst>
                  <a:ext uri="{FF2B5EF4-FFF2-40B4-BE49-F238E27FC236}">
                    <a16:creationId xmlns:a16="http://schemas.microsoft.com/office/drawing/2014/main" id="{BD5CDDDF-9063-4BF0-A69D-24204BD366EE}"/>
                  </a:ext>
                </a:extLst>
              </p:cNvPr>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38" name="Rectangle 9">
                <a:extLst>
                  <a:ext uri="{FF2B5EF4-FFF2-40B4-BE49-F238E27FC236}">
                    <a16:creationId xmlns:a16="http://schemas.microsoft.com/office/drawing/2014/main" id="{6EF4367F-2195-49D5-8596-5426541A1808}"/>
                  </a:ext>
                </a:extLst>
              </p:cNvPr>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39" name="Rectangle 10">
                <a:extLst>
                  <a:ext uri="{FF2B5EF4-FFF2-40B4-BE49-F238E27FC236}">
                    <a16:creationId xmlns:a16="http://schemas.microsoft.com/office/drawing/2014/main" id="{253E9492-6CFD-4D27-A855-10E5D01D96B0}"/>
                  </a:ext>
                </a:extLst>
              </p:cNvPr>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0" name="Rectangle 11">
                <a:extLst>
                  <a:ext uri="{FF2B5EF4-FFF2-40B4-BE49-F238E27FC236}">
                    <a16:creationId xmlns:a16="http://schemas.microsoft.com/office/drawing/2014/main" id="{9972BDC1-8BA6-4776-BB65-4A75D470533A}"/>
                  </a:ext>
                </a:extLst>
              </p:cNvPr>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1" name="Rectangle 12">
                <a:extLst>
                  <a:ext uri="{FF2B5EF4-FFF2-40B4-BE49-F238E27FC236}">
                    <a16:creationId xmlns:a16="http://schemas.microsoft.com/office/drawing/2014/main" id="{AE239DCC-7E0A-49F8-9F4D-0312DD04DFC1}"/>
                  </a:ext>
                </a:extLst>
              </p:cNvPr>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2" name="Rectangle 13">
                <a:extLst>
                  <a:ext uri="{FF2B5EF4-FFF2-40B4-BE49-F238E27FC236}">
                    <a16:creationId xmlns:a16="http://schemas.microsoft.com/office/drawing/2014/main" id="{B69E8DB6-6F08-445D-9BFB-CFC86A72C794}"/>
                  </a:ext>
                </a:extLst>
              </p:cNvPr>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3" name="Rectangle 14">
                <a:extLst>
                  <a:ext uri="{FF2B5EF4-FFF2-40B4-BE49-F238E27FC236}">
                    <a16:creationId xmlns:a16="http://schemas.microsoft.com/office/drawing/2014/main" id="{8546BF60-64A1-4B43-ABA4-BF5487109583}"/>
                  </a:ext>
                </a:extLst>
              </p:cNvPr>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4" name="Rectangle 15">
                <a:extLst>
                  <a:ext uri="{FF2B5EF4-FFF2-40B4-BE49-F238E27FC236}">
                    <a16:creationId xmlns:a16="http://schemas.microsoft.com/office/drawing/2014/main" id="{0C0FC725-48FE-4765-92FF-F339A17F7C45}"/>
                  </a:ext>
                </a:extLst>
              </p:cNvPr>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5" name="Rectangle 16">
                <a:extLst>
                  <a:ext uri="{FF2B5EF4-FFF2-40B4-BE49-F238E27FC236}">
                    <a16:creationId xmlns:a16="http://schemas.microsoft.com/office/drawing/2014/main" id="{C29B2B2A-4B23-480D-A8CA-0A222FC2CD08}"/>
                  </a:ext>
                </a:extLst>
              </p:cNvPr>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6" name="Rectangle 17">
                <a:extLst>
                  <a:ext uri="{FF2B5EF4-FFF2-40B4-BE49-F238E27FC236}">
                    <a16:creationId xmlns:a16="http://schemas.microsoft.com/office/drawing/2014/main" id="{28319933-09F0-436A-A8D4-C20A194F5B29}"/>
                  </a:ext>
                </a:extLst>
              </p:cNvPr>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7" name="Rectangle 18">
                <a:extLst>
                  <a:ext uri="{FF2B5EF4-FFF2-40B4-BE49-F238E27FC236}">
                    <a16:creationId xmlns:a16="http://schemas.microsoft.com/office/drawing/2014/main" id="{5D2F46E7-98A6-4FA5-9F92-42349B4A6388}"/>
                  </a:ext>
                </a:extLst>
              </p:cNvPr>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8" name="Rectangle 19">
                <a:extLst>
                  <a:ext uri="{FF2B5EF4-FFF2-40B4-BE49-F238E27FC236}">
                    <a16:creationId xmlns:a16="http://schemas.microsoft.com/office/drawing/2014/main" id="{5043D2CE-4205-43BF-BA6E-4C89C3B11F23}"/>
                  </a:ext>
                </a:extLst>
              </p:cNvPr>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49" name="Rectangle 20">
                <a:extLst>
                  <a:ext uri="{FF2B5EF4-FFF2-40B4-BE49-F238E27FC236}">
                    <a16:creationId xmlns:a16="http://schemas.microsoft.com/office/drawing/2014/main" id="{1C1E47B7-3A69-4761-9D78-55895508E255}"/>
                  </a:ext>
                </a:extLst>
              </p:cNvPr>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0" name="Rectangle 21">
                <a:extLst>
                  <a:ext uri="{FF2B5EF4-FFF2-40B4-BE49-F238E27FC236}">
                    <a16:creationId xmlns:a16="http://schemas.microsoft.com/office/drawing/2014/main" id="{FECB257F-DA8E-4769-AD4D-AC986AD5538E}"/>
                  </a:ext>
                </a:extLst>
              </p:cNvPr>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1" name="Rectangle 22">
                <a:extLst>
                  <a:ext uri="{FF2B5EF4-FFF2-40B4-BE49-F238E27FC236}">
                    <a16:creationId xmlns:a16="http://schemas.microsoft.com/office/drawing/2014/main" id="{FBD46821-DF66-4020-80AE-1927200E2896}"/>
                  </a:ext>
                </a:extLst>
              </p:cNvPr>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2" name="Rectangle 23">
                <a:extLst>
                  <a:ext uri="{FF2B5EF4-FFF2-40B4-BE49-F238E27FC236}">
                    <a16:creationId xmlns:a16="http://schemas.microsoft.com/office/drawing/2014/main" id="{F042D2DB-0BBA-4662-BCE2-9B1045059C60}"/>
                  </a:ext>
                </a:extLst>
              </p:cNvPr>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3" name="Rectangle 24">
                <a:extLst>
                  <a:ext uri="{FF2B5EF4-FFF2-40B4-BE49-F238E27FC236}">
                    <a16:creationId xmlns:a16="http://schemas.microsoft.com/office/drawing/2014/main" id="{FBFC6DE8-9C3A-469A-BC8B-A0FB99429B77}"/>
                  </a:ext>
                </a:extLst>
              </p:cNvPr>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4" name="Rectangle 25">
                <a:extLst>
                  <a:ext uri="{FF2B5EF4-FFF2-40B4-BE49-F238E27FC236}">
                    <a16:creationId xmlns:a16="http://schemas.microsoft.com/office/drawing/2014/main" id="{66E2C600-0753-485B-8664-D5A14ADFA4F9}"/>
                  </a:ext>
                </a:extLst>
              </p:cNvPr>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5" name="Rectangle 26">
                <a:extLst>
                  <a:ext uri="{FF2B5EF4-FFF2-40B4-BE49-F238E27FC236}">
                    <a16:creationId xmlns:a16="http://schemas.microsoft.com/office/drawing/2014/main" id="{599CB612-CEBE-4C1B-802D-030FA7BFE4DD}"/>
                  </a:ext>
                </a:extLst>
              </p:cNvPr>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6" name="Rectangle 27">
                <a:extLst>
                  <a:ext uri="{FF2B5EF4-FFF2-40B4-BE49-F238E27FC236}">
                    <a16:creationId xmlns:a16="http://schemas.microsoft.com/office/drawing/2014/main" id="{B1219921-9542-4C76-A09A-5A6BADBFD9C0}"/>
                  </a:ext>
                </a:extLst>
              </p:cNvPr>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7" name="Rectangle 28">
                <a:extLst>
                  <a:ext uri="{FF2B5EF4-FFF2-40B4-BE49-F238E27FC236}">
                    <a16:creationId xmlns:a16="http://schemas.microsoft.com/office/drawing/2014/main" id="{21025C17-EA70-47D8-8194-507D4FB71777}"/>
                  </a:ext>
                </a:extLst>
              </p:cNvPr>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8" name="Rectangle 29">
                <a:extLst>
                  <a:ext uri="{FF2B5EF4-FFF2-40B4-BE49-F238E27FC236}">
                    <a16:creationId xmlns:a16="http://schemas.microsoft.com/office/drawing/2014/main" id="{82CA7F50-EAC4-4A1A-9797-9776F48B3ABB}"/>
                  </a:ext>
                </a:extLst>
              </p:cNvPr>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59" name="Rectangle 30">
                <a:extLst>
                  <a:ext uri="{FF2B5EF4-FFF2-40B4-BE49-F238E27FC236}">
                    <a16:creationId xmlns:a16="http://schemas.microsoft.com/office/drawing/2014/main" id="{C80EDEA1-6050-4CEC-AB89-6A88EF763351}"/>
                  </a:ext>
                </a:extLst>
              </p:cNvPr>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60" name="Rectangle 31">
                <a:extLst>
                  <a:ext uri="{FF2B5EF4-FFF2-40B4-BE49-F238E27FC236}">
                    <a16:creationId xmlns:a16="http://schemas.microsoft.com/office/drawing/2014/main" id="{53B992CC-4F2C-4999-8F74-2A4CF399EFBB}"/>
                  </a:ext>
                </a:extLst>
              </p:cNvPr>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61" name="Rectangle 32">
                <a:extLst>
                  <a:ext uri="{FF2B5EF4-FFF2-40B4-BE49-F238E27FC236}">
                    <a16:creationId xmlns:a16="http://schemas.microsoft.com/office/drawing/2014/main" id="{AB0C6A50-57F7-4B1C-BA3B-85B455FEC1F7}"/>
                  </a:ext>
                </a:extLst>
              </p:cNvPr>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sp>
            <p:nvSpPr>
              <p:cNvPr id="1062" name="Rectangle 33">
                <a:extLst>
                  <a:ext uri="{FF2B5EF4-FFF2-40B4-BE49-F238E27FC236}">
                    <a16:creationId xmlns:a16="http://schemas.microsoft.com/office/drawing/2014/main" id="{452E4182-1FF7-4E67-A6EA-5B9FAF5BB58D}"/>
                  </a:ext>
                </a:extLst>
              </p:cNvPr>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a:p>
            </p:txBody>
          </p:sp>
        </p:grpSp>
      </p:grpSp>
      <p:sp>
        <p:nvSpPr>
          <p:cNvPr id="1027" name="Rectangle 34">
            <a:extLst>
              <a:ext uri="{FF2B5EF4-FFF2-40B4-BE49-F238E27FC236}">
                <a16:creationId xmlns:a16="http://schemas.microsoft.com/office/drawing/2014/main" id="{27791BDE-DDF3-457E-AE60-19243DB043CC}"/>
              </a:ext>
            </a:extLst>
          </p:cNvPr>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a:extLst>
              <a:ext uri="{FF2B5EF4-FFF2-40B4-BE49-F238E27FC236}">
                <a16:creationId xmlns:a16="http://schemas.microsoft.com/office/drawing/2014/main" id="{6A72E7E7-FC72-45ED-AA2A-71686ABE6F64}"/>
              </a:ext>
            </a:extLst>
          </p:cNvPr>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a:extLst>
              <a:ext uri="{FF2B5EF4-FFF2-40B4-BE49-F238E27FC236}">
                <a16:creationId xmlns:a16="http://schemas.microsoft.com/office/drawing/2014/main" id="{1EC836B1-AC8D-44C6-8D6A-5F229C31CE9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a:extLst>
              <a:ext uri="{FF2B5EF4-FFF2-40B4-BE49-F238E27FC236}">
                <a16:creationId xmlns:a16="http://schemas.microsoft.com/office/drawing/2014/main" id="{57841902-909E-49CD-93FB-893549BAF22B}"/>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4056F21E-0E15-4186-A547-838025798517}" type="slidenum">
              <a:rPr lang="en-US" altLang="en-US"/>
              <a:pPr>
                <a:defRPr/>
              </a:pPr>
              <a:t>‹#›</a:t>
            </a:fld>
            <a:endParaRPr lang="en-US" altLang="en-US"/>
          </a:p>
        </p:txBody>
      </p:sp>
      <p:sp>
        <p:nvSpPr>
          <p:cNvPr id="14374" name="Rectangle 38">
            <a:extLst>
              <a:ext uri="{FF2B5EF4-FFF2-40B4-BE49-F238E27FC236}">
                <a16:creationId xmlns:a16="http://schemas.microsoft.com/office/drawing/2014/main" id="{7BE3775E-F296-4BBA-A820-CD47C3DF6665}"/>
              </a:ext>
            </a:extLst>
          </p:cNvPr>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48" r:id="rId1"/>
    <p:sldLayoutId id="2147488649" r:id="rId2"/>
    <p:sldLayoutId id="2147488650" r:id="rId3"/>
    <p:sldLayoutId id="2147488651" r:id="rId4"/>
    <p:sldLayoutId id="2147488652" r:id="rId5"/>
    <p:sldLayoutId id="2147488653" r:id="rId6"/>
    <p:sldLayoutId id="2147488654" r:id="rId7"/>
    <p:sldLayoutId id="2147488655" r:id="rId8"/>
    <p:sldLayoutId id="2147488656" r:id="rId9"/>
    <p:sldLayoutId id="2147488657" r:id="rId10"/>
    <p:sldLayoutId id="2147488658" r:id="rId11"/>
    <p:sldLayoutId id="2147488659" r:id="rId12"/>
    <p:sldLayoutId id="2147488660"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12.xml"/><Relationship Id="rId4" Type="http://schemas.openxmlformats.org/officeDocument/2006/relationships/hyperlink" Target="http://www.revelationillustrated.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E1EC248-E4F1-4F97-9C78-B957035B2271}"/>
              </a:ext>
            </a:extLst>
          </p:cNvPr>
          <p:cNvSpPr>
            <a:spLocks noGrp="1" noChangeArrowheads="1"/>
          </p:cNvSpPr>
          <p:nvPr>
            <p:ph type="ctrTitle"/>
          </p:nvPr>
        </p:nvSpPr>
        <p:spPr>
          <a:xfrm>
            <a:off x="457200" y="1143000"/>
            <a:ext cx="8305800" cy="1509713"/>
          </a:xfrm>
        </p:spPr>
        <p:txBody>
          <a:bodyPr/>
          <a:lstStyle/>
          <a:p>
            <a:r>
              <a:rPr lang="en-US" altLang="en-US">
                <a:latin typeface="Calibri" panose="020F0502020204030204" pitchFamily="34" charset="0"/>
              </a:rPr>
              <a:t>Why God Became Man</a:t>
            </a:r>
            <a:br>
              <a:rPr lang="en-US" altLang="en-US">
                <a:latin typeface="Calibri" panose="020F0502020204030204" pitchFamily="34" charset="0"/>
              </a:rPr>
            </a:br>
            <a:r>
              <a:rPr lang="en-US" altLang="en-US">
                <a:latin typeface="Calibri" panose="020F0502020204030204" pitchFamily="34" charset="0"/>
              </a:rPr>
              <a:t>(Heb. 2:5-18)</a:t>
            </a:r>
          </a:p>
        </p:txBody>
      </p:sp>
      <p:sp>
        <p:nvSpPr>
          <p:cNvPr id="2051" name="Rectangle 3">
            <a:extLst>
              <a:ext uri="{FF2B5EF4-FFF2-40B4-BE49-F238E27FC236}">
                <a16:creationId xmlns:a16="http://schemas.microsoft.com/office/drawing/2014/main" id="{1ED9FAB8-6E1C-4FB1-BA75-DFFA3E107351}"/>
              </a:ext>
            </a:extLst>
          </p:cNvPr>
          <p:cNvSpPr>
            <a:spLocks noGrp="1" noChangeArrowheads="1"/>
          </p:cNvSpPr>
          <p:nvPr>
            <p:ph type="subTitle" idx="1"/>
          </p:nvPr>
        </p:nvSpPr>
        <p:spPr>
          <a:xfrm>
            <a:off x="2552700" y="2667000"/>
            <a:ext cx="4038600" cy="1128713"/>
          </a:xfrm>
        </p:spPr>
        <p:txBody>
          <a:bodyPr/>
          <a:lstStyle/>
          <a:p>
            <a:pPr>
              <a:defRPr/>
            </a:pPr>
            <a:r>
              <a:rPr lang="en-US" dirty="0">
                <a:latin typeface="Calibri" panose="020F0502020204030204" pitchFamily="34" charset="0"/>
              </a:rPr>
              <a:t>Dr. Andrew M. Woods</a:t>
            </a:r>
          </a:p>
        </p:txBody>
      </p:sp>
      <p:sp>
        <p:nvSpPr>
          <p:cNvPr id="17412" name="Text Box 4">
            <a:extLst>
              <a:ext uri="{FF2B5EF4-FFF2-40B4-BE49-F238E27FC236}">
                <a16:creationId xmlns:a16="http://schemas.microsoft.com/office/drawing/2014/main" id="{2BE70D2C-E193-4050-879F-8574693E467E}"/>
              </a:ext>
            </a:extLst>
          </p:cNvPr>
          <p:cNvSpPr txBox="1">
            <a:spLocks noChangeArrowheads="1"/>
          </p:cNvSpPr>
          <p:nvPr/>
        </p:nvSpPr>
        <p:spPr bwMode="auto">
          <a:xfrm>
            <a:off x="3314700" y="3276600"/>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ts val="0"/>
              </a:spcBef>
              <a:buClrTx/>
              <a:buSzTx/>
              <a:buFontTx/>
              <a:buNone/>
            </a:pPr>
            <a:r>
              <a:rPr lang="en-US" altLang="en-US" sz="1800" b="1" dirty="0">
                <a:solidFill>
                  <a:srgbClr val="FFFFCC"/>
                </a:solidFill>
                <a:latin typeface="Calibri" panose="020F0502020204030204" pitchFamily="34" charset="0"/>
              </a:rPr>
              <a:t>Sugar Land Bible Church</a:t>
            </a:r>
          </a:p>
          <a:p>
            <a:pPr algn="ctr">
              <a:spcBef>
                <a:spcPts val="0"/>
              </a:spcBef>
              <a:buClrTx/>
              <a:buSzTx/>
              <a:buFontTx/>
              <a:buNone/>
            </a:pPr>
            <a:r>
              <a:rPr lang="en-US" altLang="en-US" sz="1800" b="1" dirty="0">
                <a:solidFill>
                  <a:srgbClr val="FFFFCC"/>
                </a:solidFill>
                <a:latin typeface="Calibri" panose="020F0502020204030204" pitchFamily="34" charset="0"/>
              </a:rPr>
              <a:t>Christmas 2017</a:t>
            </a:r>
          </a:p>
        </p:txBody>
      </p:sp>
      <p:pic>
        <p:nvPicPr>
          <p:cNvPr id="17413" name="Picture 7" descr="C:\Documents and Settings\Owner\Application Data\Microsoft\Media Catalog\Downloaded Clips\cl0\re00014_.wmf">
            <a:extLst>
              <a:ext uri="{FF2B5EF4-FFF2-40B4-BE49-F238E27FC236}">
                <a16:creationId xmlns:a16="http://schemas.microsoft.com/office/drawing/2014/main" id="{DFAE9EFB-EB14-4E10-B509-F9506A56B8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 y="4038600"/>
            <a:ext cx="7696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C:\Documents and Settings\Owner\Application Data\Microsoft\Media Catalog\Downloaded Clips\cl79\j0304869.wmf">
            <a:extLst>
              <a:ext uri="{FF2B5EF4-FFF2-40B4-BE49-F238E27FC236}">
                <a16:creationId xmlns:a16="http://schemas.microsoft.com/office/drawing/2014/main" id="{7B011E77-7A3B-4CC4-A2F1-11FF359D43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7000" y="0"/>
            <a:ext cx="1270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9">
            <a:extLst>
              <a:ext uri="{FF2B5EF4-FFF2-40B4-BE49-F238E27FC236}">
                <a16:creationId xmlns:a16="http://schemas.microsoft.com/office/drawing/2014/main" id="{A5E15501-4CBC-421C-A8E9-3B00E37083E0}"/>
              </a:ext>
            </a:extLst>
          </p:cNvPr>
          <p:cNvSpPr txBox="1">
            <a:spLocks noChangeArrowheads="1"/>
          </p:cNvSpPr>
          <p:nvPr/>
        </p:nvSpPr>
        <p:spPr bwMode="auto">
          <a:xfrm>
            <a:off x="666750" y="5867400"/>
            <a:ext cx="7810500" cy="738188"/>
          </a:xfrm>
          <a:prstGeom prst="rect">
            <a:avLst/>
          </a:prstGeom>
          <a:noFill/>
          <a:ln w="9525">
            <a:noFill/>
            <a:miter lim="800000"/>
            <a:headEnd/>
            <a:tailEnd/>
          </a:ln>
          <a:effectLst/>
        </p:spPr>
        <p:txBody>
          <a:bodyPr wrap="square">
            <a:spAutoFit/>
          </a:bodyPr>
          <a:lstStyle/>
          <a:p>
            <a:pPr algn="ctr">
              <a:spcBef>
                <a:spcPct val="50000"/>
              </a:spcBef>
              <a:defRPr/>
            </a:pPr>
            <a:r>
              <a:rPr lang="en-US" sz="1400" dirty="0">
                <a:latin typeface="Calibri" panose="020F0502020204030204" pitchFamily="34" charset="0"/>
                <a:cs typeface="+mn-cs"/>
              </a:rPr>
              <a:t>Some artwork by Pat </a:t>
            </a:r>
            <a:r>
              <a:rPr lang="en-US" sz="1400" dirty="0" err="1">
                <a:latin typeface="Calibri" panose="020F0502020204030204" pitchFamily="34" charset="0"/>
                <a:cs typeface="+mn-cs"/>
              </a:rPr>
              <a:t>Marvenko</a:t>
            </a:r>
            <a:r>
              <a:rPr lang="en-US" sz="1400" dirty="0">
                <a:latin typeface="Calibri" panose="020F0502020204030204" pitchFamily="34" charset="0"/>
                <a:cs typeface="+mn-cs"/>
              </a:rPr>
              <a:t> Smith, Copyright 1992 is used from a series titled, “Revelation Illustrated” and is used with permission.  It is available in fine art prints and visual teaching materials. Call 1-800-3277330 for a free brochure, or go to </a:t>
            </a:r>
            <a:r>
              <a:rPr lang="en-US" sz="1400" dirty="0">
                <a:solidFill>
                  <a:srgbClr val="FFFFCC"/>
                </a:solidFill>
                <a:latin typeface="Calibri" panose="020F0502020204030204" pitchFamily="34" charset="0"/>
                <a:cs typeface="+mn-cs"/>
                <a:hlinkClick r:id="rId4"/>
              </a:rPr>
              <a:t>www.revelationillustrated.com</a:t>
            </a:r>
            <a:r>
              <a:rPr lang="en-US" sz="1400" dirty="0">
                <a:latin typeface="Calibri" panose="020F0502020204030204" pitchFamily="34" charset="0"/>
                <a:cs typeface="+mn-cs"/>
              </a:rPr>
              <a:t> </a:t>
            </a:r>
            <a:endParaRPr lang="en-US" sz="1400" dirty="0">
              <a:effectLst>
                <a:outerShdw blurRad="38100" dist="38100" dir="2700000" algn="tl">
                  <a:srgbClr val="000000"/>
                </a:outerShdw>
              </a:effectLst>
              <a:latin typeface="Calibri" panose="020F0502020204030204" pitchFamily="34" charset="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D699A13-E3BF-4E80-A7BA-5AE615F75764}"/>
              </a:ext>
            </a:extLst>
          </p:cNvPr>
          <p:cNvSpPr>
            <a:spLocks noGrp="1" noChangeArrowheads="1"/>
          </p:cNvSpPr>
          <p:nvPr>
            <p:ph type="title"/>
          </p:nvPr>
        </p:nvSpPr>
        <p:spPr>
          <a:xfrm>
            <a:off x="1562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(Job 1:7; 2:2; Luke 4:5-8; Rom. 8:19-22)</a:t>
            </a: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147" name="Rectangle 3">
            <a:extLst>
              <a:ext uri="{FF2B5EF4-FFF2-40B4-BE49-F238E27FC236}">
                <a16:creationId xmlns:a16="http://schemas.microsoft.com/office/drawing/2014/main" id="{E20A4117-02C0-435B-BA49-74ABF45830C5}"/>
              </a:ext>
            </a:extLst>
          </p:cNvPr>
          <p:cNvSpPr>
            <a:spLocks noGrp="1" noChangeArrowheads="1"/>
          </p:cNvSpPr>
          <p:nvPr>
            <p:ph type="body" idx="1"/>
          </p:nvPr>
        </p:nvSpPr>
        <p:spPr>
          <a:xfrm>
            <a:off x="1714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Whole world lies in his power (1 John 5:19)</a:t>
            </a:r>
          </a:p>
        </p:txBody>
      </p:sp>
      <p:pic>
        <p:nvPicPr>
          <p:cNvPr id="28676" name="Picture 2" descr="https://encrypted-tbn2.gstatic.com/images?q=tbn:ANd9GcSBMfbzscRtRxzhQdk5QNPtl4JEhIIZ2ki1w7Rw4zlT093wbKclsg">
            <a:extLst>
              <a:ext uri="{FF2B5EF4-FFF2-40B4-BE49-F238E27FC236}">
                <a16:creationId xmlns:a16="http://schemas.microsoft.com/office/drawing/2014/main" id="{AD44DBCC-F00E-46BC-A785-7F30CBE59F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700" y="2133600"/>
            <a:ext cx="142036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93688"/>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755218-1AB7-4FB0-84C4-3B53C82312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176213" y="76200"/>
            <a:ext cx="8791575" cy="5094288"/>
          </a:xfrm>
          <a:prstGeom prst="rect">
            <a:avLst/>
          </a:prstGeom>
          <a:noFill/>
          <a:ln w="28575">
            <a:noFill/>
            <a:miter lim="800000"/>
            <a:headEnd/>
            <a:tailEnd/>
          </a:ln>
        </p:spPr>
        <p:txBody>
          <a:bodyPr>
            <a:spAutoFit/>
          </a:bodyPr>
          <a:lstStyle/>
          <a:p>
            <a:pPr algn="ctr">
              <a:spcAft>
                <a:spcPts val="6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Romans 8:19-22</a:t>
            </a:r>
          </a:p>
          <a:p>
            <a:pPr algn="just">
              <a:defRPr/>
            </a:pP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For the anxious longing of the creation waits eagerly for the revealing of the sons of God.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the creation was subjected to futility, not willingly, but because of Him who subjected it, in hope </a:t>
            </a:r>
            <a:r>
              <a:rPr lang="en-US" sz="3100" baseline="30000" dirty="0">
                <a:effectLst>
                  <a:outerShdw blurRad="38100" dist="38100" dir="2700000" algn="tl">
                    <a:srgbClr val="000000">
                      <a:alpha val="43137"/>
                    </a:srgbClr>
                  </a:outerShdw>
                </a:effectLst>
                <a:latin typeface="Calibri" panose="020F0502020204030204" pitchFamily="34" charset="0"/>
              </a:rPr>
              <a:t>21</a:t>
            </a:r>
            <a:r>
              <a:rPr lang="en-US" sz="3100" dirty="0">
                <a:effectLst>
                  <a:outerShdw blurRad="38100" dist="38100" dir="2700000" algn="tl">
                    <a:srgbClr val="000000">
                      <a:alpha val="43137"/>
                    </a:srgbClr>
                  </a:outerShdw>
                </a:effectLst>
                <a:latin typeface="Calibri" panose="020F0502020204030204" pitchFamily="34" charset="0"/>
              </a:rPr>
              <a:t> that the creation itself also will be set free from its slavery to corruption into the freedom of the glory of the children of God. </a:t>
            </a:r>
            <a:r>
              <a:rPr lang="en-US" sz="3100" baseline="30000" dirty="0">
                <a:effectLst>
                  <a:outerShdw blurRad="38100" dist="38100" dir="2700000" algn="tl">
                    <a:srgbClr val="000000">
                      <a:alpha val="43137"/>
                    </a:srgbClr>
                  </a:outerShdw>
                </a:effectLst>
                <a:latin typeface="Calibri" panose="020F0502020204030204" pitchFamily="34" charset="0"/>
              </a:rPr>
              <a:t>22</a:t>
            </a:r>
            <a:r>
              <a:rPr lang="en-US" sz="3100" dirty="0">
                <a:effectLst>
                  <a:outerShdw blurRad="38100" dist="38100" dir="2700000" algn="tl">
                    <a:srgbClr val="000000">
                      <a:alpha val="43137"/>
                    </a:srgbClr>
                  </a:outerShdw>
                </a:effectLst>
                <a:latin typeface="Calibri" panose="020F0502020204030204" pitchFamily="34" charset="0"/>
              </a:rPr>
              <a:t> For we know that the whole creation groans and suffers the pains of childbirth together until now.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CFF085B2-C6A5-4D88-B54C-9C48DD7B7B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286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24200" y="228600"/>
            <a:ext cx="2895600" cy="1066800"/>
          </a:xfrm>
        </p:spPr>
        <p:txBody>
          <a:bodyPr/>
          <a:lstStyle/>
          <a:p>
            <a:pPr algn="ct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br>
            <a:r>
              <a:rPr lang="en-US" altLang="en-US" sz="2000" i="1" dirty="0">
                <a:solidFill>
                  <a:schemeClr val="tx1"/>
                </a:solidFill>
                <a:effectLst>
                  <a:outerShdw blurRad="38100" dist="38100" dir="2700000" algn="tl">
                    <a:srgbClr val="000000">
                      <a:alpha val="43137"/>
                    </a:srgbClr>
                  </a:outerShdw>
                </a:effectLst>
                <a:latin typeface="Calibri" panose="020F0502020204030204" pitchFamily="34" charset="0"/>
              </a:rPr>
              <a:t>Basic Theology, </a:t>
            </a:r>
            <a:r>
              <a:rPr lang="en-US" altLang="en-US" sz="2000" dirty="0">
                <a:solidFill>
                  <a:schemeClr val="tx1"/>
                </a:solidFill>
                <a:effectLst>
                  <a:outerShdw blurRad="38100" dist="38100" dir="2700000" algn="tl">
                    <a:srgbClr val="000000">
                      <a:alpha val="43137"/>
                    </a:srgbClr>
                  </a:outerShdw>
                </a:effectLst>
                <a:latin typeface="Calibri" panose="020F0502020204030204" pitchFamily="34" charset="0"/>
              </a:rPr>
              <a:t>Page 511</a:t>
            </a:r>
          </a:p>
        </p:txBody>
      </p:sp>
      <p:pic>
        <p:nvPicPr>
          <p:cNvPr id="32771" name="Picture 4">
            <a:extLst>
              <a:ext uri="{FF2B5EF4-FFF2-40B4-BE49-F238E27FC236}">
                <a16:creationId xmlns:a16="http://schemas.microsoft.com/office/drawing/2014/main" id="{3375EC81-464F-45AE-94F4-9D03B8914B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113376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8100" y="1600200"/>
            <a:ext cx="9067800" cy="4572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FontTx/>
              <a:buNone/>
              <a:defRPr/>
            </a:pPr>
            <a:r>
              <a:rPr lang="en-US" sz="3000" kern="0" dirty="0">
                <a:effectLst>
                  <a:outerShdw blurRad="38100" dist="38100" dir="2700000" algn="tl">
                    <a:srgbClr val="000000">
                      <a:alpha val="43137"/>
                    </a:srgbClr>
                  </a:outerShdw>
                </a:effectLst>
                <a:latin typeface="Calibri" panose="020F0502020204030204" pitchFamily="34" charset="0"/>
              </a:rPr>
              <a:t>“Why is an earthly kingdom necessary? Did He not receive His inheritance when He was raised and exalted in heaven? </a:t>
            </a:r>
            <a:r>
              <a:rPr lang="en-US" sz="3000" b="1" u="sng" kern="0" dirty="0">
                <a:solidFill>
                  <a:srgbClr val="FFFFCC"/>
                </a:solidFill>
                <a:effectLst>
                  <a:outerShdw blurRad="38100" dist="38100" dir="2700000" algn="tl">
                    <a:srgbClr val="000000">
                      <a:alpha val="43137"/>
                    </a:srgbClr>
                  </a:outerShdw>
                </a:effectLst>
                <a:latin typeface="Calibri" panose="020F0502020204030204" pitchFamily="34" charset="0"/>
              </a:rPr>
              <a:t>Is not His present rule His inheritance? Why does there need to be an earthly kingdom? Because He must be triumphant in the same arena where He was seemingly defeated.  His rejection by the rulers of this world was on this earth (1Cor. 2:8). His exaltation must also be on this earth</a:t>
            </a:r>
            <a:r>
              <a:rPr lang="en-US" sz="3000" b="1"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000" kern="0" dirty="0">
                <a:effectLst>
                  <a:outerShdw blurRad="38100" dist="38100" dir="2700000" algn="tl">
                    <a:srgbClr val="000000">
                      <a:alpha val="43137"/>
                    </a:srgbClr>
                  </a:outerShdw>
                </a:effectLst>
                <a:latin typeface="Calibri" panose="020F0502020204030204" pitchFamily="34" charset="0"/>
              </a:rPr>
              <a:t> And so it shall be when He comes again to rule this world in righteousness. He has waited long for His inheritance; soon He shall receive it.”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4E2557B-665E-467E-BAC3-6DF224DF024B}"/>
              </a:ext>
            </a:extLst>
          </p:cNvPr>
          <p:cNvSpPr>
            <a:spLocks noGrp="1" noChangeArrowheads="1"/>
          </p:cNvSpPr>
          <p:nvPr>
            <p:ph type="title"/>
          </p:nvPr>
        </p:nvSpPr>
        <p:spPr>
          <a:xfrm>
            <a:off x="952500" y="228600"/>
            <a:ext cx="72390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To Reverse Man’s Sinful Condition</a:t>
            </a:r>
          </a:p>
        </p:txBody>
      </p:sp>
      <p:sp>
        <p:nvSpPr>
          <p:cNvPr id="5123" name="Rectangle 3">
            <a:extLst>
              <a:ext uri="{FF2B5EF4-FFF2-40B4-BE49-F238E27FC236}">
                <a16:creationId xmlns:a16="http://schemas.microsoft.com/office/drawing/2014/main" id="{25E518DF-B5B2-4638-B8C2-4881D3CBAFFD}"/>
              </a:ext>
            </a:extLst>
          </p:cNvPr>
          <p:cNvSpPr>
            <a:spLocks noGrp="1" noChangeArrowheads="1"/>
          </p:cNvSpPr>
          <p:nvPr>
            <p:ph type="body" idx="1"/>
          </p:nvPr>
        </p:nvSpPr>
        <p:spPr>
          <a:xfrm>
            <a:off x="457200" y="1143000"/>
            <a:ext cx="6096000" cy="4918075"/>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Adam’s disobedience affected all</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Christ’s obedience blessed all</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Christ is the last Adam</a:t>
            </a:r>
          </a:p>
          <a:p>
            <a:pPr marL="914400" lvl="1"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1 Cor 15:45; Rom 5:18-19</a:t>
            </a:r>
          </a:p>
        </p:txBody>
      </p:sp>
      <p:pic>
        <p:nvPicPr>
          <p:cNvPr id="33796" name="Picture 4" descr="C:\Documents and Settings\Owner\Application Data\Microsoft\Media Catalog\Downloaded Clips\cl3\PE07654_.wmf">
            <a:extLst>
              <a:ext uri="{FF2B5EF4-FFF2-40B4-BE49-F238E27FC236}">
                <a16:creationId xmlns:a16="http://schemas.microsoft.com/office/drawing/2014/main" id="{45BC6C5D-0334-48E9-BE92-EEAE53B8E3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4013" y="2057400"/>
            <a:ext cx="20589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4D802F9-1D32-4E74-9F52-90909A6235D2}"/>
              </a:ext>
            </a:extLst>
          </p:cNvPr>
          <p:cNvGraphicFramePr>
            <a:graphicFrameLocks noGrp="1"/>
          </p:cNvGraphicFramePr>
          <p:nvPr>
            <p:ph idx="4294967295"/>
            <p:extLst>
              <p:ext uri="{D42A27DB-BD31-4B8C-83A1-F6EECF244321}">
                <p14:modId xmlns:p14="http://schemas.microsoft.com/office/powerpoint/2010/main" val="2504838356"/>
              </p:ext>
            </p:extLst>
          </p:nvPr>
        </p:nvGraphicFramePr>
        <p:xfrm>
          <a:off x="228600" y="289232"/>
          <a:ext cx="8686800" cy="5577850"/>
        </p:xfrm>
        <a:graphic>
          <a:graphicData uri="http://schemas.openxmlformats.org/drawingml/2006/table">
            <a:tbl>
              <a:tblPr firstRow="1" bandRow="1">
                <a:tableStyleId>{073A0DAA-6AF3-43AB-8588-CEC1D06C72B9}</a:tableStyleId>
              </a:tblPr>
              <a:tblGrid>
                <a:gridCol w="3352800">
                  <a:extLst>
                    <a:ext uri="{9D8B030D-6E8A-4147-A177-3AD203B41FA5}">
                      <a16:colId xmlns:a16="http://schemas.microsoft.com/office/drawing/2014/main" val="2874076819"/>
                    </a:ext>
                  </a:extLst>
                </a:gridCol>
                <a:gridCol w="2667000">
                  <a:extLst>
                    <a:ext uri="{9D8B030D-6E8A-4147-A177-3AD203B41FA5}">
                      <a16:colId xmlns:a16="http://schemas.microsoft.com/office/drawing/2014/main" val="1105460845"/>
                    </a:ext>
                  </a:extLst>
                </a:gridCol>
                <a:gridCol w="2667000">
                  <a:extLst>
                    <a:ext uri="{9D8B030D-6E8A-4147-A177-3AD203B41FA5}">
                      <a16:colId xmlns:a16="http://schemas.microsoft.com/office/drawing/2014/main" val="3370307505"/>
                    </a:ext>
                  </a:extLst>
                </a:gridCol>
              </a:tblGrid>
              <a:tr h="502973">
                <a:tc gridSpan="3">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The Two Most Influential </a:t>
                      </a:r>
                    </a:p>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Men in World History</a:t>
                      </a:r>
                      <a:endParaRPr lang="en-US" sz="2700" dirty="0">
                        <a:latin typeface="Calibri" panose="020F0502020204030204" pitchFamily="34" charset="0"/>
                        <a:cs typeface="Calibri" panose="020F0502020204030204" pitchFamily="34" charset="0"/>
                      </a:endParaRPr>
                    </a:p>
                  </a:txBody>
                  <a:tcPr marT="45725" marB="45725"/>
                </a:tc>
                <a:tc hMerge="1">
                  <a:txBody>
                    <a:bodyPr/>
                    <a:lstStyle/>
                    <a:p>
                      <a:endParaRPr lang="en-US" sz="2700" dirty="0">
                        <a:latin typeface="Calibri" panose="020F0502020204030204" pitchFamily="34" charset="0"/>
                        <a:cs typeface="Calibri" panose="020F0502020204030204" pitchFamily="34" charset="0"/>
                      </a:endParaRPr>
                    </a:p>
                  </a:txBody>
                  <a:tcPr marT="45725" marB="45725"/>
                </a:tc>
                <a:tc hMerge="1">
                  <a:txBody>
                    <a:bodyPr/>
                    <a:lstStyle/>
                    <a:p>
                      <a:endParaRPr lang="en-US" sz="2700" dirty="0">
                        <a:latin typeface="Calibri" panose="020F0502020204030204" pitchFamily="34" charset="0"/>
                        <a:cs typeface="Calibri" panose="020F0502020204030204" pitchFamily="34" charset="0"/>
                      </a:endParaRPr>
                    </a:p>
                  </a:txBody>
                  <a:tcPr marT="45725" marB="45725"/>
                </a:tc>
                <a:extLst>
                  <a:ext uri="{0D108BD9-81ED-4DB2-BD59-A6C34878D82A}">
                    <a16:rowId xmlns:a16="http://schemas.microsoft.com/office/drawing/2014/main" val="1580196793"/>
                  </a:ext>
                </a:extLst>
              </a:tr>
              <a:tr h="731520">
                <a:tc>
                  <a:txBody>
                    <a:bodyPr/>
                    <a:lstStyle/>
                    <a:p>
                      <a:pPr algn="ctr"/>
                      <a:endParaRPr lang="en-US" sz="3200" dirty="0">
                        <a:latin typeface="Calibri" panose="020F0502020204030204" pitchFamily="34" charset="0"/>
                        <a:cs typeface="Calibri" panose="020F0502020204030204" pitchFamily="34" charset="0"/>
                      </a:endParaRPr>
                    </a:p>
                  </a:txBody>
                  <a:tcPr marT="45725" marB="45725"/>
                </a:tc>
                <a:tc>
                  <a:txBody>
                    <a:bodyPr/>
                    <a:lstStyle/>
                    <a:p>
                      <a:pPr algn="ctr"/>
                      <a:r>
                        <a:rPr lang="en-US" sz="3200" b="1" dirty="0">
                          <a:solidFill>
                            <a:srgbClr val="C00000"/>
                          </a:solidFill>
                          <a:latin typeface="Calibri" panose="020F0502020204030204" pitchFamily="34" charset="0"/>
                          <a:cs typeface="Calibri" panose="020F0502020204030204" pitchFamily="34" charset="0"/>
                        </a:rPr>
                        <a:t>Adam</a:t>
                      </a:r>
                    </a:p>
                  </a:txBody>
                  <a:tcPr marT="45725" marB="45725"/>
                </a:tc>
                <a:tc>
                  <a:txBody>
                    <a:bodyPr/>
                    <a:lstStyle/>
                    <a:p>
                      <a:pPr algn="ctr"/>
                      <a:r>
                        <a:rPr lang="en-US" sz="3200" b="1" dirty="0">
                          <a:solidFill>
                            <a:srgbClr val="0000CC"/>
                          </a:solidFill>
                          <a:latin typeface="Calibri" panose="020F0502020204030204" pitchFamily="34" charset="0"/>
                          <a:cs typeface="Calibri" panose="020F0502020204030204" pitchFamily="34" charset="0"/>
                        </a:rPr>
                        <a:t>Jesus</a:t>
                      </a:r>
                    </a:p>
                  </a:txBody>
                  <a:tcPr marT="45725" marB="45725"/>
                </a:tc>
                <a:extLst>
                  <a:ext uri="{0D108BD9-81ED-4DB2-BD59-A6C34878D82A}">
                    <a16:rowId xmlns:a16="http://schemas.microsoft.com/office/drawing/2014/main" val="2650612370"/>
                  </a:ext>
                </a:extLst>
              </a:tr>
              <a:tr h="731520">
                <a:tc>
                  <a:txBody>
                    <a:bodyPr/>
                    <a:lstStyle/>
                    <a:p>
                      <a:r>
                        <a:rPr lang="en-US" sz="3200" dirty="0">
                          <a:latin typeface="Calibri" panose="020F0502020204030204" pitchFamily="34" charset="0"/>
                          <a:cs typeface="Calibri" panose="020F0502020204030204" pitchFamily="34" charset="0"/>
                        </a:rPr>
                        <a:t>Single action</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Disobedience</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Obedience</a:t>
                      </a:r>
                    </a:p>
                  </a:txBody>
                  <a:tcPr marT="45725" marB="45725"/>
                </a:tc>
                <a:extLst>
                  <a:ext uri="{0D108BD9-81ED-4DB2-BD59-A6C34878D82A}">
                    <a16:rowId xmlns:a16="http://schemas.microsoft.com/office/drawing/2014/main" val="885684907"/>
                  </a:ext>
                </a:extLst>
              </a:tr>
              <a:tr h="731520">
                <a:tc>
                  <a:txBody>
                    <a:bodyPr/>
                    <a:lstStyle/>
                    <a:p>
                      <a:r>
                        <a:rPr lang="en-US" sz="3200" dirty="0">
                          <a:latin typeface="Calibri" panose="020F0502020204030204" pitchFamily="34" charset="0"/>
                          <a:cs typeface="Calibri" panose="020F0502020204030204" pitchFamily="34" charset="0"/>
                        </a:rPr>
                        <a:t>Tree</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Knowledge</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Cross</a:t>
                      </a:r>
                    </a:p>
                  </a:txBody>
                  <a:tcPr marT="45725" marB="45725"/>
                </a:tc>
                <a:extLst>
                  <a:ext uri="{0D108BD9-81ED-4DB2-BD59-A6C34878D82A}">
                    <a16:rowId xmlns:a16="http://schemas.microsoft.com/office/drawing/2014/main" val="2049782286"/>
                  </a:ext>
                </a:extLst>
              </a:tr>
              <a:tr h="731520">
                <a:tc>
                  <a:txBody>
                    <a:bodyPr/>
                    <a:lstStyle/>
                    <a:p>
                      <a:r>
                        <a:rPr lang="en-US" sz="3200" dirty="0">
                          <a:latin typeface="Calibri" panose="020F0502020204030204" pitchFamily="34" charset="0"/>
                          <a:cs typeface="Calibri" panose="020F0502020204030204" pitchFamily="34" charset="0"/>
                        </a:rPr>
                        <a:t>Universal impact</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Curse</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Blessing</a:t>
                      </a:r>
                    </a:p>
                  </a:txBody>
                  <a:tcPr marT="45725" marB="45725"/>
                </a:tc>
                <a:extLst>
                  <a:ext uri="{0D108BD9-81ED-4DB2-BD59-A6C34878D82A}">
                    <a16:rowId xmlns:a16="http://schemas.microsoft.com/office/drawing/2014/main" val="4258487401"/>
                  </a:ext>
                </a:extLst>
              </a:tr>
              <a:tr h="731520">
                <a:tc>
                  <a:txBody>
                    <a:bodyPr/>
                    <a:lstStyle/>
                    <a:p>
                      <a:r>
                        <a:rPr lang="en-US" sz="3200" dirty="0">
                          <a:latin typeface="Calibri" panose="020F0502020204030204" pitchFamily="34" charset="0"/>
                          <a:cs typeface="Calibri" panose="020F0502020204030204" pitchFamily="34" charset="0"/>
                        </a:rPr>
                        <a:t>Birth</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Physical</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Spiritual</a:t>
                      </a:r>
                    </a:p>
                  </a:txBody>
                  <a:tcPr marT="45725" marB="45725"/>
                </a:tc>
                <a:extLst>
                  <a:ext uri="{0D108BD9-81ED-4DB2-BD59-A6C34878D82A}">
                    <a16:rowId xmlns:a16="http://schemas.microsoft.com/office/drawing/2014/main" val="3192554384"/>
                  </a:ext>
                </a:extLst>
              </a:tr>
              <a:tr h="731520">
                <a:tc>
                  <a:txBody>
                    <a:bodyPr/>
                    <a:lstStyle/>
                    <a:p>
                      <a:r>
                        <a:rPr lang="en-US" sz="3200" dirty="0">
                          <a:latin typeface="Calibri" panose="020F0502020204030204" pitchFamily="34" charset="0"/>
                          <a:cs typeface="Calibri" panose="020F0502020204030204" pitchFamily="34" charset="0"/>
                        </a:rPr>
                        <a:t>Adam</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First</a:t>
                      </a:r>
                    </a:p>
                  </a:txBody>
                  <a:tcPr marT="45725" marB="45725"/>
                </a:tc>
                <a:tc>
                  <a:txBody>
                    <a:bodyPr/>
                    <a:lstStyle/>
                    <a:p>
                      <a:pPr algn="ctr"/>
                      <a:r>
                        <a:rPr lang="en-US" sz="3200" kern="1200" dirty="0">
                          <a:solidFill>
                            <a:schemeClr val="dk1"/>
                          </a:solidFill>
                          <a:latin typeface="Calibri" panose="020F0502020204030204" pitchFamily="34" charset="0"/>
                          <a:ea typeface="+mn-ea"/>
                          <a:cs typeface="Calibri" panose="020F0502020204030204" pitchFamily="34" charset="0"/>
                        </a:rPr>
                        <a:t>Last</a:t>
                      </a:r>
                    </a:p>
                  </a:txBody>
                  <a:tcPr marT="45725" marB="45725"/>
                </a:tc>
                <a:extLst>
                  <a:ext uri="{0D108BD9-81ED-4DB2-BD59-A6C34878D82A}">
                    <a16:rowId xmlns:a16="http://schemas.microsoft.com/office/drawing/2014/main" val="6341487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648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DB17FC-37F8-4443-B6FA-852C1F1DB1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176213" y="762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2:9</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see Him who was made for a little while lower than the angels,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because of the suffering of death crowned with glory and honor, so that by the grace of God He might taste death for everyone.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DB17FC-37F8-4443-B6FA-852C1F1DB1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176213" y="762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2:9</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see Him who was made for a little while lower than the angels,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because of the suffering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crowned with glory and honor, so that by the grace of God He might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taste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everyone.</a:t>
            </a:r>
          </a:p>
        </p:txBody>
      </p:sp>
    </p:spTree>
    <p:extLst>
      <p:ext uri="{BB962C8B-B14F-4D97-AF65-F5344CB8AC3E}">
        <p14:creationId xmlns:p14="http://schemas.microsoft.com/office/powerpoint/2010/main" val="669030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05050-E10A-4F40-90CC-053A37508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8206" y="524004"/>
            <a:ext cx="7047587" cy="58099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888806A-43E8-4897-B389-FB11B1F6697D}"/>
              </a:ext>
            </a:extLst>
          </p:cNvPr>
          <p:cNvSpPr>
            <a:spLocks noGrp="1" noChangeArrowheads="1"/>
          </p:cNvSpPr>
          <p:nvPr>
            <p:ph type="title"/>
          </p:nvPr>
        </p:nvSpPr>
        <p:spPr>
          <a:xfrm>
            <a:off x="1066800" y="228600"/>
            <a:ext cx="7010400" cy="7620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To Pay the Penalty for Man’s Sin</a:t>
            </a:r>
          </a:p>
        </p:txBody>
      </p:sp>
      <p:pic>
        <p:nvPicPr>
          <p:cNvPr id="39939" name="Picture 7" descr="C:\Documents and Settings\Owner\Application Data\Microsoft\Media Catalog\Downloaded Clips\cl3\BD07737_.wmf">
            <a:extLst>
              <a:ext uri="{FF2B5EF4-FFF2-40B4-BE49-F238E27FC236}">
                <a16:creationId xmlns:a16="http://schemas.microsoft.com/office/drawing/2014/main" id="{79C806B9-47D7-4021-8851-0C8BDFAFAB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1143000"/>
            <a:ext cx="3956050"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4A475D7-A3D1-44CC-B7B8-2913FB039F7C}"/>
              </a:ext>
            </a:extLst>
          </p:cNvPr>
          <p:cNvSpPr>
            <a:spLocks noGrp="1"/>
          </p:cNvSpPr>
          <p:nvPr>
            <p:ph idx="1"/>
          </p:nvPr>
        </p:nvSpPr>
        <p:spPr>
          <a:xfrm>
            <a:off x="914400" y="1143000"/>
            <a:ext cx="3429000" cy="38100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Rom. 6:23</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Gen. 2:17</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Gen. 3:21</a:t>
            </a:r>
          </a:p>
          <a:p>
            <a:pPr marL="457200" indent="-457200">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Hebrews 2:9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DB17FC-37F8-4443-B6FA-852C1F1DB1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176213" y="762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2:9</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see Him who was made for a little while lower than the angels,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because of the suffering of death crowned with glory and honor, so that by the grace of God He might taste death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44283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5BECBB-8FEF-422F-9AD2-569056928379}"/>
              </a:ext>
            </a:extLst>
          </p:cNvPr>
          <p:cNvSpPr/>
          <p:nvPr/>
        </p:nvSpPr>
        <p:spPr>
          <a:xfrm>
            <a:off x="2614613" y="1335088"/>
            <a:ext cx="6300787" cy="2676525"/>
          </a:xfrm>
          <a:prstGeom prst="rect">
            <a:avLst/>
          </a:prstGeom>
        </p:spPr>
        <p:txBody>
          <a:bodyPr>
            <a:spAutoFit/>
          </a:bodyPr>
          <a:lstStyle/>
          <a:p>
            <a:pPr algn="just">
              <a:defRPr/>
            </a:pPr>
            <a:r>
              <a:rPr lang="en-US" sz="2800" dirty="0">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His own, that He bore the guilt and suffered the penalty for their sins. He died</a:t>
            </a:r>
          </a:p>
        </p:txBody>
      </p:sp>
      <p:sp>
        <p:nvSpPr>
          <p:cNvPr id="5" name="TextBox 4">
            <a:extLst>
              <a:ext uri="{FF2B5EF4-FFF2-40B4-BE49-F238E27FC236}">
                <a16:creationId xmlns:a16="http://schemas.microsoft.com/office/drawing/2014/main" id="{B30D8041-C4E9-43C4-91A8-934E7133E539}"/>
              </a:ext>
            </a:extLst>
          </p:cNvPr>
          <p:cNvSpPr txBox="1"/>
          <p:nvPr/>
        </p:nvSpPr>
        <p:spPr>
          <a:xfrm>
            <a:off x="1559719" y="79375"/>
            <a:ext cx="6024562" cy="1015663"/>
          </a:xfrm>
          <a:prstGeom prst="rect">
            <a:avLst/>
          </a:prstGeom>
          <a:noFill/>
        </p:spPr>
        <p:txBody>
          <a:bodyPr>
            <a:spAutoFit/>
          </a:bodyPr>
          <a:lstStyle/>
          <a:p>
            <a:pPr algn="ctr">
              <a:defRPr/>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Jay Adams </a:t>
            </a:r>
          </a:p>
          <a:p>
            <a:pPr algn="ctr">
              <a:defRPr/>
            </a:pPr>
            <a:r>
              <a:rPr lang="en-US" i="1" dirty="0">
                <a:latin typeface="Calibri" panose="020F0502020204030204" pitchFamily="34" charset="0"/>
                <a:cs typeface="Calibri" panose="020F0502020204030204" pitchFamily="34" charset="0"/>
              </a:rPr>
              <a:t>Competent to Counsel</a:t>
            </a:r>
            <a:r>
              <a:rPr lang="en-US" dirty="0">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5E37B89F-1448-4262-8EA8-2FC706805B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524000"/>
            <a:ext cx="2204751" cy="2209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3A646BFF-B9C9-4B47-A327-A1635B2F8A0F}"/>
              </a:ext>
            </a:extLst>
          </p:cNvPr>
          <p:cNvSpPr/>
          <p:nvPr/>
        </p:nvSpPr>
        <p:spPr>
          <a:xfrm>
            <a:off x="76200" y="3875088"/>
            <a:ext cx="8839200" cy="2678112"/>
          </a:xfrm>
          <a:prstGeom prst="rect">
            <a:avLst/>
          </a:prstGeom>
        </p:spPr>
        <p:txBody>
          <a:bodyPr>
            <a:spAutoFit/>
          </a:bodyPr>
          <a:lstStyle/>
          <a:p>
            <a:pPr algn="just">
              <a:defRPr/>
            </a:pPr>
            <a:r>
              <a:rPr lang="en-US" sz="2800" dirty="0">
                <a:latin typeface="Calibri" panose="020F0502020204030204" pitchFamily="34" charset="0"/>
                <a:cs typeface="Calibri" panose="020F0502020204030204" pitchFamily="34" charset="0"/>
              </a:rPr>
              <a:t>that all whom the Father had given to Him might come unto Him and have life everlasting. As a reformed Christian, the writer believes that counselors must not tell any unsaved counselee that Christ </a:t>
            </a:r>
            <a:r>
              <a:rPr lang="en-US" sz="2800" dirty="0">
                <a:solidFill>
                  <a:prstClr val="white"/>
                </a:solidFill>
                <a:latin typeface="Calibri" panose="020F0502020204030204" pitchFamily="34" charset="0"/>
                <a:cs typeface="Calibri" panose="020F0502020204030204" pitchFamily="34" charset="0"/>
              </a:rPr>
              <a:t>died for him, </a:t>
            </a:r>
            <a:r>
              <a:rPr lang="en-US" sz="2800" b="1" u="sng" dirty="0">
                <a:solidFill>
                  <a:srgbClr val="FFFFCC"/>
                </a:solidFill>
                <a:latin typeface="Calibri" panose="020F0502020204030204" pitchFamily="34" charset="0"/>
                <a:cs typeface="Calibri" panose="020F0502020204030204" pitchFamily="34" charset="0"/>
              </a:rPr>
              <a:t>FOR THEY CANNOT SAY THAT</a:t>
            </a:r>
            <a:r>
              <a:rPr lang="en-US" sz="2800" dirty="0">
                <a:solidFill>
                  <a:prstClr val="white"/>
                </a:solidFill>
                <a:latin typeface="Calibri" panose="020F0502020204030204" pitchFamily="34" charset="0"/>
                <a:cs typeface="Calibri" panose="020F0502020204030204" pitchFamily="34" charset="0"/>
              </a:rPr>
              <a:t>. No man knows except Christ Himself who are His elect for whom He died." [emphasis mine]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73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CAE6DD28-FEBE-44ED-ABDF-5340F80283F5}"/>
              </a:ext>
            </a:extLst>
          </p:cNvPr>
          <p:cNvSpPr>
            <a:spLocks noGrp="1" noChangeArrowheads="1"/>
          </p:cNvSpPr>
          <p:nvPr>
            <p:ph type="body" idx="4294967295"/>
          </p:nvPr>
        </p:nvSpPr>
        <p:spPr>
          <a:xfrm>
            <a:off x="457200" y="1447800"/>
            <a:ext cx="8458200" cy="38862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pic>
        <p:nvPicPr>
          <p:cNvPr id="64514" name="Picture 2">
            <a:extLst>
              <a:ext uri="{FF2B5EF4-FFF2-40B4-BE49-F238E27FC236}">
                <a16:creationId xmlns:a16="http://schemas.microsoft.com/office/drawing/2014/main" id="{5DD40865-10A1-48BC-AA5B-C5F56EA64A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762000"/>
            <a:ext cx="8339327" cy="41452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90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DA970-B1EA-44EC-B370-33FBFB2157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3391D193-E7CF-4BC4-820B-8AC9F5BBDE72}"/>
              </a:ext>
            </a:extLst>
          </p:cNvPr>
          <p:cNvSpPr>
            <a:spLocks noChangeArrowheads="1"/>
          </p:cNvSpPr>
          <p:nvPr/>
        </p:nvSpPr>
        <p:spPr bwMode="auto">
          <a:xfrm>
            <a:off x="176213" y="1524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2:14</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since the children share in flesh and blood, He Himself likewise also partook of the same, that through death He might render powerless him who had the power of death, that is, the devil.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64684-60CA-4C50-B497-88EECD0A31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3391D193-E7CF-4BC4-820B-8AC9F5BBDE72}"/>
              </a:ext>
            </a:extLst>
          </p:cNvPr>
          <p:cNvSpPr>
            <a:spLocks noChangeArrowheads="1"/>
          </p:cNvSpPr>
          <p:nvPr/>
        </p:nvSpPr>
        <p:spPr bwMode="auto">
          <a:xfrm>
            <a:off x="176213" y="1524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2:14</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since the children share in flesh and blood, He Himself likewise also partook of the same, that through death He might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render powerless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who had the power of death, that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02030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D699A13-E3BF-4E80-A7BA-5AE615F75764}"/>
              </a:ext>
            </a:extLst>
          </p:cNvPr>
          <p:cNvSpPr>
            <a:spLocks noGrp="1" noChangeArrowheads="1"/>
          </p:cNvSpPr>
          <p:nvPr>
            <p:ph type="title"/>
          </p:nvPr>
        </p:nvSpPr>
        <p:spPr>
          <a:xfrm>
            <a:off x="1562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(Job 1:7; 2:2; Luke 4:5-8; Rom. 8:19-22)</a:t>
            </a: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147" name="Rectangle 3">
            <a:extLst>
              <a:ext uri="{FF2B5EF4-FFF2-40B4-BE49-F238E27FC236}">
                <a16:creationId xmlns:a16="http://schemas.microsoft.com/office/drawing/2014/main" id="{E20A4117-02C0-435B-BA49-74ABF45830C5}"/>
              </a:ext>
            </a:extLst>
          </p:cNvPr>
          <p:cNvSpPr>
            <a:spLocks noGrp="1" noChangeArrowheads="1"/>
          </p:cNvSpPr>
          <p:nvPr>
            <p:ph type="body" idx="1"/>
          </p:nvPr>
        </p:nvSpPr>
        <p:spPr>
          <a:xfrm>
            <a:off x="1714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Whole world lies in his power (1 John 5:19)</a:t>
            </a:r>
          </a:p>
        </p:txBody>
      </p:sp>
      <p:pic>
        <p:nvPicPr>
          <p:cNvPr id="28676" name="Picture 2" descr="https://encrypted-tbn2.gstatic.com/images?q=tbn:ANd9GcSBMfbzscRtRxzhQdk5QNPtl4JEhIIZ2ki1w7Rw4zlT093wbKclsg">
            <a:extLst>
              <a:ext uri="{FF2B5EF4-FFF2-40B4-BE49-F238E27FC236}">
                <a16:creationId xmlns:a16="http://schemas.microsoft.com/office/drawing/2014/main" id="{AD44DBCC-F00E-46BC-A785-7F30CBE59F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700" y="2133600"/>
            <a:ext cx="142036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823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a:extLst>
              <a:ext uri="{FF2B5EF4-FFF2-40B4-BE49-F238E27FC236}">
                <a16:creationId xmlns:a16="http://schemas.microsoft.com/office/drawing/2014/main" id="{65D4DCBA-C569-4E35-9EF6-409DC374ED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9650" y="293688"/>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0A52444-55AE-44B7-8B3D-1C69D6C82ECC}"/>
              </a:ext>
            </a:extLst>
          </p:cNvPr>
          <p:cNvSpPr>
            <a:spLocks noGrp="1" noChangeArrowheads="1"/>
          </p:cNvSpPr>
          <p:nvPr>
            <p:ph type="title"/>
          </p:nvPr>
        </p:nvSpPr>
        <p:spPr>
          <a:xfrm>
            <a:off x="2095500" y="228600"/>
            <a:ext cx="4953000" cy="9144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rPr>
              <a:t>An Important Doctrine</a:t>
            </a:r>
          </a:p>
        </p:txBody>
      </p:sp>
      <p:sp>
        <p:nvSpPr>
          <p:cNvPr id="3" name="Content Placeholder 2">
            <a:extLst>
              <a:ext uri="{FF2B5EF4-FFF2-40B4-BE49-F238E27FC236}">
                <a16:creationId xmlns:a16="http://schemas.microsoft.com/office/drawing/2014/main" id="{BBC7A448-C13B-44F3-895C-0B10A4283455}"/>
              </a:ext>
            </a:extLst>
          </p:cNvPr>
          <p:cNvSpPr>
            <a:spLocks noGrp="1"/>
          </p:cNvSpPr>
          <p:nvPr>
            <p:ph idx="1"/>
          </p:nvPr>
        </p:nvSpPr>
        <p:spPr>
          <a:xfrm>
            <a:off x="609600" y="990600"/>
            <a:ext cx="3810000" cy="5334000"/>
          </a:xfrm>
        </p:spPr>
        <p:txBody>
          <a:bodyPr/>
          <a:lstStyle/>
          <a:p>
            <a:pPr marL="457200" indent="-457200">
              <a:lnSpc>
                <a:spcPct val="200000"/>
              </a:lnSpc>
              <a:defRPr/>
            </a:pPr>
            <a:r>
              <a:rPr lang="en-US" dirty="0">
                <a:effectLst>
                  <a:outerShdw blurRad="38100" dist="38100" dir="2700000" algn="tl">
                    <a:srgbClr val="000000">
                      <a:alpha val="43137"/>
                    </a:srgbClr>
                  </a:outerShdw>
                </a:effectLst>
                <a:latin typeface="Calibri" panose="020F0502020204030204" pitchFamily="34" charset="0"/>
              </a:rPr>
              <a:t>Incarnation</a:t>
            </a:r>
          </a:p>
          <a:p>
            <a:pPr marL="457200" indent="-457200">
              <a:lnSpc>
                <a:spcPct val="200000"/>
              </a:lnSpc>
              <a:defRPr/>
            </a:pPr>
            <a:r>
              <a:rPr lang="en-US" dirty="0">
                <a:effectLst>
                  <a:outerShdw blurRad="38100" dist="38100" dir="2700000" algn="tl">
                    <a:srgbClr val="000000">
                      <a:alpha val="43137"/>
                    </a:srgbClr>
                  </a:outerShdw>
                </a:effectLst>
                <a:latin typeface="Calibri" panose="020F0502020204030204" pitchFamily="34" charset="0"/>
              </a:rPr>
              <a:t>Hypostatic Union</a:t>
            </a:r>
          </a:p>
          <a:p>
            <a:pPr marL="457200" indent="-457200">
              <a:lnSpc>
                <a:spcPct val="200000"/>
              </a:lnSpc>
              <a:defRPr/>
            </a:pPr>
            <a:r>
              <a:rPr lang="en-US" dirty="0">
                <a:effectLst>
                  <a:outerShdw blurRad="38100" dist="38100" dir="2700000" algn="tl">
                    <a:srgbClr val="000000">
                      <a:alpha val="43137"/>
                    </a:srgbClr>
                  </a:outerShdw>
                </a:effectLst>
                <a:latin typeface="Calibri" panose="020F0502020204030204" pitchFamily="34" charset="0"/>
              </a:rPr>
              <a:t>Unique God-Man</a:t>
            </a:r>
          </a:p>
          <a:p>
            <a:pPr marL="457200" indent="-457200">
              <a:lnSpc>
                <a:spcPct val="200000"/>
              </a:lnSpc>
              <a:defRPr/>
            </a:pPr>
            <a:r>
              <a:rPr lang="en-US" dirty="0">
                <a:effectLst>
                  <a:outerShdw blurRad="38100" dist="38100" dir="2700000" algn="tl">
                    <a:srgbClr val="000000">
                      <a:alpha val="43137"/>
                    </a:srgbClr>
                  </a:outerShdw>
                </a:effectLst>
                <a:latin typeface="Calibri" panose="020F0502020204030204" pitchFamily="34" charset="0"/>
              </a:rPr>
              <a:t>100% God</a:t>
            </a:r>
          </a:p>
          <a:p>
            <a:pPr marL="457200" indent="-457200">
              <a:lnSpc>
                <a:spcPct val="200000"/>
              </a:lnSpc>
              <a:defRPr/>
            </a:pPr>
            <a:r>
              <a:rPr lang="en-US" dirty="0">
                <a:effectLst>
                  <a:outerShdw blurRad="38100" dist="38100" dir="2700000" algn="tl">
                    <a:srgbClr val="000000">
                      <a:alpha val="43137"/>
                    </a:srgbClr>
                  </a:outerShdw>
                </a:effectLst>
                <a:latin typeface="Calibri" panose="020F0502020204030204" pitchFamily="34" charset="0"/>
              </a:rPr>
              <a:t>100 % Man</a:t>
            </a:r>
          </a:p>
        </p:txBody>
      </p:sp>
      <p:pic>
        <p:nvPicPr>
          <p:cNvPr id="19460" name="Picture 4">
            <a:extLst>
              <a:ext uri="{FF2B5EF4-FFF2-40B4-BE49-F238E27FC236}">
                <a16:creationId xmlns:a16="http://schemas.microsoft.com/office/drawing/2014/main" id="{B335A5EE-0E5B-4848-992A-A0E6E194C3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1000" y="1892300"/>
            <a:ext cx="45339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96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63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06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Christ takes the scroll (5:7)</a:t>
            </a:r>
          </a:p>
          <a:p>
            <a:pPr marL="461963" indent="-461963">
              <a:lnSpc>
                <a:spcPct val="90000"/>
              </a:lnSpc>
              <a:spcBef>
                <a:spcPts val="1200"/>
              </a:spcBef>
              <a:spcAft>
                <a:spcPts val="1200"/>
              </a:spcAft>
              <a:defRPr/>
            </a:pPr>
            <a:r>
              <a:rPr lang="en-US" dirty="0">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07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013ACED-49D4-41BA-8E49-E9FCA1BB788C}"/>
              </a:ext>
            </a:extLst>
          </p:cNvPr>
          <p:cNvSpPr>
            <a:spLocks noGrp="1" noChangeArrowheads="1"/>
          </p:cNvSpPr>
          <p:nvPr>
            <p:ph type="title" idx="4294967295"/>
          </p:nvPr>
        </p:nvSpPr>
        <p:spPr>
          <a:xfrm>
            <a:off x="990600" y="228600"/>
            <a:ext cx="7162800" cy="652463"/>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God’s Role in Redemption (Rev 5)</a:t>
            </a:r>
          </a:p>
        </p:txBody>
      </p:sp>
      <p:sp>
        <p:nvSpPr>
          <p:cNvPr id="56323" name="Rectangle 3">
            <a:extLst>
              <a:ext uri="{FF2B5EF4-FFF2-40B4-BE49-F238E27FC236}">
                <a16:creationId xmlns:a16="http://schemas.microsoft.com/office/drawing/2014/main" id="{62FADFAE-9AB1-4826-84A5-D255027174D3}"/>
              </a:ext>
            </a:extLst>
          </p:cNvPr>
          <p:cNvSpPr>
            <a:spLocks noGrp="1" noChangeArrowheads="1"/>
          </p:cNvSpPr>
          <p:nvPr>
            <p:ph type="body" idx="4294967295"/>
          </p:nvPr>
        </p:nvSpPr>
        <p:spPr>
          <a:xfrm>
            <a:off x="457200" y="1143000"/>
            <a:ext cx="7924800" cy="3429000"/>
          </a:xfrm>
        </p:spPr>
        <p:txBody>
          <a:bodyPr/>
          <a:lstStyle/>
          <a:p>
            <a:pPr marL="461963" indent="-461963">
              <a:lnSpc>
                <a:spcPct val="90000"/>
              </a:lnSpc>
              <a:spcBef>
                <a:spcPts val="1200"/>
              </a:spcBef>
              <a:spcAft>
                <a:spcPts val="1200"/>
              </a:spcAft>
              <a:defRPr/>
            </a:pPr>
            <a:r>
              <a:rPr lang="en-US" dirty="0">
                <a:latin typeface="Calibri" panose="020F0502020204030204" pitchFamily="34" charset="0"/>
              </a:rPr>
              <a:t>Seven sealed scroll (5:1)</a:t>
            </a:r>
          </a:p>
          <a:p>
            <a:pPr marL="461963" indent="-461963">
              <a:lnSpc>
                <a:spcPct val="90000"/>
              </a:lnSpc>
              <a:spcBef>
                <a:spcPts val="1200"/>
              </a:spcBef>
              <a:spcAft>
                <a:spcPts val="1200"/>
              </a:spcAft>
              <a:defRPr/>
            </a:pPr>
            <a:r>
              <a:rPr lang="en-US" dirty="0">
                <a:latin typeface="Calibri" panose="020F0502020204030204" pitchFamily="34" charset="0"/>
              </a:rPr>
              <a:t>John weeps (5:2-4)</a:t>
            </a:r>
          </a:p>
          <a:p>
            <a:pPr marL="461963" indent="-461963">
              <a:lnSpc>
                <a:spcPct val="90000"/>
              </a:lnSpc>
              <a:spcBef>
                <a:spcPts val="1200"/>
              </a:spcBef>
              <a:spcAft>
                <a:spcPts val="1200"/>
              </a:spcAft>
              <a:defRPr/>
            </a:pPr>
            <a:r>
              <a:rPr lang="en-US" dirty="0">
                <a:latin typeface="Calibri" panose="020F0502020204030204" pitchFamily="34" charset="0"/>
              </a:rPr>
              <a:t>Christ is qualified to open the scroll (5:5-6)</a:t>
            </a:r>
          </a:p>
          <a:p>
            <a:pPr marL="461963" indent="-461963">
              <a:lnSpc>
                <a:spcPct val="90000"/>
              </a:lnSpc>
              <a:spcBef>
                <a:spcPts val="1200"/>
              </a:spcBef>
              <a:spcAft>
                <a:spcPts val="1200"/>
              </a:spcAft>
              <a:defRPr/>
            </a:pPr>
            <a:r>
              <a:rPr lang="en-US" dirty="0">
                <a:latin typeface="Calibri" panose="020F0502020204030204" pitchFamily="34" charset="0"/>
              </a:rPr>
              <a:t>Christ takes the scroll (5:7)</a:t>
            </a:r>
          </a:p>
          <a:p>
            <a:pPr marL="461963" indent="-461963">
              <a:lnSpc>
                <a:spcPct val="90000"/>
              </a:lnSpc>
              <a:spcBef>
                <a:spcPts val="1200"/>
              </a:spcBef>
              <a:spcAft>
                <a:spcPts val="1200"/>
              </a:spcAft>
              <a:defRPr/>
            </a:pPr>
            <a:r>
              <a:rPr lang="en-US" b="1" u="sng" dirty="0">
                <a:solidFill>
                  <a:srgbClr val="FFFFCC"/>
                </a:solidFill>
                <a:latin typeface="Calibri" panose="020F0502020204030204" pitchFamily="34" charset="0"/>
              </a:rPr>
              <a:t>Christ praised by various entities (5:8-14)</a:t>
            </a:r>
          </a:p>
        </p:txBody>
      </p:sp>
      <p:pic>
        <p:nvPicPr>
          <p:cNvPr id="52228" name="Picture 5">
            <a:extLst>
              <a:ext uri="{FF2B5EF4-FFF2-40B4-BE49-F238E27FC236}">
                <a16:creationId xmlns:a16="http://schemas.microsoft.com/office/drawing/2014/main" id="{DE3DC97F-BBCF-45F4-9968-FCE1DCA38B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0" y="10668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a:extLst>
              <a:ext uri="{FF2B5EF4-FFF2-40B4-BE49-F238E27FC236}">
                <a16:creationId xmlns:a16="http://schemas.microsoft.com/office/drawing/2014/main" id="{92746537-BC36-45F9-9B31-3241808115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97238" y="4800600"/>
            <a:ext cx="2549525"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820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Pre-</a:t>
            </a:r>
            <a:r>
              <a:rPr lang="en-US" dirty="0" err="1">
                <a:latin typeface="Calibri" panose="020F0502020204030204" pitchFamily="34" charset="0"/>
              </a:rPr>
              <a:t>diluvian</a:t>
            </a:r>
            <a:r>
              <a:rPr lang="en-US" dirty="0">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1697038" y="228600"/>
            <a:ext cx="5749925" cy="762000"/>
          </a:xfrm>
        </p:spPr>
        <p:txBody>
          <a:bodyPr anchor="t"/>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228600" y="1143000"/>
            <a:ext cx="7543800" cy="5105400"/>
          </a:xfrm>
        </p:spPr>
        <p:txBody>
          <a:bodyPr/>
          <a:lstStyle/>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Initial eviction from heaven (Isa 14:12-15; Ezek 28:12-17)</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Eden (Gen 3:15)</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Pre-</a:t>
            </a:r>
            <a:r>
              <a:rPr lang="en-US" dirty="0" err="1">
                <a:latin typeface="Calibri" panose="020F0502020204030204" pitchFamily="34" charset="0"/>
              </a:rPr>
              <a:t>diluvian</a:t>
            </a:r>
            <a:r>
              <a:rPr lang="en-US" dirty="0">
                <a:latin typeface="Calibri" panose="020F0502020204030204" pitchFamily="34" charset="0"/>
              </a:rPr>
              <a:t> world (1 Pet 3:19-20)</a:t>
            </a:r>
          </a:p>
          <a:p>
            <a:pPr marL="461963" indent="-461963" eaLnBrk="1" hangingPunct="1">
              <a:spcBef>
                <a:spcPts val="600"/>
              </a:spcBef>
              <a:spcAft>
                <a:spcPts val="600"/>
              </a:spcAft>
              <a:buSzPct val="100000"/>
              <a:buFont typeface="+mj-lt"/>
              <a:buAutoNum type="arabicPeriod"/>
              <a:defRPr/>
            </a:pPr>
            <a:r>
              <a:rPr lang="en-US" b="1" u="sng" dirty="0">
                <a:solidFill>
                  <a:srgbClr val="FFFFCC"/>
                </a:solidFill>
                <a:latin typeface="Calibri" panose="020F0502020204030204" pitchFamily="34" charset="0"/>
              </a:rPr>
              <a:t>Cross (John 12:31; 16:11; Col 2:15; Heb 2:14; 1 John 3:8)</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Mid point of the Tribulation (Rev 12:9)</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Beginning of millennium (Rev 20:2-3)</a:t>
            </a:r>
          </a:p>
          <a:p>
            <a:pPr marL="461963" indent="-461963" eaLnBrk="1" hangingPunct="1">
              <a:spcBef>
                <a:spcPts val="600"/>
              </a:spcBef>
              <a:spcAft>
                <a:spcPts val="600"/>
              </a:spcAft>
              <a:buSzPct val="100000"/>
              <a:buFont typeface="+mj-lt"/>
              <a:buAutoNum type="arabicPeriod"/>
              <a:defRPr/>
            </a:pPr>
            <a:r>
              <a:rPr lang="en-US" dirty="0">
                <a:latin typeface="Calibri" panose="020F0502020204030204" pitchFamily="34" charset="0"/>
              </a:rPr>
              <a:t>End of millennium (Rev 20:10)</a:t>
            </a:r>
          </a:p>
        </p:txBody>
      </p:sp>
      <p:pic>
        <p:nvPicPr>
          <p:cNvPr id="58372" name="Picture 4">
            <a:extLst>
              <a:ext uri="{FF2B5EF4-FFF2-40B4-BE49-F238E27FC236}">
                <a16:creationId xmlns:a16="http://schemas.microsoft.com/office/drawing/2014/main" id="{CF819EE7-4BCF-49F9-B3FC-1401DC5E4A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0902" y="1820069"/>
            <a:ext cx="12454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719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101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F012C-F31A-4AEC-A49D-0A869C8A95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EF9759FB-6BB3-4FAE-B7EE-FA7B02B688E3}"/>
              </a:ext>
            </a:extLst>
          </p:cNvPr>
          <p:cNvSpPr>
            <a:spLocks noChangeArrowheads="1"/>
          </p:cNvSpPr>
          <p:nvPr/>
        </p:nvSpPr>
        <p:spPr bwMode="auto">
          <a:xfrm>
            <a:off x="176213" y="76200"/>
            <a:ext cx="8791575" cy="2692400"/>
          </a:xfrm>
          <a:prstGeom prst="rect">
            <a:avLst/>
          </a:prstGeom>
          <a:noFill/>
          <a:ln w="28575">
            <a:noFill/>
            <a:miter lim="800000"/>
            <a:headEnd/>
            <a:tailEnd/>
          </a:ln>
        </p:spPr>
        <p:txBody>
          <a:bodyPr>
            <a:spAutoFit/>
          </a:bodyPr>
          <a:lstStyle/>
          <a:p>
            <a:pPr algn="ctr">
              <a:spcAft>
                <a:spcPts val="600"/>
              </a:spcAft>
              <a:defRPr/>
            </a:pPr>
            <a:r>
              <a:rPr lang="en-US" sz="40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2:15</a:t>
            </a:r>
          </a:p>
          <a:p>
            <a:pPr algn="just">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release those who through fear of death were all their lifetime subject to bondage.</a:t>
            </a:r>
          </a:p>
        </p:txBody>
      </p:sp>
      <p:pic>
        <p:nvPicPr>
          <p:cNvPr id="3" name="Picture 2">
            <a:extLst>
              <a:ext uri="{FF2B5EF4-FFF2-40B4-BE49-F238E27FC236}">
                <a16:creationId xmlns:a16="http://schemas.microsoft.com/office/drawing/2014/main" id="{3F6D5D13-7557-4249-9DF7-EEE6310FA6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1766" y="2514600"/>
            <a:ext cx="3440468" cy="228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CF9A0-3757-4327-8EBB-FBA9488F541C}"/>
              </a:ext>
            </a:extLst>
          </p:cNvPr>
          <p:cNvSpPr/>
          <p:nvPr/>
        </p:nvSpPr>
        <p:spPr>
          <a:xfrm>
            <a:off x="242888" y="1724025"/>
            <a:ext cx="8658225" cy="3046988"/>
          </a:xfrm>
          <a:prstGeom prst="rect">
            <a:avLst/>
          </a:prstGeom>
        </p:spPr>
        <p:txBody>
          <a:bodyPr wrap="square">
            <a:spAutoFit/>
          </a:bodyPr>
          <a:lstStyle/>
          <a:p>
            <a:pPr algn="just">
              <a:defRPr/>
            </a:pPr>
            <a:r>
              <a:rPr lang="en-US" sz="3200" dirty="0">
                <a:effectLst>
                  <a:outerShdw blurRad="38100" dist="38100" dir="2700000" algn="tl">
                    <a:srgbClr val="000000">
                      <a:alpha val="43137"/>
                    </a:srgbClr>
                  </a:outerShdw>
                </a:effectLst>
                <a:latin typeface="Calibri" panose="020F0502020204030204" pitchFamily="34" charset="0"/>
                <a:cs typeface="+mn-cs"/>
              </a:rPr>
              <a:t>“The act of </a:t>
            </a:r>
            <a:r>
              <a:rPr lang="en-US" sz="3200" i="1" dirty="0">
                <a:solidFill>
                  <a:srgbClr val="FFFFCC"/>
                </a:solidFill>
                <a:effectLst>
                  <a:outerShdw blurRad="38100" dist="38100" dir="2700000" algn="tl">
                    <a:srgbClr val="000000">
                      <a:alpha val="43137"/>
                    </a:srgbClr>
                  </a:outerShdw>
                </a:effectLst>
                <a:latin typeface="Calibri" panose="020F0502020204030204" pitchFamily="34" charset="0"/>
                <a:cs typeface="+mn-cs"/>
              </a:rPr>
              <a:t>kenosis</a:t>
            </a:r>
            <a:r>
              <a:rPr lang="en-US" sz="3200" dirty="0">
                <a:effectLst>
                  <a:outerShdw blurRad="38100" dist="38100" dir="2700000" algn="tl">
                    <a:srgbClr val="000000">
                      <a:alpha val="43137"/>
                    </a:srgbClr>
                  </a:outerShdw>
                </a:effectLst>
                <a:latin typeface="Calibri" panose="020F0502020204030204" pitchFamily="34" charset="0"/>
                <a:cs typeface="+mn-cs"/>
              </a:rPr>
              <a:t> as stated in Philippians 2 may therefore be properly understood to mean that Christ surrendered no attribute of deity, but that He did voluntarily restrict their independent use in keeping with His purpose of living among men and their limitations.”</a:t>
            </a:r>
          </a:p>
        </p:txBody>
      </p:sp>
      <p:sp>
        <p:nvSpPr>
          <p:cNvPr id="3" name="TextBox 2">
            <a:extLst>
              <a:ext uri="{FF2B5EF4-FFF2-40B4-BE49-F238E27FC236}">
                <a16:creationId xmlns:a16="http://schemas.microsoft.com/office/drawing/2014/main" id="{35979333-E6E8-42F6-8593-F6A84ABBCFE6}"/>
              </a:ext>
            </a:extLst>
          </p:cNvPr>
          <p:cNvSpPr txBox="1"/>
          <p:nvPr/>
        </p:nvSpPr>
        <p:spPr>
          <a:xfrm>
            <a:off x="990600" y="223837"/>
            <a:ext cx="7086600" cy="1015663"/>
          </a:xfrm>
          <a:prstGeom prst="rect">
            <a:avLst/>
          </a:prstGeom>
          <a:noFill/>
        </p:spPr>
        <p:txBody>
          <a:bodyPr>
            <a:spAutoFit/>
          </a:bodyP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defRPr/>
            </a:pPr>
            <a:r>
              <a:rPr lang="en-US" i="1" dirty="0">
                <a:effectLst>
                  <a:outerShdw blurRad="38100" dist="38100" dir="2700000" algn="tl">
                    <a:srgbClr val="000000">
                      <a:alpha val="43137"/>
                    </a:srgbClr>
                  </a:outerShdw>
                </a:effectLst>
                <a:latin typeface="Calibri" panose="020F0502020204030204" pitchFamily="34" charset="0"/>
                <a:cs typeface="+mn-cs"/>
              </a:rPr>
              <a:t>Jesus Christ Our Lord</a:t>
            </a:r>
            <a:r>
              <a:rPr lang="en-US" dirty="0">
                <a:effectLst>
                  <a:outerShdw blurRad="38100" dist="38100" dir="2700000" algn="tl">
                    <a:srgbClr val="000000">
                      <a:alpha val="43137"/>
                    </a:srgbClr>
                  </a:outerShdw>
                </a:effectLst>
                <a:latin typeface="Calibri" panose="020F0502020204030204" pitchFamily="34" charset="0"/>
                <a:cs typeface="+mn-cs"/>
              </a:rPr>
              <a:t>, 143-44</a:t>
            </a:r>
          </a:p>
        </p:txBody>
      </p:sp>
      <p:pic>
        <p:nvPicPr>
          <p:cNvPr id="4" name="Picture 3">
            <a:extLst>
              <a:ext uri="{FF2B5EF4-FFF2-40B4-BE49-F238E27FC236}">
                <a16:creationId xmlns:a16="http://schemas.microsoft.com/office/drawing/2014/main" id="{39C2EA43-430E-4FB0-8B66-1587410805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 y="152400"/>
            <a:ext cx="1371600" cy="1371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F012C-F31A-4AEC-A49D-0A869C8A95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EF9759FB-6BB3-4FAE-B7EE-FA7B02B688E3}"/>
              </a:ext>
            </a:extLst>
          </p:cNvPr>
          <p:cNvSpPr>
            <a:spLocks noChangeArrowheads="1"/>
          </p:cNvSpPr>
          <p:nvPr/>
        </p:nvSpPr>
        <p:spPr bwMode="auto">
          <a:xfrm>
            <a:off x="176213" y="76200"/>
            <a:ext cx="8791575" cy="2692400"/>
          </a:xfrm>
          <a:prstGeom prst="rect">
            <a:avLst/>
          </a:prstGeom>
          <a:noFill/>
          <a:ln w="28575">
            <a:noFill/>
            <a:miter lim="800000"/>
            <a:headEnd/>
            <a:tailEnd/>
          </a:ln>
        </p:spPr>
        <p:txBody>
          <a:bodyPr>
            <a:spAutoFit/>
          </a:bodyPr>
          <a:lstStyle/>
          <a:p>
            <a:pPr algn="ctr">
              <a:spcAft>
                <a:spcPts val="600"/>
              </a:spcAft>
              <a:defRPr/>
            </a:pPr>
            <a:r>
              <a:rPr lang="en-US" sz="40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2:15</a:t>
            </a:r>
          </a:p>
          <a:p>
            <a:pPr algn="just">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release those who through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fear of death</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all their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lifetime</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subject to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bondage</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03512773-C46E-4361-97D8-CBC90AA29E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1766" y="2514600"/>
            <a:ext cx="3440468" cy="2286000"/>
          </a:xfrm>
          <a:prstGeom prst="rect">
            <a:avLst/>
          </a:prstGeom>
        </p:spPr>
      </p:pic>
    </p:spTree>
    <p:extLst>
      <p:ext uri="{BB962C8B-B14F-4D97-AF65-F5344CB8AC3E}">
        <p14:creationId xmlns:p14="http://schemas.microsoft.com/office/powerpoint/2010/main" val="3807376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CAE6DD28-FEBE-44ED-ABDF-5340F80283F5}"/>
              </a:ext>
            </a:extLst>
          </p:cNvPr>
          <p:cNvSpPr>
            <a:spLocks noGrp="1" noChangeArrowheads="1"/>
          </p:cNvSpPr>
          <p:nvPr>
            <p:ph type="body" idx="4294967295"/>
          </p:nvPr>
        </p:nvSpPr>
        <p:spPr>
          <a:xfrm>
            <a:off x="457200" y="1447800"/>
            <a:ext cx="8458200" cy="38862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pic>
        <p:nvPicPr>
          <p:cNvPr id="64514" name="Picture 2">
            <a:extLst>
              <a:ext uri="{FF2B5EF4-FFF2-40B4-BE49-F238E27FC236}">
                <a16:creationId xmlns:a16="http://schemas.microsoft.com/office/drawing/2014/main" id="{5DD40865-10A1-48BC-AA5B-C5F56EA64A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762000"/>
            <a:ext cx="8339327" cy="41452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6D21A8-C024-4A7F-B31F-890F8DBEC4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D30CBD03-2C55-4576-84B4-76997996F983}"/>
              </a:ext>
            </a:extLst>
          </p:cNvPr>
          <p:cNvSpPr>
            <a:spLocks noChangeArrowheads="1"/>
          </p:cNvSpPr>
          <p:nvPr/>
        </p:nvSpPr>
        <p:spPr bwMode="auto">
          <a:xfrm>
            <a:off x="176213" y="76200"/>
            <a:ext cx="8791575" cy="2631490"/>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2 Corinthians 5:8</a:t>
            </a:r>
          </a:p>
          <a:p>
            <a:pPr algn="just">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of good courage, I say, and prefer rather to be absent from the body and to be at home with the Lord.</a:t>
            </a:r>
          </a:p>
        </p:txBody>
      </p:sp>
      <p:pic>
        <p:nvPicPr>
          <p:cNvPr id="3" name="Picture 2">
            <a:extLst>
              <a:ext uri="{FF2B5EF4-FFF2-40B4-BE49-F238E27FC236}">
                <a16:creationId xmlns:a16="http://schemas.microsoft.com/office/drawing/2014/main" id="{C1CBE9FF-93BC-45DE-912E-5A50B246356D}"/>
              </a:ext>
            </a:extLst>
          </p:cNvPr>
          <p:cNvPicPr>
            <a:picLocks noChangeAspect="1"/>
          </p:cNvPicPr>
          <p:nvPr/>
        </p:nvPicPr>
        <p:blipFill>
          <a:blip r:embed="rId3"/>
          <a:stretch>
            <a:fillRect/>
          </a:stretch>
        </p:blipFill>
        <p:spPr>
          <a:xfrm>
            <a:off x="3429000" y="2590800"/>
            <a:ext cx="2286000" cy="2286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ACFBE-740E-4873-9895-49142979B3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B0163926-A01E-43D7-8B96-491ABEA1531D}"/>
              </a:ext>
            </a:extLst>
          </p:cNvPr>
          <p:cNvSpPr>
            <a:spLocks noChangeArrowheads="1"/>
          </p:cNvSpPr>
          <p:nvPr/>
        </p:nvSpPr>
        <p:spPr bwMode="auto">
          <a:xfrm>
            <a:off x="176213" y="76200"/>
            <a:ext cx="8791575" cy="2631490"/>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2 Corinthians 5:8</a:t>
            </a:r>
          </a:p>
          <a:p>
            <a:pPr algn="just">
              <a:defRPr/>
            </a:pP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of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good courage</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say, and prefer rather to be absent from the body and to be at home with the Lord.</a:t>
            </a:r>
          </a:p>
        </p:txBody>
      </p:sp>
      <p:pic>
        <p:nvPicPr>
          <p:cNvPr id="5" name="Picture 4">
            <a:extLst>
              <a:ext uri="{FF2B5EF4-FFF2-40B4-BE49-F238E27FC236}">
                <a16:creationId xmlns:a16="http://schemas.microsoft.com/office/drawing/2014/main" id="{F70B848B-D716-4BA4-A081-71128E7462E6}"/>
              </a:ext>
            </a:extLst>
          </p:cNvPr>
          <p:cNvPicPr>
            <a:picLocks noChangeAspect="1"/>
          </p:cNvPicPr>
          <p:nvPr/>
        </p:nvPicPr>
        <p:blipFill>
          <a:blip r:embed="rId3"/>
          <a:stretch>
            <a:fillRect/>
          </a:stretch>
        </p:blipFill>
        <p:spPr>
          <a:xfrm>
            <a:off x="3429000" y="2590800"/>
            <a:ext cx="2286000" cy="2286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D06BB-7253-4B42-81B3-14B5A75578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8BAAA252-D10E-4F13-9F70-8181A386F1ED}"/>
              </a:ext>
            </a:extLst>
          </p:cNvPr>
          <p:cNvSpPr>
            <a:spLocks noChangeArrowheads="1"/>
          </p:cNvSpPr>
          <p:nvPr/>
        </p:nvSpPr>
        <p:spPr bwMode="auto">
          <a:xfrm>
            <a:off x="76200" y="76200"/>
            <a:ext cx="8991599" cy="4970591"/>
          </a:xfrm>
          <a:prstGeom prst="rect">
            <a:avLst/>
          </a:prstGeom>
          <a:noFill/>
          <a:ln w="28575">
            <a:noFill/>
            <a:miter lim="800000"/>
            <a:headEnd/>
            <a:tailEnd/>
          </a:ln>
        </p:spPr>
        <p:txBody>
          <a:bodyPr wrap="square">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Philippians 1:21-24</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to me, to live is Christ and to die is gain.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live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flesh, this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mean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fruitful labor for me; and I do not know which to choose.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hard-pressed from both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directions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the desire to depart and be with Christ, for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very much better;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yet to remain on in the flesh is more necessary for your sake.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392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5758C45-605C-4FF6-A112-474D142B4846}"/>
              </a:ext>
            </a:extLst>
          </p:cNvPr>
          <p:cNvSpPr>
            <a:spLocks noGrp="1" noChangeArrowheads="1"/>
          </p:cNvSpPr>
          <p:nvPr>
            <p:ph type="title"/>
          </p:nvPr>
        </p:nvSpPr>
        <p:spPr>
          <a:xfrm>
            <a:off x="533400" y="228600"/>
            <a:ext cx="80772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To Become Man’s Merciful High Priest</a:t>
            </a:r>
          </a:p>
        </p:txBody>
      </p:sp>
      <p:sp>
        <p:nvSpPr>
          <p:cNvPr id="9219" name="Rectangle 3">
            <a:extLst>
              <a:ext uri="{FF2B5EF4-FFF2-40B4-BE49-F238E27FC236}">
                <a16:creationId xmlns:a16="http://schemas.microsoft.com/office/drawing/2014/main" id="{E168A7F5-0A0E-4488-856E-BC2A44116BFF}"/>
              </a:ext>
            </a:extLst>
          </p:cNvPr>
          <p:cNvSpPr>
            <a:spLocks noGrp="1" noChangeArrowheads="1"/>
          </p:cNvSpPr>
          <p:nvPr>
            <p:ph type="body" idx="1"/>
          </p:nvPr>
        </p:nvSpPr>
        <p:spPr>
          <a:xfrm>
            <a:off x="1714500" y="1295400"/>
            <a:ext cx="5715000" cy="2209800"/>
          </a:xfrm>
        </p:spPr>
        <p:txBody>
          <a:bodyPr/>
          <a:lstStyle/>
          <a:p>
            <a:pPr marL="457200" indent="-457200">
              <a:spcBef>
                <a:spcPts val="1200"/>
              </a:spcBef>
              <a:spcAft>
                <a:spcPts val="1200"/>
              </a:spcAft>
              <a:defRPr/>
            </a:pPr>
            <a:r>
              <a:rPr lang="en-US" dirty="0">
                <a:latin typeface="Calibri" panose="020F0502020204030204" pitchFamily="34" charset="0"/>
              </a:rPr>
              <a:t>Definition of a priest</a:t>
            </a:r>
          </a:p>
          <a:p>
            <a:pPr marL="457200" indent="-457200">
              <a:spcBef>
                <a:spcPts val="1200"/>
              </a:spcBef>
              <a:spcAft>
                <a:spcPts val="1200"/>
              </a:spcAft>
              <a:defRPr/>
            </a:pPr>
            <a:r>
              <a:rPr lang="en-US" dirty="0">
                <a:latin typeface="Calibri" panose="020F0502020204030204" pitchFamily="34" charset="0"/>
              </a:rPr>
              <a:t>Job’s cry (Job 9:32-33)</a:t>
            </a:r>
          </a:p>
          <a:p>
            <a:pPr marL="457200" indent="-457200">
              <a:spcBef>
                <a:spcPts val="1200"/>
              </a:spcBef>
              <a:spcAft>
                <a:spcPts val="1200"/>
              </a:spcAft>
              <a:defRPr/>
            </a:pPr>
            <a:r>
              <a:rPr lang="en-US" dirty="0">
                <a:latin typeface="Calibri" panose="020F0502020204030204" pitchFamily="34" charset="0"/>
              </a:rPr>
              <a:t>One mediator (1 Timothy 2:5)</a:t>
            </a:r>
          </a:p>
        </p:txBody>
      </p:sp>
      <p:pic>
        <p:nvPicPr>
          <p:cNvPr id="70660" name="Picture 6" descr="C:\Program Files\Common Files\Microsoft Shared\Clipart\cagcat50\BD08208_.WMF">
            <a:extLst>
              <a:ext uri="{FF2B5EF4-FFF2-40B4-BE49-F238E27FC236}">
                <a16:creationId xmlns:a16="http://schemas.microsoft.com/office/drawing/2014/main" id="{DE141572-73C8-4AD8-AC7E-B34A3D66EE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1997" y="3505200"/>
            <a:ext cx="242000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A7B10C-5565-4C4C-A9BA-C36E3BDEE4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BB0859C0-F474-4DEE-9C0F-DC7405B76D05}"/>
              </a:ext>
            </a:extLst>
          </p:cNvPr>
          <p:cNvSpPr>
            <a:spLocks noChangeArrowheads="1"/>
          </p:cNvSpPr>
          <p:nvPr/>
        </p:nvSpPr>
        <p:spPr bwMode="auto">
          <a:xfrm>
            <a:off x="176213" y="76200"/>
            <a:ext cx="8791575" cy="3000821"/>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Job 9:32-33</a:t>
            </a:r>
          </a:p>
          <a:p>
            <a:pPr algn="just">
              <a:defRPr/>
            </a:pPr>
            <a:r>
              <a:rPr lang="en-US" sz="3600" baseline="30000" dirty="0">
                <a:latin typeface="Calibri" panose="020F0502020204030204" pitchFamily="34" charset="0"/>
                <a:cs typeface="Calibri" panose="020F0502020204030204" pitchFamily="34" charset="0"/>
              </a:rPr>
              <a:t>32 </a:t>
            </a:r>
            <a:r>
              <a:rPr lang="en-US" sz="3600" dirty="0">
                <a:latin typeface="Calibri" panose="020F0502020204030204" pitchFamily="34" charset="0"/>
                <a:cs typeface="Calibri" panose="020F0502020204030204" pitchFamily="34" charset="0"/>
              </a:rPr>
              <a:t>“For </a:t>
            </a:r>
            <a:r>
              <a:rPr lang="en-US" sz="3600" i="1" dirty="0">
                <a:latin typeface="Calibri" panose="020F0502020204030204" pitchFamily="34" charset="0"/>
                <a:cs typeface="Calibri" panose="020F0502020204030204" pitchFamily="34" charset="0"/>
              </a:rPr>
              <a:t>He is</a:t>
            </a:r>
            <a:r>
              <a:rPr lang="en-US" sz="3600" dirty="0">
                <a:latin typeface="Calibri" panose="020F0502020204030204" pitchFamily="34" charset="0"/>
                <a:cs typeface="Calibri" panose="020F0502020204030204" pitchFamily="34" charset="0"/>
              </a:rPr>
              <a:t> not a man as I am that I may answer Him, That we may go to court together. </a:t>
            </a:r>
            <a:r>
              <a:rPr lang="en-US" sz="3600" baseline="30000" dirty="0">
                <a:latin typeface="Calibri" panose="020F0502020204030204" pitchFamily="34" charset="0"/>
                <a:cs typeface="Calibri" panose="020F0502020204030204" pitchFamily="34" charset="0"/>
              </a:rPr>
              <a:t>33 </a:t>
            </a:r>
            <a:r>
              <a:rPr lang="en-US" sz="3600" dirty="0">
                <a:latin typeface="Calibri" panose="020F0502020204030204" pitchFamily="34" charset="0"/>
                <a:cs typeface="Calibri" panose="020F0502020204030204" pitchFamily="34" charset="0"/>
              </a:rPr>
              <a:t>There is no umpire between us, Who may lay his hand upon us both.”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03A31B-F131-4BB1-8288-A6CFADB0FA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B056F34B-CB53-45A3-8DAB-59CEC6BB4043}"/>
              </a:ext>
            </a:extLst>
          </p:cNvPr>
          <p:cNvSpPr>
            <a:spLocks noChangeArrowheads="1"/>
          </p:cNvSpPr>
          <p:nvPr/>
        </p:nvSpPr>
        <p:spPr bwMode="auto">
          <a:xfrm>
            <a:off x="76200" y="76200"/>
            <a:ext cx="8991599" cy="1969770"/>
          </a:xfrm>
          <a:prstGeom prst="rect">
            <a:avLst/>
          </a:prstGeom>
          <a:noFill/>
          <a:ln w="28575">
            <a:noFill/>
            <a:miter lim="800000"/>
            <a:headEnd/>
            <a:tailEnd/>
          </a:ln>
        </p:spPr>
        <p:txBody>
          <a:bodyPr wrap="square">
            <a:spAutoFit/>
          </a:bodyPr>
          <a:lstStyle/>
          <a:p>
            <a:pPr algn="ctr">
              <a:spcBef>
                <a:spcPts val="600"/>
              </a:spcBef>
              <a:spcAft>
                <a:spcPts val="600"/>
              </a:spcAft>
              <a:defRPr/>
            </a:pPr>
            <a:r>
              <a:rPr lang="en-US" alt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1 Timothy 2:5</a:t>
            </a:r>
          </a:p>
          <a:p>
            <a:pPr algn="just">
              <a:spcBef>
                <a:spcPts val="600"/>
              </a:spcBef>
              <a:spcAft>
                <a:spcPts val="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For there is one God, </a:t>
            </a:r>
            <a:r>
              <a:rPr lang="en-US" sz="3600" i="1" dirty="0">
                <a:latin typeface="Calibri" panose="020F0502020204030204" pitchFamily="34" charset="0"/>
                <a:cs typeface="Calibri" panose="020F0502020204030204" pitchFamily="34" charset="0"/>
              </a:rPr>
              <a:t>and</a:t>
            </a:r>
            <a:r>
              <a:rPr lang="en-US" sz="3600" dirty="0">
                <a:latin typeface="Calibri" panose="020F0502020204030204" pitchFamily="34" charset="0"/>
                <a:cs typeface="Calibri" panose="020F0502020204030204" pitchFamily="34" charset="0"/>
              </a:rPr>
              <a:t> </a:t>
            </a:r>
            <a:r>
              <a:rPr lang="en-US" sz="3600" b="1" u="sng" dirty="0">
                <a:solidFill>
                  <a:srgbClr val="FFFFCC"/>
                </a:solidFill>
                <a:latin typeface="Calibri" panose="020F0502020204030204" pitchFamily="34" charset="0"/>
                <a:cs typeface="Calibri" panose="020F0502020204030204" pitchFamily="34" charset="0"/>
              </a:rPr>
              <a:t>one mediator</a:t>
            </a:r>
            <a:r>
              <a:rPr lang="en-US" sz="3600" dirty="0">
                <a:latin typeface="Calibri" panose="020F0502020204030204" pitchFamily="34" charset="0"/>
                <a:cs typeface="Calibri" panose="020F0502020204030204" pitchFamily="34" charset="0"/>
              </a:rPr>
              <a:t> also between </a:t>
            </a:r>
            <a:r>
              <a:rPr lang="en-US" sz="3600" b="1" u="sng" dirty="0">
                <a:solidFill>
                  <a:srgbClr val="FFFFCC"/>
                </a:solidFill>
                <a:latin typeface="Calibri" panose="020F0502020204030204" pitchFamily="34" charset="0"/>
                <a:cs typeface="Calibri" panose="020F0502020204030204" pitchFamily="34" charset="0"/>
              </a:rPr>
              <a:t>God and men</a:t>
            </a:r>
            <a:r>
              <a:rPr lang="en-US" sz="3600" dirty="0">
                <a:latin typeface="Calibri" panose="020F0502020204030204" pitchFamily="34" charset="0"/>
                <a:cs typeface="Calibri" panose="020F0502020204030204" pitchFamily="34" charset="0"/>
              </a:rPr>
              <a:t>, </a:t>
            </a:r>
            <a:r>
              <a:rPr lang="en-US" sz="3600" i="1" dirty="0">
                <a:latin typeface="Calibri" panose="020F0502020204030204" pitchFamily="34" charset="0"/>
                <a:cs typeface="Calibri" panose="020F0502020204030204" pitchFamily="34" charset="0"/>
              </a:rPr>
              <a:t>the</a:t>
            </a:r>
            <a:r>
              <a:rPr lang="en-US" sz="3600" dirty="0">
                <a:latin typeface="Calibri" panose="020F0502020204030204" pitchFamily="34" charset="0"/>
                <a:cs typeface="Calibri" panose="020F0502020204030204" pitchFamily="34" charset="0"/>
              </a:rPr>
              <a:t> man Christ Jesus.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2352160-000D-412A-982F-506852F080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7737" y="2438400"/>
            <a:ext cx="3248526" cy="2286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57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453EFCD-F5DE-4635-A698-FF8C15AA2D37}"/>
              </a:ext>
            </a:extLst>
          </p:cNvPr>
          <p:cNvSpPr>
            <a:spLocks noGrp="1" noChangeArrowheads="1"/>
          </p:cNvSpPr>
          <p:nvPr>
            <p:ph type="title" idx="4294967295"/>
          </p:nvPr>
        </p:nvSpPr>
        <p:spPr>
          <a:xfrm>
            <a:off x="3619500" y="228599"/>
            <a:ext cx="1905000" cy="1176335"/>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Preview</a:t>
            </a:r>
          </a:p>
        </p:txBody>
      </p:sp>
      <p:pic>
        <p:nvPicPr>
          <p:cNvPr id="21508" name="Picture 4" descr="C:\Documents and Settings\Owner\Application Data\Microsoft\Media Catalog\Downloaded Clips\cl79\j0304869.wmf">
            <a:extLst>
              <a:ext uri="{FF2B5EF4-FFF2-40B4-BE49-F238E27FC236}">
                <a16:creationId xmlns:a16="http://schemas.microsoft.com/office/drawing/2014/main" id="{4A5733E1-1C4F-4247-ACEA-9B7EFAC325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89C46E-DBE5-4EC6-B362-9DF6C1264D88}"/>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3">
            <a:extLst>
              <a:ext uri="{FF2B5EF4-FFF2-40B4-BE49-F238E27FC236}">
                <a16:creationId xmlns:a16="http://schemas.microsoft.com/office/drawing/2014/main" id="{179CE431-4B86-45B4-BBB9-45DB20214B23}"/>
              </a:ext>
            </a:extLst>
          </p:cNvPr>
          <p:cNvSpPr txBox="1">
            <a:spLocks noChangeArrowheads="1"/>
          </p:cNvSpPr>
          <p:nvPr/>
        </p:nvSpPr>
        <p:spPr bwMode="auto">
          <a:xfrm>
            <a:off x="247650" y="1447799"/>
            <a:ext cx="8648700" cy="4833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kern="0" dirty="0">
                <a:effectLst>
                  <a:outerShdw blurRad="38100" dist="38100" dir="2700000" algn="tl">
                    <a:srgbClr val="000000">
                      <a:alpha val="43137"/>
                    </a:srgbClr>
                  </a:outerShdw>
                </a:effectLst>
                <a:latin typeface="Calibri" panose="020F0502020204030204" pitchFamily="34" charset="0"/>
              </a:rPr>
              <a:t>To sympathize with those tested (18)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135A8-02D9-4572-800E-38E2D27D6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86821A67-2DD3-46C7-8670-35BA77497A61}"/>
              </a:ext>
            </a:extLst>
          </p:cNvPr>
          <p:cNvSpPr>
            <a:spLocks noChangeArrowheads="1"/>
          </p:cNvSpPr>
          <p:nvPr/>
        </p:nvSpPr>
        <p:spPr bwMode="auto">
          <a:xfrm>
            <a:off x="176213" y="762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2:17</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in all things He had to be made like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brethren, that He might be a merciful and faithful High Priest in things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pertaining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God, to make propitiation for the sins of the people.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C0AAB-47D6-4B64-9EC8-4AA38BED6F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76141455-A691-4678-B372-0D1BFCF18F0F}"/>
              </a:ext>
            </a:extLst>
          </p:cNvPr>
          <p:cNvSpPr>
            <a:spLocks noChangeArrowheads="1"/>
          </p:cNvSpPr>
          <p:nvPr/>
        </p:nvSpPr>
        <p:spPr bwMode="auto">
          <a:xfrm>
            <a:off x="176213" y="76200"/>
            <a:ext cx="8791575" cy="3554819"/>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2:17</a:t>
            </a:r>
          </a:p>
          <a:p>
            <a:pPr algn="just">
              <a:defRPr/>
            </a:pPr>
            <a:r>
              <a:rPr lang="en-US" sz="3600" dirty="0">
                <a:latin typeface="Calibri" panose="020F0502020204030204" pitchFamily="34" charset="0"/>
                <a:cs typeface="Calibri" panose="020F0502020204030204" pitchFamily="34" charset="0"/>
              </a:rPr>
              <a:t>Therefore, in all things He had to be made like </a:t>
            </a:r>
            <a:r>
              <a:rPr lang="en-US" sz="3600" i="1" dirty="0">
                <a:latin typeface="Calibri" panose="020F0502020204030204" pitchFamily="34" charset="0"/>
                <a:cs typeface="Calibri" panose="020F0502020204030204" pitchFamily="34" charset="0"/>
              </a:rPr>
              <a:t>His</a:t>
            </a:r>
            <a:r>
              <a:rPr lang="en-US" sz="3600" dirty="0">
                <a:latin typeface="Calibri" panose="020F0502020204030204" pitchFamily="34" charset="0"/>
                <a:cs typeface="Calibri" panose="020F0502020204030204" pitchFamily="34" charset="0"/>
              </a:rPr>
              <a:t> brethren, that He might be a merciful and faithful High Priest in things </a:t>
            </a:r>
            <a:r>
              <a:rPr lang="en-US" sz="3600" i="1" dirty="0">
                <a:latin typeface="Calibri" panose="020F0502020204030204" pitchFamily="34" charset="0"/>
                <a:cs typeface="Calibri" panose="020F0502020204030204" pitchFamily="34" charset="0"/>
              </a:rPr>
              <a:t>pertaining</a:t>
            </a:r>
            <a:r>
              <a:rPr lang="en-US" sz="3600" dirty="0">
                <a:latin typeface="Calibri" panose="020F0502020204030204" pitchFamily="34" charset="0"/>
                <a:cs typeface="Calibri" panose="020F0502020204030204" pitchFamily="34" charset="0"/>
              </a:rPr>
              <a:t> to God, to make </a:t>
            </a:r>
            <a:r>
              <a:rPr lang="en-US" sz="3600" b="1" u="sng" dirty="0">
                <a:solidFill>
                  <a:srgbClr val="FFFFCC"/>
                </a:solidFill>
                <a:latin typeface="Calibri" panose="020F0502020204030204" pitchFamily="34" charset="0"/>
                <a:cs typeface="Calibri" panose="020F0502020204030204" pitchFamily="34" charset="0"/>
              </a:rPr>
              <a:t>propitiation</a:t>
            </a:r>
            <a:r>
              <a:rPr lang="en-US" sz="3600" dirty="0">
                <a:latin typeface="Calibri" panose="020F0502020204030204" pitchFamily="34" charset="0"/>
                <a:cs typeface="Calibri" panose="020F0502020204030204" pitchFamily="34" charset="0"/>
              </a:rPr>
              <a:t> [</a:t>
            </a:r>
            <a:r>
              <a:rPr lang="en-US" sz="3600" i="1" dirty="0" err="1">
                <a:latin typeface="Calibri" panose="020F0502020204030204" pitchFamily="34" charset="0"/>
                <a:cs typeface="Calibri" panose="020F0502020204030204" pitchFamily="34" charset="0"/>
              </a:rPr>
              <a:t>hilasmos</a:t>
            </a:r>
            <a:r>
              <a:rPr lang="en-US" sz="3600" dirty="0">
                <a:latin typeface="Calibri" panose="020F0502020204030204" pitchFamily="34" charset="0"/>
                <a:cs typeface="Calibri" panose="020F0502020204030204" pitchFamily="34" charset="0"/>
              </a:rPr>
              <a:t>; </a:t>
            </a:r>
            <a:r>
              <a:rPr lang="en-US" sz="3600" i="1" dirty="0" err="1">
                <a:latin typeface="Calibri" panose="020F0502020204030204" pitchFamily="34" charset="0"/>
                <a:cs typeface="Calibri" panose="020F0502020204030204" pitchFamily="34" charset="0"/>
              </a:rPr>
              <a:t>hilaskomai</a:t>
            </a:r>
            <a:r>
              <a:rPr lang="en-US" sz="3600" dirty="0">
                <a:latin typeface="Calibri" panose="020F0502020204030204" pitchFamily="34" charset="0"/>
                <a:cs typeface="Calibri" panose="020F0502020204030204" pitchFamily="34" charset="0"/>
              </a:rPr>
              <a:t>] for the sins of the people.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2FFD0C3-1E7E-4ADE-B3FE-542028534A76}"/>
              </a:ext>
            </a:extLst>
          </p:cNvPr>
          <p:cNvSpPr>
            <a:spLocks noGrp="1" noChangeArrowheads="1"/>
          </p:cNvSpPr>
          <p:nvPr>
            <p:ph type="title" idx="4294967295"/>
          </p:nvPr>
        </p:nvSpPr>
        <p:spPr>
          <a:xfrm>
            <a:off x="2362200" y="76200"/>
            <a:ext cx="4419600" cy="7620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rPr>
              <a:t>Tabernacle Diagram</a:t>
            </a:r>
          </a:p>
        </p:txBody>
      </p:sp>
      <p:pic>
        <p:nvPicPr>
          <p:cNvPr id="77827" name="Picture 1">
            <a:extLst>
              <a:ext uri="{FF2B5EF4-FFF2-40B4-BE49-F238E27FC236}">
                <a16:creationId xmlns:a16="http://schemas.microsoft.com/office/drawing/2014/main" id="{D6C77864-D394-4D98-BDD6-9D8651AB4C2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62100" y="857250"/>
            <a:ext cx="60198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3DE7ED5-AFF7-4C5A-A0F9-D93DF23E6BC9}"/>
              </a:ext>
            </a:extLst>
          </p:cNvPr>
          <p:cNvSpPr>
            <a:spLocks noGrp="1" noChangeArrowheads="1"/>
          </p:cNvSpPr>
          <p:nvPr>
            <p:ph type="title"/>
          </p:nvPr>
        </p:nvSpPr>
        <p:spPr>
          <a:xfrm>
            <a:off x="2324100" y="152400"/>
            <a:ext cx="4495800" cy="6858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rPr>
              <a:t>Ark of the Covenant</a:t>
            </a:r>
          </a:p>
        </p:txBody>
      </p:sp>
      <p:pic>
        <p:nvPicPr>
          <p:cNvPr id="78851" name="Picture 3">
            <a:extLst>
              <a:ext uri="{FF2B5EF4-FFF2-40B4-BE49-F238E27FC236}">
                <a16:creationId xmlns:a16="http://schemas.microsoft.com/office/drawing/2014/main" id="{F067996B-6B22-46BB-BB19-0DFFEEE3EE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00" y="1066800"/>
            <a:ext cx="75438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A52AA-8EB8-4982-B98A-CEA487EAD6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6D55D789-6B2F-4D6E-A6E1-485A379A8347}"/>
              </a:ext>
            </a:extLst>
          </p:cNvPr>
          <p:cNvSpPr>
            <a:spLocks noChangeArrowheads="1"/>
          </p:cNvSpPr>
          <p:nvPr/>
        </p:nvSpPr>
        <p:spPr bwMode="auto">
          <a:xfrm>
            <a:off x="176213" y="76200"/>
            <a:ext cx="8791575" cy="5216813"/>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10:5-7</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He comes into the world, He says,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 and offering You have not desired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body You have prepared for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whole burnt offerings 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 You have taken no pleasure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said, ‘Behold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scroll of the book it is written of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do Your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A52AA-8EB8-4982-B98A-CEA487EAD6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6D55D789-6B2F-4D6E-A6E1-485A379A8347}"/>
              </a:ext>
            </a:extLst>
          </p:cNvPr>
          <p:cNvSpPr>
            <a:spLocks noChangeArrowheads="1"/>
          </p:cNvSpPr>
          <p:nvPr/>
        </p:nvSpPr>
        <p:spPr bwMode="auto">
          <a:xfrm>
            <a:off x="176213" y="76200"/>
            <a:ext cx="8791575" cy="5216813"/>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10:5-7</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He comes into the world, He says,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 and offering You have not desired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body You have prepared for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whole burnt offerings and</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sacrifices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 You have taken no pleasure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said, ‘Behold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scroll of the book it is written of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do Your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24023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7D0F5-704D-4F85-A43E-F184A4352A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75176844-E8B0-41EC-AF64-08C8D028FB82}"/>
              </a:ext>
            </a:extLst>
          </p:cNvPr>
          <p:cNvSpPr>
            <a:spLocks noChangeArrowheads="1"/>
          </p:cNvSpPr>
          <p:nvPr/>
        </p:nvSpPr>
        <p:spPr bwMode="auto">
          <a:xfrm>
            <a:off x="176213" y="76200"/>
            <a:ext cx="8791575" cy="2446824"/>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19:30</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Jesus had received the sour wine, He said, “It is finished!” And He bowed His head and gave up His spirit.</a:t>
            </a:r>
          </a:p>
        </p:txBody>
      </p:sp>
      <p:pic>
        <p:nvPicPr>
          <p:cNvPr id="4" name="Picture 3">
            <a:extLst>
              <a:ext uri="{FF2B5EF4-FFF2-40B4-BE49-F238E27FC236}">
                <a16:creationId xmlns:a16="http://schemas.microsoft.com/office/drawing/2014/main" id="{85707577-03B1-46B9-90A4-E32416395B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7189" y="2514600"/>
            <a:ext cx="2829623" cy="2286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74C9CF-6603-4420-9AC3-140C1B66F5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67589035-B7E5-483C-BCEF-379C3D74D32A}"/>
              </a:ext>
            </a:extLst>
          </p:cNvPr>
          <p:cNvSpPr>
            <a:spLocks noChangeArrowheads="1"/>
          </p:cNvSpPr>
          <p:nvPr/>
        </p:nvSpPr>
        <p:spPr bwMode="auto">
          <a:xfrm>
            <a:off x="176213" y="76200"/>
            <a:ext cx="8791575" cy="2446824"/>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19:30</a:t>
            </a:r>
          </a:p>
          <a:p>
            <a:pPr algn="just">
              <a:defRPr/>
            </a:pPr>
            <a:r>
              <a:rPr lang="en-US" sz="3600" dirty="0">
                <a:latin typeface="Calibri" panose="020F0502020204030204" pitchFamily="34" charset="0"/>
                <a:cs typeface="Calibri" panose="020F0502020204030204" pitchFamily="34" charset="0"/>
              </a:rPr>
              <a:t>Therefore when Jesus had received the sour wine, He said, “</a:t>
            </a:r>
            <a:r>
              <a:rPr lang="en-US" sz="3600" b="1" u="sng" dirty="0">
                <a:solidFill>
                  <a:srgbClr val="FFFFCC"/>
                </a:solidFill>
                <a:latin typeface="Calibri" panose="020F0502020204030204" pitchFamily="34" charset="0"/>
                <a:cs typeface="Calibri" panose="020F0502020204030204" pitchFamily="34" charset="0"/>
              </a:rPr>
              <a:t>It is finished!” [</a:t>
            </a:r>
            <a:r>
              <a:rPr lang="en-US" sz="3600" b="1" i="1" u="sng" dirty="0" err="1">
                <a:solidFill>
                  <a:srgbClr val="FFFFCC"/>
                </a:solidFill>
                <a:latin typeface="Calibri" panose="020F0502020204030204" pitchFamily="34" charset="0"/>
                <a:cs typeface="Calibri" panose="020F0502020204030204" pitchFamily="34" charset="0"/>
              </a:rPr>
              <a:t>tetelestai</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And He bowed His head and gave up His spirit.</a:t>
            </a:r>
          </a:p>
        </p:txBody>
      </p:sp>
      <p:pic>
        <p:nvPicPr>
          <p:cNvPr id="5" name="Picture 4">
            <a:extLst>
              <a:ext uri="{FF2B5EF4-FFF2-40B4-BE49-F238E27FC236}">
                <a16:creationId xmlns:a16="http://schemas.microsoft.com/office/drawing/2014/main" id="{F0ACCB76-A46A-4FFE-95E4-7F0DA0985A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7189" y="2514600"/>
            <a:ext cx="2829623" cy="2286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2">
            <a:extLst>
              <a:ext uri="{FF2B5EF4-FFF2-40B4-BE49-F238E27FC236}">
                <a16:creationId xmlns:a16="http://schemas.microsoft.com/office/drawing/2014/main" id="{104B5A06-45EB-4DBB-B373-48091E2BBB4A}"/>
              </a:ext>
            </a:extLst>
          </p:cNvPr>
          <p:cNvSpPr txBox="1">
            <a:spLocks noChangeArrowheads="1"/>
          </p:cNvSpPr>
          <p:nvPr/>
        </p:nvSpPr>
        <p:spPr bwMode="auto">
          <a:xfrm>
            <a:off x="1905000" y="6396038"/>
            <a:ext cx="586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400"/>
              <a:t>Chart courtesy of Thomas Stegall</a:t>
            </a:r>
            <a:r>
              <a:rPr lang="en-US" altLang="en-US" sz="2400"/>
              <a:t> </a:t>
            </a:r>
          </a:p>
        </p:txBody>
      </p:sp>
      <p:pic>
        <p:nvPicPr>
          <p:cNvPr id="83971" name="Picture 2">
            <a:extLst>
              <a:ext uri="{FF2B5EF4-FFF2-40B4-BE49-F238E27FC236}">
                <a16:creationId xmlns:a16="http://schemas.microsoft.com/office/drawing/2014/main" id="{DC26034D-8BDA-4A02-8114-F3172751BD0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2488" y="19050"/>
            <a:ext cx="743902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97BFA-28CE-4125-B91C-7E565F8C1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176213" y="76200"/>
            <a:ext cx="8791575" cy="2446824"/>
          </a:xfrm>
          <a:prstGeom prst="rect">
            <a:avLst/>
          </a:prstGeom>
          <a:noFill/>
          <a:ln w="28575">
            <a:noFill/>
            <a:miter lim="800000"/>
            <a:headEnd/>
            <a:tailEnd/>
          </a:ln>
        </p:spPr>
        <p:txBody>
          <a:bodyPr>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3043" y="2514600"/>
            <a:ext cx="3777915" cy="2286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05C966C-07D6-429E-888C-7BDA3EA1DC10}"/>
              </a:ext>
            </a:extLst>
          </p:cNvPr>
          <p:cNvSpPr>
            <a:spLocks noGrp="1" noChangeArrowheads="1"/>
          </p:cNvSpPr>
          <p:nvPr>
            <p:ph type="title"/>
          </p:nvPr>
        </p:nvSpPr>
        <p:spPr>
          <a:xfrm>
            <a:off x="533400" y="228600"/>
            <a:ext cx="8077200" cy="8382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To Become Man’s Merciful High Priest</a:t>
            </a:r>
          </a:p>
        </p:txBody>
      </p:sp>
      <p:sp>
        <p:nvSpPr>
          <p:cNvPr id="9219" name="Rectangle 3">
            <a:extLst>
              <a:ext uri="{FF2B5EF4-FFF2-40B4-BE49-F238E27FC236}">
                <a16:creationId xmlns:a16="http://schemas.microsoft.com/office/drawing/2014/main" id="{76018B3B-69E3-478C-8E67-5A171FD9F6E0}"/>
              </a:ext>
            </a:extLst>
          </p:cNvPr>
          <p:cNvSpPr>
            <a:spLocks noGrp="1" noChangeArrowheads="1"/>
          </p:cNvSpPr>
          <p:nvPr>
            <p:ph type="body" idx="1"/>
          </p:nvPr>
        </p:nvSpPr>
        <p:spPr>
          <a:xfrm>
            <a:off x="685800" y="1295400"/>
            <a:ext cx="7772400" cy="2209800"/>
          </a:xfrm>
        </p:spPr>
        <p:txBody>
          <a:bodyPr/>
          <a:lstStyle/>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Definition of a priest</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experienced temptations (</a:t>
            </a:r>
            <a:r>
              <a:rPr lang="en-US" dirty="0" err="1">
                <a:effectLst>
                  <a:outerShdw blurRad="38100" dist="38100" dir="2700000" algn="tl">
                    <a:srgbClr val="000000">
                      <a:alpha val="43137"/>
                    </a:srgbClr>
                  </a:outerShdw>
                </a:effectLst>
                <a:latin typeface="Calibri" panose="020F0502020204030204" pitchFamily="34" charset="0"/>
              </a:rPr>
              <a:t>Heb</a:t>
            </a:r>
            <a:r>
              <a:rPr lang="en-US" dirty="0">
                <a:effectLst>
                  <a:outerShdw blurRad="38100" dist="38100" dir="2700000" algn="tl">
                    <a:srgbClr val="000000">
                      <a:alpha val="43137"/>
                    </a:srgbClr>
                  </a:outerShdw>
                </a:effectLst>
                <a:latin typeface="Calibri" panose="020F0502020204030204" pitchFamily="34" charset="0"/>
              </a:rPr>
              <a:t> 2:18)</a:t>
            </a:r>
          </a:p>
          <a:p>
            <a:pPr marL="457200" indent="-457200">
              <a:spcBef>
                <a:spcPts val="120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rPr>
              <a:t>Christ experienced our trials (</a:t>
            </a:r>
            <a:r>
              <a:rPr lang="en-US" dirty="0" err="1">
                <a:effectLst>
                  <a:outerShdw blurRad="38100" dist="38100" dir="2700000" algn="tl">
                    <a:srgbClr val="000000">
                      <a:alpha val="43137"/>
                    </a:srgbClr>
                  </a:outerShdw>
                </a:effectLst>
                <a:latin typeface="Calibri" panose="020F0502020204030204" pitchFamily="34" charset="0"/>
              </a:rPr>
              <a:t>Heb</a:t>
            </a:r>
            <a:r>
              <a:rPr lang="en-US" dirty="0">
                <a:effectLst>
                  <a:outerShdw blurRad="38100" dist="38100" dir="2700000" algn="tl">
                    <a:srgbClr val="000000">
                      <a:alpha val="43137"/>
                    </a:srgbClr>
                  </a:outerShdw>
                </a:effectLst>
                <a:latin typeface="Calibri" panose="020F0502020204030204" pitchFamily="34" charset="0"/>
              </a:rPr>
              <a:t> 4:15)</a:t>
            </a:r>
          </a:p>
        </p:txBody>
      </p:sp>
      <p:pic>
        <p:nvPicPr>
          <p:cNvPr id="89092" name="Picture 6" descr="C:\Program Files\Common Files\Microsoft Shared\Clipart\cagcat50\BD08208_.WMF">
            <a:extLst>
              <a:ext uri="{FF2B5EF4-FFF2-40B4-BE49-F238E27FC236}">
                <a16:creationId xmlns:a16="http://schemas.microsoft.com/office/drawing/2014/main" id="{98AF49A0-AA5D-4834-95FB-F64399C3E2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61997" y="3505200"/>
            <a:ext cx="242000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1600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304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5410200" y="1524000"/>
            <a:ext cx="3652684" cy="3200400"/>
          </a:xfrm>
          <a:prstGeom prst="ellipse">
            <a:avLst/>
          </a:prstGeom>
          <a:ln>
            <a:noFill/>
          </a:ln>
          <a:effectLst>
            <a:softEdge rad="1125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061DE-B143-40CC-B7B9-B4EB35BFC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384"/>
            <a:ext cx="9144000" cy="6809231"/>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76200" y="76200"/>
            <a:ext cx="8991599" cy="4662815"/>
          </a:xfrm>
          <a:prstGeom prst="rect">
            <a:avLst/>
          </a:prstGeom>
          <a:noFill/>
          <a:ln w="28575">
            <a:noFill/>
            <a:miter lim="800000"/>
            <a:headEnd/>
            <a:tailEnd/>
          </a:ln>
        </p:spPr>
        <p:txBody>
          <a:bodyPr wrap="square">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787A74CF-B70A-44EE-AC93-645F2DE06B8D}"/>
              </a:ext>
            </a:extLst>
          </p:cNvPr>
          <p:cNvSpPr>
            <a:spLocks noGrp="1" noChangeArrowheads="1"/>
          </p:cNvSpPr>
          <p:nvPr>
            <p:ph type="title" idx="4294967295"/>
          </p:nvPr>
        </p:nvSpPr>
        <p:spPr>
          <a:xfrm>
            <a:off x="685800" y="2857500"/>
            <a:ext cx="7772400" cy="1143000"/>
          </a:xfrm>
        </p:spPr>
        <p:txBody>
          <a:bodyPr/>
          <a:lstStyle/>
          <a:p>
            <a:pPr algn="ctr"/>
            <a:r>
              <a:rPr lang="en-US" altLang="en-US" sz="6000">
                <a:latin typeface="Calibri" panose="020F0502020204030204" pitchFamily="34" charset="0"/>
              </a:rPr>
              <a:t>Conclusion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EAE523D7-1020-4FEB-B40C-8C53D9890A2C}"/>
              </a:ext>
            </a:extLst>
          </p:cNvPr>
          <p:cNvSpPr>
            <a:spLocks noGrp="1" noChangeArrowheads="1"/>
          </p:cNvSpPr>
          <p:nvPr>
            <p:ph type="body" idx="4294967295"/>
          </p:nvPr>
        </p:nvSpPr>
        <p:spPr>
          <a:xfrm>
            <a:off x="247650" y="1447799"/>
            <a:ext cx="8648700" cy="4833937"/>
          </a:xfrm>
        </p:spPr>
        <p:txBody>
          <a:bodyPr/>
          <a:lstStyle/>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restore God’s original purpose for man (5-8)</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taste death for every man (9) </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bring many to glory (10-13)</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break Satan’s rule over humanity (14)</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remove the fear of death (15)</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become our merciful high priest (16-17a)</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make a complete purification for sin (17b)</a:t>
            </a:r>
          </a:p>
          <a:p>
            <a:pPr marL="457200" indent="-457200">
              <a:spcBef>
                <a:spcPts val="0"/>
              </a:spcBef>
              <a:spcAft>
                <a:spcPts val="1200"/>
              </a:spcAft>
              <a:defRPr/>
            </a:pPr>
            <a:r>
              <a:rPr lang="en-US" sz="3000" dirty="0">
                <a:effectLst>
                  <a:outerShdw blurRad="38100" dist="38100" dir="2700000" algn="tl">
                    <a:srgbClr val="000000">
                      <a:alpha val="43137"/>
                    </a:srgbClr>
                  </a:outerShdw>
                </a:effectLst>
                <a:latin typeface="Calibri" panose="020F0502020204030204" pitchFamily="34" charset="0"/>
              </a:rPr>
              <a:t>To sympathize with those tested (18)</a:t>
            </a:r>
          </a:p>
        </p:txBody>
      </p:sp>
      <p:sp>
        <p:nvSpPr>
          <p:cNvPr id="5" name="TextBox 4">
            <a:extLst>
              <a:ext uri="{FF2B5EF4-FFF2-40B4-BE49-F238E27FC236}">
                <a16:creationId xmlns:a16="http://schemas.microsoft.com/office/drawing/2014/main" id="{E7FB995B-B972-42DE-9BD6-16D85C4C5846}"/>
              </a:ext>
            </a:extLst>
          </p:cNvPr>
          <p:cNvSpPr txBox="1"/>
          <p:nvPr/>
        </p:nvSpPr>
        <p:spPr>
          <a:xfrm>
            <a:off x="609600" y="6324600"/>
            <a:ext cx="7924800" cy="307975"/>
          </a:xfrm>
          <a:prstGeom prst="rect">
            <a:avLst/>
          </a:prstGeom>
          <a:noFill/>
        </p:spPr>
        <p:txBody>
          <a:bodyPr>
            <a:spAutoFit/>
          </a:bodyPr>
          <a:lstStyle/>
          <a:p>
            <a:pPr algn="ctr">
              <a:defRPr/>
            </a:pPr>
            <a:r>
              <a:rPr lang="en-US" sz="1400" dirty="0">
                <a:effectLst>
                  <a:outerShdw blurRad="38100" dist="38100" dir="2700000" algn="tl">
                    <a:srgbClr val="000000">
                      <a:alpha val="43137"/>
                    </a:srgbClr>
                  </a:outerShdw>
                </a:effectLst>
                <a:latin typeface="Calibri" panose="020F0502020204030204" pitchFamily="34" charset="0"/>
                <a:cs typeface="+mn-cs"/>
              </a:rPr>
              <a:t>Adapted from J. Dwight Pentecost, </a:t>
            </a:r>
            <a:r>
              <a:rPr lang="en-US" sz="1400" i="1" dirty="0">
                <a:effectLst>
                  <a:outerShdw blurRad="38100" dist="38100" dir="2700000" algn="tl">
                    <a:srgbClr val="000000">
                      <a:alpha val="43137"/>
                    </a:srgbClr>
                  </a:outerShdw>
                </a:effectLst>
                <a:latin typeface="Calibri" panose="020F0502020204030204" pitchFamily="34" charset="0"/>
                <a:cs typeface="+mn-cs"/>
              </a:rPr>
              <a:t>Faith that Endures</a:t>
            </a:r>
            <a:r>
              <a:rPr lang="en-US" sz="1400" dirty="0">
                <a:effectLst>
                  <a:outerShdw blurRad="38100" dist="38100" dir="2700000" algn="tl">
                    <a:srgbClr val="000000">
                      <a:alpha val="43137"/>
                    </a:srgbClr>
                  </a:outerShdw>
                </a:effectLst>
                <a:latin typeface="Calibri" panose="020F0502020204030204" pitchFamily="34" charset="0"/>
                <a:cs typeface="+mn-cs"/>
              </a:rPr>
              <a:t> (Grand Rapids, MI: </a:t>
            </a:r>
            <a:r>
              <a:rPr lang="en-US" sz="1400" dirty="0" err="1">
                <a:effectLst>
                  <a:outerShdw blurRad="38100" dist="38100" dir="2700000" algn="tl">
                    <a:srgbClr val="000000">
                      <a:alpha val="43137"/>
                    </a:srgbClr>
                  </a:outerShdw>
                </a:effectLst>
                <a:latin typeface="Calibri" panose="020F0502020204030204" pitchFamily="34" charset="0"/>
                <a:cs typeface="+mn-cs"/>
              </a:rPr>
              <a:t>Kregel</a:t>
            </a:r>
            <a:r>
              <a:rPr lang="en-US" sz="1400" dirty="0">
                <a:effectLst>
                  <a:outerShdw blurRad="38100" dist="38100" dir="2700000" algn="tl">
                    <a:srgbClr val="000000">
                      <a:alpha val="43137"/>
                    </a:srgbClr>
                  </a:outerShdw>
                </a:effectLst>
                <a:latin typeface="Calibri" panose="020F0502020204030204" pitchFamily="34" charset="0"/>
                <a:cs typeface="+mn-cs"/>
              </a:rPr>
              <a:t>, 2000), 60-71.</a:t>
            </a:r>
          </a:p>
        </p:txBody>
      </p:sp>
      <p:sp>
        <p:nvSpPr>
          <p:cNvPr id="6" name="Rectangle 2">
            <a:extLst>
              <a:ext uri="{FF2B5EF4-FFF2-40B4-BE49-F238E27FC236}">
                <a16:creationId xmlns:a16="http://schemas.microsoft.com/office/drawing/2014/main" id="{A4B16A1D-259F-4D91-ABD8-E997B6B10D94}"/>
              </a:ext>
            </a:extLst>
          </p:cNvPr>
          <p:cNvSpPr txBox="1">
            <a:spLocks noChangeArrowheads="1"/>
          </p:cNvSpPr>
          <p:nvPr/>
        </p:nvSpPr>
        <p:spPr bwMode="auto">
          <a:xfrm>
            <a:off x="2324100" y="2286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effectLst>
                  <a:outerShdw blurRad="38100" dist="38100" dir="2700000" algn="tl">
                    <a:srgbClr val="000000">
                      <a:alpha val="43137"/>
                    </a:srgbClr>
                  </a:outerShdw>
                </a:effectLst>
                <a:latin typeface="Calibri" panose="020F0502020204030204" pitchFamily="34" charset="0"/>
              </a:rPr>
              <a:t>Why God Became Man</a:t>
            </a:r>
            <a:br>
              <a:rPr lang="en-US" altLang="en-US" sz="4000" kern="0" dirty="0">
                <a:effectLst>
                  <a:outerShdw blurRad="38100" dist="38100" dir="2700000" algn="tl">
                    <a:srgbClr val="000000">
                      <a:alpha val="43137"/>
                    </a:srgbClr>
                  </a:outerShdw>
                </a:effectLst>
                <a:latin typeface="Calibri" panose="020F0502020204030204" pitchFamily="34" charset="0"/>
              </a:rPr>
            </a:br>
            <a:r>
              <a:rPr lang="en-US" altLang="en-US" sz="3200" kern="0" dirty="0">
                <a:effectLst>
                  <a:outerShdw blurRad="38100" dist="38100" dir="2700000" algn="tl">
                    <a:srgbClr val="000000">
                      <a:alpha val="43137"/>
                    </a:srgbClr>
                  </a:outerShdw>
                </a:effectLst>
                <a:latin typeface="Calibri" panose="020F0502020204030204" pitchFamily="34" charset="0"/>
              </a:rPr>
              <a:t>(Heb. 2:5-18)</a:t>
            </a:r>
            <a:endParaRPr lang="en-US" altLang="en-US" sz="4000" kern="0" dirty="0">
              <a:effectLst>
                <a:outerShdw blurRad="38100" dist="38100" dir="2700000" algn="tl">
                  <a:srgbClr val="000000">
                    <a:alpha val="43137"/>
                  </a:srgbClr>
                </a:outerShdw>
              </a:effectLst>
              <a:latin typeface="Calibri" panose="020F0502020204030204" pitchFamily="34" charset="0"/>
            </a:endParaRPr>
          </a:p>
        </p:txBody>
      </p:sp>
      <p:pic>
        <p:nvPicPr>
          <p:cNvPr id="7" name="Picture 4" descr="C:\Documents and Settings\Owner\Application Data\Microsoft\Media Catalog\Downloaded Clips\cl79\j0304869.wmf">
            <a:extLst>
              <a:ext uri="{FF2B5EF4-FFF2-40B4-BE49-F238E27FC236}">
                <a16:creationId xmlns:a16="http://schemas.microsoft.com/office/drawing/2014/main" id="{7BB7B08C-50D6-431C-B571-44C37C455D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7352" y="42863"/>
            <a:ext cx="12704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16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31F9A1-E6B7-42AE-89EB-9070A677CC1D}"/>
              </a:ext>
            </a:extLst>
          </p:cNvPr>
          <p:cNvSpPr/>
          <p:nvPr/>
        </p:nvSpPr>
        <p:spPr>
          <a:xfrm>
            <a:off x="2438400" y="3276600"/>
            <a:ext cx="6400800" cy="2554288"/>
          </a:xfrm>
          <a:prstGeom prst="rect">
            <a:avLst/>
          </a:prstGeom>
        </p:spPr>
        <p:txBody>
          <a:bodyPr>
            <a:spAutoFit/>
          </a:bodyPr>
          <a:lstStyle/>
          <a:p>
            <a:pPr eaLnBrk="1" hangingPunct="1">
              <a:defRPr/>
            </a:pP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bless you and keep you;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make his face shine on you and be gracious to you;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turn his face toward you and give you peace.” (NIV)</a:t>
            </a:r>
          </a:p>
        </p:txBody>
      </p:sp>
      <p:pic>
        <p:nvPicPr>
          <p:cNvPr id="63491" name="Picture 3" descr="http://www.edgarphillips.org/wordpress/wp-content/uploads/2010/08/high-priest-1.jpg">
            <a:extLst>
              <a:ext uri="{FF2B5EF4-FFF2-40B4-BE49-F238E27FC236}">
                <a16:creationId xmlns:a16="http://schemas.microsoft.com/office/drawing/2014/main" id="{E7C553E3-12E9-4E82-969D-B057A4A2D6DF}"/>
              </a:ext>
            </a:extLst>
          </p:cNvPr>
          <p:cNvPicPr>
            <a:picLocks noChangeAspect="1" noChangeArrowheads="1"/>
          </p:cNvPicPr>
          <p:nvPr/>
        </p:nvPicPr>
        <p:blipFill>
          <a:blip r:embed="rId2" cstate="print">
            <a:extLst/>
          </a:blip>
          <a:srcRect/>
          <a:stretch>
            <a:fillRect/>
          </a:stretch>
        </p:blipFill>
        <p:spPr bwMode="auto">
          <a:xfrm>
            <a:off x="304800" y="3419249"/>
            <a:ext cx="190658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3492" name="Picture 5" descr="http://mkmmin.tripod.com/images/AaronicBlessingUp.jpg">
            <a:extLst>
              <a:ext uri="{FF2B5EF4-FFF2-40B4-BE49-F238E27FC236}">
                <a16:creationId xmlns:a16="http://schemas.microsoft.com/office/drawing/2014/main" id="{B2F6C8E2-4E63-483D-A1A6-76B858CD69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7200" y="609600"/>
            <a:ext cx="31496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E4B8FC0A-2BDE-4FBD-9E88-C68566DD340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48" y="45720"/>
            <a:ext cx="9108705" cy="676656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a:extLst>
              <a:ext uri="{FF2B5EF4-FFF2-40B4-BE49-F238E27FC236}">
                <a16:creationId xmlns:a16="http://schemas.microsoft.com/office/drawing/2014/main" id="{D71B4AFF-EB89-48B1-AFEB-883AE1D0A819}"/>
              </a:ext>
            </a:extLst>
          </p:cNvPr>
          <p:cNvSpPr>
            <a:spLocks noChangeArrowheads="1"/>
          </p:cNvSpPr>
          <p:nvPr/>
        </p:nvSpPr>
        <p:spPr bwMode="auto">
          <a:xfrm>
            <a:off x="176213" y="74741"/>
            <a:ext cx="8791575" cy="4878259"/>
          </a:xfrm>
          <a:prstGeom prst="rect">
            <a:avLst/>
          </a:prstGeom>
          <a:noFill/>
          <a:ln w="28575">
            <a:noFill/>
            <a:miter lim="800000"/>
            <a:headEnd/>
            <a:tailEnd/>
          </a:ln>
        </p:spPr>
        <p:txBody>
          <a:bodyPr>
            <a:spAutoFit/>
          </a:bodyPr>
          <a:lstStyle/>
          <a:p>
            <a:pPr algn="ctr">
              <a:spcAft>
                <a:spcPts val="600"/>
              </a:spcAft>
              <a:defRPr/>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1:26-28</a:t>
            </a:r>
          </a:p>
          <a:p>
            <a:pPr algn="just">
              <a:defRPr/>
            </a:pPr>
            <a:r>
              <a:rPr lang="en-US" sz="2700" baseline="30000" dirty="0">
                <a:effectLst>
                  <a:outerShdw blurRad="38100" dist="38100" dir="2700000" algn="tl">
                    <a:srgbClr val="000000">
                      <a:alpha val="43137"/>
                    </a:srgbClr>
                  </a:outerShdw>
                </a:effectLst>
                <a:latin typeface="Calibri" panose="020F0502020204030204" pitchFamily="34" charset="0"/>
              </a:rPr>
              <a:t>26 </a:t>
            </a:r>
            <a:r>
              <a:rPr lang="en-US" sz="27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700" baseline="30000" dirty="0">
                <a:effectLst>
                  <a:outerShdw blurRad="38100" dist="38100" dir="2700000" algn="tl">
                    <a:srgbClr val="000000">
                      <a:alpha val="43137"/>
                    </a:srgbClr>
                  </a:outerShdw>
                </a:effectLst>
                <a:latin typeface="Calibri" panose="020F0502020204030204" pitchFamily="34" charset="0"/>
              </a:rPr>
              <a:t>27 </a:t>
            </a:r>
            <a:r>
              <a:rPr lang="en-US" sz="27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2700" baseline="30000" dirty="0">
                <a:effectLst>
                  <a:outerShdw blurRad="38100" dist="38100" dir="2700000" algn="tl">
                    <a:srgbClr val="000000">
                      <a:alpha val="43137"/>
                    </a:srgbClr>
                  </a:outerShdw>
                </a:effectLst>
                <a:latin typeface="Calibri" panose="020F0502020204030204" pitchFamily="34" charset="0"/>
              </a:rPr>
              <a:t>28 </a:t>
            </a:r>
            <a:r>
              <a:rPr lang="en-US" sz="27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59975-FA0C-405A-858B-C30292CE2B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769"/>
            <a:ext cx="9144000" cy="6812462"/>
          </a:xfrm>
          <a:prstGeom prst="rect">
            <a:avLst/>
          </a:prstGeom>
        </p:spPr>
      </p:pic>
      <p:sp>
        <p:nvSpPr>
          <p:cNvPr id="134147" name="Rectangle 1">
            <a:extLst>
              <a:ext uri="{FF2B5EF4-FFF2-40B4-BE49-F238E27FC236}">
                <a16:creationId xmlns:a16="http://schemas.microsoft.com/office/drawing/2014/main" id="{4B16F356-FC16-4B20-A141-F050897C59F4}"/>
              </a:ext>
            </a:extLst>
          </p:cNvPr>
          <p:cNvSpPr>
            <a:spLocks noChangeArrowheads="1"/>
          </p:cNvSpPr>
          <p:nvPr/>
        </p:nvSpPr>
        <p:spPr bwMode="auto">
          <a:xfrm>
            <a:off x="176213" y="76200"/>
            <a:ext cx="8791575" cy="4878259"/>
          </a:xfrm>
          <a:prstGeom prst="rect">
            <a:avLst/>
          </a:prstGeom>
          <a:noFill/>
          <a:ln w="28575">
            <a:noFill/>
            <a:miter lim="800000"/>
            <a:headEnd/>
            <a:tailEnd/>
          </a:ln>
        </p:spPr>
        <p:txBody>
          <a:bodyPr>
            <a:spAutoFit/>
          </a:bodyPr>
          <a:lstStyle/>
          <a:p>
            <a:pPr algn="ctr">
              <a:spcAft>
                <a:spcPts val="600"/>
              </a:spcAft>
              <a:defRPr/>
            </a:pPr>
            <a:r>
              <a:rPr lang="en-US" sz="2700" baseline="30000" dirty="0">
                <a:latin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1:26-28</a:t>
            </a:r>
          </a:p>
          <a:p>
            <a:pPr algn="just">
              <a:defRPr/>
            </a:pPr>
            <a:r>
              <a:rPr lang="en-US" sz="2700" baseline="30000" dirty="0">
                <a:latin typeface="Calibri" panose="020F0502020204030204" pitchFamily="34" charset="0"/>
              </a:rPr>
              <a:t>26 </a:t>
            </a:r>
            <a:r>
              <a:rPr lang="en-US" sz="2700" dirty="0">
                <a:latin typeface="Calibri" panose="020F0502020204030204" pitchFamily="34" charset="0"/>
              </a:rPr>
              <a:t>Then God said, “Let Us make man in Our image, according to Our likeness; and let </a:t>
            </a:r>
            <a:r>
              <a:rPr lang="en-US" sz="2700" b="1" u="sng" dirty="0">
                <a:solidFill>
                  <a:srgbClr val="FFFFCC"/>
                </a:solidFill>
                <a:latin typeface="Calibri" panose="020F0502020204030204" pitchFamily="34" charset="0"/>
              </a:rPr>
              <a:t>them rule over the fish of the sea and over the birds of the sky and over the cattle and over all the earth, and over every creeping thing that creeps on the earth</a:t>
            </a:r>
            <a:r>
              <a:rPr lang="en-US" sz="2700" dirty="0">
                <a:latin typeface="Calibri" panose="020F0502020204030204" pitchFamily="34" charset="0"/>
              </a:rPr>
              <a:t>.” </a:t>
            </a:r>
            <a:r>
              <a:rPr lang="en-US" sz="2700" baseline="30000" dirty="0">
                <a:latin typeface="Calibri" panose="020F0502020204030204" pitchFamily="34" charset="0"/>
              </a:rPr>
              <a:t>27 </a:t>
            </a:r>
            <a:r>
              <a:rPr lang="en-US" sz="2700" dirty="0">
                <a:latin typeface="Calibri" panose="020F0502020204030204" pitchFamily="34" charset="0"/>
              </a:rPr>
              <a:t>God created man in His own image, in the image of God He created him; male and female He created them. </a:t>
            </a:r>
            <a:r>
              <a:rPr lang="en-US" sz="2700" baseline="30000" dirty="0">
                <a:latin typeface="Calibri" panose="020F0502020204030204" pitchFamily="34" charset="0"/>
              </a:rPr>
              <a:t>28 </a:t>
            </a:r>
            <a:r>
              <a:rPr lang="en-US" sz="2700" dirty="0">
                <a:latin typeface="Calibri" panose="020F0502020204030204" pitchFamily="34" charset="0"/>
              </a:rPr>
              <a:t>God blessed them; and God said to them, “Be fruitful and multiply, and fill the earth, and </a:t>
            </a:r>
            <a:r>
              <a:rPr lang="en-US" sz="2700" b="1" u="sng" dirty="0">
                <a:solidFill>
                  <a:srgbClr val="FFFFCC"/>
                </a:solidFill>
                <a:latin typeface="Calibri" panose="020F0502020204030204" pitchFamily="34" charset="0"/>
              </a:rPr>
              <a:t>subdue it; and rule over the fish of the sea and over the birds of the sky and over every living thing that moves on the earth</a:t>
            </a:r>
            <a:r>
              <a:rPr lang="en-US" sz="2700" dirty="0">
                <a:latin typeface="Calibri" panose="020F0502020204030204"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693BBF61-C2A0-47A8-914D-63766DD408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286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7704</TotalTime>
  <Words>2664</Words>
  <Application>Microsoft Office PowerPoint</Application>
  <PresentationFormat>On-screen Show (4:3)</PresentationFormat>
  <Paragraphs>294</Paragraphs>
  <Slides>66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Times New Roman</vt:lpstr>
      <vt:lpstr>Wingdings</vt:lpstr>
      <vt:lpstr>Azure</vt:lpstr>
      <vt:lpstr>Why God Became Man (Heb. 2:5-18)</vt:lpstr>
      <vt:lpstr>PowerPoint Presentation</vt:lpstr>
      <vt:lpstr>An Important Doctrine</vt:lpstr>
      <vt:lpstr>PowerPoint Presentation</vt:lpstr>
      <vt:lpstr>Preview</vt:lpstr>
      <vt:lpstr>PowerPoint Presentation</vt:lpstr>
      <vt:lpstr>PowerPoint Presentation</vt:lpstr>
      <vt:lpstr>PowerPoint Presentation</vt:lpstr>
      <vt:lpstr>PowerPoint Presentation</vt:lpstr>
      <vt:lpstr>Names &amp; Titles Demonstrating Satan’s Post-Fall, Earthly Authority  (Job 1:7; 2:2; Luke 4:5-8; Rom. 8:19-22)</vt:lpstr>
      <vt:lpstr>PowerPoint Presentation</vt:lpstr>
      <vt:lpstr>PowerPoint Presentation</vt:lpstr>
      <vt:lpstr>PowerPoint Presentation</vt:lpstr>
      <vt:lpstr>Charles Ryrie Basic Theology, Page 511</vt:lpstr>
      <vt:lpstr>To Reverse Man’s Sinful Condition</vt:lpstr>
      <vt:lpstr>PowerPoint Presentation</vt:lpstr>
      <vt:lpstr>PowerPoint Presentation</vt:lpstr>
      <vt:lpstr>PowerPoint Presentation</vt:lpstr>
      <vt:lpstr>PowerPoint Presentation</vt:lpstr>
      <vt:lpstr>To Pay the Penalty for Man’s 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Names &amp; Titles Demonstrating Satan’s Post-Fall, Earthly Authority  (Job 1:7; 2:2; Luke 4:5-8; Rom. 8:19-22)</vt:lpstr>
      <vt:lpstr>PowerPoint Presentation</vt:lpstr>
      <vt:lpstr>God’s Role in Redemption (Rev 5)</vt:lpstr>
      <vt:lpstr>God’s Role in Redemption (Rev 5)</vt:lpstr>
      <vt:lpstr>God’s Role in Redemption (Rev 5)</vt:lpstr>
      <vt:lpstr>God’s Role in Redemption (Rev 5)</vt:lpstr>
      <vt:lpstr>God’s Role in Redemption (Rev 5)</vt:lpstr>
      <vt:lpstr>God’s Role in Redemption (Rev 5)</vt:lpstr>
      <vt:lpstr>Satan’s Progressive Defeat</vt:lpstr>
      <vt:lpstr>Satan’s Progressive Defeat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Become Man’s Merciful High Priest</vt:lpstr>
      <vt:lpstr>PowerPoint Presentation</vt:lpstr>
      <vt:lpstr>PowerPoint Presentation</vt:lpstr>
      <vt:lpstr>PowerPoint Presentation</vt:lpstr>
      <vt:lpstr>PowerPoint Presentation</vt:lpstr>
      <vt:lpstr>PowerPoint Presentation</vt:lpstr>
      <vt:lpstr>Tabernacle Diagram</vt:lpstr>
      <vt:lpstr>Ark of the 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Become Man’s Merciful High Priest</vt:lpstr>
      <vt:lpstr>Christ’s Human Experiences</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Love - Rom. 12:9-13</dc:title>
  <dc:subject>Divine Righteousness Revealed</dc:subject>
  <dc:creator>A. Woods</dc:creator>
  <dc:description>Modified by Jim McGowan</dc:description>
  <cp:lastModifiedBy>Jim McGowan</cp:lastModifiedBy>
  <cp:revision>872</cp:revision>
  <cp:lastPrinted>2011-06-25T18:12:52Z</cp:lastPrinted>
  <dcterms:created xsi:type="dcterms:W3CDTF">2009-03-17T12:21:13Z</dcterms:created>
  <dcterms:modified xsi:type="dcterms:W3CDTF">2017-12-24T05:28:36Z</dcterms:modified>
</cp:coreProperties>
</file>