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1.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2"/>
  </p:notesMasterIdLst>
  <p:handoutMasterIdLst>
    <p:handoutMasterId r:id="rId103"/>
  </p:handoutMasterIdLst>
  <p:sldIdLst>
    <p:sldId id="2781" r:id="rId2"/>
    <p:sldId id="2303" r:id="rId3"/>
    <p:sldId id="2304" r:id="rId4"/>
    <p:sldId id="2305" r:id="rId5"/>
    <p:sldId id="2874" r:id="rId6"/>
    <p:sldId id="2875" r:id="rId7"/>
    <p:sldId id="2709" r:id="rId8"/>
    <p:sldId id="3018" r:id="rId9"/>
    <p:sldId id="3071" r:id="rId10"/>
    <p:sldId id="3341" r:id="rId11"/>
    <p:sldId id="3074" r:id="rId12"/>
    <p:sldId id="3342" r:id="rId13"/>
    <p:sldId id="3347" r:id="rId14"/>
    <p:sldId id="3343" r:id="rId15"/>
    <p:sldId id="3348" r:id="rId16"/>
    <p:sldId id="3349" r:id="rId17"/>
    <p:sldId id="3429" r:id="rId18"/>
    <p:sldId id="3352" r:id="rId19"/>
    <p:sldId id="3430" r:id="rId20"/>
    <p:sldId id="3476" r:id="rId21"/>
    <p:sldId id="3477" r:id="rId22"/>
    <p:sldId id="3498" r:id="rId23"/>
    <p:sldId id="3362" r:id="rId24"/>
    <p:sldId id="3363" r:id="rId25"/>
    <p:sldId id="3364" r:id="rId26"/>
    <p:sldId id="3359" r:id="rId27"/>
    <p:sldId id="3517" r:id="rId28"/>
    <p:sldId id="3518" r:id="rId29"/>
    <p:sldId id="3500" r:id="rId30"/>
    <p:sldId id="3499" r:id="rId31"/>
    <p:sldId id="3501" r:id="rId32"/>
    <p:sldId id="3519" r:id="rId33"/>
    <p:sldId id="3520" r:id="rId34"/>
    <p:sldId id="3441" r:id="rId35"/>
    <p:sldId id="3380" r:id="rId36"/>
    <p:sldId id="3442" r:id="rId37"/>
    <p:sldId id="3443" r:id="rId38"/>
    <p:sldId id="3385" r:id="rId39"/>
    <p:sldId id="3444" r:id="rId40"/>
    <p:sldId id="3384" r:id="rId41"/>
    <p:sldId id="3383" r:id="rId42"/>
    <p:sldId id="3504" r:id="rId43"/>
    <p:sldId id="3502" r:id="rId44"/>
    <p:sldId id="3503" r:id="rId45"/>
    <p:sldId id="3544" r:id="rId46"/>
    <p:sldId id="3445" r:id="rId47"/>
    <p:sldId id="3378" r:id="rId48"/>
    <p:sldId id="3381" r:id="rId49"/>
    <p:sldId id="3379" r:id="rId50"/>
    <p:sldId id="3446" r:id="rId51"/>
    <p:sldId id="3505" r:id="rId52"/>
    <p:sldId id="3447" r:id="rId53"/>
    <p:sldId id="3382" r:id="rId54"/>
    <p:sldId id="3448" r:id="rId55"/>
    <p:sldId id="3386" r:id="rId56"/>
    <p:sldId id="3449" r:id="rId57"/>
    <p:sldId id="3506" r:id="rId58"/>
    <p:sldId id="3507" r:id="rId59"/>
    <p:sldId id="3508" r:id="rId60"/>
    <p:sldId id="3450" r:id="rId61"/>
    <p:sldId id="3511" r:id="rId62"/>
    <p:sldId id="3512" r:id="rId63"/>
    <p:sldId id="3514" r:id="rId64"/>
    <p:sldId id="3513" r:id="rId65"/>
    <p:sldId id="3515" r:id="rId66"/>
    <p:sldId id="3516" r:id="rId67"/>
    <p:sldId id="3451" r:id="rId68"/>
    <p:sldId id="3419" r:id="rId69"/>
    <p:sldId id="3521" r:id="rId70"/>
    <p:sldId id="3522" r:id="rId71"/>
    <p:sldId id="3523" r:id="rId72"/>
    <p:sldId id="3524" r:id="rId73"/>
    <p:sldId id="3452" r:id="rId74"/>
    <p:sldId id="3525" r:id="rId75"/>
    <p:sldId id="3388" r:id="rId76"/>
    <p:sldId id="3526" r:id="rId77"/>
    <p:sldId id="3455" r:id="rId78"/>
    <p:sldId id="3456" r:id="rId79"/>
    <p:sldId id="3527" r:id="rId80"/>
    <p:sldId id="3531" r:id="rId81"/>
    <p:sldId id="3529" r:id="rId82"/>
    <p:sldId id="3530" r:id="rId83"/>
    <p:sldId id="3532" r:id="rId84"/>
    <p:sldId id="3533" r:id="rId85"/>
    <p:sldId id="3534" r:id="rId86"/>
    <p:sldId id="3535" r:id="rId87"/>
    <p:sldId id="3536" r:id="rId88"/>
    <p:sldId id="3537" r:id="rId89"/>
    <p:sldId id="3538" r:id="rId90"/>
    <p:sldId id="3539" r:id="rId91"/>
    <p:sldId id="3457" r:id="rId92"/>
    <p:sldId id="3390" r:id="rId93"/>
    <p:sldId id="3391" r:id="rId94"/>
    <p:sldId id="3148" r:id="rId95"/>
    <p:sldId id="3540" r:id="rId96"/>
    <p:sldId id="3541" r:id="rId97"/>
    <p:sldId id="3542" r:id="rId98"/>
    <p:sldId id="3543" r:id="rId99"/>
    <p:sldId id="3327" r:id="rId100"/>
    <p:sldId id="3458" r:id="rId101"/>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990099"/>
    <a:srgbClr val="006600"/>
    <a:srgbClr val="FF9900"/>
    <a:srgbClr val="00CC00"/>
    <a:srgbClr val="A6A6A6"/>
    <a:srgbClr val="A50021"/>
    <a:srgbClr val="FFFF99"/>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72" autoAdjust="0"/>
    <p:restoredTop sz="96366" autoAdjust="0"/>
  </p:normalViewPr>
  <p:slideViewPr>
    <p:cSldViewPr>
      <p:cViewPr varScale="1">
        <p:scale>
          <a:sx n="64" d="100"/>
          <a:sy n="64" d="100"/>
        </p:scale>
        <p:origin x="144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108"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10/25/2017</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a:t>
            </a:r>
            <a:r>
              <a:rPr lang="en-US" dirty="0" err="1">
                <a:latin typeface="Calibri" panose="020F0502020204030204" pitchFamily="34" charset="0"/>
                <a:cs typeface="Calibri" panose="020F0502020204030204" pitchFamily="34" charset="0"/>
              </a:rPr>
              <a:t>BIble</a:t>
            </a:r>
            <a:r>
              <a:rPr lang="en-US" dirty="0">
                <a:latin typeface="Calibri" panose="020F0502020204030204" pitchFamily="34" charset="0"/>
                <a:cs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5-18T00:27:15.204"/>
    </inkml:context>
    <inkml:brush xml:id="br0">
      <inkml:brushProperty name="width" value="0.0265" units="cm"/>
      <inkml:brushProperty name="height" value="0.0265" units="cm"/>
    </inkml:brush>
    <inkml:brush xml:id="br1">
      <inkml:brushProperty name="width" value="0.025" units="cm"/>
      <inkml:brushProperty name="height" value="0.025" units="cm"/>
    </inkml:brush>
  </inkml:definitions>
  <inkml:trace contextRef="#ctx0" brushRef="#br0">20812 5228 9984,'0'0'3776,"0"0"-2048,0 0-2016,0 0 576,0 0-384,0 0 64,0 0 32,0 0 128,0 0-128,0 0 0</inkml:trace>
  <inkml:trace contextRef="#ctx0" brushRef="#br1" timeOffset="4298">20812 5228 9856,'0'0'3680,"0"0"-1984,0 0-1984,0 0 576,0 0-3552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10/25/2017</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065">
              <a:defRPr>
                <a:solidFill>
                  <a:schemeClr val="tx1"/>
                </a:solidFill>
                <a:latin typeface="Arial" panose="020B0604020202020204" pitchFamily="34" charset="0"/>
                <a:cs typeface="Arial" panose="020B0604020202020204" pitchFamily="34" charset="0"/>
              </a:defRPr>
            </a:lvl1pPr>
            <a:lvl2pPr marL="776715" indent="-298736" defTabSz="1009065">
              <a:defRPr>
                <a:solidFill>
                  <a:schemeClr val="tx1"/>
                </a:solidFill>
                <a:latin typeface="Arial" panose="020B0604020202020204" pitchFamily="34" charset="0"/>
                <a:cs typeface="Arial" panose="020B0604020202020204" pitchFamily="34" charset="0"/>
              </a:defRPr>
            </a:lvl2pPr>
            <a:lvl3pPr marL="1194946" indent="-238989" defTabSz="1009065">
              <a:defRPr>
                <a:solidFill>
                  <a:schemeClr val="tx1"/>
                </a:solidFill>
                <a:latin typeface="Arial" panose="020B0604020202020204" pitchFamily="34" charset="0"/>
                <a:cs typeface="Arial" panose="020B0604020202020204" pitchFamily="34" charset="0"/>
              </a:defRPr>
            </a:lvl3pPr>
            <a:lvl4pPr marL="1672924" indent="-238989" defTabSz="1009065">
              <a:defRPr>
                <a:solidFill>
                  <a:schemeClr val="tx1"/>
                </a:solidFill>
                <a:latin typeface="Arial" panose="020B0604020202020204" pitchFamily="34" charset="0"/>
                <a:cs typeface="Arial" panose="020B0604020202020204" pitchFamily="34" charset="0"/>
              </a:defRPr>
            </a:lvl4pPr>
            <a:lvl5pPr marL="2150902" indent="-238989" defTabSz="1009065">
              <a:defRPr>
                <a:solidFill>
                  <a:schemeClr val="tx1"/>
                </a:solidFill>
                <a:latin typeface="Arial" panose="020B0604020202020204" pitchFamily="34" charset="0"/>
                <a:cs typeface="Arial" panose="020B0604020202020204" pitchFamily="34" charset="0"/>
              </a:defRPr>
            </a:lvl5pPr>
            <a:lvl6pPr marL="2628880"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859"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83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81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455">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455">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10/25/2017</a:t>
            </a:r>
            <a:endParaRPr lang="en-US" dirty="0"/>
          </a:p>
        </p:txBody>
      </p:sp>
    </p:spTree>
    <p:extLst>
      <p:ext uri="{BB962C8B-B14F-4D97-AF65-F5344CB8AC3E}">
        <p14:creationId xmlns:p14="http://schemas.microsoft.com/office/powerpoint/2010/main" val="3416638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14</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10/25/2017</a:t>
            </a:r>
            <a:endParaRPr lang="en-US" dirty="0"/>
          </a:p>
        </p:txBody>
      </p:sp>
    </p:spTree>
    <p:extLst>
      <p:ext uri="{BB962C8B-B14F-4D97-AF65-F5344CB8AC3E}">
        <p14:creationId xmlns:p14="http://schemas.microsoft.com/office/powerpoint/2010/main" val="769182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15</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10/25/2017</a:t>
            </a:r>
            <a:endParaRPr lang="en-US" dirty="0"/>
          </a:p>
        </p:txBody>
      </p:sp>
    </p:spTree>
    <p:extLst>
      <p:ext uri="{BB962C8B-B14F-4D97-AF65-F5344CB8AC3E}">
        <p14:creationId xmlns:p14="http://schemas.microsoft.com/office/powerpoint/2010/main" val="3074657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16</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10/25/2017</a:t>
            </a:r>
            <a:endParaRPr lang="en-US" dirty="0"/>
          </a:p>
        </p:txBody>
      </p:sp>
    </p:spTree>
    <p:extLst>
      <p:ext uri="{BB962C8B-B14F-4D97-AF65-F5344CB8AC3E}">
        <p14:creationId xmlns:p14="http://schemas.microsoft.com/office/powerpoint/2010/main" val="2714890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17</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10/25/2017</a:t>
            </a:r>
            <a:endParaRPr lang="en-US" dirty="0"/>
          </a:p>
        </p:txBody>
      </p:sp>
    </p:spTree>
    <p:extLst>
      <p:ext uri="{BB962C8B-B14F-4D97-AF65-F5344CB8AC3E}">
        <p14:creationId xmlns:p14="http://schemas.microsoft.com/office/powerpoint/2010/main" val="303918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19</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10/25/2017</a:t>
            </a:r>
            <a:endParaRPr lang="en-US" dirty="0"/>
          </a:p>
        </p:txBody>
      </p:sp>
    </p:spTree>
    <p:extLst>
      <p:ext uri="{BB962C8B-B14F-4D97-AF65-F5344CB8AC3E}">
        <p14:creationId xmlns:p14="http://schemas.microsoft.com/office/powerpoint/2010/main" val="3484556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22</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10/25/2017</a:t>
            </a:r>
            <a:endParaRPr lang="en-US" dirty="0"/>
          </a:p>
        </p:txBody>
      </p:sp>
    </p:spTree>
    <p:extLst>
      <p:ext uri="{BB962C8B-B14F-4D97-AF65-F5344CB8AC3E}">
        <p14:creationId xmlns:p14="http://schemas.microsoft.com/office/powerpoint/2010/main" val="967120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769E8360-0A40-4257-9985-66F802E1C7AE}" type="slidenum">
              <a:rPr lang="en-US" altLang="en-US" sz="1200"/>
              <a:pPr/>
              <a:t>61</a:t>
            </a:fld>
            <a:endParaRPr lang="en-US" altLang="en-US" sz="120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descending city is described as being like a stone called Jasper, only unlike the earthly stone, this one is clear as crystal. The ultimate state of heaven sounds more like a diamond, doesn’t it? </a:t>
            </a:r>
          </a:p>
          <a:p>
            <a:endParaRPr lang="en-US" altLang="en-US"/>
          </a:p>
        </p:txBody>
      </p:sp>
    </p:spTree>
    <p:extLst>
      <p:ext uri="{BB962C8B-B14F-4D97-AF65-F5344CB8AC3E}">
        <p14:creationId xmlns:p14="http://schemas.microsoft.com/office/powerpoint/2010/main" val="3632740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364AAA4A-AEF5-4BB6-9E35-1CAE43C8C629}" type="slidenum">
              <a:rPr lang="en-US" altLang="en-US" sz="1200"/>
              <a:pPr/>
              <a:t>62</a:t>
            </a:fld>
            <a:endParaRPr lang="en-US" altLang="en-US" sz="120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READ…</a:t>
            </a:r>
          </a:p>
          <a:p>
            <a:endParaRPr lang="en-US" altLang="en-US"/>
          </a:p>
        </p:txBody>
      </p:sp>
    </p:spTree>
    <p:extLst>
      <p:ext uri="{BB962C8B-B14F-4D97-AF65-F5344CB8AC3E}">
        <p14:creationId xmlns:p14="http://schemas.microsoft.com/office/powerpoint/2010/main" val="293084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C9FE6A41-066B-40AF-8911-6FB6372D62AB}" type="slidenum">
              <a:rPr lang="en-US" altLang="en-US" sz="1200"/>
              <a:pPr/>
              <a:t>64</a:t>
            </a:fld>
            <a:endParaRPr lang="en-US" altLang="en-US" sz="120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Every city needs light. God, the ultimate source of power, illumines the city from his glory. Have you ever taken time to look at a sunset just after it has rained? As the sun sets, there is a kind of a glow cast on everything. It captures the spirit. This is just a little foretaste of the glory and splendor of heaven. </a:t>
            </a:r>
          </a:p>
          <a:p>
            <a:r>
              <a:rPr lang="en-US" altLang="en-US"/>
              <a:t> </a:t>
            </a:r>
          </a:p>
        </p:txBody>
      </p:sp>
    </p:spTree>
    <p:extLst>
      <p:ext uri="{BB962C8B-B14F-4D97-AF65-F5344CB8AC3E}">
        <p14:creationId xmlns:p14="http://schemas.microsoft.com/office/powerpoint/2010/main" val="1587439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61738190-E019-4D07-9ABD-BEBD2BE122D6}" type="slidenum">
              <a:rPr lang="en-US" altLang="en-US" sz="1200"/>
              <a:pPr/>
              <a:t>65</a:t>
            </a:fld>
            <a:endParaRPr lang="en-US" altLang="en-US" sz="120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Here you see an artist’s ideas of… </a:t>
            </a:r>
          </a:p>
          <a:p>
            <a:endParaRPr lang="en-US" altLang="en-US"/>
          </a:p>
          <a:p>
            <a:r>
              <a:rPr lang="en-US" altLang="en-US"/>
              <a:t>12 Gates = 12 Tribes of Israel</a:t>
            </a:r>
          </a:p>
          <a:p>
            <a:endParaRPr lang="en-US" altLang="en-US"/>
          </a:p>
          <a:p>
            <a:r>
              <a:rPr lang="en-US" altLang="en-US"/>
              <a:t>12 Foundation Stones = 12 Apostles of the Church</a:t>
            </a:r>
          </a:p>
        </p:txBody>
      </p:sp>
    </p:spTree>
    <p:extLst>
      <p:ext uri="{BB962C8B-B14F-4D97-AF65-F5344CB8AC3E}">
        <p14:creationId xmlns:p14="http://schemas.microsoft.com/office/powerpoint/2010/main" val="1603752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10/25/2017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1362372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10/25/2017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68</a:t>
            </a:fld>
            <a:endParaRPr lang="en-US" dirty="0"/>
          </a:p>
        </p:txBody>
      </p:sp>
    </p:spTree>
    <p:extLst>
      <p:ext uri="{BB962C8B-B14F-4D97-AF65-F5344CB8AC3E}">
        <p14:creationId xmlns:p14="http://schemas.microsoft.com/office/powerpoint/2010/main" val="3736046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10/25/2017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69</a:t>
            </a:fld>
            <a:endParaRPr lang="en-US" dirty="0"/>
          </a:p>
        </p:txBody>
      </p:sp>
    </p:spTree>
    <p:extLst>
      <p:ext uri="{BB962C8B-B14F-4D97-AF65-F5344CB8AC3E}">
        <p14:creationId xmlns:p14="http://schemas.microsoft.com/office/powerpoint/2010/main" val="3840990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10/25/2017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73</a:t>
            </a:fld>
            <a:endParaRPr lang="en-US" dirty="0"/>
          </a:p>
        </p:txBody>
      </p:sp>
    </p:spTree>
    <p:extLst>
      <p:ext uri="{BB962C8B-B14F-4D97-AF65-F5344CB8AC3E}">
        <p14:creationId xmlns:p14="http://schemas.microsoft.com/office/powerpoint/2010/main" val="222435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10/25/2017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74</a:t>
            </a:fld>
            <a:endParaRPr lang="en-US" dirty="0"/>
          </a:p>
        </p:txBody>
      </p:sp>
    </p:spTree>
    <p:extLst>
      <p:ext uri="{BB962C8B-B14F-4D97-AF65-F5344CB8AC3E}">
        <p14:creationId xmlns:p14="http://schemas.microsoft.com/office/powerpoint/2010/main" val="68183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10/25/2017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76</a:t>
            </a:fld>
            <a:endParaRPr lang="en-US" dirty="0"/>
          </a:p>
        </p:txBody>
      </p:sp>
    </p:spTree>
    <p:extLst>
      <p:ext uri="{BB962C8B-B14F-4D97-AF65-F5344CB8AC3E}">
        <p14:creationId xmlns:p14="http://schemas.microsoft.com/office/powerpoint/2010/main" val="3438574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10/25/2017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77</a:t>
            </a:fld>
            <a:endParaRPr lang="en-US" dirty="0"/>
          </a:p>
        </p:txBody>
      </p:sp>
    </p:spTree>
    <p:extLst>
      <p:ext uri="{BB962C8B-B14F-4D97-AF65-F5344CB8AC3E}">
        <p14:creationId xmlns:p14="http://schemas.microsoft.com/office/powerpoint/2010/main" val="1184637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10/25/2017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78</a:t>
            </a:fld>
            <a:endParaRPr lang="en-US" dirty="0"/>
          </a:p>
        </p:txBody>
      </p:sp>
    </p:spTree>
    <p:extLst>
      <p:ext uri="{BB962C8B-B14F-4D97-AF65-F5344CB8AC3E}">
        <p14:creationId xmlns:p14="http://schemas.microsoft.com/office/powerpoint/2010/main" val="685196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10/25/2017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79</a:t>
            </a:fld>
            <a:endParaRPr lang="en-US" dirty="0"/>
          </a:p>
        </p:txBody>
      </p:sp>
    </p:spTree>
    <p:extLst>
      <p:ext uri="{BB962C8B-B14F-4D97-AF65-F5344CB8AC3E}">
        <p14:creationId xmlns:p14="http://schemas.microsoft.com/office/powerpoint/2010/main" val="3182248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10/25/2017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85</a:t>
            </a:fld>
            <a:endParaRPr lang="en-US" dirty="0"/>
          </a:p>
        </p:txBody>
      </p:sp>
    </p:spTree>
    <p:extLst>
      <p:ext uri="{BB962C8B-B14F-4D97-AF65-F5344CB8AC3E}">
        <p14:creationId xmlns:p14="http://schemas.microsoft.com/office/powerpoint/2010/main" val="37601785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10/25/2017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88</a:t>
            </a:fld>
            <a:endParaRPr lang="en-US" dirty="0"/>
          </a:p>
        </p:txBody>
      </p:sp>
    </p:spTree>
    <p:extLst>
      <p:ext uri="{BB962C8B-B14F-4D97-AF65-F5344CB8AC3E}">
        <p14:creationId xmlns:p14="http://schemas.microsoft.com/office/powerpoint/2010/main" val="3942379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6</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10/25/2017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840110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10/25/2017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91</a:t>
            </a:fld>
            <a:endParaRPr lang="en-US" dirty="0"/>
          </a:p>
        </p:txBody>
      </p:sp>
    </p:spTree>
    <p:extLst>
      <p:ext uri="{BB962C8B-B14F-4D97-AF65-F5344CB8AC3E}">
        <p14:creationId xmlns:p14="http://schemas.microsoft.com/office/powerpoint/2010/main" val="41617314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92</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11723408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93</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16111764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10/25/2017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97</a:t>
            </a:fld>
            <a:endParaRPr lang="en-US" dirty="0"/>
          </a:p>
        </p:txBody>
      </p:sp>
    </p:spTree>
    <p:extLst>
      <p:ext uri="{BB962C8B-B14F-4D97-AF65-F5344CB8AC3E}">
        <p14:creationId xmlns:p14="http://schemas.microsoft.com/office/powerpoint/2010/main" val="7137639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99</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10/25/2017</a:t>
            </a:r>
            <a:endParaRPr lang="en-US" dirty="0"/>
          </a:p>
        </p:txBody>
      </p:sp>
    </p:spTree>
    <p:extLst>
      <p:ext uri="{BB962C8B-B14F-4D97-AF65-F5344CB8AC3E}">
        <p14:creationId xmlns:p14="http://schemas.microsoft.com/office/powerpoint/2010/main" val="1866259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100</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10/25/2017</a:t>
            </a:r>
            <a:endParaRPr lang="en-US" dirty="0"/>
          </a:p>
        </p:txBody>
      </p:sp>
    </p:spTree>
    <p:extLst>
      <p:ext uri="{BB962C8B-B14F-4D97-AF65-F5344CB8AC3E}">
        <p14:creationId xmlns:p14="http://schemas.microsoft.com/office/powerpoint/2010/main" val="1074774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7</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10/25/2017</a:t>
            </a:r>
            <a:endParaRPr lang="en-US" dirty="0"/>
          </a:p>
        </p:txBody>
      </p:sp>
    </p:spTree>
    <p:extLst>
      <p:ext uri="{BB962C8B-B14F-4D97-AF65-F5344CB8AC3E}">
        <p14:creationId xmlns:p14="http://schemas.microsoft.com/office/powerpoint/2010/main" val="2629866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10/25/2017</a:t>
            </a:r>
            <a:endParaRPr lang="en-US" dirty="0"/>
          </a:p>
        </p:txBody>
      </p:sp>
    </p:spTree>
    <p:extLst>
      <p:ext uri="{BB962C8B-B14F-4D97-AF65-F5344CB8AC3E}">
        <p14:creationId xmlns:p14="http://schemas.microsoft.com/office/powerpoint/2010/main" val="1415590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10</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10/25/2017</a:t>
            </a:r>
            <a:endParaRPr lang="en-US" dirty="0"/>
          </a:p>
        </p:txBody>
      </p:sp>
    </p:spTree>
    <p:extLst>
      <p:ext uri="{BB962C8B-B14F-4D97-AF65-F5344CB8AC3E}">
        <p14:creationId xmlns:p14="http://schemas.microsoft.com/office/powerpoint/2010/main" val="3928741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11</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10/25/2017</a:t>
            </a:r>
            <a:endParaRPr lang="en-US" dirty="0"/>
          </a:p>
        </p:txBody>
      </p:sp>
    </p:spTree>
    <p:extLst>
      <p:ext uri="{BB962C8B-B14F-4D97-AF65-F5344CB8AC3E}">
        <p14:creationId xmlns:p14="http://schemas.microsoft.com/office/powerpoint/2010/main" val="2282597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12</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10/25/2017</a:t>
            </a:r>
            <a:endParaRPr lang="en-US" dirty="0"/>
          </a:p>
        </p:txBody>
      </p:sp>
    </p:spTree>
    <p:extLst>
      <p:ext uri="{BB962C8B-B14F-4D97-AF65-F5344CB8AC3E}">
        <p14:creationId xmlns:p14="http://schemas.microsoft.com/office/powerpoint/2010/main" val="38575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13</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10/25/2017</a:t>
            </a:r>
            <a:endParaRPr lang="en-US" dirty="0"/>
          </a:p>
        </p:txBody>
      </p:sp>
    </p:spTree>
    <p:extLst>
      <p:ext uri="{BB962C8B-B14F-4D97-AF65-F5344CB8AC3E}">
        <p14:creationId xmlns:p14="http://schemas.microsoft.com/office/powerpoint/2010/main" val="1800244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239601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11/1/2017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648844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B483973-DD75-4A32-B455-BFD82030814F}" type="slidenum">
              <a:rPr lang="en-US"/>
              <a:pPr>
                <a:defRPr/>
              </a:pPr>
              <a:t>‹#›</a:t>
            </a:fld>
            <a:endParaRPr lang="en-US"/>
          </a:p>
        </p:txBody>
      </p:sp>
    </p:spTree>
    <p:extLst>
      <p:ext uri="{BB962C8B-B14F-4D97-AF65-F5344CB8AC3E}">
        <p14:creationId xmlns:p14="http://schemas.microsoft.com/office/powerpoint/2010/main" val="2302740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1143000" y="1981200"/>
            <a:ext cx="7772400" cy="4114800"/>
          </a:xfrm>
        </p:spPr>
        <p:txBody>
          <a:bodyPr/>
          <a:lstStyle/>
          <a:p>
            <a:pPr lvl="0"/>
            <a:endParaRPr lang="en-US" noProof="0"/>
          </a:p>
        </p:txBody>
      </p:sp>
      <p:sp>
        <p:nvSpPr>
          <p:cNvPr id="4" name="Rectangle 36">
            <a:extLst>
              <a:ext uri="{FF2B5EF4-FFF2-40B4-BE49-F238E27FC236}">
                <a16:creationId xmlns:a16="http://schemas.microsoft.com/office/drawing/2014/main" id="{95BA146F-271B-4127-8959-1BDA1BD6089E}"/>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11B6D0BA-9746-4090-9CC8-33A62C61B321}"/>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8">
            <a:extLst>
              <a:ext uri="{FF2B5EF4-FFF2-40B4-BE49-F238E27FC236}">
                <a16:creationId xmlns:a16="http://schemas.microsoft.com/office/drawing/2014/main" id="{111BC6EF-5BFB-4EF3-83F0-08DA52F65D51}"/>
              </a:ext>
            </a:extLst>
          </p:cNvPr>
          <p:cNvSpPr>
            <a:spLocks noGrp="1" noChangeArrowheads="1"/>
          </p:cNvSpPr>
          <p:nvPr>
            <p:ph type="sldNum" sz="quarter" idx="12"/>
          </p:nvPr>
        </p:nvSpPr>
        <p:spPr/>
        <p:txBody>
          <a:bodyPr/>
          <a:lstStyle>
            <a:lvl1pPr>
              <a:defRPr smtClean="0"/>
            </a:lvl1pPr>
          </a:lstStyle>
          <a:p>
            <a:pPr>
              <a:defRPr/>
            </a:pPr>
            <a:fld id="{F0FF62E6-E2DE-421A-A2B9-AEB9150197AA}" type="slidenum">
              <a:rPr lang="en-US" altLang="en-US"/>
              <a:pPr>
                <a:defRPr/>
              </a:pPr>
              <a:t>‹#›</a:t>
            </a:fld>
            <a:endParaRPr lang="en-US" altLang="en-US"/>
          </a:p>
        </p:txBody>
      </p:sp>
    </p:spTree>
    <p:extLst>
      <p:ext uri="{BB962C8B-B14F-4D97-AF65-F5344CB8AC3E}">
        <p14:creationId xmlns:p14="http://schemas.microsoft.com/office/powerpoint/2010/main" val="1006654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pPr>
              <a:defRPr/>
            </a:pPr>
            <a:fld id="{B72FFE7D-95A6-4BE3-9BD6-B9AADF54BCFC}" type="slidenum">
              <a:rPr lang="en-US" altLang="en-US"/>
              <a:pPr>
                <a:defRPr/>
              </a:pPr>
              <a:t>‹#›</a:t>
            </a:fld>
            <a:endParaRPr lang="en-US" altLang="en-US"/>
          </a:p>
        </p:txBody>
      </p:sp>
    </p:spTree>
    <p:extLst>
      <p:ext uri="{BB962C8B-B14F-4D97-AF65-F5344CB8AC3E}">
        <p14:creationId xmlns:p14="http://schemas.microsoft.com/office/powerpoint/2010/main" val="232186347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fld id="{5A5938FD-2961-40A1-9240-A5FCE60BF95F}" type="datetimeFigureOut">
              <a:rPr lang="en-US"/>
              <a:pPr>
                <a:defRPr/>
              </a:pPr>
              <a:t>11/1/2017</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B3907D27-D9A1-4D6E-A656-63AB2CC20788}" type="slidenum">
              <a:rPr lang="en-US" altLang="en-US"/>
              <a:pPr>
                <a:defRPr/>
              </a:pPr>
              <a:t>‹#›</a:t>
            </a:fld>
            <a:endParaRPr lang="en-US" altLang="en-US"/>
          </a:p>
        </p:txBody>
      </p:sp>
    </p:spTree>
    <p:extLst>
      <p:ext uri="{BB962C8B-B14F-4D97-AF65-F5344CB8AC3E}">
        <p14:creationId xmlns:p14="http://schemas.microsoft.com/office/powerpoint/2010/main" val="1698453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52" r:id="rId11"/>
    <p:sldLayoutId id="2147492661" r:id="rId12"/>
    <p:sldLayoutId id="2147492663" r:id="rId13"/>
    <p:sldLayoutId id="2147492664" r:id="rId14"/>
    <p:sldLayoutId id="2147492665" r:id="rId15"/>
    <p:sldLayoutId id="2147492666" r:id="rId16"/>
    <p:sldLayoutId id="2147492667" r:id="rId17"/>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vmlDrawing" Target="../drawings/vmlDrawing1.vml"/><Relationship Id="rId4" Type="http://schemas.openxmlformats.org/officeDocument/2006/relationships/image" Target="../media/image24.wmf"/></Relationships>
</file>

<file path=ppt/slides/_rels/slide6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52400"/>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4000" dirty="0">
                <a:effectLst>
                  <a:outerShdw blurRad="38100" dist="38100" dir="2700000" algn="tl">
                    <a:srgbClr val="000000">
                      <a:alpha val="43137"/>
                    </a:srgbClr>
                  </a:outerShdw>
                </a:effectLst>
              </a:rPr>
              <a:t>THE INTERIM AGE</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dirty="0">
                <a:effectLst>
                  <a:outerShdw blurRad="38100" dist="38100" dir="2700000" algn="tl">
                    <a:srgbClr val="000000">
                      <a:alpha val="43137"/>
                    </a:srgbClr>
                  </a:outerShdw>
                </a:effectLst>
              </a:rPr>
              <a:t>The Inter-advent Age (Matt. 13) </a:t>
            </a:r>
          </a:p>
          <a:p>
            <a:pPr marL="463550" indent="-463550" eaLnBrk="1" hangingPunct="1">
              <a:spcBef>
                <a:spcPts val="0"/>
              </a:spcBef>
              <a:spcAft>
                <a:spcPts val="54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Church Age (Matt. 16:18)</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20564779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Church Age</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Tree>
    <p:extLst>
      <p:ext uri="{BB962C8B-B14F-4D97-AF65-F5344CB8AC3E}">
        <p14:creationId xmlns:p14="http://schemas.microsoft.com/office/powerpoint/2010/main" val="989412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Church Age</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Tree>
    <p:extLst>
      <p:ext uri="{BB962C8B-B14F-4D97-AF65-F5344CB8AC3E}">
        <p14:creationId xmlns:p14="http://schemas.microsoft.com/office/powerpoint/2010/main" val="1423501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381000" y="1600200"/>
            <a:ext cx="8610600" cy="4800600"/>
          </a:xfrm>
        </p:spPr>
        <p:txBody>
          <a:bodyPr/>
          <a:lstStyle/>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
        <p:nvSpPr>
          <p:cNvPr id="5" name="Rectangle 2">
            <a:extLst>
              <a:ext uri="{FF2B5EF4-FFF2-40B4-BE49-F238E27FC236}">
                <a16:creationId xmlns:a16="http://schemas.microsoft.com/office/drawing/2014/main" id="{875D308F-D3D7-4AF0-80B3-9D034891C110}"/>
              </a:ext>
            </a:extLst>
          </p:cNvPr>
          <p:cNvSpPr txBox="1">
            <a:spLocks noChangeArrowheads="1"/>
          </p:cNvSpPr>
          <p:nvPr/>
        </p:nvSpPr>
        <p:spPr bwMode="auto">
          <a:xfrm>
            <a:off x="533400" y="228600"/>
            <a:ext cx="7924800" cy="838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a:effectLst>
                  <a:outerShdw blurRad="38100" dist="38100" dir="2700000" algn="tl">
                    <a:srgbClr val="000000">
                      <a:alpha val="43137"/>
                    </a:srgbClr>
                  </a:outerShdw>
                </a:effectLst>
              </a:rPr>
              <a:t>The Church Age</a:t>
            </a:r>
            <a:endParaRPr lang="en-US" altLang="en-US" sz="4000"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726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1. The Definition of the Church</a:t>
            </a:r>
          </a:p>
        </p:txBody>
      </p:sp>
      <p:sp>
        <p:nvSpPr>
          <p:cNvPr id="16387" name="Rectangle 3"/>
          <p:cNvSpPr>
            <a:spLocks noGrp="1" noChangeArrowheads="1"/>
          </p:cNvSpPr>
          <p:nvPr>
            <p:ph type="body" sz="half" idx="2"/>
          </p:nvPr>
        </p:nvSpPr>
        <p:spPr>
          <a:xfrm>
            <a:off x="457200" y="1600200"/>
            <a:ext cx="8229600" cy="4419600"/>
          </a:xfrm>
        </p:spPr>
        <p:txBody>
          <a:bodyPr/>
          <a:lstStyle/>
          <a:p>
            <a:pPr marL="461963" indent="-461963" algn="just" eaLnBrk="1" hangingPunct="1">
              <a:spcBef>
                <a:spcPts val="0"/>
              </a:spcBef>
              <a:spcAft>
                <a:spcPts val="2400"/>
              </a:spcAft>
              <a:buSzPct val="100000"/>
              <a:buFont typeface="+mj-lt"/>
              <a:buAutoNum type="alphaLcPeriod"/>
              <a:defRPr/>
            </a:pPr>
            <a:r>
              <a:rPr lang="en-US" sz="3600" dirty="0">
                <a:effectLst>
                  <a:outerShdw blurRad="38100" dist="38100" dir="2700000" algn="tl">
                    <a:srgbClr val="000000">
                      <a:alpha val="43137"/>
                    </a:srgbClr>
                  </a:outerShdw>
                </a:effectLst>
              </a:rPr>
              <a:t>All (both Jew &amp; Gentile) who have trusted in the very Messiah rejected by first-century national Israel (Gal. 3:28; Rom. 10:19; Eph. 2:14)</a:t>
            </a:r>
          </a:p>
          <a:p>
            <a:pPr marL="463550" indent="-463550" algn="just" eaLnBrk="1" hangingPunct="1">
              <a:spcBef>
                <a:spcPts val="0"/>
              </a:spcBef>
              <a:spcAft>
                <a:spcPts val="2400"/>
              </a:spcAft>
              <a:buSzPct val="100000"/>
              <a:buFont typeface="+mj-lt"/>
              <a:buAutoNum type="alphaLcPeriod"/>
              <a:defRPr/>
            </a:pPr>
            <a:r>
              <a:rPr lang="en-US" sz="3600" dirty="0">
                <a:effectLst>
                  <a:outerShdw blurRad="38100" dist="38100" dir="2700000" algn="tl">
                    <a:srgbClr val="000000">
                      <a:alpha val="43137"/>
                    </a:srgbClr>
                  </a:outerShdw>
                </a:effectLst>
              </a:rPr>
              <a:t>Intercalation</a:t>
            </a:r>
          </a:p>
          <a:p>
            <a:pPr marL="463550" indent="-463550" algn="just" eaLnBrk="1" hangingPunct="1">
              <a:spcBef>
                <a:spcPts val="0"/>
              </a:spcBef>
              <a:spcAft>
                <a:spcPts val="2400"/>
              </a:spcAft>
              <a:buSzPct val="100000"/>
              <a:buFont typeface="+mj-lt"/>
              <a:buAutoNum type="alphaLcPeriod"/>
              <a:defRPr/>
            </a:pPr>
            <a:r>
              <a:rPr lang="en-US" sz="3600" dirty="0">
                <a:effectLst>
                  <a:outerShdw blurRad="38100" dist="38100" dir="2700000" algn="tl">
                    <a:srgbClr val="000000">
                      <a:alpha val="43137"/>
                    </a:srgbClr>
                  </a:outerShdw>
                </a:effectLst>
              </a:rPr>
              <a:t>Does not fulfill Israel’s purposes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162800" y="3429000"/>
            <a:ext cx="1440927" cy="1951220"/>
          </a:xfrm>
        </p:spPr>
      </p:pic>
    </p:spTree>
    <p:extLst>
      <p:ext uri="{BB962C8B-B14F-4D97-AF65-F5344CB8AC3E}">
        <p14:creationId xmlns:p14="http://schemas.microsoft.com/office/powerpoint/2010/main" val="2675599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Church Age</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Tree>
    <p:extLst>
      <p:ext uri="{BB962C8B-B14F-4D97-AF65-F5344CB8AC3E}">
        <p14:creationId xmlns:p14="http://schemas.microsoft.com/office/powerpoint/2010/main" val="2319757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2. When Did the Church Begin?</a:t>
            </a:r>
          </a:p>
        </p:txBody>
      </p:sp>
      <p:sp>
        <p:nvSpPr>
          <p:cNvPr id="16387" name="Rectangle 3"/>
          <p:cNvSpPr>
            <a:spLocks noGrp="1" noChangeArrowheads="1"/>
          </p:cNvSpPr>
          <p:nvPr>
            <p:ph type="body" sz="half" idx="2"/>
          </p:nvPr>
        </p:nvSpPr>
        <p:spPr>
          <a:xfrm>
            <a:off x="334156" y="1257300"/>
            <a:ext cx="8475689" cy="4991100"/>
          </a:xfrm>
        </p:spPr>
        <p:txBody>
          <a:bodyPr/>
          <a:lstStyle/>
          <a:p>
            <a:pPr marL="461963" indent="-461963" algn="just" eaLnBrk="1" hangingPunct="1">
              <a:spcBef>
                <a:spcPts val="0"/>
              </a:spcBef>
              <a:spcAft>
                <a:spcPts val="1200"/>
              </a:spcAft>
              <a:buSzPct val="100000"/>
              <a:buFont typeface="+mj-lt"/>
              <a:buAutoNum type="alphaLcPeriod"/>
              <a:defRPr/>
            </a:pPr>
            <a:r>
              <a:rPr lang="en-US" dirty="0">
                <a:effectLst>
                  <a:outerShdw blurRad="38100" dist="38100" dir="2700000" algn="tl">
                    <a:srgbClr val="000000">
                      <a:alpha val="43137"/>
                    </a:srgbClr>
                  </a:outerShdw>
                </a:effectLst>
              </a:rPr>
              <a:t>Christ referred to the Church in the future tense (Matt. 16:18)</a:t>
            </a:r>
          </a:p>
          <a:p>
            <a:pPr marL="461963" indent="-461963" algn="just" eaLnBrk="1" hangingPunct="1">
              <a:spcBef>
                <a:spcPts val="0"/>
              </a:spcBef>
              <a:spcAft>
                <a:spcPts val="1200"/>
              </a:spcAft>
              <a:buSzPct val="100000"/>
              <a:buFont typeface="+mj-lt"/>
              <a:buAutoNum type="alphaLcPeriod"/>
              <a:defRPr/>
            </a:pPr>
            <a:r>
              <a:rPr lang="en-US" dirty="0">
                <a:effectLst>
                  <a:outerShdw blurRad="38100" dist="38100" dir="2700000" algn="tl">
                    <a:srgbClr val="000000">
                      <a:alpha val="43137"/>
                    </a:srgbClr>
                  </a:outerShdw>
                </a:effectLst>
              </a:rPr>
              <a:t>Paul referred to the Church as a “mystery” (Eph. 3:4-5, 9) </a:t>
            </a:r>
          </a:p>
          <a:p>
            <a:pPr marL="461963" indent="-461963" algn="just" eaLnBrk="1" hangingPunct="1">
              <a:spcBef>
                <a:spcPts val="0"/>
              </a:spcBef>
              <a:spcAft>
                <a:spcPts val="1200"/>
              </a:spcAft>
              <a:buSzPct val="100000"/>
              <a:buFont typeface="+mj-lt"/>
              <a:buAutoNum type="alphaLcPeriod"/>
              <a:defRPr/>
            </a:pPr>
            <a:r>
              <a:rPr lang="en-US" dirty="0">
                <a:effectLst>
                  <a:outerShdw blurRad="38100" dist="38100" dir="2700000" algn="tl">
                    <a:srgbClr val="000000">
                      <a:alpha val="43137"/>
                    </a:srgbClr>
                  </a:outerShdw>
                </a:effectLst>
              </a:rPr>
              <a:t>The Church did not exist prior to Acts 1 since Christ became the head of the Church (Eph. 5:23) after His Ascension (Eph. 1:20-22)</a:t>
            </a:r>
          </a:p>
          <a:p>
            <a:pPr marL="461963" indent="-461963" algn="just" eaLnBrk="1" hangingPunct="1">
              <a:spcBef>
                <a:spcPts val="0"/>
              </a:spcBef>
              <a:spcAft>
                <a:spcPts val="1200"/>
              </a:spcAft>
              <a:buSzPct val="100000"/>
              <a:buFont typeface="+mj-lt"/>
              <a:buAutoNum type="alphaLcPeriod"/>
              <a:defRPr/>
            </a:pPr>
            <a:r>
              <a:rPr lang="en-US" dirty="0">
                <a:effectLst>
                  <a:outerShdw blurRad="38100" dist="38100" dir="2700000" algn="tl">
                    <a:srgbClr val="000000">
                      <a:alpha val="43137"/>
                    </a:srgbClr>
                  </a:outerShdw>
                </a:effectLst>
              </a:rPr>
              <a:t>The Church did not exist prior to Acts 1 since spiritual gifts (1 Cor. 12:7; 14:26) only came into existence after His Ascension (Eph. 4:7-11)</a:t>
            </a:r>
          </a:p>
          <a:p>
            <a:pPr marL="463550" indent="-463550" eaLnBrk="1" hangingPunct="1">
              <a:spcBef>
                <a:spcPts val="0"/>
              </a:spcBef>
              <a:spcAft>
                <a:spcPts val="3600"/>
              </a:spcAft>
              <a:buSzPct val="100000"/>
              <a:buFont typeface="+mj-lt"/>
              <a:buAutoNum type="alphaLcPeriod"/>
              <a:defRPr/>
            </a:pPr>
            <a:endParaRPr lang="en-US" sz="2800" dirty="0">
              <a:effectLst>
                <a:outerShdw blurRad="38100" dist="38100" dir="2700000" algn="tl">
                  <a:srgbClr val="000000">
                    <a:alpha val="43137"/>
                  </a:srgbClr>
                </a:outerShdw>
              </a:effectLst>
            </a:endParaRP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229600" y="76200"/>
            <a:ext cx="810313" cy="1097280"/>
          </a:xfrm>
        </p:spPr>
      </p:pic>
    </p:spTree>
    <p:extLst>
      <p:ext uri="{BB962C8B-B14F-4D97-AF65-F5344CB8AC3E}">
        <p14:creationId xmlns:p14="http://schemas.microsoft.com/office/powerpoint/2010/main" val="1908429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2. When Did the Church Begin?</a:t>
            </a:r>
          </a:p>
        </p:txBody>
      </p:sp>
      <p:sp>
        <p:nvSpPr>
          <p:cNvPr id="16387" name="Rectangle 3"/>
          <p:cNvSpPr>
            <a:spLocks noGrp="1" noChangeArrowheads="1"/>
          </p:cNvSpPr>
          <p:nvPr>
            <p:ph type="body" sz="half" idx="2"/>
          </p:nvPr>
        </p:nvSpPr>
        <p:spPr>
          <a:xfrm>
            <a:off x="381000" y="1257300"/>
            <a:ext cx="8305800" cy="5219700"/>
          </a:xfrm>
        </p:spPr>
        <p:txBody>
          <a:bodyPr/>
          <a:lstStyle/>
          <a:p>
            <a:pPr marL="514350" indent="-514350" eaLnBrk="1" hangingPunct="1">
              <a:spcBef>
                <a:spcPts val="0"/>
              </a:spcBef>
              <a:spcAft>
                <a:spcPts val="1800"/>
              </a:spcAft>
              <a:buSzPct val="100000"/>
              <a:buFont typeface="+mj-lt"/>
              <a:buAutoNum type="alphaLcPeriod" startAt="5"/>
              <a:defRPr/>
            </a:pPr>
            <a:r>
              <a:rPr lang="en-US" dirty="0">
                <a:effectLst>
                  <a:outerShdw blurRad="38100" dist="38100" dir="2700000" algn="tl">
                    <a:srgbClr val="000000">
                      <a:alpha val="43137"/>
                    </a:srgbClr>
                  </a:outerShdw>
                </a:effectLst>
              </a:rPr>
              <a:t>The Church existed before Paul’s conversion in Acts 9 (Acts 5:11; 8:1,3; Rom. 16:7)</a:t>
            </a:r>
          </a:p>
          <a:p>
            <a:pPr marL="463550" indent="-463550" eaLnBrk="1" hangingPunct="1">
              <a:spcBef>
                <a:spcPts val="0"/>
              </a:spcBef>
              <a:spcAft>
                <a:spcPts val="1800"/>
              </a:spcAft>
              <a:buSzPct val="100000"/>
              <a:buFont typeface="+mj-lt"/>
              <a:buAutoNum type="alphaLcPeriod" startAt="5"/>
              <a:defRPr/>
            </a:pPr>
            <a:r>
              <a:rPr lang="en-US" dirty="0">
                <a:effectLst>
                  <a:outerShdw blurRad="38100" dist="38100" dir="2700000" algn="tl">
                    <a:srgbClr val="000000">
                      <a:alpha val="43137"/>
                    </a:srgbClr>
                  </a:outerShdw>
                </a:effectLst>
              </a:rPr>
              <a:t>The Baptizing </a:t>
            </a:r>
            <a:r>
              <a:rPr lang="en-US" i="1" dirty="0">
                <a:effectLst>
                  <a:outerShdw blurRad="38100" dist="38100" dir="2700000" algn="tl">
                    <a:srgbClr val="000000">
                      <a:alpha val="43137"/>
                    </a:srgbClr>
                  </a:outerShdw>
                </a:effectLst>
              </a:rPr>
              <a:t>(joining, uniting, identifying) </a:t>
            </a:r>
            <a:r>
              <a:rPr lang="en-US" dirty="0">
                <a:effectLst>
                  <a:outerShdw blurRad="38100" dist="38100" dir="2700000" algn="tl">
                    <a:srgbClr val="000000">
                      <a:alpha val="43137"/>
                    </a:srgbClr>
                  </a:outerShdw>
                </a:effectLst>
              </a:rPr>
              <a:t>ministry of the Holy Spirit began in Acts 2</a:t>
            </a:r>
          </a:p>
          <a:p>
            <a:pPr marL="914400" lvl="1" indent="-514350" eaLnBrk="1" hangingPunct="1">
              <a:spcBef>
                <a:spcPts val="0"/>
              </a:spcBef>
              <a:spcAft>
                <a:spcPts val="1800"/>
              </a:spcAft>
              <a:buSzPct val="100000"/>
              <a:buFont typeface="+mj-lt"/>
              <a:buAutoNum type="arabicParenR"/>
              <a:defRPr/>
            </a:pPr>
            <a:r>
              <a:rPr lang="en-US" dirty="0">
                <a:effectLst>
                  <a:outerShdw blurRad="38100" dist="38100" dir="2700000" algn="tl">
                    <a:srgbClr val="000000">
                      <a:alpha val="43137"/>
                    </a:srgbClr>
                  </a:outerShdw>
                </a:effectLst>
              </a:rPr>
              <a:t>1 Cor. 12:13</a:t>
            </a:r>
          </a:p>
          <a:p>
            <a:pPr marL="914400" lvl="1" indent="-514350" eaLnBrk="1" hangingPunct="1">
              <a:spcBef>
                <a:spcPts val="0"/>
              </a:spcBef>
              <a:spcAft>
                <a:spcPts val="1800"/>
              </a:spcAft>
              <a:buSzPct val="100000"/>
              <a:buFont typeface="+mj-lt"/>
              <a:buAutoNum type="arabicParenR"/>
              <a:defRPr/>
            </a:pPr>
            <a:r>
              <a:rPr lang="en-US" dirty="0">
                <a:effectLst>
                  <a:outerShdw blurRad="38100" dist="38100" dir="2700000" algn="tl">
                    <a:srgbClr val="000000">
                      <a:alpha val="43137"/>
                    </a:srgbClr>
                  </a:outerShdw>
                </a:effectLst>
              </a:rPr>
              <a:t>Acts 1:5</a:t>
            </a:r>
          </a:p>
          <a:p>
            <a:pPr marL="914400" lvl="1" indent="-514350" eaLnBrk="1" hangingPunct="1">
              <a:spcBef>
                <a:spcPts val="0"/>
              </a:spcBef>
              <a:spcAft>
                <a:spcPts val="1800"/>
              </a:spcAft>
              <a:buSzPct val="100000"/>
              <a:buFont typeface="+mj-lt"/>
              <a:buAutoNum type="arabicParenR"/>
              <a:defRPr/>
            </a:pPr>
            <a:r>
              <a:rPr lang="en-US" dirty="0">
                <a:effectLst>
                  <a:outerShdw blurRad="38100" dist="38100" dir="2700000" algn="tl">
                    <a:srgbClr val="000000">
                      <a:alpha val="43137"/>
                    </a:srgbClr>
                  </a:outerShdw>
                </a:effectLst>
              </a:rPr>
              <a:t>Acts 11:15-16</a:t>
            </a:r>
          </a:p>
          <a:p>
            <a:pPr marL="914400" lvl="1" indent="-514350" eaLnBrk="1" hangingPunct="1">
              <a:spcBef>
                <a:spcPts val="0"/>
              </a:spcBef>
              <a:spcAft>
                <a:spcPts val="1800"/>
              </a:spcAft>
              <a:buSzPct val="100000"/>
              <a:buFont typeface="+mj-lt"/>
              <a:buAutoNum type="arabicParenR"/>
              <a:defRPr/>
            </a:pPr>
            <a:r>
              <a:rPr lang="en-US" dirty="0">
                <a:effectLst>
                  <a:outerShdw blurRad="38100" dist="38100" dir="2700000" algn="tl">
                    <a:srgbClr val="000000">
                      <a:alpha val="43137"/>
                    </a:srgbClr>
                  </a:outerShdw>
                </a:effectLst>
              </a:rPr>
              <a:t>Acts 2:1-4, 37-41</a:t>
            </a:r>
          </a:p>
        </p:txBody>
      </p:sp>
      <p:pic>
        <p:nvPicPr>
          <p:cNvPr id="6" name="Picture 4" descr="King_of_Kings[1]">
            <a:extLst>
              <a:ext uri="{FF2B5EF4-FFF2-40B4-BE49-F238E27FC236}">
                <a16:creationId xmlns:a16="http://schemas.microsoft.com/office/drawing/2014/main" id="{D0D05081-03C3-4092-AD87-5CF59010FC0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76200"/>
            <a:ext cx="810313" cy="1097280"/>
          </a:xfrm>
          <a:prstGeom prst="rect">
            <a:avLst/>
          </a:prstGeom>
          <a:noFill/>
          <a:ln w="9525">
            <a:noFill/>
            <a:miter lim="800000"/>
            <a:headEnd/>
            <a:tailEnd/>
          </a:ln>
          <a:effectLst/>
        </p:spPr>
      </p:pic>
    </p:spTree>
    <p:extLst>
      <p:ext uri="{BB962C8B-B14F-4D97-AF65-F5344CB8AC3E}">
        <p14:creationId xmlns:p14="http://schemas.microsoft.com/office/powerpoint/2010/main" val="3037205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Church Age</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Tree>
    <p:extLst>
      <p:ext uri="{BB962C8B-B14F-4D97-AF65-F5344CB8AC3E}">
        <p14:creationId xmlns:p14="http://schemas.microsoft.com/office/powerpoint/2010/main" val="2345153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rPr>
              <a:t>3</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 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715000" cy="3733800"/>
          </a:xfrm>
        </p:spPr>
        <p:txBody>
          <a:bodyPr>
            <a:normAutofit/>
          </a:bodyPr>
          <a:lstStyle/>
          <a:p>
            <a:pPr marL="457200" indent="-457200" eaLnBrk="1" hangingPunct="1">
              <a:spcBef>
                <a:spcPts val="0"/>
              </a:spcBef>
              <a:spcAft>
                <a:spcPts val="3600"/>
              </a:spcAft>
              <a:buClr>
                <a:srgbClr val="00FFFF"/>
              </a:buClr>
              <a:defRPr/>
            </a:pPr>
            <a:r>
              <a:rPr lang="en-US" sz="3200" dirty="0"/>
              <a:t>Glorify God (Eph 3:21)</a:t>
            </a:r>
          </a:p>
          <a:p>
            <a:pPr marL="457200" indent="-457200" eaLnBrk="1" hangingPunct="1">
              <a:spcBef>
                <a:spcPts val="0"/>
              </a:spcBef>
              <a:spcAft>
                <a:spcPts val="3600"/>
              </a:spcAft>
              <a:buClr>
                <a:srgbClr val="00FFFF"/>
              </a:buClr>
              <a:defRPr/>
            </a:pPr>
            <a:r>
              <a:rPr lang="en-US" sz="3200" dirty="0"/>
              <a:t>Edify the saints (Eph 4:11-16)</a:t>
            </a:r>
          </a:p>
          <a:p>
            <a:pPr marL="457200" indent="-457200" eaLnBrk="1" hangingPunct="1">
              <a:spcBef>
                <a:spcPts val="0"/>
              </a:spcBef>
              <a:spcAft>
                <a:spcPts val="3600"/>
              </a:spcAft>
              <a:buClr>
                <a:srgbClr val="00FFFF"/>
              </a:buClr>
              <a:defRPr/>
            </a:pPr>
            <a:r>
              <a:rPr lang="en-US" sz="3200" dirty="0"/>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751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Church Age</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Tree>
    <p:extLst>
      <p:ext uri="{BB962C8B-B14F-4D97-AF65-F5344CB8AC3E}">
        <p14:creationId xmlns:p14="http://schemas.microsoft.com/office/powerpoint/2010/main" val="499081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11</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Andy Woods</a:t>
            </a:r>
          </a:p>
          <a:p>
            <a:pPr eaLnBrk="1" hangingPunct="1"/>
            <a:endPar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Chafer Theological Seminary</a:t>
            </a: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81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14339" name="Rectangle 3">
            <a:extLst>
              <a:ext uri="{FF2B5EF4-FFF2-40B4-BE49-F238E27FC236}">
                <a16:creationId xmlns:a16="http://schemas.microsoft.com/office/drawing/2014/main" id="{710E2191-DF21-474E-88AC-3D290F652CF3}"/>
              </a:ext>
            </a:extLst>
          </p:cNvPr>
          <p:cNvSpPr>
            <a:spLocks noGrp="1" noChangeArrowheads="1"/>
          </p:cNvSpPr>
          <p:nvPr>
            <p:ph type="body" idx="1"/>
          </p:nvPr>
        </p:nvSpPr>
        <p:spPr>
          <a:xfrm>
            <a:off x="228600" y="1143000"/>
            <a:ext cx="8686800" cy="5410200"/>
          </a:xfrm>
        </p:spPr>
        <p:txBody>
          <a:bodyPr/>
          <a:lstStyle/>
          <a:p>
            <a:pPr marL="514350" indent="-514350" algn="just" eaLnBrk="1" hangingPunct="1">
              <a:spcBef>
                <a:spcPts val="0"/>
              </a:spcBef>
              <a:spcAft>
                <a:spcPts val="1800"/>
              </a:spcAft>
              <a:buSzPct val="100000"/>
              <a:buFont typeface="+mj-lt"/>
              <a:buAutoNum type="arabicPeriod"/>
              <a:defRPr/>
            </a:pPr>
            <a:r>
              <a:rPr lang="en-US" sz="3000" dirty="0"/>
              <a:t>Jesus Christ is never called the King of the Church</a:t>
            </a:r>
          </a:p>
          <a:p>
            <a:pPr marL="514350" indent="-514350" algn="just" eaLnBrk="1" hangingPunct="1">
              <a:spcBef>
                <a:spcPts val="0"/>
              </a:spcBef>
              <a:spcAft>
                <a:spcPts val="1800"/>
              </a:spcAft>
              <a:buSzPct val="100000"/>
              <a:buFont typeface="+mj-lt"/>
              <a:buAutoNum type="arabicPeriod"/>
              <a:defRPr/>
            </a:pPr>
            <a:r>
              <a:rPr lang="en-US" sz="3000" dirty="0"/>
              <a:t>Jesus Christ’s relationship to His Church is never depicted through the King-Kingdom metaphor</a:t>
            </a:r>
          </a:p>
          <a:p>
            <a:pPr marL="514350" indent="-514350" algn="just" eaLnBrk="1" hangingPunct="1">
              <a:spcBef>
                <a:spcPts val="0"/>
              </a:spcBef>
              <a:spcAft>
                <a:spcPts val="1800"/>
              </a:spcAft>
              <a:buSzPct val="100000"/>
              <a:buFont typeface="+mj-lt"/>
              <a:buAutoNum type="arabicPeriod"/>
              <a:defRPr/>
            </a:pPr>
            <a:r>
              <a:rPr lang="en-US" sz="3000" dirty="0"/>
              <a:t>Prolonged Church Age carnality</a:t>
            </a:r>
          </a:p>
          <a:p>
            <a:pPr marL="514350" indent="-514350" algn="just" eaLnBrk="1" hangingPunct="1">
              <a:spcBef>
                <a:spcPts val="0"/>
              </a:spcBef>
              <a:spcAft>
                <a:spcPts val="1800"/>
              </a:spcAft>
              <a:buSzPct val="100000"/>
              <a:buFont typeface="+mj-lt"/>
              <a:buAutoNum type="arabicPeriod"/>
              <a:defRPr/>
            </a:pPr>
            <a:r>
              <a:rPr lang="en-US" sz="3000" dirty="0"/>
              <a:t>Church Age Gospel = believe (Acts 16:30-31)</a:t>
            </a:r>
          </a:p>
          <a:p>
            <a:pPr marL="514350" indent="-514350" algn="just" eaLnBrk="1" hangingPunct="1">
              <a:spcBef>
                <a:spcPts val="0"/>
              </a:spcBef>
              <a:spcAft>
                <a:spcPts val="1800"/>
              </a:spcAft>
              <a:buSzPct val="100000"/>
              <a:buFont typeface="+mj-lt"/>
              <a:buAutoNum type="arabicPeriod"/>
              <a:defRPr/>
            </a:pPr>
            <a:r>
              <a:rPr lang="en-US" sz="3000" dirty="0"/>
              <a:t>Kingdom’s arrival is instantaneous (Dan. 2:44) while the Church's construction is gradual (Eph. 2:22)</a:t>
            </a:r>
          </a:p>
          <a:p>
            <a:pPr marL="514350" indent="-514350" algn="just" eaLnBrk="1" hangingPunct="1">
              <a:spcBef>
                <a:spcPts val="0"/>
              </a:spcBef>
              <a:spcAft>
                <a:spcPts val="1800"/>
              </a:spcAft>
              <a:buSzPct val="100000"/>
              <a:buFont typeface="+mj-lt"/>
              <a:buAutoNum type="arabicPeriod"/>
              <a:defRPr/>
            </a:pPr>
            <a:r>
              <a:rPr lang="en-US" sz="3000" dirty="0"/>
              <a:t>Church = heir of the Kingdom (James 2:5)</a:t>
            </a:r>
          </a:p>
        </p:txBody>
      </p:sp>
    </p:spTree>
    <p:extLst>
      <p:ext uri="{BB962C8B-B14F-4D97-AF65-F5344CB8AC3E}">
        <p14:creationId xmlns:p14="http://schemas.microsoft.com/office/powerpoint/2010/main" val="1823864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6" name="Rectangle 3">
            <a:extLst>
              <a:ext uri="{FF2B5EF4-FFF2-40B4-BE49-F238E27FC236}">
                <a16:creationId xmlns:a16="http://schemas.microsoft.com/office/drawing/2014/main" id="{CE130B23-AC18-44FE-A40A-D82822BBE961}"/>
              </a:ext>
            </a:extLst>
          </p:cNvPr>
          <p:cNvSpPr txBox="1">
            <a:spLocks noChangeArrowheads="1"/>
          </p:cNvSpPr>
          <p:nvPr/>
        </p:nvSpPr>
        <p:spPr bwMode="auto">
          <a:xfrm>
            <a:off x="377500" y="1149790"/>
            <a:ext cx="8389001" cy="54796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algn="just" eaLnBrk="1" hangingPunct="1">
              <a:spcBef>
                <a:spcPts val="0"/>
              </a:spcBef>
              <a:spcAft>
                <a:spcPts val="1200"/>
              </a:spcAft>
              <a:buSzPct val="100000"/>
              <a:buFont typeface="+mj-lt"/>
              <a:buAutoNum type="arabicPeriod" startAt="7"/>
              <a:defRPr/>
            </a:pPr>
            <a:r>
              <a:rPr lang="en-US" sz="3000" kern="0" dirty="0"/>
              <a:t>Church suffers today (John 16:33)</a:t>
            </a:r>
          </a:p>
          <a:p>
            <a:pPr marL="514350" indent="-514350" algn="just" eaLnBrk="1" hangingPunct="1">
              <a:spcBef>
                <a:spcPts val="0"/>
              </a:spcBef>
              <a:spcAft>
                <a:spcPts val="1200"/>
              </a:spcAft>
              <a:buSzPct val="100000"/>
              <a:buFont typeface="+mj-lt"/>
              <a:buAutoNum type="arabicPeriod" startAt="7"/>
              <a:defRPr/>
            </a:pPr>
            <a:r>
              <a:rPr lang="en-US" sz="3000" kern="0" dirty="0"/>
              <a:t>Satanic influence on the Church (Ephes. 4:26-27) </a:t>
            </a:r>
          </a:p>
          <a:p>
            <a:pPr marL="514350" indent="-514350" algn="just" eaLnBrk="1" hangingPunct="1">
              <a:spcBef>
                <a:spcPts val="0"/>
              </a:spcBef>
              <a:spcAft>
                <a:spcPts val="1200"/>
              </a:spcAft>
              <a:buSzPct val="100000"/>
              <a:buFont typeface="+mj-lt"/>
              <a:buAutoNum type="arabicPeriod" startAt="7"/>
              <a:defRPr/>
            </a:pPr>
            <a:r>
              <a:rPr lang="en-US" sz="3000" kern="0" dirty="0"/>
              <a:t>The Times of the Gentiles continue</a:t>
            </a:r>
          </a:p>
          <a:p>
            <a:pPr marL="514350" indent="-514350" algn="just" eaLnBrk="1" hangingPunct="1">
              <a:spcBef>
                <a:spcPts val="0"/>
              </a:spcBef>
              <a:spcAft>
                <a:spcPts val="1200"/>
              </a:spcAft>
              <a:buSzPct val="100000"/>
              <a:buFont typeface="+mj-lt"/>
              <a:buAutoNum type="arabicPeriod" startAt="7"/>
              <a:defRPr/>
            </a:pPr>
            <a:r>
              <a:rPr lang="en-US" sz="3000" kern="0" dirty="0"/>
              <a:t>NT kingdom references predominantly future</a:t>
            </a:r>
          </a:p>
          <a:p>
            <a:pPr marL="514350" indent="-514350" algn="just" eaLnBrk="1" hangingPunct="1">
              <a:spcBef>
                <a:spcPts val="0"/>
              </a:spcBef>
              <a:spcAft>
                <a:spcPts val="1200"/>
              </a:spcAft>
              <a:buSzPct val="100000"/>
              <a:buFont typeface="+mj-lt"/>
              <a:buAutoNum type="arabicPeriod" startAt="7"/>
              <a:defRPr/>
            </a:pPr>
            <a:r>
              <a:rPr lang="en-US" sz="3000" dirty="0"/>
              <a:t>Jesus Christ</a:t>
            </a:r>
            <a:r>
              <a:rPr lang="en-US" sz="3000" kern="0" dirty="0"/>
              <a:t> is never said to be ruling from David’s Throne now</a:t>
            </a:r>
          </a:p>
          <a:p>
            <a:pPr marL="514350" indent="-514350" algn="just" eaLnBrk="1" hangingPunct="1">
              <a:spcBef>
                <a:spcPts val="0"/>
              </a:spcBef>
              <a:spcAft>
                <a:spcPts val="1200"/>
              </a:spcAft>
              <a:buSzPct val="100000"/>
              <a:buFont typeface="+mj-lt"/>
              <a:buAutoNum type="arabicPeriod" startAt="7"/>
              <a:defRPr/>
            </a:pPr>
            <a:r>
              <a:rPr lang="en-US" sz="3000" kern="0" dirty="0"/>
              <a:t>Kingdom miracles (Isa. 35:5-6) are absent today (2 Tim. 4:20)</a:t>
            </a:r>
          </a:p>
          <a:p>
            <a:pPr marL="514350" indent="-514350" algn="just" eaLnBrk="1" hangingPunct="1">
              <a:spcBef>
                <a:spcPts val="0"/>
              </a:spcBef>
              <a:spcAft>
                <a:spcPts val="1200"/>
              </a:spcAft>
              <a:buSzPct val="100000"/>
              <a:buFont typeface="+mj-lt"/>
              <a:buAutoNum type="arabicPeriod" startAt="7"/>
              <a:defRPr/>
            </a:pPr>
            <a:r>
              <a:rPr lang="en-US" sz="3000" kern="0" dirty="0"/>
              <a:t>Kingdom prosperity (Amos 9:11-15) is absent today (Acts 11:28)</a:t>
            </a:r>
          </a:p>
        </p:txBody>
      </p:sp>
    </p:spTree>
    <p:extLst>
      <p:ext uri="{BB962C8B-B14F-4D97-AF65-F5344CB8AC3E}">
        <p14:creationId xmlns:p14="http://schemas.microsoft.com/office/powerpoint/2010/main" val="3547953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Church Age</a:t>
            </a:r>
          </a:p>
        </p:txBody>
      </p:sp>
      <p:sp>
        <p:nvSpPr>
          <p:cNvPr id="16387" name="Rectangle 3"/>
          <p:cNvSpPr>
            <a:spLocks noGrp="1" noChangeArrowheads="1"/>
          </p:cNvSpPr>
          <p:nvPr>
            <p:ph type="body" sz="half" idx="2"/>
          </p:nvPr>
        </p:nvSpPr>
        <p:spPr>
          <a:xfrm>
            <a:off x="381000" y="1600200"/>
            <a:ext cx="8610600" cy="4724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Tree>
    <p:extLst>
      <p:ext uri="{BB962C8B-B14F-4D97-AF65-F5344CB8AC3E}">
        <p14:creationId xmlns:p14="http://schemas.microsoft.com/office/powerpoint/2010/main" val="1209798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B15BE9-F6D6-4182-B7B2-B5F453AD59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244" y="100295"/>
            <a:ext cx="8937511" cy="6657409"/>
          </a:xfrm>
          <a:prstGeom prst="rect">
            <a:avLst/>
          </a:prstGeom>
        </p:spPr>
      </p:pic>
      <p:sp>
        <p:nvSpPr>
          <p:cNvPr id="5" name="Subtitle 3"/>
          <p:cNvSpPr txBox="1">
            <a:spLocks/>
          </p:cNvSpPr>
          <p:nvPr/>
        </p:nvSpPr>
        <p:spPr bwMode="auto">
          <a:xfrm>
            <a:off x="228600" y="76201"/>
            <a:ext cx="8686800" cy="3962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buNone/>
              <a:defRPr/>
            </a:pPr>
            <a:r>
              <a:rPr lang="en-US" sz="4000" kern="0" dirty="0">
                <a:solidFill>
                  <a:srgbClr val="00FFFF"/>
                </a:solidFill>
                <a:effectLst>
                  <a:outerShdw blurRad="38100" dist="38100" dir="2700000" algn="tl">
                    <a:srgbClr val="000000">
                      <a:alpha val="43137"/>
                    </a:srgbClr>
                  </a:outerShdw>
                </a:effectLst>
                <a:ea typeface="+mj-ea"/>
                <a:cs typeface="+mj-cs"/>
              </a:rPr>
              <a:t>Exodus 19:5-6</a:t>
            </a:r>
          </a:p>
          <a:p>
            <a:pPr marL="0" indent="0" algn="just">
              <a:buNone/>
              <a:defRPr/>
            </a:pPr>
            <a:r>
              <a:rPr lang="en-US" kern="0" dirty="0">
                <a:effectLst>
                  <a:outerShdw blurRad="38100" dist="38100" dir="2700000" algn="tl">
                    <a:srgbClr val="000000">
                      <a:alpha val="43137"/>
                    </a:srgbClr>
                  </a:outerShdw>
                </a:effectLst>
              </a:rPr>
              <a:t>“Now then, </a:t>
            </a:r>
            <a:r>
              <a:rPr lang="en-US" b="1" u="sng" dirty="0">
                <a:solidFill>
                  <a:srgbClr val="FFFFCC"/>
                </a:solidFill>
                <a:effectLst>
                  <a:outerShdw blurRad="38100" dist="38100" dir="2700000" algn="tl">
                    <a:srgbClr val="000000">
                      <a:alpha val="43137"/>
                    </a:srgbClr>
                  </a:outerShdw>
                </a:effectLst>
              </a:rPr>
              <a:t>if</a:t>
            </a:r>
            <a:r>
              <a:rPr lang="en-US" kern="0" dirty="0">
                <a:effectLst>
                  <a:outerShdw blurRad="38100" dist="38100" dir="2700000" algn="tl">
                    <a:srgbClr val="000000">
                      <a:alpha val="43137"/>
                    </a:srgbClr>
                  </a:outerShdw>
                </a:effectLst>
              </a:rPr>
              <a:t> you will indeed obey My voice and keep My covenant, </a:t>
            </a:r>
            <a:r>
              <a:rPr lang="en-US" b="1" u="sng" dirty="0">
                <a:solidFill>
                  <a:srgbClr val="FFFFCC"/>
                </a:solidFill>
                <a:effectLst>
                  <a:outerShdw blurRad="38100" dist="38100" dir="2700000" algn="tl">
                    <a:srgbClr val="000000">
                      <a:alpha val="43137"/>
                    </a:srgbClr>
                  </a:outerShdw>
                </a:effectLst>
              </a:rPr>
              <a:t>then</a:t>
            </a:r>
            <a:r>
              <a:rPr lang="en-US" kern="0" dirty="0">
                <a:effectLst>
                  <a:outerShdw blurRad="38100" dist="38100" dir="2700000" algn="tl">
                    <a:srgbClr val="000000">
                      <a:alpha val="43137"/>
                    </a:srgbClr>
                  </a:outerShdw>
                </a:effectLst>
              </a:rPr>
              <a:t> you shall be My own possession among all the peoples, for all the earth is Mine; and you shall be to Me a </a:t>
            </a:r>
            <a:r>
              <a:rPr lang="en-US" b="1" u="sng" dirty="0">
                <a:solidFill>
                  <a:srgbClr val="FFFFCC"/>
                </a:solidFill>
                <a:effectLst>
                  <a:outerShdw blurRad="38100" dist="38100" dir="2700000" algn="tl">
                    <a:srgbClr val="000000">
                      <a:alpha val="43137"/>
                    </a:srgbClr>
                  </a:outerShdw>
                </a:effectLst>
              </a:rPr>
              <a:t>kingdom</a:t>
            </a:r>
            <a:r>
              <a:rPr lang="en-US" kern="0" dirty="0">
                <a:effectLst>
                  <a:outerShdw blurRad="38100" dist="38100" dir="2700000" algn="tl">
                    <a:srgbClr val="000000">
                      <a:alpha val="43137"/>
                    </a:srgbClr>
                  </a:outerShdw>
                </a:effectLst>
              </a:rPr>
              <a:t> of priests and a holy nation.’ These are the words that you shall speak to the sons of Israel.”</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548063" y="3733800"/>
            <a:ext cx="2047875" cy="1371600"/>
          </a:xfrm>
          <a:prstGeom prst="rect">
            <a:avLst/>
          </a:prstGeom>
          <a:noFill/>
          <a:ln w="9525">
            <a:noFill/>
            <a:miter lim="800000"/>
            <a:headEnd/>
            <a:tailEnd/>
          </a:ln>
        </p:spPr>
      </p:pic>
    </p:spTree>
    <p:extLst>
      <p:ext uri="{BB962C8B-B14F-4D97-AF65-F5344CB8AC3E}">
        <p14:creationId xmlns:p14="http://schemas.microsoft.com/office/powerpoint/2010/main" val="2290629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DA91FE-F57A-4D94-A283-F701009B40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244" y="100295"/>
            <a:ext cx="8937511" cy="6657409"/>
          </a:xfrm>
          <a:prstGeom prst="rect">
            <a:avLst/>
          </a:prstGeom>
        </p:spPr>
      </p:pic>
      <p:sp>
        <p:nvSpPr>
          <p:cNvPr id="5" name="Subtitle 3"/>
          <p:cNvSpPr txBox="1">
            <a:spLocks/>
          </p:cNvSpPr>
          <p:nvPr/>
        </p:nvSpPr>
        <p:spPr bwMode="auto">
          <a:xfrm>
            <a:off x="228600" y="152401"/>
            <a:ext cx="8686800" cy="33527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ct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cs typeface="Arial" charset="0"/>
              </a:rPr>
              <a:t>Deuteronomy 17:15 </a:t>
            </a:r>
          </a:p>
          <a:p>
            <a:pPr marL="0" lvl="0" indent="0" algn="just" eaLnBrk="1" hangingPunct="1">
              <a:spcBef>
                <a:spcPct val="0"/>
              </a:spcBef>
              <a:spcAft>
                <a:spcPts val="1200"/>
              </a:spcAft>
              <a:buClrTx/>
              <a:buSzTx/>
              <a:buNone/>
            </a:pPr>
            <a:r>
              <a:rPr lang="en-US" dirty="0">
                <a:solidFill>
                  <a:srgbClr val="FFFFFF"/>
                </a:solidFill>
                <a:effectLst>
                  <a:outerShdw blurRad="38100" dist="38100" dir="2700000" algn="tl">
                    <a:srgbClr val="000000">
                      <a:alpha val="43137"/>
                    </a:srgbClr>
                  </a:outerShdw>
                </a:effectLst>
                <a:cs typeface="Arial" charset="0"/>
              </a:rPr>
              <a:t>“</a:t>
            </a:r>
            <a:r>
              <a:rPr lang="en-US" b="1" u="sng" dirty="0">
                <a:solidFill>
                  <a:srgbClr val="FFFFCC"/>
                </a:solidFill>
                <a:effectLst>
                  <a:outerShdw blurRad="38100" dist="38100" dir="2700000" algn="tl">
                    <a:srgbClr val="000000">
                      <a:alpha val="43137"/>
                    </a:srgbClr>
                  </a:outerShdw>
                </a:effectLst>
                <a:cs typeface="Arial" charset="0"/>
              </a:rPr>
              <a:t>you shall surely set a king over you whom the </a:t>
            </a:r>
            <a:r>
              <a:rPr lang="en-US" b="1" u="sng" cap="small" dirty="0">
                <a:solidFill>
                  <a:srgbClr val="FFFFCC"/>
                </a:solidFill>
                <a:effectLst>
                  <a:outerShdw blurRad="38100" dist="38100" dir="2700000" algn="tl">
                    <a:srgbClr val="000000">
                      <a:alpha val="43137"/>
                    </a:srgbClr>
                  </a:outerShdw>
                </a:effectLst>
                <a:cs typeface="Arial" charset="0"/>
              </a:rPr>
              <a:t>Lord</a:t>
            </a:r>
            <a:r>
              <a:rPr lang="en-US" b="1" u="sng" dirty="0">
                <a:solidFill>
                  <a:srgbClr val="FFFFCC"/>
                </a:solidFill>
                <a:effectLst>
                  <a:outerShdw blurRad="38100" dist="38100" dir="2700000" algn="tl">
                    <a:srgbClr val="000000">
                      <a:alpha val="43137"/>
                    </a:srgbClr>
                  </a:outerShdw>
                </a:effectLst>
                <a:cs typeface="Arial" charset="0"/>
              </a:rPr>
              <a:t> your God chooses</a:t>
            </a:r>
            <a:r>
              <a:rPr lang="en-US" dirty="0">
                <a:solidFill>
                  <a:srgbClr val="FFFFFF"/>
                </a:solidFill>
                <a:effectLst>
                  <a:outerShdw blurRad="38100" dist="38100" dir="2700000" algn="tl">
                    <a:srgbClr val="000000">
                      <a:alpha val="43137"/>
                    </a:srgbClr>
                  </a:outerShdw>
                </a:effectLst>
                <a:cs typeface="Arial" charset="0"/>
              </a:rPr>
              <a:t>, </a:t>
            </a:r>
            <a:r>
              <a:rPr lang="en-US" i="1" dirty="0">
                <a:solidFill>
                  <a:srgbClr val="FFFFFF"/>
                </a:solidFill>
                <a:effectLst>
                  <a:outerShdw blurRad="38100" dist="38100" dir="2700000" algn="tl">
                    <a:srgbClr val="000000">
                      <a:alpha val="43137"/>
                    </a:srgbClr>
                  </a:outerShdw>
                </a:effectLst>
                <a:cs typeface="Arial" charset="0"/>
              </a:rPr>
              <a:t>one</a:t>
            </a:r>
            <a:r>
              <a:rPr lang="en-US" dirty="0">
                <a:solidFill>
                  <a:srgbClr val="FFFFFF"/>
                </a:solidFill>
                <a:effectLst>
                  <a:outerShdw blurRad="38100" dist="38100" dir="2700000" algn="tl">
                    <a:srgbClr val="000000">
                      <a:alpha val="43137"/>
                    </a:srgbClr>
                  </a:outerShdw>
                </a:effectLst>
                <a:cs typeface="Arial" charset="0"/>
              </a:rPr>
              <a:t> from among your countrymen you shall set as king over yourselves; you may not put a foreigner over yourselves who is not your countryman.</a:t>
            </a:r>
            <a:r>
              <a:rPr lang="en-US" altLang="en-US" dirty="0">
                <a:solidFill>
                  <a:srgbClr val="FFFFFF"/>
                </a:solidFill>
                <a:effectLst>
                  <a:outerShdw blurRad="38100" dist="38100" dir="2700000" algn="tl">
                    <a:srgbClr val="000000">
                      <a:alpha val="43137"/>
                    </a:srgbClr>
                  </a:outerShdw>
                </a:effectLst>
                <a:cs typeface="Arial" charset="0"/>
              </a:rPr>
              <a:t>”</a:t>
            </a:r>
          </a:p>
        </p:txBody>
      </p:sp>
      <p:pic>
        <p:nvPicPr>
          <p:cNvPr id="7" name="Picture 2" descr="http://3.bp.blogspot.com/-QEkPt30fRNQ/US-EfJsZfRI/AAAAAAAASK4/JnP_SUUHRas/s1600/a.jpg">
            <a:extLst>
              <a:ext uri="{FF2B5EF4-FFF2-40B4-BE49-F238E27FC236}">
                <a16:creationId xmlns:a16="http://schemas.microsoft.com/office/drawing/2014/main" id="{C10EA790-9AB2-4F29-8A85-3B305EE36981}"/>
              </a:ext>
            </a:extLst>
          </p:cNvPr>
          <p:cNvPicPr>
            <a:picLocks noChangeAspect="1" noChangeArrowheads="1"/>
          </p:cNvPicPr>
          <p:nvPr/>
        </p:nvPicPr>
        <p:blipFill>
          <a:blip r:embed="rId3" cstate="print"/>
          <a:srcRect/>
          <a:stretch>
            <a:fillRect/>
          </a:stretch>
        </p:blipFill>
        <p:spPr bwMode="auto">
          <a:xfrm>
            <a:off x="3548063" y="3733800"/>
            <a:ext cx="2047875" cy="1371600"/>
          </a:xfrm>
          <a:prstGeom prst="rect">
            <a:avLst/>
          </a:prstGeom>
          <a:noFill/>
          <a:ln w="9525">
            <a:noFill/>
            <a:miter lim="800000"/>
            <a:headEnd/>
            <a:tailEnd/>
          </a:ln>
        </p:spPr>
      </p:pic>
    </p:spTree>
    <p:extLst>
      <p:ext uri="{BB962C8B-B14F-4D97-AF65-F5344CB8AC3E}">
        <p14:creationId xmlns:p14="http://schemas.microsoft.com/office/powerpoint/2010/main" val="1424819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296ACD-90C9-4BEE-AFD8-BF76DD2F2B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244" y="100295"/>
            <a:ext cx="8937511" cy="6657409"/>
          </a:xfrm>
          <a:prstGeom prst="rect">
            <a:avLst/>
          </a:prstGeom>
        </p:spPr>
      </p:pic>
      <p:sp>
        <p:nvSpPr>
          <p:cNvPr id="134147" name="Rectangle 1"/>
          <p:cNvSpPr>
            <a:spLocks noChangeArrowheads="1"/>
          </p:cNvSpPr>
          <p:nvPr/>
        </p:nvSpPr>
        <p:spPr bwMode="auto">
          <a:xfrm>
            <a:off x="223654" y="163516"/>
            <a:ext cx="8744137"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Matthew 23:37-39 (NASB)</a:t>
            </a:r>
          </a:p>
          <a:p>
            <a:pPr algn="just">
              <a:spcBef>
                <a:spcPts val="600"/>
              </a:spcBef>
              <a:spcAft>
                <a:spcPts val="600"/>
              </a:spcAft>
            </a:pPr>
            <a:r>
              <a:rPr lang="en-US" altLang="en-US" sz="31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Jerusalem, Jerusalem, who kills the prophets and stones those who are sent to her! How often I wanted to gather your children together, the way a hen gathers her chicks under her wings, and you were unwilling. </a:t>
            </a:r>
            <a:r>
              <a:rPr lang="en-US" sz="3200" baseline="30000" dirty="0">
                <a:effectLst>
                  <a:outerShdw blurRad="38100" dist="38100" dir="2700000" algn="tl">
                    <a:srgbClr val="000000">
                      <a:alpha val="43137"/>
                    </a:srgbClr>
                  </a:outerShdw>
                </a:effectLst>
                <a:latin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rPr>
              <a:t>Behold, your house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rPr>
              <a:t>For I say to you, from now on you will not see Me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until</a:t>
            </a:r>
            <a:r>
              <a:rPr lang="en-US" sz="3200" dirty="0">
                <a:effectLst>
                  <a:outerShdw blurRad="38100" dist="38100" dir="2700000" algn="tl">
                    <a:srgbClr val="000000">
                      <a:alpha val="43137"/>
                    </a:srgbClr>
                  </a:outerShdw>
                </a:effectLst>
                <a:latin typeface="Calibri" panose="020F0502020204030204" pitchFamily="34" charset="0"/>
              </a:rPr>
              <a:t> you say, ‘</a:t>
            </a:r>
            <a:r>
              <a:rPr lang="en-US" sz="3200" cap="small" dirty="0">
                <a:effectLst>
                  <a:outerShdw blurRad="38100" dist="38100" dir="2700000" algn="tl">
                    <a:srgbClr val="000000">
                      <a:alpha val="43137"/>
                    </a:srgbClr>
                  </a:outerShdw>
                </a:effectLst>
                <a:latin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rPr>
              <a:t>!</a:t>
            </a:r>
            <a:r>
              <a:rPr lang="en-US" sz="3100" dirty="0">
                <a:effectLst>
                  <a:outerShdw blurRad="38100" dist="38100" dir="2700000" algn="tl">
                    <a:srgbClr val="000000">
                      <a:alpha val="43137"/>
                    </a:srgbClr>
                  </a:outerShdw>
                </a:effectLst>
                <a:latin typeface="Calibri" panose="020F0502020204030204" pitchFamily="34" charset="0"/>
              </a:rPr>
              <a:t>”</a:t>
            </a:r>
            <a:endParaRPr lang="en-US" altLang="en-US" sz="31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735684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342681350"/>
              </p:ext>
            </p:extLst>
          </p:nvPr>
        </p:nvGraphicFramePr>
        <p:xfrm>
          <a:off x="190500" y="252824"/>
          <a:ext cx="8763001" cy="6352353"/>
        </p:xfrm>
        <a:graphic>
          <a:graphicData uri="http://schemas.openxmlformats.org/drawingml/2006/table">
            <a:tbl>
              <a:tblPr firstRow="1" bandRow="1">
                <a:tableStyleId>{073A0DAA-6AF3-43AB-8588-CEC1D06C72B9}</a:tableStyleId>
              </a:tblPr>
              <a:tblGrid>
                <a:gridCol w="2341837">
                  <a:extLst>
                    <a:ext uri="{9D8B030D-6E8A-4147-A177-3AD203B41FA5}">
                      <a16:colId xmlns:a16="http://schemas.microsoft.com/office/drawing/2014/main" val="2807051881"/>
                    </a:ext>
                  </a:extLst>
                </a:gridCol>
                <a:gridCol w="3248353">
                  <a:extLst>
                    <a:ext uri="{9D8B030D-6E8A-4147-A177-3AD203B41FA5}">
                      <a16:colId xmlns:a16="http://schemas.microsoft.com/office/drawing/2014/main" val="416673137"/>
                    </a:ext>
                  </a:extLst>
                </a:gridCol>
                <a:gridCol w="3172811">
                  <a:extLst>
                    <a:ext uri="{9D8B030D-6E8A-4147-A177-3AD203B41FA5}">
                      <a16:colId xmlns:a16="http://schemas.microsoft.com/office/drawing/2014/main" val="3259655191"/>
                    </a:ext>
                  </a:extLst>
                </a:gridCol>
              </a:tblGrid>
              <a:tr h="990599">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Discontinuity Between Israel &amp; the Church</a:t>
                      </a:r>
                      <a:endParaRPr lang="en-US" sz="2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5399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24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Marriage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Wife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Bride</a:t>
                      </a:r>
                    </a:p>
                  </a:txBody>
                  <a:tcPr marT="45714" marB="45714" anchor="ctr" horzOverflow="overflow"/>
                </a:tc>
                <a:extLst>
                  <a:ext uri="{0D108BD9-81ED-4DB2-BD59-A6C34878D82A}">
                    <a16:rowId xmlns:a16="http://schemas.microsoft.com/office/drawing/2014/main" val="419009395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Birthed 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Birthed by Christ</a:t>
                      </a:r>
                    </a:p>
                  </a:txBody>
                  <a:tcPr marT="45714" marB="45714" anchor="ctr" horzOverflow="overflow"/>
                </a:tc>
                <a:extLst>
                  <a:ext uri="{0D108BD9-81ED-4DB2-BD59-A6C34878D82A}">
                    <a16:rowId xmlns:a16="http://schemas.microsoft.com/office/drawing/2014/main" val="1085081869"/>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Return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2nd advent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14" marB="45714" anchor="ctr" horzOverflow="overflow"/>
                </a:tc>
                <a:extLst>
                  <a:ext uri="{0D108BD9-81ED-4DB2-BD59-A6C34878D82A}">
                    <a16:rowId xmlns:a16="http://schemas.microsoft.com/office/drawing/2014/main" val="1929449418"/>
                  </a:ext>
                </a:extLst>
              </a:tr>
              <a:tr h="41421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Leader</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King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Head, Groom</a:t>
                      </a:r>
                    </a:p>
                  </a:txBody>
                  <a:tcPr marT="45714" marB="45714" anchor="ctr" horzOverflow="overflow"/>
                </a:tc>
                <a:extLst>
                  <a:ext uri="{0D108BD9-81ED-4DB2-BD59-A6C34878D82A}">
                    <a16:rowId xmlns:a16="http://schemas.microsoft.com/office/drawing/2014/main" val="3070623534"/>
                  </a:ext>
                </a:extLst>
              </a:tr>
              <a:tr h="4620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Beginning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Gen 12</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Acts 2</a:t>
                      </a:r>
                    </a:p>
                  </a:txBody>
                  <a:tcPr marT="45714" marB="45714" anchor="ctr" horzOverflow="overflow"/>
                </a:tc>
                <a:extLst>
                  <a:ext uri="{0D108BD9-81ED-4DB2-BD59-A6C34878D82A}">
                    <a16:rowId xmlns:a16="http://schemas.microsoft.com/office/drawing/2014/main" val="93468676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4/5</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1/5</a:t>
                      </a:r>
                    </a:p>
                  </a:txBody>
                  <a:tcPr marT="45714" marB="45714" anchor="ctr" horzOverflow="overflow"/>
                </a:tc>
                <a:extLst>
                  <a:ext uri="{0D108BD9-81ED-4DB2-BD59-A6C34878D82A}">
                    <a16:rowId xmlns:a16="http://schemas.microsoft.com/office/drawing/2014/main" val="2215589415"/>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Covenants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Parties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Beneficiaries</a:t>
                      </a:r>
                    </a:p>
                  </a:txBody>
                  <a:tcPr marT="45714" marB="45714" anchor="ctr" horzOverflow="overflow"/>
                </a:tc>
                <a:extLst>
                  <a:ext uri="{0D108BD9-81ED-4DB2-BD59-A6C34878D82A}">
                    <a16:rowId xmlns:a16="http://schemas.microsoft.com/office/drawing/2014/main" val="3144159118"/>
                  </a:ext>
                </a:extLst>
              </a:tr>
              <a:tr h="65399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Political</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14" marB="45714" anchor="ctr"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3219297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322416442"/>
              </p:ext>
            </p:extLst>
          </p:nvPr>
        </p:nvGraphicFramePr>
        <p:xfrm>
          <a:off x="190500" y="252824"/>
          <a:ext cx="8763001" cy="6352353"/>
        </p:xfrm>
        <a:graphic>
          <a:graphicData uri="http://schemas.openxmlformats.org/drawingml/2006/table">
            <a:tbl>
              <a:tblPr firstRow="1" bandRow="1">
                <a:tableStyleId>{073A0DAA-6AF3-43AB-8588-CEC1D06C72B9}</a:tableStyleId>
              </a:tblPr>
              <a:tblGrid>
                <a:gridCol w="2341837">
                  <a:extLst>
                    <a:ext uri="{9D8B030D-6E8A-4147-A177-3AD203B41FA5}">
                      <a16:colId xmlns:a16="http://schemas.microsoft.com/office/drawing/2014/main" val="2807051881"/>
                    </a:ext>
                  </a:extLst>
                </a:gridCol>
                <a:gridCol w="3248353">
                  <a:extLst>
                    <a:ext uri="{9D8B030D-6E8A-4147-A177-3AD203B41FA5}">
                      <a16:colId xmlns:a16="http://schemas.microsoft.com/office/drawing/2014/main" val="416673137"/>
                    </a:ext>
                  </a:extLst>
                </a:gridCol>
                <a:gridCol w="3172811">
                  <a:extLst>
                    <a:ext uri="{9D8B030D-6E8A-4147-A177-3AD203B41FA5}">
                      <a16:colId xmlns:a16="http://schemas.microsoft.com/office/drawing/2014/main" val="3259655191"/>
                    </a:ext>
                  </a:extLst>
                </a:gridCol>
              </a:tblGrid>
              <a:tr h="990599">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Discontinuity Between Israel &amp; the Church</a:t>
                      </a:r>
                      <a:endParaRPr lang="en-US" sz="2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5399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24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chemeClr val="bg2"/>
                          </a:solidFill>
                          <a:effectLst/>
                          <a:latin typeface="Calibri" panose="020F0502020204030204" pitchFamily="34" charset="0"/>
                          <a:ea typeface="+mn-ea"/>
                          <a:cs typeface="+mn-cs"/>
                        </a:rPr>
                        <a:t>Marriage</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sng" kern="1200" dirty="0">
                          <a:solidFill>
                            <a:srgbClr val="0000CC"/>
                          </a:solidFill>
                          <a:latin typeface="Calibri" panose="020F0502020204030204" pitchFamily="34" charset="0"/>
                          <a:ea typeface="+mn-ea"/>
                          <a:cs typeface="+mn-cs"/>
                        </a:rPr>
                        <a:t>Wife</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rgbClr val="C00000"/>
                          </a:solidFill>
                          <a:effectLst/>
                          <a:latin typeface="Calibri" panose="020F0502020204030204" pitchFamily="34" charset="0"/>
                          <a:ea typeface="+mn-ea"/>
                          <a:cs typeface="+mn-cs"/>
                        </a:rPr>
                        <a:t>Bride</a:t>
                      </a:r>
                    </a:p>
                  </a:txBody>
                  <a:tcPr marT="45714" marB="45714" anchor="ctr" horzOverflow="overflow">
                    <a:solidFill>
                      <a:srgbClr val="FFFFCC"/>
                    </a:solidFill>
                  </a:tcPr>
                </a:tc>
                <a:extLst>
                  <a:ext uri="{0D108BD9-81ED-4DB2-BD59-A6C34878D82A}">
                    <a16:rowId xmlns:a16="http://schemas.microsoft.com/office/drawing/2014/main" val="419009395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Birthed 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Birthed by Christ</a:t>
                      </a:r>
                    </a:p>
                  </a:txBody>
                  <a:tcPr marT="45714" marB="45714" anchor="ctr" horzOverflow="overflow"/>
                </a:tc>
                <a:extLst>
                  <a:ext uri="{0D108BD9-81ED-4DB2-BD59-A6C34878D82A}">
                    <a16:rowId xmlns:a16="http://schemas.microsoft.com/office/drawing/2014/main" val="1085081869"/>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Return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2nd advent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14" marB="45714" anchor="ctr" horzOverflow="overflow"/>
                </a:tc>
                <a:extLst>
                  <a:ext uri="{0D108BD9-81ED-4DB2-BD59-A6C34878D82A}">
                    <a16:rowId xmlns:a16="http://schemas.microsoft.com/office/drawing/2014/main" val="1929449418"/>
                  </a:ext>
                </a:extLst>
              </a:tr>
              <a:tr h="41421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Leader</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King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Head, Groom</a:t>
                      </a:r>
                    </a:p>
                  </a:txBody>
                  <a:tcPr marT="45714" marB="45714" anchor="ctr" horzOverflow="overflow"/>
                </a:tc>
                <a:extLst>
                  <a:ext uri="{0D108BD9-81ED-4DB2-BD59-A6C34878D82A}">
                    <a16:rowId xmlns:a16="http://schemas.microsoft.com/office/drawing/2014/main" val="3070623534"/>
                  </a:ext>
                </a:extLst>
              </a:tr>
              <a:tr h="4620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Beginning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Gen 12</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Acts 2</a:t>
                      </a:r>
                    </a:p>
                  </a:txBody>
                  <a:tcPr marT="45714" marB="45714" anchor="ctr" horzOverflow="overflow"/>
                </a:tc>
                <a:extLst>
                  <a:ext uri="{0D108BD9-81ED-4DB2-BD59-A6C34878D82A}">
                    <a16:rowId xmlns:a16="http://schemas.microsoft.com/office/drawing/2014/main" val="93468676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4/5</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1/5</a:t>
                      </a:r>
                    </a:p>
                  </a:txBody>
                  <a:tcPr marT="45714" marB="45714" anchor="ctr" horzOverflow="overflow"/>
                </a:tc>
                <a:extLst>
                  <a:ext uri="{0D108BD9-81ED-4DB2-BD59-A6C34878D82A}">
                    <a16:rowId xmlns:a16="http://schemas.microsoft.com/office/drawing/2014/main" val="2215589415"/>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Covenants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Parties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Beneficiaries</a:t>
                      </a:r>
                    </a:p>
                  </a:txBody>
                  <a:tcPr marT="45714" marB="45714" anchor="ctr" horzOverflow="overflow"/>
                </a:tc>
                <a:extLst>
                  <a:ext uri="{0D108BD9-81ED-4DB2-BD59-A6C34878D82A}">
                    <a16:rowId xmlns:a16="http://schemas.microsoft.com/office/drawing/2014/main" val="3144159118"/>
                  </a:ext>
                </a:extLst>
              </a:tr>
              <a:tr h="65399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Political</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14" marB="45714" anchor="ctr"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2610654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3A6BDF-9BFB-4054-ABC8-C8261BDD99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653" y="91440"/>
            <a:ext cx="8932694" cy="6675120"/>
          </a:xfrm>
          <a:prstGeom prst="rect">
            <a:avLst/>
          </a:prstGeom>
        </p:spPr>
      </p:pic>
      <p:sp>
        <p:nvSpPr>
          <p:cNvPr id="16387" name="Rectangle 3"/>
          <p:cNvSpPr>
            <a:spLocks noGrp="1" noChangeArrowheads="1"/>
          </p:cNvSpPr>
          <p:nvPr>
            <p:ph type="body" idx="1"/>
          </p:nvPr>
        </p:nvSpPr>
        <p:spPr>
          <a:xfrm>
            <a:off x="185391" y="152401"/>
            <a:ext cx="8806209" cy="4191000"/>
          </a:xfrm>
        </p:spPr>
        <p:txBody>
          <a:bodyPr/>
          <a:lstStyle/>
          <a:p>
            <a:pPr marL="0" indent="0" algn="ctr" eaLnBrk="1" hangingPunct="1">
              <a:spcBef>
                <a:spcPts val="0"/>
              </a:spcBef>
              <a:spcAft>
                <a:spcPts val="0"/>
              </a:spcAft>
              <a:buFont typeface="Wingdings" pitchFamily="2" charset="2"/>
              <a:buNone/>
              <a:defRPr/>
            </a:pPr>
            <a:r>
              <a:rPr lang="en-US" sz="3600" kern="1200" dirty="0">
                <a:solidFill>
                  <a:srgbClr val="00FFFF"/>
                </a:solidFill>
                <a:effectLst>
                  <a:outerShdw blurRad="38100" dist="38100" dir="2700000" algn="tl">
                    <a:srgbClr val="000000">
                      <a:alpha val="43137"/>
                    </a:srgbClr>
                  </a:outerShdw>
                </a:effectLst>
                <a:cs typeface="Arial" charset="0"/>
              </a:rPr>
              <a:t>2 Cor. 11:2-3</a:t>
            </a:r>
          </a:p>
          <a:p>
            <a:pPr marL="0" indent="0" algn="ctr" eaLnBrk="1" hangingPunct="1">
              <a:spcBef>
                <a:spcPts val="0"/>
              </a:spcBef>
              <a:spcAft>
                <a:spcPts val="600"/>
              </a:spcAft>
              <a:buNone/>
              <a:defRPr/>
            </a:pPr>
            <a:r>
              <a:rPr lang="en-US" kern="1200" dirty="0">
                <a:solidFill>
                  <a:srgbClr val="00FFFF"/>
                </a:solidFill>
                <a:effectLst>
                  <a:outerShdw blurRad="38100" dist="38100" dir="2700000" algn="tl">
                    <a:srgbClr val="000000">
                      <a:alpha val="43137"/>
                    </a:srgbClr>
                  </a:outerShdw>
                </a:effectLst>
                <a:cs typeface="Arial" charset="0"/>
              </a:rPr>
              <a:t>Betrothal Period</a:t>
            </a:r>
          </a:p>
          <a:p>
            <a:pPr marL="0" indent="0" algn="just" eaLnBrk="1" hangingPunct="1">
              <a:buFont typeface="Wingdings" pitchFamily="2" charset="2"/>
              <a:buNone/>
              <a:defRPr/>
            </a:pPr>
            <a:r>
              <a:rPr lang="en-US" sz="3000" dirty="0"/>
              <a:t>“</a:t>
            </a:r>
            <a:r>
              <a:rPr lang="en-US" sz="3000" baseline="30000" dirty="0"/>
              <a:t> </a:t>
            </a:r>
            <a:r>
              <a:rPr lang="en-US" sz="3000" dirty="0"/>
              <a:t>For I am jealous for you with a godly jealousy; for I betrothed you to one husband, so that to Christ I might present you </a:t>
            </a:r>
            <a:r>
              <a:rPr lang="en-US" sz="3000" i="1" dirty="0"/>
              <a:t>as</a:t>
            </a:r>
            <a:r>
              <a:rPr lang="en-US" sz="3000" dirty="0"/>
              <a:t> a pure virgin. But I fear, lest somehow, as the serpent deceived Eve by his craftiness, so your minds may be corrupted by from the simplicity that is in Christ.”</a:t>
            </a:r>
          </a:p>
        </p:txBody>
      </p:sp>
      <p:pic>
        <p:nvPicPr>
          <p:cNvPr id="4403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64769" y="3810000"/>
            <a:ext cx="1414463"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94972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750804983"/>
              </p:ext>
            </p:extLst>
          </p:nvPr>
        </p:nvGraphicFramePr>
        <p:xfrm>
          <a:off x="190500" y="252824"/>
          <a:ext cx="8763001" cy="6352353"/>
        </p:xfrm>
        <a:graphic>
          <a:graphicData uri="http://schemas.openxmlformats.org/drawingml/2006/table">
            <a:tbl>
              <a:tblPr firstRow="1" bandRow="1">
                <a:tableStyleId>{073A0DAA-6AF3-43AB-8588-CEC1D06C72B9}</a:tableStyleId>
              </a:tblPr>
              <a:tblGrid>
                <a:gridCol w="2341837">
                  <a:extLst>
                    <a:ext uri="{9D8B030D-6E8A-4147-A177-3AD203B41FA5}">
                      <a16:colId xmlns:a16="http://schemas.microsoft.com/office/drawing/2014/main" val="2807051881"/>
                    </a:ext>
                  </a:extLst>
                </a:gridCol>
                <a:gridCol w="3248353">
                  <a:extLst>
                    <a:ext uri="{9D8B030D-6E8A-4147-A177-3AD203B41FA5}">
                      <a16:colId xmlns:a16="http://schemas.microsoft.com/office/drawing/2014/main" val="416673137"/>
                    </a:ext>
                  </a:extLst>
                </a:gridCol>
                <a:gridCol w="3172811">
                  <a:extLst>
                    <a:ext uri="{9D8B030D-6E8A-4147-A177-3AD203B41FA5}">
                      <a16:colId xmlns:a16="http://schemas.microsoft.com/office/drawing/2014/main" val="3259655191"/>
                    </a:ext>
                  </a:extLst>
                </a:gridCol>
              </a:tblGrid>
              <a:tr h="990599">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Discontinuity Between Israel &amp; the Church</a:t>
                      </a:r>
                      <a:endParaRPr lang="en-US" sz="2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5399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24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Marriage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Wife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Bride</a:t>
                      </a:r>
                    </a:p>
                  </a:txBody>
                  <a:tcPr marT="45714" marB="45714" anchor="ctr" horzOverflow="overflow"/>
                </a:tc>
                <a:extLst>
                  <a:ext uri="{0D108BD9-81ED-4DB2-BD59-A6C34878D82A}">
                    <a16:rowId xmlns:a16="http://schemas.microsoft.com/office/drawing/2014/main" val="419009395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chemeClr val="bg2"/>
                          </a:solidFill>
                          <a:effectLst/>
                          <a:latin typeface="Calibri" panose="020F0502020204030204" pitchFamily="34" charset="0"/>
                          <a:ea typeface="+mn-ea"/>
                          <a:cs typeface="+mn-cs"/>
                        </a:rPr>
                        <a:t>Christ</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chemeClr val="bg2"/>
                          </a:solidFill>
                          <a:effectLst/>
                          <a:latin typeface="Calibri" panose="020F0502020204030204" pitchFamily="34" charset="0"/>
                          <a:ea typeface="+mn-ea"/>
                          <a:cs typeface="+mn-cs"/>
                        </a:rPr>
                        <a:t>Birthed Christ</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rgbClr val="C00000"/>
                          </a:solidFill>
                          <a:effectLst/>
                          <a:latin typeface="Calibri" panose="020F0502020204030204" pitchFamily="34" charset="0"/>
                          <a:ea typeface="+mn-ea"/>
                          <a:cs typeface="+mn-cs"/>
                        </a:rPr>
                        <a:t>Birthed by Christ</a:t>
                      </a:r>
                    </a:p>
                  </a:txBody>
                  <a:tcPr marT="45714" marB="45714" anchor="ctr" horzOverflow="overflow">
                    <a:solidFill>
                      <a:srgbClr val="FFFFCC"/>
                    </a:solidFill>
                  </a:tcPr>
                </a:tc>
                <a:extLst>
                  <a:ext uri="{0D108BD9-81ED-4DB2-BD59-A6C34878D82A}">
                    <a16:rowId xmlns:a16="http://schemas.microsoft.com/office/drawing/2014/main" val="1085081869"/>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Return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2nd advent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14" marB="45714" anchor="ctr" horzOverflow="overflow"/>
                </a:tc>
                <a:extLst>
                  <a:ext uri="{0D108BD9-81ED-4DB2-BD59-A6C34878D82A}">
                    <a16:rowId xmlns:a16="http://schemas.microsoft.com/office/drawing/2014/main" val="1929449418"/>
                  </a:ext>
                </a:extLst>
              </a:tr>
              <a:tr h="41421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Leader</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King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Head, Groom</a:t>
                      </a:r>
                    </a:p>
                  </a:txBody>
                  <a:tcPr marT="45714" marB="45714" anchor="ctr" horzOverflow="overflow"/>
                </a:tc>
                <a:extLst>
                  <a:ext uri="{0D108BD9-81ED-4DB2-BD59-A6C34878D82A}">
                    <a16:rowId xmlns:a16="http://schemas.microsoft.com/office/drawing/2014/main" val="3070623534"/>
                  </a:ext>
                </a:extLst>
              </a:tr>
              <a:tr h="4620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Beginning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Gen 12</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Acts 2</a:t>
                      </a:r>
                    </a:p>
                  </a:txBody>
                  <a:tcPr marT="45714" marB="45714" anchor="ctr" horzOverflow="overflow"/>
                </a:tc>
                <a:extLst>
                  <a:ext uri="{0D108BD9-81ED-4DB2-BD59-A6C34878D82A}">
                    <a16:rowId xmlns:a16="http://schemas.microsoft.com/office/drawing/2014/main" val="93468676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4/5</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1/5</a:t>
                      </a:r>
                    </a:p>
                  </a:txBody>
                  <a:tcPr marT="45714" marB="45714" anchor="ctr" horzOverflow="overflow"/>
                </a:tc>
                <a:extLst>
                  <a:ext uri="{0D108BD9-81ED-4DB2-BD59-A6C34878D82A}">
                    <a16:rowId xmlns:a16="http://schemas.microsoft.com/office/drawing/2014/main" val="2215589415"/>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Covenants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Parties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Beneficiaries</a:t>
                      </a:r>
                    </a:p>
                  </a:txBody>
                  <a:tcPr marT="45714" marB="45714" anchor="ctr" horzOverflow="overflow"/>
                </a:tc>
                <a:extLst>
                  <a:ext uri="{0D108BD9-81ED-4DB2-BD59-A6C34878D82A}">
                    <a16:rowId xmlns:a16="http://schemas.microsoft.com/office/drawing/2014/main" val="3144159118"/>
                  </a:ext>
                </a:extLst>
              </a:tr>
              <a:tr h="65399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Political</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14" marB="45714" anchor="ctr"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3407225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877686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79193" y="91440"/>
            <a:ext cx="8985614" cy="667512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1" y="163516"/>
            <a:ext cx="82296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16:18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also say to you that you are Peter, and upon this rock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I will build </a:t>
            </a:r>
            <a:r>
              <a:rPr lang="en-US" sz="4000" b="1"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4000" b="1" i="1" dirty="0" err="1">
                <a:solidFill>
                  <a:srgbClr val="FFFFCC"/>
                </a:solidFill>
                <a:effectLst>
                  <a:outerShdw blurRad="38100" dist="38100" dir="2700000" algn="tl">
                    <a:srgbClr val="000000">
                      <a:alpha val="43137"/>
                    </a:srgbClr>
                  </a:outerShdw>
                </a:effectLst>
                <a:latin typeface="Calibri" panose="020F0502020204030204" pitchFamily="34" charset="0"/>
              </a:rPr>
              <a:t>oikodomeō</a:t>
            </a:r>
            <a:r>
              <a:rPr lang="en-US" sz="40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My church</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gates of Hades will not overpower it.</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7351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2914586445"/>
              </p:ext>
            </p:extLst>
          </p:nvPr>
        </p:nvGraphicFramePr>
        <p:xfrm>
          <a:off x="190500" y="252824"/>
          <a:ext cx="8763001" cy="6352353"/>
        </p:xfrm>
        <a:graphic>
          <a:graphicData uri="http://schemas.openxmlformats.org/drawingml/2006/table">
            <a:tbl>
              <a:tblPr firstRow="1" bandRow="1">
                <a:tableStyleId>{073A0DAA-6AF3-43AB-8588-CEC1D06C72B9}</a:tableStyleId>
              </a:tblPr>
              <a:tblGrid>
                <a:gridCol w="2341837">
                  <a:extLst>
                    <a:ext uri="{9D8B030D-6E8A-4147-A177-3AD203B41FA5}">
                      <a16:colId xmlns:a16="http://schemas.microsoft.com/office/drawing/2014/main" val="2807051881"/>
                    </a:ext>
                  </a:extLst>
                </a:gridCol>
                <a:gridCol w="3248353">
                  <a:extLst>
                    <a:ext uri="{9D8B030D-6E8A-4147-A177-3AD203B41FA5}">
                      <a16:colId xmlns:a16="http://schemas.microsoft.com/office/drawing/2014/main" val="416673137"/>
                    </a:ext>
                  </a:extLst>
                </a:gridCol>
                <a:gridCol w="3172811">
                  <a:extLst>
                    <a:ext uri="{9D8B030D-6E8A-4147-A177-3AD203B41FA5}">
                      <a16:colId xmlns:a16="http://schemas.microsoft.com/office/drawing/2014/main" val="3259655191"/>
                    </a:ext>
                  </a:extLst>
                </a:gridCol>
              </a:tblGrid>
              <a:tr h="990599">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Discontinuity Between Israel &amp; the Church</a:t>
                      </a:r>
                      <a:endParaRPr lang="en-US" sz="2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5399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24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Marriage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Wife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Bride</a:t>
                      </a:r>
                    </a:p>
                  </a:txBody>
                  <a:tcPr marT="45714" marB="45714" anchor="ctr" horzOverflow="overflow"/>
                </a:tc>
                <a:extLst>
                  <a:ext uri="{0D108BD9-81ED-4DB2-BD59-A6C34878D82A}">
                    <a16:rowId xmlns:a16="http://schemas.microsoft.com/office/drawing/2014/main" val="419009395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Birthed 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Birthed by Christ</a:t>
                      </a:r>
                    </a:p>
                  </a:txBody>
                  <a:tcPr marT="45714" marB="45714" anchor="ctr" horzOverflow="overflow"/>
                </a:tc>
                <a:extLst>
                  <a:ext uri="{0D108BD9-81ED-4DB2-BD59-A6C34878D82A}">
                    <a16:rowId xmlns:a16="http://schemas.microsoft.com/office/drawing/2014/main" val="1085081869"/>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chemeClr val="bg2"/>
                          </a:solidFill>
                          <a:effectLst/>
                          <a:latin typeface="Calibri" panose="020F0502020204030204" pitchFamily="34" charset="0"/>
                          <a:ea typeface="+mn-ea"/>
                          <a:cs typeface="+mn-cs"/>
                        </a:rPr>
                        <a:t>Return</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sng" kern="1200" dirty="0">
                          <a:solidFill>
                            <a:srgbClr val="0000CC"/>
                          </a:solidFill>
                          <a:latin typeface="Calibri" panose="020F0502020204030204" pitchFamily="34" charset="0"/>
                          <a:ea typeface="+mn-ea"/>
                          <a:cs typeface="+mn-cs"/>
                        </a:rPr>
                        <a:t>2nd advent</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14" marB="45714" anchor="ctr" horzOverflow="overflow">
                    <a:solidFill>
                      <a:srgbClr val="FFFFCC"/>
                    </a:solidFill>
                  </a:tcPr>
                </a:tc>
                <a:extLst>
                  <a:ext uri="{0D108BD9-81ED-4DB2-BD59-A6C34878D82A}">
                    <a16:rowId xmlns:a16="http://schemas.microsoft.com/office/drawing/2014/main" val="1929449418"/>
                  </a:ext>
                </a:extLst>
              </a:tr>
              <a:tr h="41421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Leader</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King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Head, Groom</a:t>
                      </a:r>
                    </a:p>
                  </a:txBody>
                  <a:tcPr marT="45714" marB="45714" anchor="ctr" horzOverflow="overflow"/>
                </a:tc>
                <a:extLst>
                  <a:ext uri="{0D108BD9-81ED-4DB2-BD59-A6C34878D82A}">
                    <a16:rowId xmlns:a16="http://schemas.microsoft.com/office/drawing/2014/main" val="3070623534"/>
                  </a:ext>
                </a:extLst>
              </a:tr>
              <a:tr h="4620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Beginning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Gen 12</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Acts 2</a:t>
                      </a:r>
                    </a:p>
                  </a:txBody>
                  <a:tcPr marT="45714" marB="45714" anchor="ctr" horzOverflow="overflow"/>
                </a:tc>
                <a:extLst>
                  <a:ext uri="{0D108BD9-81ED-4DB2-BD59-A6C34878D82A}">
                    <a16:rowId xmlns:a16="http://schemas.microsoft.com/office/drawing/2014/main" val="93468676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4/5</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1/5</a:t>
                      </a:r>
                    </a:p>
                  </a:txBody>
                  <a:tcPr marT="45714" marB="45714" anchor="ctr" horzOverflow="overflow"/>
                </a:tc>
                <a:extLst>
                  <a:ext uri="{0D108BD9-81ED-4DB2-BD59-A6C34878D82A}">
                    <a16:rowId xmlns:a16="http://schemas.microsoft.com/office/drawing/2014/main" val="2215589415"/>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Covenants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Parties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Beneficiaries</a:t>
                      </a:r>
                    </a:p>
                  </a:txBody>
                  <a:tcPr marT="45714" marB="45714" anchor="ctr" horzOverflow="overflow"/>
                </a:tc>
                <a:extLst>
                  <a:ext uri="{0D108BD9-81ED-4DB2-BD59-A6C34878D82A}">
                    <a16:rowId xmlns:a16="http://schemas.microsoft.com/office/drawing/2014/main" val="3144159118"/>
                  </a:ext>
                </a:extLst>
              </a:tr>
              <a:tr h="65399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Political</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14" marB="45714" anchor="ctr"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10399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296ACD-90C9-4BEE-AFD8-BF76DD2F2B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356" y="91440"/>
            <a:ext cx="8961288" cy="6675120"/>
          </a:xfrm>
          <a:prstGeom prst="rect">
            <a:avLst/>
          </a:prstGeom>
        </p:spPr>
      </p:pic>
      <p:sp>
        <p:nvSpPr>
          <p:cNvPr id="134147" name="Rectangle 1"/>
          <p:cNvSpPr>
            <a:spLocks noChangeArrowheads="1"/>
          </p:cNvSpPr>
          <p:nvPr/>
        </p:nvSpPr>
        <p:spPr bwMode="auto">
          <a:xfrm>
            <a:off x="223654" y="163516"/>
            <a:ext cx="8744137" cy="487825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Matthew 23:37-39 (NASB)</a:t>
            </a:r>
          </a:p>
          <a:p>
            <a:pPr algn="just">
              <a:spcBef>
                <a:spcPts val="600"/>
              </a:spcBef>
              <a:spcAft>
                <a:spcPts val="600"/>
              </a:spcAft>
            </a:pPr>
            <a:r>
              <a:rPr lang="en-US" altLang="en-US" sz="31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Jerusalem, Jerusalem, who kills the prophets and stones those who are sent to her! How often I wanted to gather your children together, the way a hen gathers her chicks under her wings, and you were unwilling. </a:t>
            </a:r>
            <a:r>
              <a:rPr lang="en-US" sz="3200" baseline="30000" dirty="0">
                <a:effectLst>
                  <a:outerShdw blurRad="38100" dist="38100" dir="2700000" algn="tl">
                    <a:srgbClr val="000000">
                      <a:alpha val="43137"/>
                    </a:srgbClr>
                  </a:outerShdw>
                </a:effectLst>
                <a:latin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rPr>
              <a:t>Behold, your house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rPr>
              <a:t>For I say to you, from now on you will not see Me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until</a:t>
            </a:r>
            <a:r>
              <a:rPr lang="en-US" sz="3200" dirty="0">
                <a:effectLst>
                  <a:outerShdw blurRad="38100" dist="38100" dir="2700000" algn="tl">
                    <a:srgbClr val="000000">
                      <a:alpha val="43137"/>
                    </a:srgbClr>
                  </a:outerShdw>
                </a:effectLst>
                <a:latin typeface="Calibri" panose="020F0502020204030204" pitchFamily="34" charset="0"/>
              </a:rPr>
              <a:t> you say, ‘</a:t>
            </a:r>
            <a:r>
              <a:rPr lang="en-US" sz="3200" cap="small" dirty="0">
                <a:effectLst>
                  <a:outerShdw blurRad="38100" dist="38100" dir="2700000" algn="tl">
                    <a:srgbClr val="000000">
                      <a:alpha val="43137"/>
                    </a:srgbClr>
                  </a:outerShdw>
                </a:effectLst>
                <a:latin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rPr>
              <a:t>!</a:t>
            </a:r>
            <a:r>
              <a:rPr lang="en-US" sz="3100" dirty="0">
                <a:effectLst>
                  <a:outerShdw blurRad="38100" dist="38100" dir="2700000" algn="tl">
                    <a:srgbClr val="000000">
                      <a:alpha val="43137"/>
                    </a:srgbClr>
                  </a:outerShdw>
                </a:effectLst>
                <a:latin typeface="Calibri" panose="020F0502020204030204" pitchFamily="34" charset="0"/>
              </a:rPr>
              <a:t>”</a:t>
            </a:r>
            <a:endParaRPr lang="en-US" altLang="en-US" sz="31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505394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90500" y="252824"/>
          <a:ext cx="8763001" cy="6352353"/>
        </p:xfrm>
        <a:graphic>
          <a:graphicData uri="http://schemas.openxmlformats.org/drawingml/2006/table">
            <a:tbl>
              <a:tblPr firstRow="1" bandRow="1">
                <a:tableStyleId>{073A0DAA-6AF3-43AB-8588-CEC1D06C72B9}</a:tableStyleId>
              </a:tblPr>
              <a:tblGrid>
                <a:gridCol w="2341837">
                  <a:extLst>
                    <a:ext uri="{9D8B030D-6E8A-4147-A177-3AD203B41FA5}">
                      <a16:colId xmlns:a16="http://schemas.microsoft.com/office/drawing/2014/main" val="2807051881"/>
                    </a:ext>
                  </a:extLst>
                </a:gridCol>
                <a:gridCol w="3248353">
                  <a:extLst>
                    <a:ext uri="{9D8B030D-6E8A-4147-A177-3AD203B41FA5}">
                      <a16:colId xmlns:a16="http://schemas.microsoft.com/office/drawing/2014/main" val="416673137"/>
                    </a:ext>
                  </a:extLst>
                </a:gridCol>
                <a:gridCol w="3172811">
                  <a:extLst>
                    <a:ext uri="{9D8B030D-6E8A-4147-A177-3AD203B41FA5}">
                      <a16:colId xmlns:a16="http://schemas.microsoft.com/office/drawing/2014/main" val="3259655191"/>
                    </a:ext>
                  </a:extLst>
                </a:gridCol>
              </a:tblGrid>
              <a:tr h="990599">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Discontinuity Between Israel &amp; the Church</a:t>
                      </a:r>
                      <a:endParaRPr lang="en-US" sz="2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5399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24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Marriage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Wife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Bride</a:t>
                      </a:r>
                    </a:p>
                  </a:txBody>
                  <a:tcPr marT="45714" marB="45714" anchor="ctr" horzOverflow="overflow"/>
                </a:tc>
                <a:extLst>
                  <a:ext uri="{0D108BD9-81ED-4DB2-BD59-A6C34878D82A}">
                    <a16:rowId xmlns:a16="http://schemas.microsoft.com/office/drawing/2014/main" val="419009395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Birthed 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Birthed by Christ</a:t>
                      </a:r>
                    </a:p>
                  </a:txBody>
                  <a:tcPr marT="45714" marB="45714" anchor="ctr" horzOverflow="overflow"/>
                </a:tc>
                <a:extLst>
                  <a:ext uri="{0D108BD9-81ED-4DB2-BD59-A6C34878D82A}">
                    <a16:rowId xmlns:a16="http://schemas.microsoft.com/office/drawing/2014/main" val="1085081869"/>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Return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2nd advent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14" marB="45714" anchor="ctr" horzOverflow="overflow"/>
                </a:tc>
                <a:extLst>
                  <a:ext uri="{0D108BD9-81ED-4DB2-BD59-A6C34878D82A}">
                    <a16:rowId xmlns:a16="http://schemas.microsoft.com/office/drawing/2014/main" val="1929449418"/>
                  </a:ext>
                </a:extLst>
              </a:tr>
              <a:tr h="41421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Leader</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King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Head, Groom</a:t>
                      </a:r>
                    </a:p>
                  </a:txBody>
                  <a:tcPr marT="45714" marB="45714" anchor="ctr" horzOverflow="overflow"/>
                </a:tc>
                <a:extLst>
                  <a:ext uri="{0D108BD9-81ED-4DB2-BD59-A6C34878D82A}">
                    <a16:rowId xmlns:a16="http://schemas.microsoft.com/office/drawing/2014/main" val="3070623534"/>
                  </a:ext>
                </a:extLst>
              </a:tr>
              <a:tr h="4620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Beginning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Gen 12</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Acts 2</a:t>
                      </a:r>
                    </a:p>
                  </a:txBody>
                  <a:tcPr marT="45714" marB="45714" anchor="ctr" horzOverflow="overflow"/>
                </a:tc>
                <a:extLst>
                  <a:ext uri="{0D108BD9-81ED-4DB2-BD59-A6C34878D82A}">
                    <a16:rowId xmlns:a16="http://schemas.microsoft.com/office/drawing/2014/main" val="93468676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4/5</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1/5</a:t>
                      </a:r>
                    </a:p>
                  </a:txBody>
                  <a:tcPr marT="45714" marB="45714" anchor="ctr" horzOverflow="overflow"/>
                </a:tc>
                <a:extLst>
                  <a:ext uri="{0D108BD9-81ED-4DB2-BD59-A6C34878D82A}">
                    <a16:rowId xmlns:a16="http://schemas.microsoft.com/office/drawing/2014/main" val="2215589415"/>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Covenants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Parties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Beneficiaries</a:t>
                      </a:r>
                    </a:p>
                  </a:txBody>
                  <a:tcPr marT="45714" marB="45714" anchor="ctr" horzOverflow="overflow"/>
                </a:tc>
                <a:extLst>
                  <a:ext uri="{0D108BD9-81ED-4DB2-BD59-A6C34878D82A}">
                    <a16:rowId xmlns:a16="http://schemas.microsoft.com/office/drawing/2014/main" val="3144159118"/>
                  </a:ext>
                </a:extLst>
              </a:tr>
              <a:tr h="65399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Political</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14" marB="45714" anchor="ctr"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3811646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677739917"/>
              </p:ext>
            </p:extLst>
          </p:nvPr>
        </p:nvGraphicFramePr>
        <p:xfrm>
          <a:off x="190500" y="252824"/>
          <a:ext cx="8763001" cy="6352353"/>
        </p:xfrm>
        <a:graphic>
          <a:graphicData uri="http://schemas.openxmlformats.org/drawingml/2006/table">
            <a:tbl>
              <a:tblPr firstRow="1" bandRow="1">
                <a:tableStyleId>{073A0DAA-6AF3-43AB-8588-CEC1D06C72B9}</a:tableStyleId>
              </a:tblPr>
              <a:tblGrid>
                <a:gridCol w="2341837">
                  <a:extLst>
                    <a:ext uri="{9D8B030D-6E8A-4147-A177-3AD203B41FA5}">
                      <a16:colId xmlns:a16="http://schemas.microsoft.com/office/drawing/2014/main" val="2807051881"/>
                    </a:ext>
                  </a:extLst>
                </a:gridCol>
                <a:gridCol w="3248353">
                  <a:extLst>
                    <a:ext uri="{9D8B030D-6E8A-4147-A177-3AD203B41FA5}">
                      <a16:colId xmlns:a16="http://schemas.microsoft.com/office/drawing/2014/main" val="416673137"/>
                    </a:ext>
                  </a:extLst>
                </a:gridCol>
                <a:gridCol w="3172811">
                  <a:extLst>
                    <a:ext uri="{9D8B030D-6E8A-4147-A177-3AD203B41FA5}">
                      <a16:colId xmlns:a16="http://schemas.microsoft.com/office/drawing/2014/main" val="3259655191"/>
                    </a:ext>
                  </a:extLst>
                </a:gridCol>
              </a:tblGrid>
              <a:tr h="990599">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Discontinuity Between Israel &amp; the Church</a:t>
                      </a:r>
                      <a:endParaRPr lang="en-US" sz="2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5399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24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Marriage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Wife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Bride</a:t>
                      </a:r>
                    </a:p>
                  </a:txBody>
                  <a:tcPr marT="45714" marB="45714" anchor="ctr" horzOverflow="overflow"/>
                </a:tc>
                <a:extLst>
                  <a:ext uri="{0D108BD9-81ED-4DB2-BD59-A6C34878D82A}">
                    <a16:rowId xmlns:a16="http://schemas.microsoft.com/office/drawing/2014/main" val="419009395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Birthed 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Birthed by Christ</a:t>
                      </a:r>
                    </a:p>
                  </a:txBody>
                  <a:tcPr marT="45714" marB="45714" anchor="ctr" horzOverflow="overflow"/>
                </a:tc>
                <a:extLst>
                  <a:ext uri="{0D108BD9-81ED-4DB2-BD59-A6C34878D82A}">
                    <a16:rowId xmlns:a16="http://schemas.microsoft.com/office/drawing/2014/main" val="1085081869"/>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Return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2nd advent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14" marB="45714" anchor="ctr" horzOverflow="overflow"/>
                </a:tc>
                <a:extLst>
                  <a:ext uri="{0D108BD9-81ED-4DB2-BD59-A6C34878D82A}">
                    <a16:rowId xmlns:a16="http://schemas.microsoft.com/office/drawing/2014/main" val="1929449418"/>
                  </a:ext>
                </a:extLst>
              </a:tr>
              <a:tr h="41421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Leader</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King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Head, Groom</a:t>
                      </a:r>
                    </a:p>
                  </a:txBody>
                  <a:tcPr marT="45714" marB="45714" anchor="ctr" horzOverflow="overflow"/>
                </a:tc>
                <a:extLst>
                  <a:ext uri="{0D108BD9-81ED-4DB2-BD59-A6C34878D82A}">
                    <a16:rowId xmlns:a16="http://schemas.microsoft.com/office/drawing/2014/main" val="3070623534"/>
                  </a:ext>
                </a:extLst>
              </a:tr>
              <a:tr h="4620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chemeClr val="bg2"/>
                          </a:solidFill>
                          <a:effectLst/>
                          <a:latin typeface="Calibri" panose="020F0502020204030204" pitchFamily="34" charset="0"/>
                          <a:ea typeface="+mn-ea"/>
                          <a:cs typeface="+mn-cs"/>
                        </a:rPr>
                        <a:t>Beginning</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sng" kern="1200" dirty="0">
                          <a:solidFill>
                            <a:srgbClr val="0000CC"/>
                          </a:solidFill>
                          <a:latin typeface="Calibri" panose="020F0502020204030204" pitchFamily="34" charset="0"/>
                          <a:ea typeface="+mn-ea"/>
                          <a:cs typeface="+mn-cs"/>
                        </a:rPr>
                        <a:t>Gen 12</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rgbClr val="C00000"/>
                          </a:solidFill>
                          <a:effectLst/>
                          <a:latin typeface="Calibri" panose="020F0502020204030204" pitchFamily="34" charset="0"/>
                          <a:ea typeface="+mn-ea"/>
                          <a:cs typeface="+mn-cs"/>
                        </a:rPr>
                        <a:t>Acts 2</a:t>
                      </a:r>
                    </a:p>
                  </a:txBody>
                  <a:tcPr marT="45714" marB="45714" anchor="ctr" horzOverflow="overflow">
                    <a:solidFill>
                      <a:srgbClr val="FFFFCC"/>
                    </a:solidFill>
                  </a:tcPr>
                </a:tc>
                <a:extLst>
                  <a:ext uri="{0D108BD9-81ED-4DB2-BD59-A6C34878D82A}">
                    <a16:rowId xmlns:a16="http://schemas.microsoft.com/office/drawing/2014/main" val="93468676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4/5</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1/5</a:t>
                      </a:r>
                    </a:p>
                  </a:txBody>
                  <a:tcPr marT="45714" marB="45714" anchor="ctr" horzOverflow="overflow"/>
                </a:tc>
                <a:extLst>
                  <a:ext uri="{0D108BD9-81ED-4DB2-BD59-A6C34878D82A}">
                    <a16:rowId xmlns:a16="http://schemas.microsoft.com/office/drawing/2014/main" val="2215589415"/>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Covenants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Parties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Beneficiaries</a:t>
                      </a:r>
                    </a:p>
                  </a:txBody>
                  <a:tcPr marT="45714" marB="45714" anchor="ctr" horzOverflow="overflow"/>
                </a:tc>
                <a:extLst>
                  <a:ext uri="{0D108BD9-81ED-4DB2-BD59-A6C34878D82A}">
                    <a16:rowId xmlns:a16="http://schemas.microsoft.com/office/drawing/2014/main" val="3144159118"/>
                  </a:ext>
                </a:extLst>
              </a:tr>
              <a:tr h="65399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Political</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14" marB="45714" anchor="ctr"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3109744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567" y="76200"/>
            <a:ext cx="8956866" cy="6705600"/>
          </a:xfrm>
          <a:prstGeom prst="rect">
            <a:avLst/>
          </a:prstGeom>
        </p:spPr>
      </p:pic>
      <p:sp>
        <p:nvSpPr>
          <p:cNvPr id="3" name="TextBox 2"/>
          <p:cNvSpPr txBox="1"/>
          <p:nvPr/>
        </p:nvSpPr>
        <p:spPr>
          <a:xfrm>
            <a:off x="3181350" y="5867400"/>
            <a:ext cx="2781300" cy="646331"/>
          </a:xfrm>
          <a:prstGeom prst="rect">
            <a:avLst/>
          </a:prstGeom>
          <a:noFill/>
        </p:spPr>
        <p:txBody>
          <a:bodyPr wrap="square" rtlCol="0">
            <a:spAutoFit/>
          </a:bodyPr>
          <a:lstStyle/>
          <a:p>
            <a:pPr algn="ctr"/>
            <a:r>
              <a:rPr lang="en-US" sz="3600" kern="0" dirty="0">
                <a:solidFill>
                  <a:schemeClr val="bg2"/>
                </a:solidFill>
                <a:highlight>
                  <a:srgbClr val="FFFFCC"/>
                </a:highlight>
                <a:latin typeface="Calibri" panose="020F0502020204030204" pitchFamily="34" charset="0"/>
                <a:ea typeface="+mj-ea"/>
                <a:cs typeface="+mj-cs"/>
              </a:rPr>
              <a:t>Joshua 24:2-3</a:t>
            </a:r>
          </a:p>
        </p:txBody>
      </p:sp>
    </p:spTree>
    <p:extLst>
      <p:ext uri="{BB962C8B-B14F-4D97-AF65-F5344CB8AC3E}">
        <p14:creationId xmlns:p14="http://schemas.microsoft.com/office/powerpoint/2010/main" val="22404745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2955566320"/>
              </p:ext>
            </p:extLst>
          </p:nvPr>
        </p:nvGraphicFramePr>
        <p:xfrm>
          <a:off x="190500" y="252824"/>
          <a:ext cx="8763001" cy="6352353"/>
        </p:xfrm>
        <a:graphic>
          <a:graphicData uri="http://schemas.openxmlformats.org/drawingml/2006/table">
            <a:tbl>
              <a:tblPr firstRow="1" bandRow="1">
                <a:tableStyleId>{073A0DAA-6AF3-43AB-8588-CEC1D06C72B9}</a:tableStyleId>
              </a:tblPr>
              <a:tblGrid>
                <a:gridCol w="2341837">
                  <a:extLst>
                    <a:ext uri="{9D8B030D-6E8A-4147-A177-3AD203B41FA5}">
                      <a16:colId xmlns:a16="http://schemas.microsoft.com/office/drawing/2014/main" val="2807051881"/>
                    </a:ext>
                  </a:extLst>
                </a:gridCol>
                <a:gridCol w="3248353">
                  <a:extLst>
                    <a:ext uri="{9D8B030D-6E8A-4147-A177-3AD203B41FA5}">
                      <a16:colId xmlns:a16="http://schemas.microsoft.com/office/drawing/2014/main" val="416673137"/>
                    </a:ext>
                  </a:extLst>
                </a:gridCol>
                <a:gridCol w="3172811">
                  <a:extLst>
                    <a:ext uri="{9D8B030D-6E8A-4147-A177-3AD203B41FA5}">
                      <a16:colId xmlns:a16="http://schemas.microsoft.com/office/drawing/2014/main" val="3259655191"/>
                    </a:ext>
                  </a:extLst>
                </a:gridCol>
              </a:tblGrid>
              <a:tr h="990599">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Discontinuity Between Israel &amp; the Church</a:t>
                      </a:r>
                      <a:endParaRPr lang="en-US" sz="2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5399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24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Marriage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Wife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Bride</a:t>
                      </a:r>
                    </a:p>
                  </a:txBody>
                  <a:tcPr marT="45714" marB="45714" anchor="ctr" horzOverflow="overflow"/>
                </a:tc>
                <a:extLst>
                  <a:ext uri="{0D108BD9-81ED-4DB2-BD59-A6C34878D82A}">
                    <a16:rowId xmlns:a16="http://schemas.microsoft.com/office/drawing/2014/main" val="419009395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Birthed 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Birthed by Christ</a:t>
                      </a:r>
                    </a:p>
                  </a:txBody>
                  <a:tcPr marT="45714" marB="45714" anchor="ctr" horzOverflow="overflow"/>
                </a:tc>
                <a:extLst>
                  <a:ext uri="{0D108BD9-81ED-4DB2-BD59-A6C34878D82A}">
                    <a16:rowId xmlns:a16="http://schemas.microsoft.com/office/drawing/2014/main" val="1085081869"/>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Return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2nd advent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14" marB="45714" anchor="ctr" horzOverflow="overflow"/>
                </a:tc>
                <a:extLst>
                  <a:ext uri="{0D108BD9-81ED-4DB2-BD59-A6C34878D82A}">
                    <a16:rowId xmlns:a16="http://schemas.microsoft.com/office/drawing/2014/main" val="1929449418"/>
                  </a:ext>
                </a:extLst>
              </a:tr>
              <a:tr h="41421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Leader</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King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Head, Groom</a:t>
                      </a:r>
                    </a:p>
                  </a:txBody>
                  <a:tcPr marT="45714" marB="45714" anchor="ctr" horzOverflow="overflow"/>
                </a:tc>
                <a:extLst>
                  <a:ext uri="{0D108BD9-81ED-4DB2-BD59-A6C34878D82A}">
                    <a16:rowId xmlns:a16="http://schemas.microsoft.com/office/drawing/2014/main" val="3070623534"/>
                  </a:ext>
                </a:extLst>
              </a:tr>
              <a:tr h="4620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Beginning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Gen 12</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Acts 2</a:t>
                      </a:r>
                    </a:p>
                  </a:txBody>
                  <a:tcPr marT="45714" marB="45714" anchor="ctr" horzOverflow="overflow"/>
                </a:tc>
                <a:extLst>
                  <a:ext uri="{0D108BD9-81ED-4DB2-BD59-A6C34878D82A}">
                    <a16:rowId xmlns:a16="http://schemas.microsoft.com/office/drawing/2014/main" val="93468676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sng" kern="1200" dirty="0">
                          <a:solidFill>
                            <a:srgbClr val="0000CC"/>
                          </a:solidFill>
                          <a:latin typeface="Calibri" panose="020F0502020204030204" pitchFamily="34" charset="0"/>
                          <a:ea typeface="+mn-ea"/>
                          <a:cs typeface="+mn-cs"/>
                        </a:rPr>
                        <a:t>4/5</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rgbClr val="C00000"/>
                          </a:solidFill>
                          <a:effectLst/>
                          <a:latin typeface="Calibri" panose="020F0502020204030204" pitchFamily="34" charset="0"/>
                          <a:ea typeface="+mn-ea"/>
                          <a:cs typeface="+mn-cs"/>
                        </a:rPr>
                        <a:t>1/5</a:t>
                      </a:r>
                    </a:p>
                  </a:txBody>
                  <a:tcPr marT="45714" marB="45714" anchor="ctr" horzOverflow="overflow">
                    <a:solidFill>
                      <a:srgbClr val="FFFFCC"/>
                    </a:solidFill>
                  </a:tcPr>
                </a:tc>
                <a:extLst>
                  <a:ext uri="{0D108BD9-81ED-4DB2-BD59-A6C34878D82A}">
                    <a16:rowId xmlns:a16="http://schemas.microsoft.com/office/drawing/2014/main" val="2215589415"/>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Covenants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Parties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Beneficiaries</a:t>
                      </a:r>
                    </a:p>
                  </a:txBody>
                  <a:tcPr marT="45714" marB="45714" anchor="ctr" horzOverflow="overflow"/>
                </a:tc>
                <a:extLst>
                  <a:ext uri="{0D108BD9-81ED-4DB2-BD59-A6C34878D82A}">
                    <a16:rowId xmlns:a16="http://schemas.microsoft.com/office/drawing/2014/main" val="3144159118"/>
                  </a:ext>
                </a:extLst>
              </a:tr>
              <a:tr h="65399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Political</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14" marB="45714" anchor="ctr"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1188632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3886330919"/>
              </p:ext>
            </p:extLst>
          </p:nvPr>
        </p:nvGraphicFramePr>
        <p:xfrm>
          <a:off x="190500" y="252824"/>
          <a:ext cx="8763001" cy="6352353"/>
        </p:xfrm>
        <a:graphic>
          <a:graphicData uri="http://schemas.openxmlformats.org/drawingml/2006/table">
            <a:tbl>
              <a:tblPr firstRow="1" bandRow="1">
                <a:tableStyleId>{073A0DAA-6AF3-43AB-8588-CEC1D06C72B9}</a:tableStyleId>
              </a:tblPr>
              <a:tblGrid>
                <a:gridCol w="2341837">
                  <a:extLst>
                    <a:ext uri="{9D8B030D-6E8A-4147-A177-3AD203B41FA5}">
                      <a16:colId xmlns:a16="http://schemas.microsoft.com/office/drawing/2014/main" val="2807051881"/>
                    </a:ext>
                  </a:extLst>
                </a:gridCol>
                <a:gridCol w="3248353">
                  <a:extLst>
                    <a:ext uri="{9D8B030D-6E8A-4147-A177-3AD203B41FA5}">
                      <a16:colId xmlns:a16="http://schemas.microsoft.com/office/drawing/2014/main" val="416673137"/>
                    </a:ext>
                  </a:extLst>
                </a:gridCol>
                <a:gridCol w="3172811">
                  <a:extLst>
                    <a:ext uri="{9D8B030D-6E8A-4147-A177-3AD203B41FA5}">
                      <a16:colId xmlns:a16="http://schemas.microsoft.com/office/drawing/2014/main" val="3259655191"/>
                    </a:ext>
                  </a:extLst>
                </a:gridCol>
              </a:tblGrid>
              <a:tr h="990599">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Discontinuity Between Israel &amp; the Church</a:t>
                      </a:r>
                      <a:endParaRPr lang="en-US" sz="2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5399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24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Marriage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Wife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Bride</a:t>
                      </a:r>
                    </a:p>
                  </a:txBody>
                  <a:tcPr marT="45714" marB="45714" anchor="ctr" horzOverflow="overflow"/>
                </a:tc>
                <a:extLst>
                  <a:ext uri="{0D108BD9-81ED-4DB2-BD59-A6C34878D82A}">
                    <a16:rowId xmlns:a16="http://schemas.microsoft.com/office/drawing/2014/main" val="419009395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Birthed 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Birthed by Christ</a:t>
                      </a:r>
                    </a:p>
                  </a:txBody>
                  <a:tcPr marT="45714" marB="45714" anchor="ctr" horzOverflow="overflow"/>
                </a:tc>
                <a:extLst>
                  <a:ext uri="{0D108BD9-81ED-4DB2-BD59-A6C34878D82A}">
                    <a16:rowId xmlns:a16="http://schemas.microsoft.com/office/drawing/2014/main" val="1085081869"/>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Return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2nd advent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14" marB="45714" anchor="ctr" horzOverflow="overflow"/>
                </a:tc>
                <a:extLst>
                  <a:ext uri="{0D108BD9-81ED-4DB2-BD59-A6C34878D82A}">
                    <a16:rowId xmlns:a16="http://schemas.microsoft.com/office/drawing/2014/main" val="1929449418"/>
                  </a:ext>
                </a:extLst>
              </a:tr>
              <a:tr h="41421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Leader</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King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Head, Groom</a:t>
                      </a:r>
                    </a:p>
                  </a:txBody>
                  <a:tcPr marT="45714" marB="45714" anchor="ctr" horzOverflow="overflow"/>
                </a:tc>
                <a:extLst>
                  <a:ext uri="{0D108BD9-81ED-4DB2-BD59-A6C34878D82A}">
                    <a16:rowId xmlns:a16="http://schemas.microsoft.com/office/drawing/2014/main" val="3070623534"/>
                  </a:ext>
                </a:extLst>
              </a:tr>
              <a:tr h="4620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Beginning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Gen 12</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Acts 2</a:t>
                      </a:r>
                    </a:p>
                  </a:txBody>
                  <a:tcPr marT="45714" marB="45714" anchor="ctr" horzOverflow="overflow"/>
                </a:tc>
                <a:extLst>
                  <a:ext uri="{0D108BD9-81ED-4DB2-BD59-A6C34878D82A}">
                    <a16:rowId xmlns:a16="http://schemas.microsoft.com/office/drawing/2014/main" val="93468676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4/5</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1/5</a:t>
                      </a:r>
                    </a:p>
                  </a:txBody>
                  <a:tcPr marT="45714" marB="45714" anchor="ctr" horzOverflow="overflow"/>
                </a:tc>
                <a:extLst>
                  <a:ext uri="{0D108BD9-81ED-4DB2-BD59-A6C34878D82A}">
                    <a16:rowId xmlns:a16="http://schemas.microsoft.com/office/drawing/2014/main" val="2215589415"/>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chemeClr val="bg2"/>
                          </a:solidFill>
                          <a:effectLst/>
                          <a:latin typeface="Calibri" panose="020F0502020204030204" pitchFamily="34" charset="0"/>
                          <a:ea typeface="+mn-ea"/>
                          <a:cs typeface="+mn-cs"/>
                        </a:rPr>
                        <a:t>Covenants</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sng" kern="1200" dirty="0">
                          <a:solidFill>
                            <a:srgbClr val="0000CC"/>
                          </a:solidFill>
                          <a:latin typeface="Calibri" panose="020F0502020204030204" pitchFamily="34" charset="0"/>
                          <a:ea typeface="+mn-ea"/>
                          <a:cs typeface="+mn-cs"/>
                        </a:rPr>
                        <a:t>Parties</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rgbClr val="C00000"/>
                          </a:solidFill>
                          <a:effectLst/>
                          <a:latin typeface="Calibri" panose="020F0502020204030204" pitchFamily="34" charset="0"/>
                          <a:ea typeface="+mn-ea"/>
                          <a:cs typeface="+mn-cs"/>
                        </a:rPr>
                        <a:t>Beneficiaries</a:t>
                      </a:r>
                    </a:p>
                  </a:txBody>
                  <a:tcPr marT="45714" marB="45714" anchor="ctr" horzOverflow="overflow">
                    <a:solidFill>
                      <a:srgbClr val="FFFFCC"/>
                    </a:solidFill>
                  </a:tcPr>
                </a:tc>
                <a:extLst>
                  <a:ext uri="{0D108BD9-81ED-4DB2-BD59-A6C34878D82A}">
                    <a16:rowId xmlns:a16="http://schemas.microsoft.com/office/drawing/2014/main" val="3144159118"/>
                  </a:ext>
                </a:extLst>
              </a:tr>
              <a:tr h="65399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Political</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14" marB="45714" anchor="ctr"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20277970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489603381"/>
      </p:ext>
    </p:extLst>
  </p:cSld>
  <p:clrMapOvr>
    <a:masterClrMapping/>
  </p:clrMapOvr>
  <mc:AlternateContent xmlns:mc="http://schemas.openxmlformats.org/markup-compatibility/2006" xmlns:p14="http://schemas.microsoft.com/office/powerpoint/2010/main">
    <mc:Choice Requires="p14">
      <p:transition p14:dur="0" advTm="11450"/>
    </mc:Choice>
    <mc:Fallback xmlns="">
      <p:transition advTm="1145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148065209"/>
              </p:ext>
            </p:extLst>
          </p:nvPr>
        </p:nvGraphicFramePr>
        <p:xfrm>
          <a:off x="190500" y="252824"/>
          <a:ext cx="8763001" cy="6352353"/>
        </p:xfrm>
        <a:graphic>
          <a:graphicData uri="http://schemas.openxmlformats.org/drawingml/2006/table">
            <a:tbl>
              <a:tblPr firstRow="1" bandRow="1">
                <a:tableStyleId>{073A0DAA-6AF3-43AB-8588-CEC1D06C72B9}</a:tableStyleId>
              </a:tblPr>
              <a:tblGrid>
                <a:gridCol w="2341837">
                  <a:extLst>
                    <a:ext uri="{9D8B030D-6E8A-4147-A177-3AD203B41FA5}">
                      <a16:colId xmlns:a16="http://schemas.microsoft.com/office/drawing/2014/main" val="2807051881"/>
                    </a:ext>
                  </a:extLst>
                </a:gridCol>
                <a:gridCol w="3248353">
                  <a:extLst>
                    <a:ext uri="{9D8B030D-6E8A-4147-A177-3AD203B41FA5}">
                      <a16:colId xmlns:a16="http://schemas.microsoft.com/office/drawing/2014/main" val="416673137"/>
                    </a:ext>
                  </a:extLst>
                </a:gridCol>
                <a:gridCol w="3172811">
                  <a:extLst>
                    <a:ext uri="{9D8B030D-6E8A-4147-A177-3AD203B41FA5}">
                      <a16:colId xmlns:a16="http://schemas.microsoft.com/office/drawing/2014/main" val="3259655191"/>
                    </a:ext>
                  </a:extLst>
                </a:gridCol>
              </a:tblGrid>
              <a:tr h="990599">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Discontinuity Between Israel &amp; the Church</a:t>
                      </a:r>
                      <a:endParaRPr lang="en-US" sz="2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5399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24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Marriage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Wife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Bride</a:t>
                      </a:r>
                    </a:p>
                  </a:txBody>
                  <a:tcPr marT="45714" marB="45714" anchor="ctr" horzOverflow="overflow"/>
                </a:tc>
                <a:extLst>
                  <a:ext uri="{0D108BD9-81ED-4DB2-BD59-A6C34878D82A}">
                    <a16:rowId xmlns:a16="http://schemas.microsoft.com/office/drawing/2014/main" val="419009395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Birthed 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Birthed by Christ</a:t>
                      </a:r>
                    </a:p>
                  </a:txBody>
                  <a:tcPr marT="45714" marB="45714" anchor="ctr" horzOverflow="overflow"/>
                </a:tc>
                <a:extLst>
                  <a:ext uri="{0D108BD9-81ED-4DB2-BD59-A6C34878D82A}">
                    <a16:rowId xmlns:a16="http://schemas.microsoft.com/office/drawing/2014/main" val="1085081869"/>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Return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2nd advent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14" marB="45714" anchor="ctr" horzOverflow="overflow"/>
                </a:tc>
                <a:extLst>
                  <a:ext uri="{0D108BD9-81ED-4DB2-BD59-A6C34878D82A}">
                    <a16:rowId xmlns:a16="http://schemas.microsoft.com/office/drawing/2014/main" val="1929449418"/>
                  </a:ext>
                </a:extLst>
              </a:tr>
              <a:tr h="41421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Leader</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King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Head, Groom</a:t>
                      </a:r>
                    </a:p>
                  </a:txBody>
                  <a:tcPr marT="45714" marB="45714" anchor="ctr" horzOverflow="overflow"/>
                </a:tc>
                <a:extLst>
                  <a:ext uri="{0D108BD9-81ED-4DB2-BD59-A6C34878D82A}">
                    <a16:rowId xmlns:a16="http://schemas.microsoft.com/office/drawing/2014/main" val="3070623534"/>
                  </a:ext>
                </a:extLst>
              </a:tr>
              <a:tr h="4620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Beginning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Gen 12</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Acts 2</a:t>
                      </a:r>
                    </a:p>
                  </a:txBody>
                  <a:tcPr marT="45714" marB="45714" anchor="ctr" horzOverflow="overflow"/>
                </a:tc>
                <a:extLst>
                  <a:ext uri="{0D108BD9-81ED-4DB2-BD59-A6C34878D82A}">
                    <a16:rowId xmlns:a16="http://schemas.microsoft.com/office/drawing/2014/main" val="93468676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4/5</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1/5</a:t>
                      </a:r>
                    </a:p>
                  </a:txBody>
                  <a:tcPr marT="45714" marB="45714" anchor="ctr" horzOverflow="overflow"/>
                </a:tc>
                <a:extLst>
                  <a:ext uri="{0D108BD9-81ED-4DB2-BD59-A6C34878D82A}">
                    <a16:rowId xmlns:a16="http://schemas.microsoft.com/office/drawing/2014/main" val="2215589415"/>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Covenants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Parties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Beneficiaries</a:t>
                      </a:r>
                    </a:p>
                  </a:txBody>
                  <a:tcPr marT="45714" marB="45714" anchor="ctr" horzOverflow="overflow"/>
                </a:tc>
                <a:extLst>
                  <a:ext uri="{0D108BD9-81ED-4DB2-BD59-A6C34878D82A}">
                    <a16:rowId xmlns:a16="http://schemas.microsoft.com/office/drawing/2014/main" val="3144159118"/>
                  </a:ext>
                </a:extLst>
              </a:tr>
              <a:tr h="65399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chemeClr val="bg2"/>
                          </a:solidFill>
                          <a:effectLst/>
                          <a:latin typeface="Calibri" panose="020F0502020204030204" pitchFamily="34" charset="0"/>
                          <a:ea typeface="+mn-ea"/>
                          <a:cs typeface="+mn-cs"/>
                        </a:rPr>
                        <a:t>Nation</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sng" kern="1200" dirty="0">
                          <a:solidFill>
                            <a:srgbClr val="0000CC"/>
                          </a:solidFill>
                          <a:latin typeface="Calibri" panose="020F0502020204030204" pitchFamily="34" charset="0"/>
                          <a:ea typeface="+mn-ea"/>
                          <a:cs typeface="+mn-cs"/>
                        </a:rPr>
                        <a:t>Political</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sng"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14" marB="45714" anchor="ctr" horzOverflow="overflow">
                    <a:solidFill>
                      <a:srgbClr val="FFFFCC"/>
                    </a:solidFill>
                  </a:tcPr>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3830710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759709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3714FB-68AB-4D94-AF7E-67EA8D118717}"/>
              </a:ext>
            </a:extLst>
          </p:cNvPr>
          <p:cNvPicPr>
            <a:picLocks noChangeAspect="1"/>
          </p:cNvPicPr>
          <p:nvPr/>
        </p:nvPicPr>
        <p:blipFill>
          <a:blip r:embed="rId2"/>
          <a:stretch>
            <a:fillRect/>
          </a:stretch>
        </p:blipFill>
        <p:spPr>
          <a:xfrm>
            <a:off x="314857" y="343286"/>
            <a:ext cx="8514286" cy="6171429"/>
          </a:xfrm>
          <a:prstGeom prst="rect">
            <a:avLst/>
          </a:prstGeom>
        </p:spPr>
      </p:pic>
    </p:spTree>
    <p:extLst>
      <p:ext uri="{BB962C8B-B14F-4D97-AF65-F5344CB8AC3E}">
        <p14:creationId xmlns:p14="http://schemas.microsoft.com/office/powerpoint/2010/main" val="29438532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304800" y="228600"/>
            <a:ext cx="8534400" cy="6400800"/>
          </a:xfrm>
          <a:prstGeom prst="rect">
            <a:avLst/>
          </a:prstGeom>
          <a:noFill/>
          <a:ln w="9525">
            <a:noFill/>
            <a:miter lim="800000"/>
            <a:headEnd/>
            <a:tailEnd/>
          </a:ln>
        </p:spPr>
      </p:pic>
    </p:spTree>
    <p:extLst>
      <p:ext uri="{BB962C8B-B14F-4D97-AF65-F5344CB8AC3E}">
        <p14:creationId xmlns:p14="http://schemas.microsoft.com/office/powerpoint/2010/main" val="29618297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02" y="91440"/>
            <a:ext cx="8961796" cy="6675120"/>
          </a:xfrm>
          <a:prstGeom prst="rect">
            <a:avLst/>
          </a:prstGeom>
        </p:spPr>
      </p:pic>
      <p:sp>
        <p:nvSpPr>
          <p:cNvPr id="38914" name="Rectangle 3"/>
          <p:cNvSpPr>
            <a:spLocks noChangeArrowheads="1"/>
          </p:cNvSpPr>
          <p:nvPr/>
        </p:nvSpPr>
        <p:spPr bwMode="auto">
          <a:xfrm>
            <a:off x="228600" y="152400"/>
            <a:ext cx="8686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Romans 10:19 (NASB)</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 say, surely Israel did not know, did they? First Moses says, “I will make you jealous by that which is </a:t>
            </a:r>
            <a:r>
              <a:rPr lang="en-US" sz="36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a nation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a nation without understanding will I anger you.”</a:t>
            </a:r>
          </a:p>
        </p:txBody>
      </p:sp>
    </p:spTree>
    <p:extLst>
      <p:ext uri="{BB962C8B-B14F-4D97-AF65-F5344CB8AC3E}">
        <p14:creationId xmlns:p14="http://schemas.microsoft.com/office/powerpoint/2010/main" val="19728060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02" y="91440"/>
            <a:ext cx="8961796" cy="6675120"/>
          </a:xfrm>
          <a:prstGeom prst="rect">
            <a:avLst/>
          </a:prstGeom>
        </p:spPr>
      </p:pic>
      <p:sp>
        <p:nvSpPr>
          <p:cNvPr id="38914" name="Rectangle 3"/>
          <p:cNvSpPr>
            <a:spLocks noChangeArrowheads="1"/>
          </p:cNvSpPr>
          <p:nvPr/>
        </p:nvSpPr>
        <p:spPr bwMode="auto">
          <a:xfrm>
            <a:off x="838200" y="152400"/>
            <a:ext cx="74676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Galatians 3:28 (NASB)</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is neither Jew nor Greek, there is neither slave nor free man, there is neither male nor female; for you are all one in Christ Jesus.</a:t>
            </a:r>
          </a:p>
        </p:txBody>
      </p:sp>
    </p:spTree>
    <p:extLst>
      <p:ext uri="{BB962C8B-B14F-4D97-AF65-F5344CB8AC3E}">
        <p14:creationId xmlns:p14="http://schemas.microsoft.com/office/powerpoint/2010/main" val="3097344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02" y="91440"/>
            <a:ext cx="8961796" cy="6675120"/>
          </a:xfrm>
          <a:prstGeom prst="rect">
            <a:avLst/>
          </a:prstGeom>
        </p:spPr>
      </p:pic>
      <p:sp>
        <p:nvSpPr>
          <p:cNvPr id="38914" name="Rectangle 3"/>
          <p:cNvSpPr>
            <a:spLocks noChangeArrowheads="1"/>
          </p:cNvSpPr>
          <p:nvPr/>
        </p:nvSpPr>
        <p:spPr bwMode="auto">
          <a:xfrm>
            <a:off x="876300" y="152400"/>
            <a:ext cx="73914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Ephesians 2:14 (NASB)</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Himself is our peace, who made both groups into one and broke down the barrier of the dividing wall.</a:t>
            </a:r>
          </a:p>
        </p:txBody>
      </p:sp>
    </p:spTree>
    <p:extLst>
      <p:ext uri="{BB962C8B-B14F-4D97-AF65-F5344CB8AC3E}">
        <p14:creationId xmlns:p14="http://schemas.microsoft.com/office/powerpoint/2010/main" val="23194266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342900"/>
          <a:ext cx="8839200" cy="5852060"/>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2766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45720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7910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Political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26" marB="45726" horzOverflow="overflow"/>
                </a:tc>
                <a:extLst>
                  <a:ext uri="{0D108BD9-81ED-4DB2-BD59-A6C34878D82A}">
                    <a16:rowId xmlns:a16="http://schemas.microsoft.com/office/drawing/2014/main" val="4190093951"/>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A quo / ad </a:t>
                      </a:r>
                      <a:r>
                        <a:rPr lang="en-US" sz="2400" b="1" kern="1200" dirty="0" err="1">
                          <a:solidFill>
                            <a:srgbClr val="0000CC"/>
                          </a:solidFill>
                          <a:latin typeface="Calibri" panose="020F0502020204030204" pitchFamily="34" charset="0"/>
                          <a:ea typeface="+mn-ea"/>
                          <a:cs typeface="+mn-cs"/>
                        </a:rPr>
                        <a:t>quem</a:t>
                      </a:r>
                      <a:endParaRPr lang="en-US" sz="2400" b="1" kern="1200" dirty="0">
                        <a:solidFill>
                          <a:srgbClr val="0000CC"/>
                        </a:solidFill>
                        <a:latin typeface="Calibri" panose="020F0502020204030204" pitchFamily="34" charset="0"/>
                        <a:ea typeface="+mn-ea"/>
                        <a:cs typeface="+mn-cs"/>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No time indicators</a:t>
                      </a:r>
                    </a:p>
                  </a:txBody>
                  <a:tcPr marT="45726" marB="45726" horzOverflow="overflow"/>
                </a:tc>
                <a:extLst>
                  <a:ext uri="{0D108BD9-81ED-4DB2-BD59-A6C34878D82A}">
                    <a16:rowId xmlns:a16="http://schemas.microsoft.com/office/drawing/2014/main" val="1085081869"/>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Have a 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Are a priesthood</a:t>
                      </a:r>
                    </a:p>
                  </a:txBody>
                  <a:tcPr marT="45726" marB="45726" horzOverflow="overflow"/>
                </a:tc>
                <a:extLst>
                  <a:ext uri="{0D108BD9-81ED-4DB2-BD59-A6C34878D82A}">
                    <a16:rowId xmlns:a16="http://schemas.microsoft.com/office/drawing/2014/main" val="3070623534"/>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Physical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Body</a:t>
                      </a:r>
                    </a:p>
                  </a:txBody>
                  <a:tcPr marT="45726" marB="45726" horzOverflow="overflow"/>
                </a:tc>
                <a:extLst>
                  <a:ext uri="{0D108BD9-81ED-4DB2-BD59-A6C34878D82A}">
                    <a16:rowId xmlns:a16="http://schemas.microsoft.com/office/drawing/2014/main" val="776872238"/>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1st 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26" marB="45726" horzOverflow="overflow"/>
                </a:tc>
                <a:extLst>
                  <a:ext uri="{0D108BD9-81ED-4DB2-BD59-A6C34878D82A}">
                    <a16:rowId xmlns:a16="http://schemas.microsoft.com/office/drawing/2014/main" val="934686761"/>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Gates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Foundations</a:t>
                      </a:r>
                    </a:p>
                  </a:txBody>
                  <a:tcPr marT="45726" marB="45726" horzOverflow="overflow"/>
                </a:tc>
                <a:extLst>
                  <a:ext uri="{0D108BD9-81ED-4DB2-BD59-A6C34878D82A}">
                    <a16:rowId xmlns:a16="http://schemas.microsoft.com/office/drawing/2014/main" val="3144159118"/>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13815158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2936349416"/>
              </p:ext>
            </p:extLst>
          </p:nvPr>
        </p:nvGraphicFramePr>
        <p:xfrm>
          <a:off x="152400" y="342900"/>
          <a:ext cx="8839200" cy="6218012"/>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2766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45720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Political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26" marB="45726" horzOverflow="overflow"/>
                </a:tc>
                <a:extLst>
                  <a:ext uri="{0D108BD9-81ED-4DB2-BD59-A6C34878D82A}">
                    <a16:rowId xmlns:a16="http://schemas.microsoft.com/office/drawing/2014/main" val="419009395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sng"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u="sng" kern="1200" dirty="0">
                          <a:solidFill>
                            <a:srgbClr val="0000CC"/>
                          </a:solidFill>
                          <a:latin typeface="Calibri" panose="020F0502020204030204" pitchFamily="34" charset="0"/>
                          <a:ea typeface="+mn-ea"/>
                          <a:cs typeface="+mn-cs"/>
                        </a:rPr>
                        <a:t>A quo / ad </a:t>
                      </a:r>
                      <a:r>
                        <a:rPr lang="en-US" sz="2800" b="1" u="sng" kern="1200" dirty="0" err="1">
                          <a:solidFill>
                            <a:srgbClr val="0000CC"/>
                          </a:solidFill>
                          <a:latin typeface="Calibri" panose="020F0502020204030204" pitchFamily="34" charset="0"/>
                          <a:ea typeface="+mn-ea"/>
                          <a:cs typeface="+mn-cs"/>
                        </a:rPr>
                        <a:t>quem</a:t>
                      </a:r>
                      <a:endParaRPr lang="en-US" sz="2800" b="1" u="sng" kern="1200" dirty="0">
                        <a:solidFill>
                          <a:srgbClr val="0000CC"/>
                        </a:solidFill>
                        <a:latin typeface="Calibri" panose="020F0502020204030204" pitchFamily="34" charset="0"/>
                        <a:ea typeface="+mn-ea"/>
                        <a:cs typeface="+mn-cs"/>
                      </a:endParaRP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sng" strike="noStrike" kern="1200" cap="none" normalizeH="0" baseline="0" dirty="0">
                          <a:ln>
                            <a:noFill/>
                          </a:ln>
                          <a:solidFill>
                            <a:srgbClr val="C00000"/>
                          </a:solidFill>
                          <a:effectLst/>
                          <a:latin typeface="Calibri" panose="020F0502020204030204" pitchFamily="34" charset="0"/>
                          <a:ea typeface="+mn-ea"/>
                          <a:cs typeface="+mn-cs"/>
                        </a:rPr>
                        <a:t>No time indicators</a:t>
                      </a:r>
                    </a:p>
                  </a:txBody>
                  <a:tcPr marT="45726" marB="45726" horzOverflow="overflow">
                    <a:solidFill>
                      <a:srgbClr val="FFFFCC"/>
                    </a:solidFill>
                  </a:tcPr>
                </a:tc>
                <a:extLst>
                  <a:ext uri="{0D108BD9-81ED-4DB2-BD59-A6C34878D82A}">
                    <a16:rowId xmlns:a16="http://schemas.microsoft.com/office/drawing/2014/main" val="1085081869"/>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Have a 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Are a priesthood</a:t>
                      </a:r>
                    </a:p>
                  </a:txBody>
                  <a:tcPr marT="45726" marB="45726" horzOverflow="overflow"/>
                </a:tc>
                <a:extLst>
                  <a:ext uri="{0D108BD9-81ED-4DB2-BD59-A6C34878D82A}">
                    <a16:rowId xmlns:a16="http://schemas.microsoft.com/office/drawing/2014/main" val="3070623534"/>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Physical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Body</a:t>
                      </a:r>
                    </a:p>
                  </a:txBody>
                  <a:tcPr marT="45726" marB="45726" horzOverflow="overflow"/>
                </a:tc>
                <a:extLst>
                  <a:ext uri="{0D108BD9-81ED-4DB2-BD59-A6C34878D82A}">
                    <a16:rowId xmlns:a16="http://schemas.microsoft.com/office/drawing/2014/main" val="776872238"/>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1st 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26" marB="45726" horzOverflow="overflow"/>
                </a:tc>
                <a:extLst>
                  <a:ext uri="{0D108BD9-81ED-4DB2-BD59-A6C34878D82A}">
                    <a16:rowId xmlns:a16="http://schemas.microsoft.com/office/drawing/2014/main" val="93468676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Gates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Foundations</a:t>
                      </a:r>
                    </a:p>
                  </a:txBody>
                  <a:tcPr marT="45726" marB="45726" horzOverflow="overflow"/>
                </a:tc>
                <a:extLst>
                  <a:ext uri="{0D108BD9-81ED-4DB2-BD59-A6C34878D82A}">
                    <a16:rowId xmlns:a16="http://schemas.microsoft.com/office/drawing/2014/main" val="3144159118"/>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36864441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21" name="Picture 2" descr="http://www.softwareag.com/blog/reality_check/wp-content/uploads/2013/06/Stopwatch_02.png">
            <a:extLst>
              <a:ext uri="{FF2B5EF4-FFF2-40B4-BE49-F238E27FC236}">
                <a16:creationId xmlns:a16="http://schemas.microsoft.com/office/drawing/2014/main" id="{BC604DA6-BB3D-41ED-BA30-9962A2900EC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2200" y="152400"/>
            <a:ext cx="470535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5359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467" name="Group 59"/>
          <p:cNvGraphicFramePr>
            <a:graphicFrameLocks noGrp="1"/>
          </p:cNvGraphicFramePr>
          <p:nvPr>
            <p:ph type="tbl" idx="4294967295"/>
            <p:extLst>
              <p:ext uri="{D42A27DB-BD31-4B8C-83A1-F6EECF244321}">
                <p14:modId xmlns:p14="http://schemas.microsoft.com/office/powerpoint/2010/main" val="3498535208"/>
              </p:ext>
            </p:extLst>
          </p:nvPr>
        </p:nvGraphicFramePr>
        <p:xfrm>
          <a:off x="228600" y="304800"/>
          <a:ext cx="8686800" cy="5408613"/>
        </p:xfrm>
        <a:graphic>
          <a:graphicData uri="http://schemas.openxmlformats.org/drawingml/2006/table">
            <a:tbl>
              <a:tblPr/>
              <a:tblGrid>
                <a:gridCol w="2171700">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gridCol w="2214283">
                  <a:extLst>
                    <a:ext uri="{9D8B030D-6E8A-4147-A177-3AD203B41FA5}">
                      <a16:colId xmlns:a16="http://schemas.microsoft.com/office/drawing/2014/main" val="20002"/>
                    </a:ext>
                  </a:extLst>
                </a:gridCol>
                <a:gridCol w="2129117">
                  <a:extLst>
                    <a:ext uri="{9D8B030D-6E8A-4147-A177-3AD203B41FA5}">
                      <a16:colId xmlns:a16="http://schemas.microsoft.com/office/drawing/2014/main" val="20003"/>
                    </a:ext>
                  </a:extLst>
                </a:gridCol>
              </a:tblGrid>
              <a:tr h="51435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Levitical Feasts (23)</a:t>
                      </a:r>
                      <a:endParaRPr kumimoji="0" lang="en-US" altLang="en-US" sz="18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41918624"/>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Feast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Season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Purpose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Type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0"/>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400" b="1" kern="1200" dirty="0">
                          <a:solidFill>
                            <a:srgbClr val="0000CC"/>
                          </a:solidFill>
                          <a:effectLst/>
                          <a:latin typeface="Calibri" panose="020F0502020204030204" pitchFamily="34" charset="0"/>
                          <a:ea typeface="+mn-ea"/>
                          <a:cs typeface="+mn-cs"/>
                        </a:rPr>
                        <a:t>Passover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a:ln>
                            <a:noFill/>
                          </a:ln>
                          <a:solidFill>
                            <a:schemeClr val="bg2"/>
                          </a:solidFill>
                          <a:effectLst/>
                          <a:latin typeface="Calibri" panose="020F0502020204030204" pitchFamily="34" charset="0"/>
                          <a:cs typeface="Calibri" panose="020F0502020204030204" pitchFamily="34" charset="0"/>
                        </a:rPr>
                        <a:t>Spring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a:ln>
                            <a:noFill/>
                          </a:ln>
                          <a:solidFill>
                            <a:schemeClr val="bg2"/>
                          </a:solidFill>
                          <a:effectLst/>
                          <a:latin typeface="Calibri" panose="020F0502020204030204" pitchFamily="34" charset="0"/>
                          <a:cs typeface="Calibri" panose="020F0502020204030204" pitchFamily="34" charset="0"/>
                        </a:rPr>
                        <a:t>Redemption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1 Cor 5:7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1"/>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400" b="1" kern="1200" dirty="0">
                          <a:solidFill>
                            <a:srgbClr val="0000CC"/>
                          </a:solidFill>
                          <a:effectLst/>
                          <a:latin typeface="Calibri" panose="020F0502020204030204" pitchFamily="34" charset="0"/>
                          <a:ea typeface="+mn-ea"/>
                          <a:cs typeface="+mn-cs"/>
                        </a:rPr>
                        <a:t>Unleavened Bread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Spring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Separation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a:ln>
                            <a:noFill/>
                          </a:ln>
                          <a:solidFill>
                            <a:schemeClr val="bg2"/>
                          </a:solidFill>
                          <a:effectLst/>
                          <a:latin typeface="Calibri" panose="020F0502020204030204" pitchFamily="34" charset="0"/>
                          <a:cs typeface="Calibri" panose="020F0502020204030204" pitchFamily="34" charset="0"/>
                        </a:rPr>
                        <a:t>John 6:35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2"/>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400" b="1" kern="1200" dirty="0">
                          <a:solidFill>
                            <a:srgbClr val="0000CC"/>
                          </a:solidFill>
                          <a:effectLst/>
                          <a:latin typeface="Calibri" panose="020F0502020204030204" pitchFamily="34" charset="0"/>
                          <a:ea typeface="+mn-ea"/>
                          <a:cs typeface="+mn-cs"/>
                        </a:rPr>
                        <a:t>1st fruits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Spring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Praise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a:ln>
                            <a:noFill/>
                          </a:ln>
                          <a:solidFill>
                            <a:schemeClr val="bg2"/>
                          </a:solidFill>
                          <a:effectLst/>
                          <a:latin typeface="Calibri" panose="020F0502020204030204" pitchFamily="34" charset="0"/>
                          <a:cs typeface="Calibri" panose="020F0502020204030204" pitchFamily="34" charset="0"/>
                        </a:rPr>
                        <a:t>1 Cor 15:20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3"/>
                  </a:ext>
                </a:extLst>
              </a:tr>
              <a:tr h="550863">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400" b="1" kern="1200" dirty="0">
                          <a:solidFill>
                            <a:srgbClr val="0000CC"/>
                          </a:solidFill>
                          <a:effectLst/>
                          <a:latin typeface="Calibri" panose="020F0502020204030204" pitchFamily="34" charset="0"/>
                          <a:ea typeface="+mn-ea"/>
                          <a:cs typeface="+mn-cs"/>
                        </a:rPr>
                        <a:t>Pentecost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Spring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Praise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a:ln>
                            <a:noFill/>
                          </a:ln>
                          <a:solidFill>
                            <a:schemeClr val="bg2"/>
                          </a:solidFill>
                          <a:effectLst/>
                          <a:latin typeface="Calibri" panose="020F0502020204030204" pitchFamily="34" charset="0"/>
                          <a:cs typeface="Calibri" panose="020F0502020204030204" pitchFamily="34" charset="0"/>
                        </a:rPr>
                        <a:t>Acts 2:1-4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4"/>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400" b="1" kern="1200" dirty="0">
                          <a:solidFill>
                            <a:srgbClr val="0000CC"/>
                          </a:solidFill>
                          <a:effectLst/>
                          <a:latin typeface="Calibri" panose="020F0502020204030204" pitchFamily="34" charset="0"/>
                          <a:ea typeface="+mn-ea"/>
                          <a:cs typeface="+mn-cs"/>
                        </a:rPr>
                        <a:t>Trumpets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Fall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New 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a:ln>
                            <a:noFill/>
                          </a:ln>
                          <a:solidFill>
                            <a:schemeClr val="bg2"/>
                          </a:solidFill>
                          <a:effectLst/>
                          <a:latin typeface="Calibri" panose="020F0502020204030204" pitchFamily="34" charset="0"/>
                          <a:cs typeface="Calibri" panose="020F0502020204030204" pitchFamily="34" charset="0"/>
                        </a:rPr>
                        <a:t>Matt 24:31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5"/>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400" b="1" kern="1200" dirty="0">
                          <a:solidFill>
                            <a:srgbClr val="0000CC"/>
                          </a:solidFill>
                          <a:effectLst/>
                          <a:latin typeface="Calibri" panose="020F0502020204030204" pitchFamily="34" charset="0"/>
                          <a:ea typeface="+mn-ea"/>
                          <a:cs typeface="+mn-cs"/>
                        </a:rPr>
                        <a:t>Atonement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a:ln>
                            <a:noFill/>
                          </a:ln>
                          <a:solidFill>
                            <a:schemeClr val="bg2"/>
                          </a:solidFill>
                          <a:effectLst/>
                          <a:latin typeface="Calibri" panose="020F0502020204030204" pitchFamily="34" charset="0"/>
                          <a:cs typeface="Calibri" panose="020F0502020204030204" pitchFamily="34" charset="0"/>
                        </a:rPr>
                        <a:t>Fall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Lev 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Zech</a:t>
                      </a:r>
                      <a:r>
                        <a:rPr kumimoji="0" lang="en-US" alt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 12:10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6"/>
                  </a:ext>
                </a:extLst>
              </a:tr>
              <a:tr h="51435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2400" b="1" kern="1200" dirty="0">
                          <a:solidFill>
                            <a:srgbClr val="0000CC"/>
                          </a:solidFill>
                          <a:effectLst/>
                          <a:latin typeface="Calibri" panose="020F0502020204030204" pitchFamily="34" charset="0"/>
                          <a:ea typeface="+mn-ea"/>
                          <a:cs typeface="+mn-cs"/>
                        </a:rPr>
                        <a:t>Booths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a:ln>
                            <a:noFill/>
                          </a:ln>
                          <a:solidFill>
                            <a:schemeClr val="bg2"/>
                          </a:solidFill>
                          <a:effectLst/>
                          <a:latin typeface="Calibri" panose="020F0502020204030204" pitchFamily="34" charset="0"/>
                          <a:cs typeface="Calibri" panose="020F0502020204030204" pitchFamily="34" charset="0"/>
                        </a:rPr>
                        <a:t>Fall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Wilderness provision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400" b="0" i="0"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Zech</a:t>
                      </a:r>
                      <a:r>
                        <a:rPr kumimoji="0" lang="en-US" alt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 14:16-18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601120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3E8835-C4F2-41F7-AE9A-5F9FD6771C6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8600" y="152400"/>
            <a:ext cx="8659906" cy="6400800"/>
          </a:xfrm>
          <a:prstGeom prst="rect">
            <a:avLst/>
          </a:prstGeom>
        </p:spPr>
      </p:pic>
    </p:spTree>
    <p:extLst>
      <p:ext uri="{BB962C8B-B14F-4D97-AF65-F5344CB8AC3E}">
        <p14:creationId xmlns:p14="http://schemas.microsoft.com/office/powerpoint/2010/main" val="2614466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1565311961"/>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10052340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2781053713"/>
              </p:ext>
            </p:extLst>
          </p:nvPr>
        </p:nvGraphicFramePr>
        <p:xfrm>
          <a:off x="152400" y="342900"/>
          <a:ext cx="8839200" cy="5852060"/>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2766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45720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7910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Political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26" marB="45726" horzOverflow="overflow"/>
                </a:tc>
                <a:extLst>
                  <a:ext uri="{0D108BD9-81ED-4DB2-BD59-A6C34878D82A}">
                    <a16:rowId xmlns:a16="http://schemas.microsoft.com/office/drawing/2014/main" val="4190093951"/>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A quo / ad </a:t>
                      </a:r>
                      <a:r>
                        <a:rPr lang="en-US" sz="2400" b="1" kern="1200" dirty="0" err="1">
                          <a:solidFill>
                            <a:srgbClr val="0000CC"/>
                          </a:solidFill>
                          <a:latin typeface="Calibri" panose="020F0502020204030204" pitchFamily="34" charset="0"/>
                          <a:ea typeface="+mn-ea"/>
                          <a:cs typeface="+mn-cs"/>
                        </a:rPr>
                        <a:t>quem</a:t>
                      </a:r>
                      <a:endParaRPr lang="en-US" sz="2400" b="1" kern="1200" dirty="0">
                        <a:solidFill>
                          <a:srgbClr val="0000CC"/>
                        </a:solidFill>
                        <a:latin typeface="Calibri" panose="020F0502020204030204" pitchFamily="34" charset="0"/>
                        <a:ea typeface="+mn-ea"/>
                        <a:cs typeface="+mn-cs"/>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No time indicators</a:t>
                      </a:r>
                    </a:p>
                  </a:txBody>
                  <a:tcPr marT="45726" marB="45726" horzOverflow="overflow"/>
                </a:tc>
                <a:extLst>
                  <a:ext uri="{0D108BD9-81ED-4DB2-BD59-A6C34878D82A}">
                    <a16:rowId xmlns:a16="http://schemas.microsoft.com/office/drawing/2014/main" val="1085081869"/>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sng" kern="1200" dirty="0">
                          <a:solidFill>
                            <a:srgbClr val="0000CC"/>
                          </a:solidFill>
                          <a:latin typeface="Calibri" panose="020F0502020204030204" pitchFamily="34" charset="0"/>
                          <a:ea typeface="+mn-ea"/>
                          <a:cs typeface="+mn-cs"/>
                        </a:rPr>
                        <a:t>Have a priesthood</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rgbClr val="C00000"/>
                          </a:solidFill>
                          <a:effectLst/>
                          <a:latin typeface="Calibri" panose="020F0502020204030204" pitchFamily="34" charset="0"/>
                          <a:ea typeface="+mn-ea"/>
                          <a:cs typeface="+mn-cs"/>
                        </a:rPr>
                        <a:t>Are a priesthood</a:t>
                      </a:r>
                    </a:p>
                  </a:txBody>
                  <a:tcPr marT="45726" marB="45726" horzOverflow="overflow">
                    <a:solidFill>
                      <a:srgbClr val="FFFFCC"/>
                    </a:solidFill>
                  </a:tcPr>
                </a:tc>
                <a:extLst>
                  <a:ext uri="{0D108BD9-81ED-4DB2-BD59-A6C34878D82A}">
                    <a16:rowId xmlns:a16="http://schemas.microsoft.com/office/drawing/2014/main" val="3070623534"/>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none" kern="1200" dirty="0">
                          <a:solidFill>
                            <a:srgbClr val="0000CC"/>
                          </a:solidFill>
                          <a:latin typeface="Calibri" panose="020F0502020204030204" pitchFamily="34" charset="0"/>
                          <a:ea typeface="+mn-ea"/>
                          <a:cs typeface="+mn-cs"/>
                        </a:rPr>
                        <a:t>Physical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Body</a:t>
                      </a:r>
                    </a:p>
                  </a:txBody>
                  <a:tcPr marT="45726" marB="45726" horzOverflow="overflow"/>
                </a:tc>
                <a:extLst>
                  <a:ext uri="{0D108BD9-81ED-4DB2-BD59-A6C34878D82A}">
                    <a16:rowId xmlns:a16="http://schemas.microsoft.com/office/drawing/2014/main" val="776872238"/>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1st 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26" marB="45726" horzOverflow="overflow"/>
                </a:tc>
                <a:extLst>
                  <a:ext uri="{0D108BD9-81ED-4DB2-BD59-A6C34878D82A}">
                    <a16:rowId xmlns:a16="http://schemas.microsoft.com/office/drawing/2014/main" val="934686761"/>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Gates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Foundations</a:t>
                      </a:r>
                    </a:p>
                  </a:txBody>
                  <a:tcPr marT="45726" marB="45726" horzOverflow="overflow"/>
                </a:tc>
                <a:extLst>
                  <a:ext uri="{0D108BD9-81ED-4DB2-BD59-A6C34878D82A}">
                    <a16:rowId xmlns:a16="http://schemas.microsoft.com/office/drawing/2014/main" val="3144159118"/>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38421145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7050" y="228600"/>
            <a:ext cx="5548313" cy="6400800"/>
          </a:xfrm>
          <a:prstGeom prst="rect">
            <a:avLst/>
          </a:prstGeom>
          <a:noFill/>
          <a:ln w="9525">
            <a:noFill/>
            <a:miter lim="800000"/>
            <a:headEnd/>
            <a:tailEnd/>
          </a:ln>
        </p:spPr>
      </p:pic>
    </p:spTree>
    <p:extLst>
      <p:ext uri="{BB962C8B-B14F-4D97-AF65-F5344CB8AC3E}">
        <p14:creationId xmlns:p14="http://schemas.microsoft.com/office/powerpoint/2010/main" val="257410211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4264268106"/>
              </p:ext>
            </p:extLst>
          </p:nvPr>
        </p:nvGraphicFramePr>
        <p:xfrm>
          <a:off x="152400" y="342900"/>
          <a:ext cx="8839200" cy="5852060"/>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2766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45720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7910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Political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26" marB="45726" horzOverflow="overflow"/>
                </a:tc>
                <a:extLst>
                  <a:ext uri="{0D108BD9-81ED-4DB2-BD59-A6C34878D82A}">
                    <a16:rowId xmlns:a16="http://schemas.microsoft.com/office/drawing/2014/main" val="4190093951"/>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A quo / ad </a:t>
                      </a:r>
                      <a:r>
                        <a:rPr lang="en-US" sz="2400" b="1" kern="1200" dirty="0" err="1">
                          <a:solidFill>
                            <a:srgbClr val="0000CC"/>
                          </a:solidFill>
                          <a:latin typeface="Calibri" panose="020F0502020204030204" pitchFamily="34" charset="0"/>
                          <a:ea typeface="+mn-ea"/>
                          <a:cs typeface="+mn-cs"/>
                        </a:rPr>
                        <a:t>quem</a:t>
                      </a:r>
                      <a:endParaRPr lang="en-US" sz="2400" b="1" kern="1200" dirty="0">
                        <a:solidFill>
                          <a:srgbClr val="0000CC"/>
                        </a:solidFill>
                        <a:latin typeface="Calibri" panose="020F0502020204030204" pitchFamily="34" charset="0"/>
                        <a:ea typeface="+mn-ea"/>
                        <a:cs typeface="+mn-cs"/>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No time indicators</a:t>
                      </a:r>
                    </a:p>
                  </a:txBody>
                  <a:tcPr marT="45726" marB="45726" horzOverflow="overflow"/>
                </a:tc>
                <a:extLst>
                  <a:ext uri="{0D108BD9-81ED-4DB2-BD59-A6C34878D82A}">
                    <a16:rowId xmlns:a16="http://schemas.microsoft.com/office/drawing/2014/main" val="1085081869"/>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Have a 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Are a priesthood</a:t>
                      </a:r>
                    </a:p>
                  </a:txBody>
                  <a:tcPr marT="45726" marB="45726" horzOverflow="overflow"/>
                </a:tc>
                <a:extLst>
                  <a:ext uri="{0D108BD9-81ED-4DB2-BD59-A6C34878D82A}">
                    <a16:rowId xmlns:a16="http://schemas.microsoft.com/office/drawing/2014/main" val="3070623534"/>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sng" kern="1200" dirty="0">
                          <a:solidFill>
                            <a:srgbClr val="0000CC"/>
                          </a:solidFill>
                          <a:latin typeface="Calibri" panose="020F0502020204030204" pitchFamily="34" charset="0"/>
                          <a:ea typeface="+mn-ea"/>
                          <a:cs typeface="+mn-cs"/>
                        </a:rPr>
                        <a:t>Physical</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rgbClr val="C00000"/>
                          </a:solidFill>
                          <a:effectLst/>
                          <a:latin typeface="Calibri" panose="020F0502020204030204" pitchFamily="34" charset="0"/>
                          <a:ea typeface="+mn-ea"/>
                          <a:cs typeface="+mn-cs"/>
                        </a:rPr>
                        <a:t>Body</a:t>
                      </a:r>
                    </a:p>
                  </a:txBody>
                  <a:tcPr marT="45726" marB="45726" horzOverflow="overflow">
                    <a:solidFill>
                      <a:srgbClr val="FFFFCC"/>
                    </a:solidFill>
                  </a:tcPr>
                </a:tc>
                <a:extLst>
                  <a:ext uri="{0D108BD9-81ED-4DB2-BD59-A6C34878D82A}">
                    <a16:rowId xmlns:a16="http://schemas.microsoft.com/office/drawing/2014/main" val="776872238"/>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1st 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26" marB="45726" horzOverflow="overflow"/>
                </a:tc>
                <a:extLst>
                  <a:ext uri="{0D108BD9-81ED-4DB2-BD59-A6C34878D82A}">
                    <a16:rowId xmlns:a16="http://schemas.microsoft.com/office/drawing/2014/main" val="934686761"/>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Gates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Foundations</a:t>
                      </a:r>
                    </a:p>
                  </a:txBody>
                  <a:tcPr marT="45726" marB="45726" horzOverflow="overflow"/>
                </a:tc>
                <a:extLst>
                  <a:ext uri="{0D108BD9-81ED-4DB2-BD59-A6C34878D82A}">
                    <a16:rowId xmlns:a16="http://schemas.microsoft.com/office/drawing/2014/main" val="3144159118"/>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27409801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4D328E8-DDB8-4F8A-8C65-5022407DF850}"/>
              </a:ext>
            </a:extLst>
          </p:cNvPr>
          <p:cNvSpPr>
            <a:spLocks noGrp="1" noChangeArrowheads="1"/>
          </p:cNvSpPr>
          <p:nvPr>
            <p:ph type="title"/>
          </p:nvPr>
        </p:nvSpPr>
        <p:spPr>
          <a:xfrm>
            <a:off x="1943100" y="228600"/>
            <a:ext cx="5257800" cy="685800"/>
          </a:xfrm>
        </p:spPr>
        <p:txBody>
          <a:bodyPr>
            <a:normAutofit fontScale="90000"/>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ISRAEL’S FOUR TEMPLES</a:t>
            </a:r>
          </a:p>
        </p:txBody>
      </p:sp>
      <p:sp>
        <p:nvSpPr>
          <p:cNvPr id="47107" name="Rectangle 3">
            <a:extLst>
              <a:ext uri="{FF2B5EF4-FFF2-40B4-BE49-F238E27FC236}">
                <a16:creationId xmlns:a16="http://schemas.microsoft.com/office/drawing/2014/main" id="{095B9FCF-E2CF-4F35-BD43-10128E30BA0D}"/>
              </a:ext>
            </a:extLst>
          </p:cNvPr>
          <p:cNvSpPr>
            <a:spLocks noGrp="1" noChangeArrowheads="1"/>
          </p:cNvSpPr>
          <p:nvPr>
            <p:ph idx="1"/>
          </p:nvPr>
        </p:nvSpPr>
        <p:spPr>
          <a:xfrm>
            <a:off x="723900" y="1143000"/>
            <a:ext cx="7696200" cy="4953000"/>
          </a:xfrm>
        </p:spPr>
        <p:txBody>
          <a:bodyPr/>
          <a:lstStyle/>
          <a:p>
            <a:pPr marL="457200" indent="-457200" fontAlgn="base">
              <a:spcBef>
                <a:spcPts val="0"/>
              </a:spcBef>
              <a:spcAft>
                <a:spcPts val="2400"/>
              </a:spcAft>
              <a:buClr>
                <a:srgbClr val="FF99FF"/>
              </a:buClr>
              <a:buSzPct val="100000"/>
              <a:buAutoNum type="alphaUcPeriod"/>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Solomon’s pre exilic temple (Kings and Chronicles)</a:t>
            </a:r>
          </a:p>
          <a:p>
            <a:pPr marL="457200" indent="-457200" fontAlgn="base">
              <a:spcBef>
                <a:spcPts val="0"/>
              </a:spcBef>
              <a:spcAft>
                <a:spcPts val="2400"/>
              </a:spcAft>
              <a:buClr>
                <a:srgbClr val="FF99FF"/>
              </a:buClr>
              <a:buSzPct val="100000"/>
              <a:buAutoNum type="alphaUcPeriod"/>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Zerubbabel’s post exilic temple (Ezra 1-6; John 2:20)</a:t>
            </a:r>
          </a:p>
          <a:p>
            <a:pPr marL="457200" indent="-457200" fontAlgn="base">
              <a:spcBef>
                <a:spcPts val="0"/>
              </a:spcBef>
              <a:spcAft>
                <a:spcPts val="2400"/>
              </a:spcAft>
              <a:buClr>
                <a:srgbClr val="FF99FF"/>
              </a:buClr>
              <a:buSzPct val="100000"/>
              <a:buAutoNum type="alphaUcPeriod"/>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Antichrist's temple (Dan 9:27; Matt 24:15; 2 </a:t>
            </a:r>
            <a:r>
              <a:rPr lang="en-US" altLang="en-US" sz="3200" dirty="0" err="1">
                <a:solidFill>
                  <a:srgbClr val="FFFFFF"/>
                </a:solidFill>
                <a:effectLst>
                  <a:outerShdw blurRad="38100" dist="38100" dir="2700000" algn="tl">
                    <a:srgbClr val="000000">
                      <a:alpha val="43137"/>
                    </a:srgbClr>
                  </a:outerShdw>
                </a:effectLst>
                <a:latin typeface="Calibri" panose="020F0502020204030204" pitchFamily="34" charset="0"/>
              </a:rPr>
              <a:t>Thess</a:t>
            </a: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 2:4; Rev 11:1-2)</a:t>
            </a:r>
          </a:p>
          <a:p>
            <a:pPr marL="457200" indent="-457200" fontAlgn="base">
              <a:spcBef>
                <a:spcPts val="0"/>
              </a:spcBef>
              <a:spcAft>
                <a:spcPts val="2400"/>
              </a:spcAft>
              <a:buClr>
                <a:srgbClr val="FF99FF"/>
              </a:buClr>
              <a:buSzPct val="100000"/>
              <a:buAutoNum type="alphaUcPeriod"/>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 Millennial temple (</a:t>
            </a:r>
            <a:r>
              <a:rPr lang="en-US" altLang="en-US" sz="3200" dirty="0" err="1">
                <a:solidFill>
                  <a:srgbClr val="FFFFFF"/>
                </a:solidFill>
                <a:effectLst>
                  <a:outerShdw blurRad="38100" dist="38100" dir="2700000" algn="tl">
                    <a:srgbClr val="000000">
                      <a:alpha val="43137"/>
                    </a:srgbClr>
                  </a:outerShdw>
                </a:effectLst>
                <a:latin typeface="Calibri" panose="020F0502020204030204" pitchFamily="34" charset="0"/>
              </a:rPr>
              <a:t>Ezek</a:t>
            </a: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 40-48)</a:t>
            </a:r>
          </a:p>
        </p:txBody>
      </p:sp>
    </p:spTree>
    <p:extLst>
      <p:ext uri="{BB962C8B-B14F-4D97-AF65-F5344CB8AC3E}">
        <p14:creationId xmlns:p14="http://schemas.microsoft.com/office/powerpoint/2010/main" val="7957894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28370214"/>
              </p:ext>
            </p:extLst>
          </p:nvPr>
        </p:nvGraphicFramePr>
        <p:xfrm>
          <a:off x="152400" y="342900"/>
          <a:ext cx="8839200" cy="5852060"/>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2766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45720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7910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Political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26" marB="45726" horzOverflow="overflow"/>
                </a:tc>
                <a:extLst>
                  <a:ext uri="{0D108BD9-81ED-4DB2-BD59-A6C34878D82A}">
                    <a16:rowId xmlns:a16="http://schemas.microsoft.com/office/drawing/2014/main" val="4190093951"/>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A quo / ad </a:t>
                      </a:r>
                      <a:r>
                        <a:rPr lang="en-US" sz="2400" b="1" kern="1200" dirty="0" err="1">
                          <a:solidFill>
                            <a:srgbClr val="0000CC"/>
                          </a:solidFill>
                          <a:latin typeface="Calibri" panose="020F0502020204030204" pitchFamily="34" charset="0"/>
                          <a:ea typeface="+mn-ea"/>
                          <a:cs typeface="+mn-cs"/>
                        </a:rPr>
                        <a:t>quem</a:t>
                      </a:r>
                      <a:endParaRPr lang="en-US" sz="2400" b="1" kern="1200" dirty="0">
                        <a:solidFill>
                          <a:srgbClr val="0000CC"/>
                        </a:solidFill>
                        <a:latin typeface="Calibri" panose="020F0502020204030204" pitchFamily="34" charset="0"/>
                        <a:ea typeface="+mn-ea"/>
                        <a:cs typeface="+mn-cs"/>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No time indicators</a:t>
                      </a:r>
                    </a:p>
                  </a:txBody>
                  <a:tcPr marT="45726" marB="45726" horzOverflow="overflow"/>
                </a:tc>
                <a:extLst>
                  <a:ext uri="{0D108BD9-81ED-4DB2-BD59-A6C34878D82A}">
                    <a16:rowId xmlns:a16="http://schemas.microsoft.com/office/drawing/2014/main" val="1085081869"/>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Have a 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Are a priesthood</a:t>
                      </a:r>
                    </a:p>
                  </a:txBody>
                  <a:tcPr marT="45726" marB="45726" horzOverflow="overflow"/>
                </a:tc>
                <a:extLst>
                  <a:ext uri="{0D108BD9-81ED-4DB2-BD59-A6C34878D82A}">
                    <a16:rowId xmlns:a16="http://schemas.microsoft.com/office/drawing/2014/main" val="3070623534"/>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Physical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Body</a:t>
                      </a:r>
                    </a:p>
                  </a:txBody>
                  <a:tcPr marT="45726" marB="45726" horzOverflow="overflow"/>
                </a:tc>
                <a:extLst>
                  <a:ext uri="{0D108BD9-81ED-4DB2-BD59-A6C34878D82A}">
                    <a16:rowId xmlns:a16="http://schemas.microsoft.com/office/drawing/2014/main" val="776872238"/>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sng" kern="1200" dirty="0">
                          <a:solidFill>
                            <a:srgbClr val="0000CC"/>
                          </a:solidFill>
                          <a:latin typeface="Calibri" panose="020F0502020204030204" pitchFamily="34" charset="0"/>
                          <a:ea typeface="+mn-ea"/>
                          <a:cs typeface="+mn-cs"/>
                        </a:rPr>
                        <a:t>1st resurrection</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26" marB="45726" horzOverflow="overflow">
                    <a:solidFill>
                      <a:srgbClr val="FFFFCC"/>
                    </a:solidFill>
                  </a:tcPr>
                </a:tc>
                <a:extLst>
                  <a:ext uri="{0D108BD9-81ED-4DB2-BD59-A6C34878D82A}">
                    <a16:rowId xmlns:a16="http://schemas.microsoft.com/office/drawing/2014/main" val="934686761"/>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Gates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Foundations</a:t>
                      </a:r>
                    </a:p>
                  </a:txBody>
                  <a:tcPr marT="45726" marB="45726" horzOverflow="overflow"/>
                </a:tc>
                <a:extLst>
                  <a:ext uri="{0D108BD9-81ED-4DB2-BD59-A6C34878D82A}">
                    <a16:rowId xmlns:a16="http://schemas.microsoft.com/office/drawing/2014/main" val="3144159118"/>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8172754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2AE92CD-D7C3-4811-B78A-FC7F1BC2723F}"/>
              </a:ext>
            </a:extLst>
          </p:cNvPr>
          <p:cNvSpPr>
            <a:spLocks noGrp="1" noChangeArrowheads="1"/>
          </p:cNvSpPr>
          <p:nvPr>
            <p:ph type="title"/>
          </p:nvPr>
        </p:nvSpPr>
        <p:spPr>
          <a:xfrm>
            <a:off x="685800" y="228600"/>
            <a:ext cx="7772400" cy="762000"/>
          </a:xfrm>
        </p:spPr>
        <p:txBody>
          <a:bodyPr/>
          <a:lstStyle/>
          <a:p>
            <a:pPr algn="ctr"/>
            <a:r>
              <a:rPr lang="en-US" altLang="en-US" sz="3400" dirty="0"/>
              <a:t>God’s Resurrection Program</a:t>
            </a:r>
          </a:p>
        </p:txBody>
      </p:sp>
      <p:pic>
        <p:nvPicPr>
          <p:cNvPr id="2" name="Picture 1">
            <a:extLst>
              <a:ext uri="{FF2B5EF4-FFF2-40B4-BE49-F238E27FC236}">
                <a16:creationId xmlns:a16="http://schemas.microsoft.com/office/drawing/2014/main" id="{EF876367-5F08-4823-BAFD-729EE69F89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371600"/>
            <a:ext cx="8686800" cy="4495800"/>
          </a:xfrm>
          <a:prstGeom prst="rect">
            <a:avLst/>
          </a:prstGeom>
          <a:solidFill>
            <a:schemeClr val="bg1">
              <a:lumMod val="50000"/>
            </a:schemeClr>
          </a:solidFill>
        </p:spPr>
      </p:pic>
    </p:spTree>
    <p:extLst>
      <p:ext uri="{BB962C8B-B14F-4D97-AF65-F5344CB8AC3E}">
        <p14:creationId xmlns:p14="http://schemas.microsoft.com/office/powerpoint/2010/main" val="32077666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3726070462"/>
              </p:ext>
            </p:extLst>
          </p:nvPr>
        </p:nvGraphicFramePr>
        <p:xfrm>
          <a:off x="152400" y="342900"/>
          <a:ext cx="8839200" cy="5852060"/>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2766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45720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7910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Political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26" marB="45726" horzOverflow="overflow"/>
                </a:tc>
                <a:extLst>
                  <a:ext uri="{0D108BD9-81ED-4DB2-BD59-A6C34878D82A}">
                    <a16:rowId xmlns:a16="http://schemas.microsoft.com/office/drawing/2014/main" val="4190093951"/>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A quo / ad </a:t>
                      </a:r>
                      <a:r>
                        <a:rPr lang="en-US" sz="2400" b="1" kern="1200" dirty="0" err="1">
                          <a:solidFill>
                            <a:srgbClr val="0000CC"/>
                          </a:solidFill>
                          <a:latin typeface="Calibri" panose="020F0502020204030204" pitchFamily="34" charset="0"/>
                          <a:ea typeface="+mn-ea"/>
                          <a:cs typeface="+mn-cs"/>
                        </a:rPr>
                        <a:t>quem</a:t>
                      </a:r>
                      <a:endParaRPr lang="en-US" sz="2400" b="1" kern="1200" dirty="0">
                        <a:solidFill>
                          <a:srgbClr val="0000CC"/>
                        </a:solidFill>
                        <a:latin typeface="Calibri" panose="020F0502020204030204" pitchFamily="34" charset="0"/>
                        <a:ea typeface="+mn-ea"/>
                        <a:cs typeface="+mn-cs"/>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No time indicators</a:t>
                      </a:r>
                    </a:p>
                  </a:txBody>
                  <a:tcPr marT="45726" marB="45726" horzOverflow="overflow"/>
                </a:tc>
                <a:extLst>
                  <a:ext uri="{0D108BD9-81ED-4DB2-BD59-A6C34878D82A}">
                    <a16:rowId xmlns:a16="http://schemas.microsoft.com/office/drawing/2014/main" val="1085081869"/>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Have a 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Are a priesthood</a:t>
                      </a:r>
                    </a:p>
                  </a:txBody>
                  <a:tcPr marT="45726" marB="45726" horzOverflow="overflow"/>
                </a:tc>
                <a:extLst>
                  <a:ext uri="{0D108BD9-81ED-4DB2-BD59-A6C34878D82A}">
                    <a16:rowId xmlns:a16="http://schemas.microsoft.com/office/drawing/2014/main" val="3070623534"/>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Physical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Body</a:t>
                      </a:r>
                    </a:p>
                  </a:txBody>
                  <a:tcPr marT="45726" marB="45726" horzOverflow="overflow"/>
                </a:tc>
                <a:extLst>
                  <a:ext uri="{0D108BD9-81ED-4DB2-BD59-A6C34878D82A}">
                    <a16:rowId xmlns:a16="http://schemas.microsoft.com/office/drawing/2014/main" val="776872238"/>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1st 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26" marB="45726" horzOverflow="overflow"/>
                </a:tc>
                <a:extLst>
                  <a:ext uri="{0D108BD9-81ED-4DB2-BD59-A6C34878D82A}">
                    <a16:rowId xmlns:a16="http://schemas.microsoft.com/office/drawing/2014/main" val="934686761"/>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sng" kern="1200" dirty="0">
                          <a:solidFill>
                            <a:srgbClr val="0000CC"/>
                          </a:solidFill>
                          <a:latin typeface="Calibri" panose="020F0502020204030204" pitchFamily="34" charset="0"/>
                          <a:ea typeface="+mn-ea"/>
                          <a:cs typeface="+mn-cs"/>
                        </a:rPr>
                        <a:t>Earthly (Ezek. 20:33-44)</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rgbClr val="C00000"/>
                          </a:solidFill>
                          <a:effectLst/>
                          <a:latin typeface="Calibri" panose="020F0502020204030204" pitchFamily="34" charset="0"/>
                          <a:ea typeface="+mn-ea"/>
                          <a:cs typeface="+mn-cs"/>
                        </a:rPr>
                        <a:t>Heavenly (Bema)</a:t>
                      </a:r>
                    </a:p>
                  </a:txBody>
                  <a:tcPr marT="45726" marB="45726" horzOverflow="overflow">
                    <a:solidFill>
                      <a:srgbClr val="FFFFCC"/>
                    </a:solidFill>
                  </a:tcPr>
                </a:tc>
                <a:extLst>
                  <a:ext uri="{0D108BD9-81ED-4DB2-BD59-A6C34878D82A}">
                    <a16:rowId xmlns:a16="http://schemas.microsoft.com/office/drawing/2014/main" val="2215589415"/>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Gates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Foundations</a:t>
                      </a:r>
                    </a:p>
                  </a:txBody>
                  <a:tcPr marT="45726" marB="45726" horzOverflow="overflow"/>
                </a:tc>
                <a:extLst>
                  <a:ext uri="{0D108BD9-81ED-4DB2-BD59-A6C34878D82A}">
                    <a16:rowId xmlns:a16="http://schemas.microsoft.com/office/drawing/2014/main" val="3144159118"/>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14569086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9193" y="91440"/>
            <a:ext cx="8985614" cy="667512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342900" y="76200"/>
            <a:ext cx="8458200" cy="4185761"/>
          </a:xfrm>
          <a:prstGeom prst="rect">
            <a:avLst/>
          </a:prstGeom>
          <a:noFill/>
          <a:ln w="28575">
            <a:noFill/>
            <a:miter lim="800000"/>
            <a:headEnd/>
            <a:tailEnd/>
          </a:ln>
        </p:spPr>
        <p:txBody>
          <a:bodyPr>
            <a:spAutoFit/>
          </a:bodyPr>
          <a:lstStyle/>
          <a:p>
            <a:pPr algn="ctr" defTabSz="685800" eaLnBrk="1" hangingPunct="1">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1 Corinthians 4:5 (NASB)</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Therefore do not go on passing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judgment</a:t>
            </a:r>
            <a:r>
              <a:rPr lang="en-US" sz="3600" dirty="0">
                <a:effectLst>
                  <a:outerShdw blurRad="38100" dist="38100" dir="2700000" algn="tl">
                    <a:srgbClr val="000000">
                      <a:alpha val="43137"/>
                    </a:srgbClr>
                  </a:outerShdw>
                </a:effectLst>
                <a:latin typeface="Calibri" panose="020F0502020204030204" pitchFamily="34" charset="0"/>
              </a:rPr>
              <a:t> before the time, </a:t>
            </a:r>
            <a:r>
              <a:rPr lang="en-US" sz="3600" i="1" dirty="0">
                <a:effectLst>
                  <a:outerShdw blurRad="38100" dist="38100" dir="2700000" algn="tl">
                    <a:srgbClr val="000000">
                      <a:alpha val="43137"/>
                    </a:srgbClr>
                  </a:outerShdw>
                </a:effectLst>
                <a:latin typeface="Calibri" panose="020F0502020204030204" pitchFamily="34" charset="0"/>
              </a:rPr>
              <a:t>but wait</a:t>
            </a:r>
            <a:r>
              <a:rPr lang="en-US" sz="3600" dirty="0">
                <a:effectLst>
                  <a:outerShdw blurRad="38100" dist="38100" dir="2700000" algn="tl">
                    <a:srgbClr val="000000">
                      <a:alpha val="43137"/>
                    </a:srgbClr>
                  </a:outerShdw>
                </a:effectLst>
                <a:latin typeface="Calibri" panose="020F0502020204030204" pitchFamily="34" charset="0"/>
              </a:rPr>
              <a:t> until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the Lord comes who will both</a:t>
            </a:r>
            <a:r>
              <a:rPr lang="en-US" sz="3600" dirty="0">
                <a:effectLst>
                  <a:outerShdw blurRad="38100" dist="38100" dir="2700000" algn="tl">
                    <a:srgbClr val="000000">
                      <a:alpha val="43137"/>
                    </a:srgbClr>
                  </a:outerShdw>
                </a:effectLst>
                <a:latin typeface="Calibri" panose="020F0502020204030204" pitchFamily="34" charset="0"/>
              </a:rPr>
              <a:t> bring to light the things hidden in the darkness and disclose the motives of </a:t>
            </a:r>
            <a:r>
              <a:rPr lang="en-US" sz="3600" i="1" dirty="0">
                <a:effectLst>
                  <a:outerShdw blurRad="38100" dist="38100" dir="2700000" algn="tl">
                    <a:srgbClr val="000000">
                      <a:alpha val="43137"/>
                    </a:srgbClr>
                  </a:outerShdw>
                </a:effectLst>
                <a:latin typeface="Calibri" panose="020F0502020204030204" pitchFamily="34" charset="0"/>
              </a:rPr>
              <a:t>men’s</a:t>
            </a:r>
            <a:r>
              <a:rPr lang="en-US" sz="3600" dirty="0">
                <a:effectLst>
                  <a:outerShdw blurRad="38100" dist="38100" dir="2700000" algn="tl">
                    <a:srgbClr val="000000">
                      <a:alpha val="43137"/>
                    </a:srgbClr>
                  </a:outerShdw>
                </a:effectLst>
                <a:latin typeface="Calibri" panose="020F0502020204030204" pitchFamily="34" charset="0"/>
              </a:rPr>
              <a:t> hearts; and then each man’s praise will come to him from God.”</a:t>
            </a:r>
          </a:p>
        </p:txBody>
      </p:sp>
    </p:spTree>
    <p:extLst>
      <p:ext uri="{BB962C8B-B14F-4D97-AF65-F5344CB8AC3E}">
        <p14:creationId xmlns:p14="http://schemas.microsoft.com/office/powerpoint/2010/main" val="18871384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9193" y="91440"/>
            <a:ext cx="8985614" cy="667512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342900" y="76200"/>
            <a:ext cx="8458200" cy="3077766"/>
          </a:xfrm>
          <a:prstGeom prst="rect">
            <a:avLst/>
          </a:prstGeom>
          <a:noFill/>
          <a:ln w="28575">
            <a:noFill/>
            <a:miter lim="800000"/>
            <a:headEnd/>
            <a:tailEnd/>
          </a:ln>
        </p:spPr>
        <p:txBody>
          <a:bodyPr>
            <a:spAutoFit/>
          </a:bodyPr>
          <a:lstStyle/>
          <a:p>
            <a:pPr algn="ctr" defTabSz="685800">
              <a:spcAft>
                <a:spcPts val="6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1 Thessalonians 4:17 (NASB)</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dirty="0">
                <a:effectLst>
                  <a:outerShdw blurRad="38100" dist="38100" dir="2700000" algn="tl">
                    <a:srgbClr val="000000">
                      <a:alpha val="43137"/>
                    </a:srgbClr>
                  </a:outerShdw>
                </a:effectLst>
                <a:latin typeface="Calibri" panose="020F0502020204030204" pitchFamily="34" charset="0"/>
              </a:rPr>
              <a:t>Then we who are alive and remain will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caught up</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600" dirty="0">
                <a:effectLst>
                  <a:outerShdw blurRad="38100" dist="38100" dir="2700000" algn="tl">
                    <a:srgbClr val="000000">
                      <a:alpha val="43137"/>
                    </a:srgbClr>
                  </a:outerShdw>
                </a:effectLst>
                <a:latin typeface="Calibri" panose="020F0502020204030204" pitchFamily="34" charset="0"/>
              </a:rPr>
              <a:t>together with them in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clouds</a:t>
            </a:r>
            <a:r>
              <a:rPr lang="en-US" sz="3600" dirty="0">
                <a:effectLst>
                  <a:outerShdw blurRad="38100" dist="38100" dir="2700000" algn="tl">
                    <a:srgbClr val="000000">
                      <a:alpha val="43137"/>
                    </a:srgbClr>
                  </a:outerShdw>
                </a:effectLst>
                <a:latin typeface="Calibri" panose="020F0502020204030204" pitchFamily="34" charset="0"/>
              </a:rPr>
              <a:t> to meet the Lord in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air</a:t>
            </a:r>
            <a:r>
              <a:rPr lang="en-US" sz="3600" dirty="0">
                <a:effectLst>
                  <a:outerShdw blurRad="38100" dist="38100" dir="2700000" algn="tl">
                    <a:srgbClr val="000000">
                      <a:alpha val="43137"/>
                    </a:srgbClr>
                  </a:outerShdw>
                </a:effectLst>
                <a:latin typeface="Calibri" panose="020F0502020204030204" pitchFamily="34" charset="0"/>
              </a:rPr>
              <a:t>, and so we shall always be with the Lord.”</a:t>
            </a:r>
          </a:p>
        </p:txBody>
      </p:sp>
    </p:spTree>
    <p:extLst>
      <p:ext uri="{BB962C8B-B14F-4D97-AF65-F5344CB8AC3E}">
        <p14:creationId xmlns:p14="http://schemas.microsoft.com/office/powerpoint/2010/main" val="41036308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228601"/>
            <a:ext cx="8762999" cy="5815810"/>
          </a:xfrm>
          <a:prstGeom prst="rect">
            <a:avLst/>
          </a:prstGeom>
          <a:ln>
            <a:solidFill>
              <a:srgbClr val="FFFFCC"/>
            </a:solidFill>
          </a:ln>
        </p:spPr>
      </p:pic>
    </p:spTree>
    <p:extLst>
      <p:ext uri="{BB962C8B-B14F-4D97-AF65-F5344CB8AC3E}">
        <p14:creationId xmlns:p14="http://schemas.microsoft.com/office/powerpoint/2010/main" val="996292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781333185"/>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9822664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127740810"/>
              </p:ext>
            </p:extLst>
          </p:nvPr>
        </p:nvGraphicFramePr>
        <p:xfrm>
          <a:off x="152400" y="342900"/>
          <a:ext cx="8839200" cy="5852060"/>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2766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45720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7910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Political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26" marB="45726" horzOverflow="overflow"/>
                </a:tc>
                <a:extLst>
                  <a:ext uri="{0D108BD9-81ED-4DB2-BD59-A6C34878D82A}">
                    <a16:rowId xmlns:a16="http://schemas.microsoft.com/office/drawing/2014/main" val="4190093951"/>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A quo / ad </a:t>
                      </a:r>
                      <a:r>
                        <a:rPr lang="en-US" sz="2400" b="1" kern="1200" dirty="0" err="1">
                          <a:solidFill>
                            <a:srgbClr val="0000CC"/>
                          </a:solidFill>
                          <a:latin typeface="Calibri" panose="020F0502020204030204" pitchFamily="34" charset="0"/>
                          <a:ea typeface="+mn-ea"/>
                          <a:cs typeface="+mn-cs"/>
                        </a:rPr>
                        <a:t>quem</a:t>
                      </a:r>
                      <a:endParaRPr lang="en-US" sz="2400" b="1" kern="1200" dirty="0">
                        <a:solidFill>
                          <a:srgbClr val="0000CC"/>
                        </a:solidFill>
                        <a:latin typeface="Calibri" panose="020F0502020204030204" pitchFamily="34" charset="0"/>
                        <a:ea typeface="+mn-ea"/>
                        <a:cs typeface="+mn-cs"/>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No time indicators</a:t>
                      </a:r>
                    </a:p>
                  </a:txBody>
                  <a:tcPr marT="45726" marB="45726" horzOverflow="overflow"/>
                </a:tc>
                <a:extLst>
                  <a:ext uri="{0D108BD9-81ED-4DB2-BD59-A6C34878D82A}">
                    <a16:rowId xmlns:a16="http://schemas.microsoft.com/office/drawing/2014/main" val="1085081869"/>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Have a 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Are a priesthood</a:t>
                      </a:r>
                    </a:p>
                  </a:txBody>
                  <a:tcPr marT="45726" marB="45726" horzOverflow="overflow"/>
                </a:tc>
                <a:extLst>
                  <a:ext uri="{0D108BD9-81ED-4DB2-BD59-A6C34878D82A}">
                    <a16:rowId xmlns:a16="http://schemas.microsoft.com/office/drawing/2014/main" val="3070623534"/>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Physical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Body</a:t>
                      </a:r>
                    </a:p>
                  </a:txBody>
                  <a:tcPr marT="45726" marB="45726" horzOverflow="overflow"/>
                </a:tc>
                <a:extLst>
                  <a:ext uri="{0D108BD9-81ED-4DB2-BD59-A6C34878D82A}">
                    <a16:rowId xmlns:a16="http://schemas.microsoft.com/office/drawing/2014/main" val="776872238"/>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1st 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26" marB="45726" horzOverflow="overflow"/>
                </a:tc>
                <a:extLst>
                  <a:ext uri="{0D108BD9-81ED-4DB2-BD59-A6C34878D82A}">
                    <a16:rowId xmlns:a16="http://schemas.microsoft.com/office/drawing/2014/main" val="934686761"/>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sng" kern="1200" dirty="0">
                          <a:solidFill>
                            <a:srgbClr val="0000CC"/>
                          </a:solidFill>
                          <a:latin typeface="Calibri" panose="020F0502020204030204" pitchFamily="34" charset="0"/>
                          <a:ea typeface="+mn-ea"/>
                          <a:cs typeface="+mn-cs"/>
                        </a:rPr>
                        <a:t>Gates</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rgbClr val="C00000"/>
                          </a:solidFill>
                          <a:effectLst/>
                          <a:latin typeface="Calibri" panose="020F0502020204030204" pitchFamily="34" charset="0"/>
                          <a:ea typeface="+mn-ea"/>
                          <a:cs typeface="+mn-cs"/>
                        </a:rPr>
                        <a:t>Foundations</a:t>
                      </a:r>
                    </a:p>
                  </a:txBody>
                  <a:tcPr marT="45726" marB="45726" horzOverflow="overflow">
                    <a:solidFill>
                      <a:srgbClr val="FFFFCC"/>
                    </a:solidFill>
                  </a:tcPr>
                </a:tc>
                <a:extLst>
                  <a:ext uri="{0D108BD9-81ED-4DB2-BD59-A6C34878D82A}">
                    <a16:rowId xmlns:a16="http://schemas.microsoft.com/office/drawing/2014/main" val="3144159118"/>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30502816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914400" y="304800"/>
            <a:ext cx="7315200" cy="1441450"/>
          </a:xfrm>
        </p:spPr>
        <p:txBody>
          <a:bodyPr/>
          <a:lstStyle/>
          <a:p>
            <a:r>
              <a:rPr lang="en-US" altLang="en-US" sz="6000" dirty="0">
                <a:solidFill>
                  <a:srgbClr val="66FFFF"/>
                </a:solidFill>
              </a:rPr>
              <a:t>Jerusalem Descending</a:t>
            </a:r>
          </a:p>
        </p:txBody>
      </p:sp>
      <p:grpSp>
        <p:nvGrpSpPr>
          <p:cNvPr id="91139" name="Group 4"/>
          <p:cNvGrpSpPr>
            <a:grpSpLocks/>
          </p:cNvGrpSpPr>
          <p:nvPr/>
        </p:nvGrpSpPr>
        <p:grpSpPr bwMode="auto">
          <a:xfrm>
            <a:off x="712788" y="1828800"/>
            <a:ext cx="4697412" cy="4859337"/>
            <a:chOff x="1923" y="1910"/>
            <a:chExt cx="1808" cy="1819"/>
          </a:xfrm>
        </p:grpSpPr>
        <p:sp>
          <p:nvSpPr>
            <p:cNvPr id="91143" name="Freeform 5"/>
            <p:cNvSpPr>
              <a:spLocks/>
            </p:cNvSpPr>
            <p:nvPr/>
          </p:nvSpPr>
          <p:spPr bwMode="auto">
            <a:xfrm>
              <a:off x="1923" y="1910"/>
              <a:ext cx="1808" cy="1819"/>
            </a:xfrm>
            <a:custGeom>
              <a:avLst/>
              <a:gdLst>
                <a:gd name="T0" fmla="*/ 62 w 3616"/>
                <a:gd name="T1" fmla="*/ 114 h 3638"/>
                <a:gd name="T2" fmla="*/ 71 w 3616"/>
                <a:gd name="T3" fmla="*/ 112 h 3638"/>
                <a:gd name="T4" fmla="*/ 79 w 3616"/>
                <a:gd name="T5" fmla="*/ 110 h 3638"/>
                <a:gd name="T6" fmla="*/ 86 w 3616"/>
                <a:gd name="T7" fmla="*/ 106 h 3638"/>
                <a:gd name="T8" fmla="*/ 93 w 3616"/>
                <a:gd name="T9" fmla="*/ 101 h 3638"/>
                <a:gd name="T10" fmla="*/ 99 w 3616"/>
                <a:gd name="T11" fmla="*/ 96 h 3638"/>
                <a:gd name="T12" fmla="*/ 104 w 3616"/>
                <a:gd name="T13" fmla="*/ 89 h 3638"/>
                <a:gd name="T14" fmla="*/ 108 w 3616"/>
                <a:gd name="T15" fmla="*/ 82 h 3638"/>
                <a:gd name="T16" fmla="*/ 111 w 3616"/>
                <a:gd name="T17" fmla="*/ 74 h 3638"/>
                <a:gd name="T18" fmla="*/ 113 w 3616"/>
                <a:gd name="T19" fmla="*/ 66 h 3638"/>
                <a:gd name="T20" fmla="*/ 113 w 3616"/>
                <a:gd name="T21" fmla="*/ 57 h 3638"/>
                <a:gd name="T22" fmla="*/ 113 w 3616"/>
                <a:gd name="T23" fmla="*/ 49 h 3638"/>
                <a:gd name="T24" fmla="*/ 111 w 3616"/>
                <a:gd name="T25" fmla="*/ 40 h 3638"/>
                <a:gd name="T26" fmla="*/ 108 w 3616"/>
                <a:gd name="T27" fmla="*/ 33 h 3638"/>
                <a:gd name="T28" fmla="*/ 104 w 3616"/>
                <a:gd name="T29" fmla="*/ 26 h 3638"/>
                <a:gd name="T30" fmla="*/ 99 w 3616"/>
                <a:gd name="T31" fmla="*/ 19 h 3638"/>
                <a:gd name="T32" fmla="*/ 93 w 3616"/>
                <a:gd name="T33" fmla="*/ 13 h 3638"/>
                <a:gd name="T34" fmla="*/ 86 w 3616"/>
                <a:gd name="T35" fmla="*/ 9 h 3638"/>
                <a:gd name="T36" fmla="*/ 79 w 3616"/>
                <a:gd name="T37" fmla="*/ 5 h 3638"/>
                <a:gd name="T38" fmla="*/ 71 w 3616"/>
                <a:gd name="T39" fmla="*/ 2 h 3638"/>
                <a:gd name="T40" fmla="*/ 62 w 3616"/>
                <a:gd name="T41" fmla="*/ 1 h 3638"/>
                <a:gd name="T42" fmla="*/ 54 w 3616"/>
                <a:gd name="T43" fmla="*/ 1 h 3638"/>
                <a:gd name="T44" fmla="*/ 46 w 3616"/>
                <a:gd name="T45" fmla="*/ 2 h 3638"/>
                <a:gd name="T46" fmla="*/ 38 w 3616"/>
                <a:gd name="T47" fmla="*/ 4 h 3638"/>
                <a:gd name="T48" fmla="*/ 29 w 3616"/>
                <a:gd name="T49" fmla="*/ 7 h 3638"/>
                <a:gd name="T50" fmla="*/ 23 w 3616"/>
                <a:gd name="T51" fmla="*/ 12 h 3638"/>
                <a:gd name="T52" fmla="*/ 17 w 3616"/>
                <a:gd name="T53" fmla="*/ 17 h 3638"/>
                <a:gd name="T54" fmla="*/ 12 w 3616"/>
                <a:gd name="T55" fmla="*/ 23 h 3638"/>
                <a:gd name="T56" fmla="*/ 7 w 3616"/>
                <a:gd name="T57" fmla="*/ 29 h 3638"/>
                <a:gd name="T58" fmla="*/ 4 w 3616"/>
                <a:gd name="T59" fmla="*/ 38 h 3638"/>
                <a:gd name="T60" fmla="*/ 2 w 3616"/>
                <a:gd name="T61" fmla="*/ 46 h 3638"/>
                <a:gd name="T62" fmla="*/ 1 w 3616"/>
                <a:gd name="T63" fmla="*/ 54 h 3638"/>
                <a:gd name="T64" fmla="*/ 1 w 3616"/>
                <a:gd name="T65" fmla="*/ 62 h 3638"/>
                <a:gd name="T66" fmla="*/ 2 w 3616"/>
                <a:gd name="T67" fmla="*/ 72 h 3638"/>
                <a:gd name="T68" fmla="*/ 5 w 3616"/>
                <a:gd name="T69" fmla="*/ 79 h 3638"/>
                <a:gd name="T70" fmla="*/ 9 w 3616"/>
                <a:gd name="T71" fmla="*/ 87 h 3638"/>
                <a:gd name="T72" fmla="*/ 13 w 3616"/>
                <a:gd name="T73" fmla="*/ 93 h 3638"/>
                <a:gd name="T74" fmla="*/ 19 w 3616"/>
                <a:gd name="T75" fmla="*/ 99 h 3638"/>
                <a:gd name="T76" fmla="*/ 25 w 3616"/>
                <a:gd name="T77" fmla="*/ 104 h 3638"/>
                <a:gd name="T78" fmla="*/ 32 w 3616"/>
                <a:gd name="T79" fmla="*/ 109 h 3638"/>
                <a:gd name="T80" fmla="*/ 40 w 3616"/>
                <a:gd name="T81" fmla="*/ 112 h 3638"/>
                <a:gd name="T82" fmla="*/ 48 w 3616"/>
                <a:gd name="T83" fmla="*/ 114 h 3638"/>
                <a:gd name="T84" fmla="*/ 57 w 3616"/>
                <a:gd name="T85" fmla="*/ 114 h 36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16"/>
                <a:gd name="T130" fmla="*/ 0 h 3638"/>
                <a:gd name="T131" fmla="*/ 3616 w 3616"/>
                <a:gd name="T132" fmla="*/ 3638 h 36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16" h="3638">
                  <a:moveTo>
                    <a:pt x="1809" y="3638"/>
                  </a:moveTo>
                  <a:lnTo>
                    <a:pt x="1902" y="3636"/>
                  </a:lnTo>
                  <a:lnTo>
                    <a:pt x="1992" y="3629"/>
                  </a:lnTo>
                  <a:lnTo>
                    <a:pt x="2083" y="3617"/>
                  </a:lnTo>
                  <a:lnTo>
                    <a:pt x="2172" y="3601"/>
                  </a:lnTo>
                  <a:lnTo>
                    <a:pt x="2260" y="3580"/>
                  </a:lnTo>
                  <a:lnTo>
                    <a:pt x="2345" y="3556"/>
                  </a:lnTo>
                  <a:lnTo>
                    <a:pt x="2429" y="3527"/>
                  </a:lnTo>
                  <a:lnTo>
                    <a:pt x="2512" y="3495"/>
                  </a:lnTo>
                  <a:lnTo>
                    <a:pt x="2592" y="3458"/>
                  </a:lnTo>
                  <a:lnTo>
                    <a:pt x="2670" y="3418"/>
                  </a:lnTo>
                  <a:lnTo>
                    <a:pt x="2745" y="3374"/>
                  </a:lnTo>
                  <a:lnTo>
                    <a:pt x="2819" y="3327"/>
                  </a:lnTo>
                  <a:lnTo>
                    <a:pt x="2890" y="3276"/>
                  </a:lnTo>
                  <a:lnTo>
                    <a:pt x="2958" y="3222"/>
                  </a:lnTo>
                  <a:lnTo>
                    <a:pt x="3024" y="3166"/>
                  </a:lnTo>
                  <a:lnTo>
                    <a:pt x="3086" y="3105"/>
                  </a:lnTo>
                  <a:lnTo>
                    <a:pt x="3146" y="3042"/>
                  </a:lnTo>
                  <a:lnTo>
                    <a:pt x="3203" y="2976"/>
                  </a:lnTo>
                  <a:lnTo>
                    <a:pt x="3256" y="2908"/>
                  </a:lnTo>
                  <a:lnTo>
                    <a:pt x="3307" y="2836"/>
                  </a:lnTo>
                  <a:lnTo>
                    <a:pt x="3354" y="2762"/>
                  </a:lnTo>
                  <a:lnTo>
                    <a:pt x="3398" y="2686"/>
                  </a:lnTo>
                  <a:lnTo>
                    <a:pt x="3437" y="2608"/>
                  </a:lnTo>
                  <a:lnTo>
                    <a:pt x="3474" y="2527"/>
                  </a:lnTo>
                  <a:lnTo>
                    <a:pt x="3507" y="2445"/>
                  </a:lnTo>
                  <a:lnTo>
                    <a:pt x="3534" y="2360"/>
                  </a:lnTo>
                  <a:lnTo>
                    <a:pt x="3560" y="2274"/>
                  </a:lnTo>
                  <a:lnTo>
                    <a:pt x="3579" y="2185"/>
                  </a:lnTo>
                  <a:lnTo>
                    <a:pt x="3595" y="2095"/>
                  </a:lnTo>
                  <a:lnTo>
                    <a:pt x="3607" y="2004"/>
                  </a:lnTo>
                  <a:lnTo>
                    <a:pt x="3614" y="1912"/>
                  </a:lnTo>
                  <a:lnTo>
                    <a:pt x="3616" y="1820"/>
                  </a:lnTo>
                  <a:lnTo>
                    <a:pt x="3614" y="1727"/>
                  </a:lnTo>
                  <a:lnTo>
                    <a:pt x="3607" y="1635"/>
                  </a:lnTo>
                  <a:lnTo>
                    <a:pt x="3595" y="1544"/>
                  </a:lnTo>
                  <a:lnTo>
                    <a:pt x="3579" y="1454"/>
                  </a:lnTo>
                  <a:lnTo>
                    <a:pt x="3560" y="1365"/>
                  </a:lnTo>
                  <a:lnTo>
                    <a:pt x="3534" y="1279"/>
                  </a:lnTo>
                  <a:lnTo>
                    <a:pt x="3507" y="1195"/>
                  </a:lnTo>
                  <a:lnTo>
                    <a:pt x="3474" y="1112"/>
                  </a:lnTo>
                  <a:lnTo>
                    <a:pt x="3437" y="1031"/>
                  </a:lnTo>
                  <a:lnTo>
                    <a:pt x="3398" y="953"/>
                  </a:lnTo>
                  <a:lnTo>
                    <a:pt x="3354" y="877"/>
                  </a:lnTo>
                  <a:lnTo>
                    <a:pt x="3307" y="803"/>
                  </a:lnTo>
                  <a:lnTo>
                    <a:pt x="3256" y="732"/>
                  </a:lnTo>
                  <a:lnTo>
                    <a:pt x="3203" y="662"/>
                  </a:lnTo>
                  <a:lnTo>
                    <a:pt x="3146" y="597"/>
                  </a:lnTo>
                  <a:lnTo>
                    <a:pt x="3086" y="533"/>
                  </a:lnTo>
                  <a:lnTo>
                    <a:pt x="3024" y="473"/>
                  </a:lnTo>
                  <a:lnTo>
                    <a:pt x="2958" y="416"/>
                  </a:lnTo>
                  <a:lnTo>
                    <a:pt x="2890" y="362"/>
                  </a:lnTo>
                  <a:lnTo>
                    <a:pt x="2819" y="311"/>
                  </a:lnTo>
                  <a:lnTo>
                    <a:pt x="2745" y="264"/>
                  </a:lnTo>
                  <a:lnTo>
                    <a:pt x="2670" y="220"/>
                  </a:lnTo>
                  <a:lnTo>
                    <a:pt x="2592" y="180"/>
                  </a:lnTo>
                  <a:lnTo>
                    <a:pt x="2512" y="143"/>
                  </a:lnTo>
                  <a:lnTo>
                    <a:pt x="2429" y="111"/>
                  </a:lnTo>
                  <a:lnTo>
                    <a:pt x="2345" y="82"/>
                  </a:lnTo>
                  <a:lnTo>
                    <a:pt x="2260" y="58"/>
                  </a:lnTo>
                  <a:lnTo>
                    <a:pt x="2172" y="37"/>
                  </a:lnTo>
                  <a:lnTo>
                    <a:pt x="2083" y="21"/>
                  </a:lnTo>
                  <a:lnTo>
                    <a:pt x="1992" y="9"/>
                  </a:lnTo>
                  <a:lnTo>
                    <a:pt x="1902" y="2"/>
                  </a:lnTo>
                  <a:lnTo>
                    <a:pt x="1809" y="0"/>
                  </a:lnTo>
                  <a:lnTo>
                    <a:pt x="1716" y="2"/>
                  </a:lnTo>
                  <a:lnTo>
                    <a:pt x="1624" y="9"/>
                  </a:lnTo>
                  <a:lnTo>
                    <a:pt x="1534" y="21"/>
                  </a:lnTo>
                  <a:lnTo>
                    <a:pt x="1445" y="37"/>
                  </a:lnTo>
                  <a:lnTo>
                    <a:pt x="1357" y="58"/>
                  </a:lnTo>
                  <a:lnTo>
                    <a:pt x="1271" y="82"/>
                  </a:lnTo>
                  <a:lnTo>
                    <a:pt x="1187" y="111"/>
                  </a:lnTo>
                  <a:lnTo>
                    <a:pt x="1105" y="143"/>
                  </a:lnTo>
                  <a:lnTo>
                    <a:pt x="1024" y="180"/>
                  </a:lnTo>
                  <a:lnTo>
                    <a:pt x="947" y="220"/>
                  </a:lnTo>
                  <a:lnTo>
                    <a:pt x="871" y="264"/>
                  </a:lnTo>
                  <a:lnTo>
                    <a:pt x="797" y="311"/>
                  </a:lnTo>
                  <a:lnTo>
                    <a:pt x="727" y="362"/>
                  </a:lnTo>
                  <a:lnTo>
                    <a:pt x="658" y="416"/>
                  </a:lnTo>
                  <a:lnTo>
                    <a:pt x="592" y="473"/>
                  </a:lnTo>
                  <a:lnTo>
                    <a:pt x="530" y="533"/>
                  </a:lnTo>
                  <a:lnTo>
                    <a:pt x="470" y="597"/>
                  </a:lnTo>
                  <a:lnTo>
                    <a:pt x="414" y="662"/>
                  </a:lnTo>
                  <a:lnTo>
                    <a:pt x="360" y="732"/>
                  </a:lnTo>
                  <a:lnTo>
                    <a:pt x="309" y="803"/>
                  </a:lnTo>
                  <a:lnTo>
                    <a:pt x="262" y="877"/>
                  </a:lnTo>
                  <a:lnTo>
                    <a:pt x="219" y="953"/>
                  </a:lnTo>
                  <a:lnTo>
                    <a:pt x="179" y="1031"/>
                  </a:lnTo>
                  <a:lnTo>
                    <a:pt x="142" y="1112"/>
                  </a:lnTo>
                  <a:lnTo>
                    <a:pt x="109" y="1195"/>
                  </a:lnTo>
                  <a:lnTo>
                    <a:pt x="82" y="1279"/>
                  </a:lnTo>
                  <a:lnTo>
                    <a:pt x="56" y="1365"/>
                  </a:lnTo>
                  <a:lnTo>
                    <a:pt x="37" y="1454"/>
                  </a:lnTo>
                  <a:lnTo>
                    <a:pt x="21" y="1544"/>
                  </a:lnTo>
                  <a:lnTo>
                    <a:pt x="9" y="1635"/>
                  </a:lnTo>
                  <a:lnTo>
                    <a:pt x="2" y="1727"/>
                  </a:lnTo>
                  <a:lnTo>
                    <a:pt x="0" y="1820"/>
                  </a:lnTo>
                  <a:lnTo>
                    <a:pt x="2" y="1912"/>
                  </a:lnTo>
                  <a:lnTo>
                    <a:pt x="9" y="2004"/>
                  </a:lnTo>
                  <a:lnTo>
                    <a:pt x="21" y="2095"/>
                  </a:lnTo>
                  <a:lnTo>
                    <a:pt x="37" y="2185"/>
                  </a:lnTo>
                  <a:lnTo>
                    <a:pt x="56" y="2274"/>
                  </a:lnTo>
                  <a:lnTo>
                    <a:pt x="82" y="2360"/>
                  </a:lnTo>
                  <a:lnTo>
                    <a:pt x="109" y="2445"/>
                  </a:lnTo>
                  <a:lnTo>
                    <a:pt x="142" y="2527"/>
                  </a:lnTo>
                  <a:lnTo>
                    <a:pt x="179" y="2608"/>
                  </a:lnTo>
                  <a:lnTo>
                    <a:pt x="219" y="2686"/>
                  </a:lnTo>
                  <a:lnTo>
                    <a:pt x="262" y="2762"/>
                  </a:lnTo>
                  <a:lnTo>
                    <a:pt x="309" y="2836"/>
                  </a:lnTo>
                  <a:lnTo>
                    <a:pt x="360" y="2908"/>
                  </a:lnTo>
                  <a:lnTo>
                    <a:pt x="414" y="2976"/>
                  </a:lnTo>
                  <a:lnTo>
                    <a:pt x="470" y="3042"/>
                  </a:lnTo>
                  <a:lnTo>
                    <a:pt x="530" y="3105"/>
                  </a:lnTo>
                  <a:lnTo>
                    <a:pt x="592" y="3166"/>
                  </a:lnTo>
                  <a:lnTo>
                    <a:pt x="658" y="3222"/>
                  </a:lnTo>
                  <a:lnTo>
                    <a:pt x="727" y="3276"/>
                  </a:lnTo>
                  <a:lnTo>
                    <a:pt x="797" y="3327"/>
                  </a:lnTo>
                  <a:lnTo>
                    <a:pt x="871" y="3374"/>
                  </a:lnTo>
                  <a:lnTo>
                    <a:pt x="947" y="3418"/>
                  </a:lnTo>
                  <a:lnTo>
                    <a:pt x="1024" y="3458"/>
                  </a:lnTo>
                  <a:lnTo>
                    <a:pt x="1105" y="3495"/>
                  </a:lnTo>
                  <a:lnTo>
                    <a:pt x="1187" y="3527"/>
                  </a:lnTo>
                  <a:lnTo>
                    <a:pt x="1271" y="3556"/>
                  </a:lnTo>
                  <a:lnTo>
                    <a:pt x="1357" y="3580"/>
                  </a:lnTo>
                  <a:lnTo>
                    <a:pt x="1445" y="3601"/>
                  </a:lnTo>
                  <a:lnTo>
                    <a:pt x="1534" y="3617"/>
                  </a:lnTo>
                  <a:lnTo>
                    <a:pt x="1624" y="3629"/>
                  </a:lnTo>
                  <a:lnTo>
                    <a:pt x="1716" y="3636"/>
                  </a:lnTo>
                  <a:lnTo>
                    <a:pt x="1809" y="3638"/>
                  </a:lnTo>
                  <a:close/>
                </a:path>
              </a:pathLst>
            </a:custGeom>
            <a:gradFill rotWithShape="0">
              <a:gsLst>
                <a:gs pos="0">
                  <a:srgbClr val="33CCFF"/>
                </a:gs>
                <a:gs pos="100000">
                  <a:srgbClr val="3333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144" name="Freeform 6"/>
            <p:cNvSpPr>
              <a:spLocks/>
            </p:cNvSpPr>
            <p:nvPr/>
          </p:nvSpPr>
          <p:spPr bwMode="auto">
            <a:xfrm>
              <a:off x="2143" y="2008"/>
              <a:ext cx="693" cy="219"/>
            </a:xfrm>
            <a:custGeom>
              <a:avLst/>
              <a:gdLst>
                <a:gd name="T0" fmla="*/ 43 w 1386"/>
                <a:gd name="T1" fmla="*/ 1 h 437"/>
                <a:gd name="T2" fmla="*/ 42 w 1386"/>
                <a:gd name="T3" fmla="*/ 1 h 437"/>
                <a:gd name="T4" fmla="*/ 40 w 1386"/>
                <a:gd name="T5" fmla="*/ 1 h 437"/>
                <a:gd name="T6" fmla="*/ 38 w 1386"/>
                <a:gd name="T7" fmla="*/ 1 h 437"/>
                <a:gd name="T8" fmla="*/ 36 w 1386"/>
                <a:gd name="T9" fmla="*/ 1 h 437"/>
                <a:gd name="T10" fmla="*/ 35 w 1386"/>
                <a:gd name="T11" fmla="*/ 0 h 437"/>
                <a:gd name="T12" fmla="*/ 33 w 1386"/>
                <a:gd name="T13" fmla="*/ 0 h 437"/>
                <a:gd name="T14" fmla="*/ 30 w 1386"/>
                <a:gd name="T15" fmla="*/ 1 h 437"/>
                <a:gd name="T16" fmla="*/ 29 w 1386"/>
                <a:gd name="T17" fmla="*/ 1 h 437"/>
                <a:gd name="T18" fmla="*/ 27 w 1386"/>
                <a:gd name="T19" fmla="*/ 1 h 437"/>
                <a:gd name="T20" fmla="*/ 25 w 1386"/>
                <a:gd name="T21" fmla="*/ 1 h 437"/>
                <a:gd name="T22" fmla="*/ 24 w 1386"/>
                <a:gd name="T23" fmla="*/ 1 h 437"/>
                <a:gd name="T24" fmla="*/ 22 w 1386"/>
                <a:gd name="T25" fmla="*/ 1 h 437"/>
                <a:gd name="T26" fmla="*/ 22 w 1386"/>
                <a:gd name="T27" fmla="*/ 2 h 437"/>
                <a:gd name="T28" fmla="*/ 20 w 1386"/>
                <a:gd name="T29" fmla="*/ 2 h 437"/>
                <a:gd name="T30" fmla="*/ 19 w 1386"/>
                <a:gd name="T31" fmla="*/ 3 h 437"/>
                <a:gd name="T32" fmla="*/ 18 w 1386"/>
                <a:gd name="T33" fmla="*/ 3 h 437"/>
                <a:gd name="T34" fmla="*/ 15 w 1386"/>
                <a:gd name="T35" fmla="*/ 4 h 437"/>
                <a:gd name="T36" fmla="*/ 14 w 1386"/>
                <a:gd name="T37" fmla="*/ 4 h 437"/>
                <a:gd name="T38" fmla="*/ 13 w 1386"/>
                <a:gd name="T39" fmla="*/ 5 h 437"/>
                <a:gd name="T40" fmla="*/ 12 w 1386"/>
                <a:gd name="T41" fmla="*/ 5 h 437"/>
                <a:gd name="T42" fmla="*/ 11 w 1386"/>
                <a:gd name="T43" fmla="*/ 6 h 437"/>
                <a:gd name="T44" fmla="*/ 10 w 1386"/>
                <a:gd name="T45" fmla="*/ 6 h 437"/>
                <a:gd name="T46" fmla="*/ 9 w 1386"/>
                <a:gd name="T47" fmla="*/ 7 h 437"/>
                <a:gd name="T48" fmla="*/ 7 w 1386"/>
                <a:gd name="T49" fmla="*/ 8 h 437"/>
                <a:gd name="T50" fmla="*/ 6 w 1386"/>
                <a:gd name="T51" fmla="*/ 9 h 437"/>
                <a:gd name="T52" fmla="*/ 5 w 1386"/>
                <a:gd name="T53" fmla="*/ 9 h 437"/>
                <a:gd name="T54" fmla="*/ 5 w 1386"/>
                <a:gd name="T55" fmla="*/ 10 h 437"/>
                <a:gd name="T56" fmla="*/ 3 w 1386"/>
                <a:gd name="T57" fmla="*/ 11 h 437"/>
                <a:gd name="T58" fmla="*/ 3 w 1386"/>
                <a:gd name="T59" fmla="*/ 12 h 437"/>
                <a:gd name="T60" fmla="*/ 1 w 1386"/>
                <a:gd name="T61" fmla="*/ 12 h 437"/>
                <a:gd name="T62" fmla="*/ 1 w 1386"/>
                <a:gd name="T63" fmla="*/ 13 h 437"/>
                <a:gd name="T64" fmla="*/ 0 w 1386"/>
                <a:gd name="T65" fmla="*/ 14 h 4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6"/>
                <a:gd name="T100" fmla="*/ 0 h 437"/>
                <a:gd name="T101" fmla="*/ 1386 w 1386"/>
                <a:gd name="T102" fmla="*/ 437 h 4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6" h="437">
                  <a:moveTo>
                    <a:pt x="1386" y="26"/>
                  </a:moveTo>
                  <a:lnTo>
                    <a:pt x="1325" y="17"/>
                  </a:lnTo>
                  <a:lnTo>
                    <a:pt x="1264" y="10"/>
                  </a:lnTo>
                  <a:lnTo>
                    <a:pt x="1205" y="5"/>
                  </a:lnTo>
                  <a:lnTo>
                    <a:pt x="1148" y="1"/>
                  </a:lnTo>
                  <a:lnTo>
                    <a:pt x="1091" y="0"/>
                  </a:lnTo>
                  <a:lnTo>
                    <a:pt x="1036" y="0"/>
                  </a:lnTo>
                  <a:lnTo>
                    <a:pt x="982" y="1"/>
                  </a:lnTo>
                  <a:lnTo>
                    <a:pt x="929" y="5"/>
                  </a:lnTo>
                  <a:lnTo>
                    <a:pt x="878" y="9"/>
                  </a:lnTo>
                  <a:lnTo>
                    <a:pt x="827" y="16"/>
                  </a:lnTo>
                  <a:lnTo>
                    <a:pt x="778" y="23"/>
                  </a:lnTo>
                  <a:lnTo>
                    <a:pt x="731" y="32"/>
                  </a:lnTo>
                  <a:lnTo>
                    <a:pt x="683" y="44"/>
                  </a:lnTo>
                  <a:lnTo>
                    <a:pt x="638" y="55"/>
                  </a:lnTo>
                  <a:lnTo>
                    <a:pt x="593" y="68"/>
                  </a:lnTo>
                  <a:lnTo>
                    <a:pt x="550" y="83"/>
                  </a:lnTo>
                  <a:lnTo>
                    <a:pt x="508" y="99"/>
                  </a:lnTo>
                  <a:lnTo>
                    <a:pt x="467" y="115"/>
                  </a:lnTo>
                  <a:lnTo>
                    <a:pt x="426" y="132"/>
                  </a:lnTo>
                  <a:lnTo>
                    <a:pt x="387" y="152"/>
                  </a:lnTo>
                  <a:lnTo>
                    <a:pt x="350" y="172"/>
                  </a:lnTo>
                  <a:lnTo>
                    <a:pt x="313" y="192"/>
                  </a:lnTo>
                  <a:lnTo>
                    <a:pt x="277" y="213"/>
                  </a:lnTo>
                  <a:lnTo>
                    <a:pt x="242" y="236"/>
                  </a:lnTo>
                  <a:lnTo>
                    <a:pt x="209" y="259"/>
                  </a:lnTo>
                  <a:lnTo>
                    <a:pt x="176" y="282"/>
                  </a:lnTo>
                  <a:lnTo>
                    <a:pt x="144" y="306"/>
                  </a:lnTo>
                  <a:lnTo>
                    <a:pt x="113" y="332"/>
                  </a:lnTo>
                  <a:lnTo>
                    <a:pt x="84" y="357"/>
                  </a:lnTo>
                  <a:lnTo>
                    <a:pt x="55" y="384"/>
                  </a:lnTo>
                  <a:lnTo>
                    <a:pt x="27" y="410"/>
                  </a:lnTo>
                  <a:lnTo>
                    <a:pt x="0" y="43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45" name="Freeform 7"/>
            <p:cNvSpPr>
              <a:spLocks/>
            </p:cNvSpPr>
            <p:nvPr/>
          </p:nvSpPr>
          <p:spPr bwMode="auto">
            <a:xfrm>
              <a:off x="2143" y="2008"/>
              <a:ext cx="693" cy="219"/>
            </a:xfrm>
            <a:custGeom>
              <a:avLst/>
              <a:gdLst>
                <a:gd name="T0" fmla="*/ 43 w 1386"/>
                <a:gd name="T1" fmla="*/ 1 h 437"/>
                <a:gd name="T2" fmla="*/ 42 w 1386"/>
                <a:gd name="T3" fmla="*/ 1 h 437"/>
                <a:gd name="T4" fmla="*/ 40 w 1386"/>
                <a:gd name="T5" fmla="*/ 1 h 437"/>
                <a:gd name="T6" fmla="*/ 38 w 1386"/>
                <a:gd name="T7" fmla="*/ 1 h 437"/>
                <a:gd name="T8" fmla="*/ 36 w 1386"/>
                <a:gd name="T9" fmla="*/ 1 h 437"/>
                <a:gd name="T10" fmla="*/ 35 w 1386"/>
                <a:gd name="T11" fmla="*/ 0 h 437"/>
                <a:gd name="T12" fmla="*/ 33 w 1386"/>
                <a:gd name="T13" fmla="*/ 0 h 437"/>
                <a:gd name="T14" fmla="*/ 30 w 1386"/>
                <a:gd name="T15" fmla="*/ 1 h 437"/>
                <a:gd name="T16" fmla="*/ 29 w 1386"/>
                <a:gd name="T17" fmla="*/ 1 h 437"/>
                <a:gd name="T18" fmla="*/ 27 w 1386"/>
                <a:gd name="T19" fmla="*/ 1 h 437"/>
                <a:gd name="T20" fmla="*/ 25 w 1386"/>
                <a:gd name="T21" fmla="*/ 1 h 437"/>
                <a:gd name="T22" fmla="*/ 24 w 1386"/>
                <a:gd name="T23" fmla="*/ 1 h 437"/>
                <a:gd name="T24" fmla="*/ 22 w 1386"/>
                <a:gd name="T25" fmla="*/ 1 h 437"/>
                <a:gd name="T26" fmla="*/ 22 w 1386"/>
                <a:gd name="T27" fmla="*/ 2 h 437"/>
                <a:gd name="T28" fmla="*/ 20 w 1386"/>
                <a:gd name="T29" fmla="*/ 2 h 437"/>
                <a:gd name="T30" fmla="*/ 19 w 1386"/>
                <a:gd name="T31" fmla="*/ 3 h 437"/>
                <a:gd name="T32" fmla="*/ 18 w 1386"/>
                <a:gd name="T33" fmla="*/ 3 h 437"/>
                <a:gd name="T34" fmla="*/ 15 w 1386"/>
                <a:gd name="T35" fmla="*/ 4 h 437"/>
                <a:gd name="T36" fmla="*/ 14 w 1386"/>
                <a:gd name="T37" fmla="*/ 4 h 437"/>
                <a:gd name="T38" fmla="*/ 13 w 1386"/>
                <a:gd name="T39" fmla="*/ 5 h 437"/>
                <a:gd name="T40" fmla="*/ 12 w 1386"/>
                <a:gd name="T41" fmla="*/ 5 h 437"/>
                <a:gd name="T42" fmla="*/ 11 w 1386"/>
                <a:gd name="T43" fmla="*/ 6 h 437"/>
                <a:gd name="T44" fmla="*/ 10 w 1386"/>
                <a:gd name="T45" fmla="*/ 6 h 437"/>
                <a:gd name="T46" fmla="*/ 9 w 1386"/>
                <a:gd name="T47" fmla="*/ 7 h 437"/>
                <a:gd name="T48" fmla="*/ 7 w 1386"/>
                <a:gd name="T49" fmla="*/ 8 h 437"/>
                <a:gd name="T50" fmla="*/ 6 w 1386"/>
                <a:gd name="T51" fmla="*/ 9 h 437"/>
                <a:gd name="T52" fmla="*/ 5 w 1386"/>
                <a:gd name="T53" fmla="*/ 9 h 437"/>
                <a:gd name="T54" fmla="*/ 5 w 1386"/>
                <a:gd name="T55" fmla="*/ 10 h 437"/>
                <a:gd name="T56" fmla="*/ 3 w 1386"/>
                <a:gd name="T57" fmla="*/ 11 h 437"/>
                <a:gd name="T58" fmla="*/ 3 w 1386"/>
                <a:gd name="T59" fmla="*/ 12 h 437"/>
                <a:gd name="T60" fmla="*/ 1 w 1386"/>
                <a:gd name="T61" fmla="*/ 12 h 437"/>
                <a:gd name="T62" fmla="*/ 1 w 1386"/>
                <a:gd name="T63" fmla="*/ 13 h 437"/>
                <a:gd name="T64" fmla="*/ 0 w 1386"/>
                <a:gd name="T65" fmla="*/ 14 h 4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6"/>
                <a:gd name="T100" fmla="*/ 0 h 437"/>
                <a:gd name="T101" fmla="*/ 1386 w 1386"/>
                <a:gd name="T102" fmla="*/ 437 h 4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6" h="437">
                  <a:moveTo>
                    <a:pt x="1386" y="26"/>
                  </a:moveTo>
                  <a:lnTo>
                    <a:pt x="1325" y="17"/>
                  </a:lnTo>
                  <a:lnTo>
                    <a:pt x="1264" y="10"/>
                  </a:lnTo>
                  <a:lnTo>
                    <a:pt x="1205" y="5"/>
                  </a:lnTo>
                  <a:lnTo>
                    <a:pt x="1148" y="1"/>
                  </a:lnTo>
                  <a:lnTo>
                    <a:pt x="1091" y="0"/>
                  </a:lnTo>
                  <a:lnTo>
                    <a:pt x="1036" y="0"/>
                  </a:lnTo>
                  <a:lnTo>
                    <a:pt x="982" y="1"/>
                  </a:lnTo>
                  <a:lnTo>
                    <a:pt x="929" y="5"/>
                  </a:lnTo>
                  <a:lnTo>
                    <a:pt x="878" y="9"/>
                  </a:lnTo>
                  <a:lnTo>
                    <a:pt x="827" y="16"/>
                  </a:lnTo>
                  <a:lnTo>
                    <a:pt x="778" y="23"/>
                  </a:lnTo>
                  <a:lnTo>
                    <a:pt x="731" y="32"/>
                  </a:lnTo>
                  <a:lnTo>
                    <a:pt x="683" y="44"/>
                  </a:lnTo>
                  <a:lnTo>
                    <a:pt x="638" y="55"/>
                  </a:lnTo>
                  <a:lnTo>
                    <a:pt x="593" y="68"/>
                  </a:lnTo>
                  <a:lnTo>
                    <a:pt x="550" y="83"/>
                  </a:lnTo>
                  <a:lnTo>
                    <a:pt x="508" y="99"/>
                  </a:lnTo>
                  <a:lnTo>
                    <a:pt x="467" y="115"/>
                  </a:lnTo>
                  <a:lnTo>
                    <a:pt x="426" y="132"/>
                  </a:lnTo>
                  <a:lnTo>
                    <a:pt x="387" y="152"/>
                  </a:lnTo>
                  <a:lnTo>
                    <a:pt x="350" y="172"/>
                  </a:lnTo>
                  <a:lnTo>
                    <a:pt x="313" y="192"/>
                  </a:lnTo>
                  <a:lnTo>
                    <a:pt x="277" y="213"/>
                  </a:lnTo>
                  <a:lnTo>
                    <a:pt x="242" y="236"/>
                  </a:lnTo>
                  <a:lnTo>
                    <a:pt x="209" y="259"/>
                  </a:lnTo>
                  <a:lnTo>
                    <a:pt x="176" y="282"/>
                  </a:lnTo>
                  <a:lnTo>
                    <a:pt x="144" y="306"/>
                  </a:lnTo>
                  <a:lnTo>
                    <a:pt x="113" y="332"/>
                  </a:lnTo>
                  <a:lnTo>
                    <a:pt x="84" y="357"/>
                  </a:lnTo>
                  <a:lnTo>
                    <a:pt x="55" y="384"/>
                  </a:lnTo>
                  <a:lnTo>
                    <a:pt x="27" y="410"/>
                  </a:lnTo>
                  <a:lnTo>
                    <a:pt x="0" y="43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46" name="Freeform 8"/>
            <p:cNvSpPr>
              <a:spLocks/>
            </p:cNvSpPr>
            <p:nvPr/>
          </p:nvSpPr>
          <p:spPr bwMode="auto">
            <a:xfrm>
              <a:off x="2831" y="2017"/>
              <a:ext cx="709" cy="244"/>
            </a:xfrm>
            <a:custGeom>
              <a:avLst/>
              <a:gdLst>
                <a:gd name="T0" fmla="*/ 0 w 1417"/>
                <a:gd name="T1" fmla="*/ 0 h 489"/>
                <a:gd name="T2" fmla="*/ 1 w 1417"/>
                <a:gd name="T3" fmla="*/ 0 h 489"/>
                <a:gd name="T4" fmla="*/ 2 w 1417"/>
                <a:gd name="T5" fmla="*/ 0 h 489"/>
                <a:gd name="T6" fmla="*/ 3 w 1417"/>
                <a:gd name="T7" fmla="*/ 0 h 489"/>
                <a:gd name="T8" fmla="*/ 4 w 1417"/>
                <a:gd name="T9" fmla="*/ 0 h 489"/>
                <a:gd name="T10" fmla="*/ 6 w 1417"/>
                <a:gd name="T11" fmla="*/ 0 h 489"/>
                <a:gd name="T12" fmla="*/ 7 w 1417"/>
                <a:gd name="T13" fmla="*/ 0 h 489"/>
                <a:gd name="T14" fmla="*/ 8 w 1417"/>
                <a:gd name="T15" fmla="*/ 0 h 489"/>
                <a:gd name="T16" fmla="*/ 10 w 1417"/>
                <a:gd name="T17" fmla="*/ 0 h 489"/>
                <a:gd name="T18" fmla="*/ 11 w 1417"/>
                <a:gd name="T19" fmla="*/ 0 h 489"/>
                <a:gd name="T20" fmla="*/ 13 w 1417"/>
                <a:gd name="T21" fmla="*/ 0 h 489"/>
                <a:gd name="T22" fmla="*/ 14 w 1417"/>
                <a:gd name="T23" fmla="*/ 0 h 489"/>
                <a:gd name="T24" fmla="*/ 16 w 1417"/>
                <a:gd name="T25" fmla="*/ 0 h 489"/>
                <a:gd name="T26" fmla="*/ 17 w 1417"/>
                <a:gd name="T27" fmla="*/ 1 h 489"/>
                <a:gd name="T28" fmla="*/ 19 w 1417"/>
                <a:gd name="T29" fmla="*/ 1 h 489"/>
                <a:gd name="T30" fmla="*/ 21 w 1417"/>
                <a:gd name="T31" fmla="*/ 2 h 489"/>
                <a:gd name="T32" fmla="*/ 22 w 1417"/>
                <a:gd name="T33" fmla="*/ 2 h 489"/>
                <a:gd name="T34" fmla="*/ 24 w 1417"/>
                <a:gd name="T35" fmla="*/ 2 h 489"/>
                <a:gd name="T36" fmla="*/ 26 w 1417"/>
                <a:gd name="T37" fmla="*/ 3 h 489"/>
                <a:gd name="T38" fmla="*/ 27 w 1417"/>
                <a:gd name="T39" fmla="*/ 3 h 489"/>
                <a:gd name="T40" fmla="*/ 29 w 1417"/>
                <a:gd name="T41" fmla="*/ 4 h 489"/>
                <a:gd name="T42" fmla="*/ 31 w 1417"/>
                <a:gd name="T43" fmla="*/ 5 h 489"/>
                <a:gd name="T44" fmla="*/ 32 w 1417"/>
                <a:gd name="T45" fmla="*/ 5 h 489"/>
                <a:gd name="T46" fmla="*/ 34 w 1417"/>
                <a:gd name="T47" fmla="*/ 6 h 489"/>
                <a:gd name="T48" fmla="*/ 35 w 1417"/>
                <a:gd name="T49" fmla="*/ 7 h 489"/>
                <a:gd name="T50" fmla="*/ 37 w 1417"/>
                <a:gd name="T51" fmla="*/ 8 h 489"/>
                <a:gd name="T52" fmla="*/ 38 w 1417"/>
                <a:gd name="T53" fmla="*/ 9 h 489"/>
                <a:gd name="T54" fmla="*/ 39 w 1417"/>
                <a:gd name="T55" fmla="*/ 9 h 489"/>
                <a:gd name="T56" fmla="*/ 41 w 1417"/>
                <a:gd name="T57" fmla="*/ 10 h 489"/>
                <a:gd name="T58" fmla="*/ 42 w 1417"/>
                <a:gd name="T59" fmla="*/ 11 h 489"/>
                <a:gd name="T60" fmla="*/ 43 w 1417"/>
                <a:gd name="T61" fmla="*/ 13 h 489"/>
                <a:gd name="T62" fmla="*/ 44 w 1417"/>
                <a:gd name="T63" fmla="*/ 14 h 489"/>
                <a:gd name="T64" fmla="*/ 45 w 1417"/>
                <a:gd name="T65" fmla="*/ 15 h 4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7"/>
                <a:gd name="T100" fmla="*/ 0 h 489"/>
                <a:gd name="T101" fmla="*/ 1417 w 1417"/>
                <a:gd name="T102" fmla="*/ 489 h 4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7" h="489">
                  <a:moveTo>
                    <a:pt x="0" y="14"/>
                  </a:moveTo>
                  <a:lnTo>
                    <a:pt x="27" y="9"/>
                  </a:lnTo>
                  <a:lnTo>
                    <a:pt x="57" y="5"/>
                  </a:lnTo>
                  <a:lnTo>
                    <a:pt x="89" y="2"/>
                  </a:lnTo>
                  <a:lnTo>
                    <a:pt x="123" y="0"/>
                  </a:lnTo>
                  <a:lnTo>
                    <a:pt x="161" y="0"/>
                  </a:lnTo>
                  <a:lnTo>
                    <a:pt x="203" y="1"/>
                  </a:lnTo>
                  <a:lnTo>
                    <a:pt x="246" y="4"/>
                  </a:lnTo>
                  <a:lnTo>
                    <a:pt x="290" y="6"/>
                  </a:lnTo>
                  <a:lnTo>
                    <a:pt x="338" y="10"/>
                  </a:lnTo>
                  <a:lnTo>
                    <a:pt x="386" y="16"/>
                  </a:lnTo>
                  <a:lnTo>
                    <a:pt x="436" y="23"/>
                  </a:lnTo>
                  <a:lnTo>
                    <a:pt x="488" y="31"/>
                  </a:lnTo>
                  <a:lnTo>
                    <a:pt x="539" y="42"/>
                  </a:lnTo>
                  <a:lnTo>
                    <a:pt x="592" y="52"/>
                  </a:lnTo>
                  <a:lnTo>
                    <a:pt x="645" y="65"/>
                  </a:lnTo>
                  <a:lnTo>
                    <a:pt x="698" y="78"/>
                  </a:lnTo>
                  <a:lnTo>
                    <a:pt x="753" y="93"/>
                  </a:lnTo>
                  <a:lnTo>
                    <a:pt x="806" y="110"/>
                  </a:lnTo>
                  <a:lnTo>
                    <a:pt x="859" y="127"/>
                  </a:lnTo>
                  <a:lnTo>
                    <a:pt x="912" y="146"/>
                  </a:lnTo>
                  <a:lnTo>
                    <a:pt x="963" y="166"/>
                  </a:lnTo>
                  <a:lnTo>
                    <a:pt x="1014" y="188"/>
                  </a:lnTo>
                  <a:lnTo>
                    <a:pt x="1064" y="212"/>
                  </a:lnTo>
                  <a:lnTo>
                    <a:pt x="1111" y="236"/>
                  </a:lnTo>
                  <a:lnTo>
                    <a:pt x="1157" y="263"/>
                  </a:lnTo>
                  <a:lnTo>
                    <a:pt x="1202" y="290"/>
                  </a:lnTo>
                  <a:lnTo>
                    <a:pt x="1245" y="319"/>
                  </a:lnTo>
                  <a:lnTo>
                    <a:pt x="1285" y="350"/>
                  </a:lnTo>
                  <a:lnTo>
                    <a:pt x="1322" y="383"/>
                  </a:lnTo>
                  <a:lnTo>
                    <a:pt x="1356" y="416"/>
                  </a:lnTo>
                  <a:lnTo>
                    <a:pt x="1389" y="452"/>
                  </a:lnTo>
                  <a:lnTo>
                    <a:pt x="1417" y="48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47" name="Freeform 9"/>
            <p:cNvSpPr>
              <a:spLocks/>
            </p:cNvSpPr>
            <p:nvPr/>
          </p:nvSpPr>
          <p:spPr bwMode="auto">
            <a:xfrm>
              <a:off x="2831" y="2017"/>
              <a:ext cx="709" cy="244"/>
            </a:xfrm>
            <a:custGeom>
              <a:avLst/>
              <a:gdLst>
                <a:gd name="T0" fmla="*/ 0 w 1417"/>
                <a:gd name="T1" fmla="*/ 0 h 489"/>
                <a:gd name="T2" fmla="*/ 1 w 1417"/>
                <a:gd name="T3" fmla="*/ 0 h 489"/>
                <a:gd name="T4" fmla="*/ 2 w 1417"/>
                <a:gd name="T5" fmla="*/ 0 h 489"/>
                <a:gd name="T6" fmla="*/ 3 w 1417"/>
                <a:gd name="T7" fmla="*/ 0 h 489"/>
                <a:gd name="T8" fmla="*/ 4 w 1417"/>
                <a:gd name="T9" fmla="*/ 0 h 489"/>
                <a:gd name="T10" fmla="*/ 6 w 1417"/>
                <a:gd name="T11" fmla="*/ 0 h 489"/>
                <a:gd name="T12" fmla="*/ 7 w 1417"/>
                <a:gd name="T13" fmla="*/ 0 h 489"/>
                <a:gd name="T14" fmla="*/ 8 w 1417"/>
                <a:gd name="T15" fmla="*/ 0 h 489"/>
                <a:gd name="T16" fmla="*/ 10 w 1417"/>
                <a:gd name="T17" fmla="*/ 0 h 489"/>
                <a:gd name="T18" fmla="*/ 11 w 1417"/>
                <a:gd name="T19" fmla="*/ 0 h 489"/>
                <a:gd name="T20" fmla="*/ 13 w 1417"/>
                <a:gd name="T21" fmla="*/ 0 h 489"/>
                <a:gd name="T22" fmla="*/ 14 w 1417"/>
                <a:gd name="T23" fmla="*/ 0 h 489"/>
                <a:gd name="T24" fmla="*/ 16 w 1417"/>
                <a:gd name="T25" fmla="*/ 0 h 489"/>
                <a:gd name="T26" fmla="*/ 17 w 1417"/>
                <a:gd name="T27" fmla="*/ 1 h 489"/>
                <a:gd name="T28" fmla="*/ 19 w 1417"/>
                <a:gd name="T29" fmla="*/ 1 h 489"/>
                <a:gd name="T30" fmla="*/ 21 w 1417"/>
                <a:gd name="T31" fmla="*/ 2 h 489"/>
                <a:gd name="T32" fmla="*/ 22 w 1417"/>
                <a:gd name="T33" fmla="*/ 2 h 489"/>
                <a:gd name="T34" fmla="*/ 24 w 1417"/>
                <a:gd name="T35" fmla="*/ 2 h 489"/>
                <a:gd name="T36" fmla="*/ 26 w 1417"/>
                <a:gd name="T37" fmla="*/ 3 h 489"/>
                <a:gd name="T38" fmla="*/ 27 w 1417"/>
                <a:gd name="T39" fmla="*/ 3 h 489"/>
                <a:gd name="T40" fmla="*/ 29 w 1417"/>
                <a:gd name="T41" fmla="*/ 4 h 489"/>
                <a:gd name="T42" fmla="*/ 31 w 1417"/>
                <a:gd name="T43" fmla="*/ 5 h 489"/>
                <a:gd name="T44" fmla="*/ 32 w 1417"/>
                <a:gd name="T45" fmla="*/ 5 h 489"/>
                <a:gd name="T46" fmla="*/ 34 w 1417"/>
                <a:gd name="T47" fmla="*/ 6 h 489"/>
                <a:gd name="T48" fmla="*/ 35 w 1417"/>
                <a:gd name="T49" fmla="*/ 7 h 489"/>
                <a:gd name="T50" fmla="*/ 37 w 1417"/>
                <a:gd name="T51" fmla="*/ 8 h 489"/>
                <a:gd name="T52" fmla="*/ 38 w 1417"/>
                <a:gd name="T53" fmla="*/ 9 h 489"/>
                <a:gd name="T54" fmla="*/ 39 w 1417"/>
                <a:gd name="T55" fmla="*/ 9 h 489"/>
                <a:gd name="T56" fmla="*/ 41 w 1417"/>
                <a:gd name="T57" fmla="*/ 10 h 489"/>
                <a:gd name="T58" fmla="*/ 42 w 1417"/>
                <a:gd name="T59" fmla="*/ 11 h 489"/>
                <a:gd name="T60" fmla="*/ 43 w 1417"/>
                <a:gd name="T61" fmla="*/ 13 h 489"/>
                <a:gd name="T62" fmla="*/ 44 w 1417"/>
                <a:gd name="T63" fmla="*/ 14 h 489"/>
                <a:gd name="T64" fmla="*/ 45 w 1417"/>
                <a:gd name="T65" fmla="*/ 15 h 4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7"/>
                <a:gd name="T100" fmla="*/ 0 h 489"/>
                <a:gd name="T101" fmla="*/ 1417 w 1417"/>
                <a:gd name="T102" fmla="*/ 489 h 4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7" h="489">
                  <a:moveTo>
                    <a:pt x="0" y="14"/>
                  </a:moveTo>
                  <a:lnTo>
                    <a:pt x="27" y="9"/>
                  </a:lnTo>
                  <a:lnTo>
                    <a:pt x="57" y="5"/>
                  </a:lnTo>
                  <a:lnTo>
                    <a:pt x="89" y="2"/>
                  </a:lnTo>
                  <a:lnTo>
                    <a:pt x="123" y="0"/>
                  </a:lnTo>
                  <a:lnTo>
                    <a:pt x="161" y="0"/>
                  </a:lnTo>
                  <a:lnTo>
                    <a:pt x="203" y="1"/>
                  </a:lnTo>
                  <a:lnTo>
                    <a:pt x="246" y="4"/>
                  </a:lnTo>
                  <a:lnTo>
                    <a:pt x="290" y="6"/>
                  </a:lnTo>
                  <a:lnTo>
                    <a:pt x="338" y="10"/>
                  </a:lnTo>
                  <a:lnTo>
                    <a:pt x="386" y="16"/>
                  </a:lnTo>
                  <a:lnTo>
                    <a:pt x="436" y="23"/>
                  </a:lnTo>
                  <a:lnTo>
                    <a:pt x="488" y="31"/>
                  </a:lnTo>
                  <a:lnTo>
                    <a:pt x="539" y="42"/>
                  </a:lnTo>
                  <a:lnTo>
                    <a:pt x="592" y="52"/>
                  </a:lnTo>
                  <a:lnTo>
                    <a:pt x="645" y="65"/>
                  </a:lnTo>
                  <a:lnTo>
                    <a:pt x="698" y="78"/>
                  </a:lnTo>
                  <a:lnTo>
                    <a:pt x="753" y="93"/>
                  </a:lnTo>
                  <a:lnTo>
                    <a:pt x="806" y="110"/>
                  </a:lnTo>
                  <a:lnTo>
                    <a:pt x="859" y="127"/>
                  </a:lnTo>
                  <a:lnTo>
                    <a:pt x="912" y="146"/>
                  </a:lnTo>
                  <a:lnTo>
                    <a:pt x="963" y="166"/>
                  </a:lnTo>
                  <a:lnTo>
                    <a:pt x="1014" y="188"/>
                  </a:lnTo>
                  <a:lnTo>
                    <a:pt x="1064" y="212"/>
                  </a:lnTo>
                  <a:lnTo>
                    <a:pt x="1111" y="236"/>
                  </a:lnTo>
                  <a:lnTo>
                    <a:pt x="1157" y="263"/>
                  </a:lnTo>
                  <a:lnTo>
                    <a:pt x="1202" y="290"/>
                  </a:lnTo>
                  <a:lnTo>
                    <a:pt x="1245" y="319"/>
                  </a:lnTo>
                  <a:lnTo>
                    <a:pt x="1285" y="350"/>
                  </a:lnTo>
                  <a:lnTo>
                    <a:pt x="1322" y="383"/>
                  </a:lnTo>
                  <a:lnTo>
                    <a:pt x="1356" y="416"/>
                  </a:lnTo>
                  <a:lnTo>
                    <a:pt x="1389" y="452"/>
                  </a:lnTo>
                  <a:lnTo>
                    <a:pt x="1417" y="48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48" name="Freeform 10"/>
            <p:cNvSpPr>
              <a:spLocks/>
            </p:cNvSpPr>
            <p:nvPr/>
          </p:nvSpPr>
          <p:spPr bwMode="auto">
            <a:xfrm>
              <a:off x="2821" y="2019"/>
              <a:ext cx="908" cy="860"/>
            </a:xfrm>
            <a:custGeom>
              <a:avLst/>
              <a:gdLst>
                <a:gd name="T0" fmla="*/ 57 w 1816"/>
                <a:gd name="T1" fmla="*/ 54 h 1720"/>
                <a:gd name="T2" fmla="*/ 57 w 1816"/>
                <a:gd name="T3" fmla="*/ 52 h 1720"/>
                <a:gd name="T4" fmla="*/ 57 w 1816"/>
                <a:gd name="T5" fmla="*/ 50 h 1720"/>
                <a:gd name="T6" fmla="*/ 57 w 1816"/>
                <a:gd name="T7" fmla="*/ 48 h 1720"/>
                <a:gd name="T8" fmla="*/ 56 w 1816"/>
                <a:gd name="T9" fmla="*/ 46 h 1720"/>
                <a:gd name="T10" fmla="*/ 56 w 1816"/>
                <a:gd name="T11" fmla="*/ 43 h 1720"/>
                <a:gd name="T12" fmla="*/ 55 w 1816"/>
                <a:gd name="T13" fmla="*/ 41 h 1720"/>
                <a:gd name="T14" fmla="*/ 55 w 1816"/>
                <a:gd name="T15" fmla="*/ 39 h 1720"/>
                <a:gd name="T16" fmla="*/ 54 w 1816"/>
                <a:gd name="T17" fmla="*/ 37 h 1720"/>
                <a:gd name="T18" fmla="*/ 53 w 1816"/>
                <a:gd name="T19" fmla="*/ 34 h 1720"/>
                <a:gd name="T20" fmla="*/ 52 w 1816"/>
                <a:gd name="T21" fmla="*/ 31 h 1720"/>
                <a:gd name="T22" fmla="*/ 51 w 1816"/>
                <a:gd name="T23" fmla="*/ 29 h 1720"/>
                <a:gd name="T24" fmla="*/ 50 w 1816"/>
                <a:gd name="T25" fmla="*/ 27 h 1720"/>
                <a:gd name="T26" fmla="*/ 48 w 1816"/>
                <a:gd name="T27" fmla="*/ 26 h 1720"/>
                <a:gd name="T28" fmla="*/ 47 w 1816"/>
                <a:gd name="T29" fmla="*/ 24 h 1720"/>
                <a:gd name="T30" fmla="*/ 45 w 1816"/>
                <a:gd name="T31" fmla="*/ 22 h 1720"/>
                <a:gd name="T32" fmla="*/ 43 w 1816"/>
                <a:gd name="T33" fmla="*/ 20 h 1720"/>
                <a:gd name="T34" fmla="*/ 41 w 1816"/>
                <a:gd name="T35" fmla="*/ 18 h 1720"/>
                <a:gd name="T36" fmla="*/ 40 w 1816"/>
                <a:gd name="T37" fmla="*/ 15 h 1720"/>
                <a:gd name="T38" fmla="*/ 37 w 1816"/>
                <a:gd name="T39" fmla="*/ 13 h 1720"/>
                <a:gd name="T40" fmla="*/ 35 w 1816"/>
                <a:gd name="T41" fmla="*/ 12 h 1720"/>
                <a:gd name="T42" fmla="*/ 33 w 1816"/>
                <a:gd name="T43" fmla="*/ 11 h 1720"/>
                <a:gd name="T44" fmla="*/ 30 w 1816"/>
                <a:gd name="T45" fmla="*/ 9 h 1720"/>
                <a:gd name="T46" fmla="*/ 28 w 1816"/>
                <a:gd name="T47" fmla="*/ 7 h 1720"/>
                <a:gd name="T48" fmla="*/ 25 w 1816"/>
                <a:gd name="T49" fmla="*/ 6 h 1720"/>
                <a:gd name="T50" fmla="*/ 23 w 1816"/>
                <a:gd name="T51" fmla="*/ 5 h 1720"/>
                <a:gd name="T52" fmla="*/ 20 w 1816"/>
                <a:gd name="T53" fmla="*/ 3 h 1720"/>
                <a:gd name="T54" fmla="*/ 17 w 1816"/>
                <a:gd name="T55" fmla="*/ 3 h 1720"/>
                <a:gd name="T56" fmla="*/ 14 w 1816"/>
                <a:gd name="T57" fmla="*/ 2 h 1720"/>
                <a:gd name="T58" fmla="*/ 11 w 1816"/>
                <a:gd name="T59" fmla="*/ 2 h 1720"/>
                <a:gd name="T60" fmla="*/ 7 w 1816"/>
                <a:gd name="T61" fmla="*/ 1 h 1720"/>
                <a:gd name="T62" fmla="*/ 4 w 1816"/>
                <a:gd name="T63" fmla="*/ 1 h 1720"/>
                <a:gd name="T64" fmla="*/ 0 w 1816"/>
                <a:gd name="T65" fmla="*/ 0 h 1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6"/>
                <a:gd name="T100" fmla="*/ 0 h 1720"/>
                <a:gd name="T101" fmla="*/ 1816 w 1816"/>
                <a:gd name="T102" fmla="*/ 1720 h 1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6" h="1720">
                  <a:moveTo>
                    <a:pt x="1816" y="1720"/>
                  </a:moveTo>
                  <a:lnTo>
                    <a:pt x="1816" y="1653"/>
                  </a:lnTo>
                  <a:lnTo>
                    <a:pt x="1812" y="1586"/>
                  </a:lnTo>
                  <a:lnTo>
                    <a:pt x="1804" y="1516"/>
                  </a:lnTo>
                  <a:lnTo>
                    <a:pt x="1792" y="1445"/>
                  </a:lnTo>
                  <a:lnTo>
                    <a:pt x="1777" y="1375"/>
                  </a:lnTo>
                  <a:lnTo>
                    <a:pt x="1759" y="1304"/>
                  </a:lnTo>
                  <a:lnTo>
                    <a:pt x="1736" y="1231"/>
                  </a:lnTo>
                  <a:lnTo>
                    <a:pt x="1709" y="1160"/>
                  </a:lnTo>
                  <a:lnTo>
                    <a:pt x="1680" y="1087"/>
                  </a:lnTo>
                  <a:lnTo>
                    <a:pt x="1647" y="1017"/>
                  </a:lnTo>
                  <a:lnTo>
                    <a:pt x="1610" y="946"/>
                  </a:lnTo>
                  <a:lnTo>
                    <a:pt x="1569" y="876"/>
                  </a:lnTo>
                  <a:lnTo>
                    <a:pt x="1525" y="807"/>
                  </a:lnTo>
                  <a:lnTo>
                    <a:pt x="1476" y="739"/>
                  </a:lnTo>
                  <a:lnTo>
                    <a:pt x="1426" y="674"/>
                  </a:lnTo>
                  <a:lnTo>
                    <a:pt x="1370" y="609"/>
                  </a:lnTo>
                  <a:lnTo>
                    <a:pt x="1312" y="547"/>
                  </a:lnTo>
                  <a:lnTo>
                    <a:pt x="1249" y="487"/>
                  </a:lnTo>
                  <a:lnTo>
                    <a:pt x="1183" y="429"/>
                  </a:lnTo>
                  <a:lnTo>
                    <a:pt x="1113" y="374"/>
                  </a:lnTo>
                  <a:lnTo>
                    <a:pt x="1041" y="322"/>
                  </a:lnTo>
                  <a:lnTo>
                    <a:pt x="964" y="273"/>
                  </a:lnTo>
                  <a:lnTo>
                    <a:pt x="883" y="227"/>
                  </a:lnTo>
                  <a:lnTo>
                    <a:pt x="799" y="184"/>
                  </a:lnTo>
                  <a:lnTo>
                    <a:pt x="711" y="146"/>
                  </a:lnTo>
                  <a:lnTo>
                    <a:pt x="620" y="111"/>
                  </a:lnTo>
                  <a:lnTo>
                    <a:pt x="526" y="82"/>
                  </a:lnTo>
                  <a:lnTo>
                    <a:pt x="428" y="55"/>
                  </a:lnTo>
                  <a:lnTo>
                    <a:pt x="326" y="33"/>
                  </a:lnTo>
                  <a:lnTo>
                    <a:pt x="220" y="17"/>
                  </a:lnTo>
                  <a:lnTo>
                    <a:pt x="113"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49" name="Freeform 11"/>
            <p:cNvSpPr>
              <a:spLocks/>
            </p:cNvSpPr>
            <p:nvPr/>
          </p:nvSpPr>
          <p:spPr bwMode="auto">
            <a:xfrm>
              <a:off x="2821" y="2019"/>
              <a:ext cx="908" cy="860"/>
            </a:xfrm>
            <a:custGeom>
              <a:avLst/>
              <a:gdLst>
                <a:gd name="T0" fmla="*/ 57 w 1816"/>
                <a:gd name="T1" fmla="*/ 54 h 1720"/>
                <a:gd name="T2" fmla="*/ 57 w 1816"/>
                <a:gd name="T3" fmla="*/ 52 h 1720"/>
                <a:gd name="T4" fmla="*/ 57 w 1816"/>
                <a:gd name="T5" fmla="*/ 50 h 1720"/>
                <a:gd name="T6" fmla="*/ 57 w 1816"/>
                <a:gd name="T7" fmla="*/ 48 h 1720"/>
                <a:gd name="T8" fmla="*/ 56 w 1816"/>
                <a:gd name="T9" fmla="*/ 46 h 1720"/>
                <a:gd name="T10" fmla="*/ 56 w 1816"/>
                <a:gd name="T11" fmla="*/ 43 h 1720"/>
                <a:gd name="T12" fmla="*/ 55 w 1816"/>
                <a:gd name="T13" fmla="*/ 41 h 1720"/>
                <a:gd name="T14" fmla="*/ 55 w 1816"/>
                <a:gd name="T15" fmla="*/ 39 h 1720"/>
                <a:gd name="T16" fmla="*/ 54 w 1816"/>
                <a:gd name="T17" fmla="*/ 37 h 1720"/>
                <a:gd name="T18" fmla="*/ 53 w 1816"/>
                <a:gd name="T19" fmla="*/ 34 h 1720"/>
                <a:gd name="T20" fmla="*/ 52 w 1816"/>
                <a:gd name="T21" fmla="*/ 31 h 1720"/>
                <a:gd name="T22" fmla="*/ 51 w 1816"/>
                <a:gd name="T23" fmla="*/ 29 h 1720"/>
                <a:gd name="T24" fmla="*/ 50 w 1816"/>
                <a:gd name="T25" fmla="*/ 27 h 1720"/>
                <a:gd name="T26" fmla="*/ 48 w 1816"/>
                <a:gd name="T27" fmla="*/ 26 h 1720"/>
                <a:gd name="T28" fmla="*/ 47 w 1816"/>
                <a:gd name="T29" fmla="*/ 24 h 1720"/>
                <a:gd name="T30" fmla="*/ 45 w 1816"/>
                <a:gd name="T31" fmla="*/ 22 h 1720"/>
                <a:gd name="T32" fmla="*/ 43 w 1816"/>
                <a:gd name="T33" fmla="*/ 20 h 1720"/>
                <a:gd name="T34" fmla="*/ 41 w 1816"/>
                <a:gd name="T35" fmla="*/ 18 h 1720"/>
                <a:gd name="T36" fmla="*/ 40 w 1816"/>
                <a:gd name="T37" fmla="*/ 15 h 1720"/>
                <a:gd name="T38" fmla="*/ 37 w 1816"/>
                <a:gd name="T39" fmla="*/ 13 h 1720"/>
                <a:gd name="T40" fmla="*/ 35 w 1816"/>
                <a:gd name="T41" fmla="*/ 12 h 1720"/>
                <a:gd name="T42" fmla="*/ 33 w 1816"/>
                <a:gd name="T43" fmla="*/ 11 h 1720"/>
                <a:gd name="T44" fmla="*/ 30 w 1816"/>
                <a:gd name="T45" fmla="*/ 9 h 1720"/>
                <a:gd name="T46" fmla="*/ 28 w 1816"/>
                <a:gd name="T47" fmla="*/ 7 h 1720"/>
                <a:gd name="T48" fmla="*/ 25 w 1816"/>
                <a:gd name="T49" fmla="*/ 6 h 1720"/>
                <a:gd name="T50" fmla="*/ 23 w 1816"/>
                <a:gd name="T51" fmla="*/ 5 h 1720"/>
                <a:gd name="T52" fmla="*/ 20 w 1816"/>
                <a:gd name="T53" fmla="*/ 3 h 1720"/>
                <a:gd name="T54" fmla="*/ 17 w 1816"/>
                <a:gd name="T55" fmla="*/ 3 h 1720"/>
                <a:gd name="T56" fmla="*/ 14 w 1816"/>
                <a:gd name="T57" fmla="*/ 2 h 1720"/>
                <a:gd name="T58" fmla="*/ 11 w 1816"/>
                <a:gd name="T59" fmla="*/ 2 h 1720"/>
                <a:gd name="T60" fmla="*/ 7 w 1816"/>
                <a:gd name="T61" fmla="*/ 1 h 1720"/>
                <a:gd name="T62" fmla="*/ 4 w 1816"/>
                <a:gd name="T63" fmla="*/ 1 h 1720"/>
                <a:gd name="T64" fmla="*/ 0 w 1816"/>
                <a:gd name="T65" fmla="*/ 0 h 1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6"/>
                <a:gd name="T100" fmla="*/ 0 h 1720"/>
                <a:gd name="T101" fmla="*/ 1816 w 1816"/>
                <a:gd name="T102" fmla="*/ 1720 h 1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6" h="1720">
                  <a:moveTo>
                    <a:pt x="1816" y="1720"/>
                  </a:moveTo>
                  <a:lnTo>
                    <a:pt x="1816" y="1653"/>
                  </a:lnTo>
                  <a:lnTo>
                    <a:pt x="1812" y="1586"/>
                  </a:lnTo>
                  <a:lnTo>
                    <a:pt x="1804" y="1516"/>
                  </a:lnTo>
                  <a:lnTo>
                    <a:pt x="1792" y="1445"/>
                  </a:lnTo>
                  <a:lnTo>
                    <a:pt x="1777" y="1375"/>
                  </a:lnTo>
                  <a:lnTo>
                    <a:pt x="1759" y="1304"/>
                  </a:lnTo>
                  <a:lnTo>
                    <a:pt x="1736" y="1231"/>
                  </a:lnTo>
                  <a:lnTo>
                    <a:pt x="1709" y="1160"/>
                  </a:lnTo>
                  <a:lnTo>
                    <a:pt x="1680" y="1087"/>
                  </a:lnTo>
                  <a:lnTo>
                    <a:pt x="1647" y="1017"/>
                  </a:lnTo>
                  <a:lnTo>
                    <a:pt x="1610" y="946"/>
                  </a:lnTo>
                  <a:lnTo>
                    <a:pt x="1569" y="876"/>
                  </a:lnTo>
                  <a:lnTo>
                    <a:pt x="1525" y="807"/>
                  </a:lnTo>
                  <a:lnTo>
                    <a:pt x="1476" y="739"/>
                  </a:lnTo>
                  <a:lnTo>
                    <a:pt x="1426" y="674"/>
                  </a:lnTo>
                  <a:lnTo>
                    <a:pt x="1370" y="609"/>
                  </a:lnTo>
                  <a:lnTo>
                    <a:pt x="1312" y="547"/>
                  </a:lnTo>
                  <a:lnTo>
                    <a:pt x="1249" y="487"/>
                  </a:lnTo>
                  <a:lnTo>
                    <a:pt x="1183" y="429"/>
                  </a:lnTo>
                  <a:lnTo>
                    <a:pt x="1113" y="374"/>
                  </a:lnTo>
                  <a:lnTo>
                    <a:pt x="1041" y="322"/>
                  </a:lnTo>
                  <a:lnTo>
                    <a:pt x="964" y="273"/>
                  </a:lnTo>
                  <a:lnTo>
                    <a:pt x="883" y="227"/>
                  </a:lnTo>
                  <a:lnTo>
                    <a:pt x="799" y="184"/>
                  </a:lnTo>
                  <a:lnTo>
                    <a:pt x="711" y="146"/>
                  </a:lnTo>
                  <a:lnTo>
                    <a:pt x="620" y="111"/>
                  </a:lnTo>
                  <a:lnTo>
                    <a:pt x="526" y="82"/>
                  </a:lnTo>
                  <a:lnTo>
                    <a:pt x="428" y="55"/>
                  </a:lnTo>
                  <a:lnTo>
                    <a:pt x="326" y="33"/>
                  </a:lnTo>
                  <a:lnTo>
                    <a:pt x="220" y="17"/>
                  </a:lnTo>
                  <a:lnTo>
                    <a:pt x="113"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50" name="Freeform 12"/>
            <p:cNvSpPr>
              <a:spLocks/>
            </p:cNvSpPr>
            <p:nvPr/>
          </p:nvSpPr>
          <p:spPr bwMode="auto">
            <a:xfrm>
              <a:off x="2357" y="1987"/>
              <a:ext cx="479" cy="57"/>
            </a:xfrm>
            <a:custGeom>
              <a:avLst/>
              <a:gdLst>
                <a:gd name="T0" fmla="*/ 0 w 956"/>
                <a:gd name="T1" fmla="*/ 4 h 114"/>
                <a:gd name="T2" fmla="*/ 1 w 956"/>
                <a:gd name="T3" fmla="*/ 4 h 114"/>
                <a:gd name="T4" fmla="*/ 1 w 956"/>
                <a:gd name="T5" fmla="*/ 3 h 114"/>
                <a:gd name="T6" fmla="*/ 2 w 956"/>
                <a:gd name="T7" fmla="*/ 3 h 114"/>
                <a:gd name="T8" fmla="*/ 3 w 956"/>
                <a:gd name="T9" fmla="*/ 3 h 114"/>
                <a:gd name="T10" fmla="*/ 3 w 956"/>
                <a:gd name="T11" fmla="*/ 3 h 114"/>
                <a:gd name="T12" fmla="*/ 4 w 956"/>
                <a:gd name="T13" fmla="*/ 2 h 114"/>
                <a:gd name="T14" fmla="*/ 5 w 956"/>
                <a:gd name="T15" fmla="*/ 2 h 114"/>
                <a:gd name="T16" fmla="*/ 5 w 956"/>
                <a:gd name="T17" fmla="*/ 2 h 114"/>
                <a:gd name="T18" fmla="*/ 6 w 956"/>
                <a:gd name="T19" fmla="*/ 2 h 114"/>
                <a:gd name="T20" fmla="*/ 7 w 956"/>
                <a:gd name="T21" fmla="*/ 1 h 114"/>
                <a:gd name="T22" fmla="*/ 8 w 956"/>
                <a:gd name="T23" fmla="*/ 1 h 114"/>
                <a:gd name="T24" fmla="*/ 9 w 956"/>
                <a:gd name="T25" fmla="*/ 1 h 114"/>
                <a:gd name="T26" fmla="*/ 10 w 956"/>
                <a:gd name="T27" fmla="*/ 1 h 114"/>
                <a:gd name="T28" fmla="*/ 11 w 956"/>
                <a:gd name="T29" fmla="*/ 1 h 114"/>
                <a:gd name="T30" fmla="*/ 12 w 956"/>
                <a:gd name="T31" fmla="*/ 1 h 114"/>
                <a:gd name="T32" fmla="*/ 13 w 956"/>
                <a:gd name="T33" fmla="*/ 1 h 114"/>
                <a:gd name="T34" fmla="*/ 14 w 956"/>
                <a:gd name="T35" fmla="*/ 1 h 114"/>
                <a:gd name="T36" fmla="*/ 15 w 956"/>
                <a:gd name="T37" fmla="*/ 1 h 114"/>
                <a:gd name="T38" fmla="*/ 16 w 956"/>
                <a:gd name="T39" fmla="*/ 0 h 114"/>
                <a:gd name="T40" fmla="*/ 17 w 956"/>
                <a:gd name="T41" fmla="*/ 0 h 114"/>
                <a:gd name="T42" fmla="*/ 19 w 956"/>
                <a:gd name="T43" fmla="*/ 0 h 114"/>
                <a:gd name="T44" fmla="*/ 20 w 956"/>
                <a:gd name="T45" fmla="*/ 1 h 114"/>
                <a:gd name="T46" fmla="*/ 21 w 956"/>
                <a:gd name="T47" fmla="*/ 1 h 114"/>
                <a:gd name="T48" fmla="*/ 22 w 956"/>
                <a:gd name="T49" fmla="*/ 1 h 114"/>
                <a:gd name="T50" fmla="*/ 23 w 956"/>
                <a:gd name="T51" fmla="*/ 1 h 114"/>
                <a:gd name="T52" fmla="*/ 24 w 956"/>
                <a:gd name="T53" fmla="*/ 1 h 114"/>
                <a:gd name="T54" fmla="*/ 25 w 956"/>
                <a:gd name="T55" fmla="*/ 1 h 114"/>
                <a:gd name="T56" fmla="*/ 26 w 956"/>
                <a:gd name="T57" fmla="*/ 1 h 114"/>
                <a:gd name="T58" fmla="*/ 27 w 956"/>
                <a:gd name="T59" fmla="*/ 2 h 114"/>
                <a:gd name="T60" fmla="*/ 28 w 956"/>
                <a:gd name="T61" fmla="*/ 2 h 114"/>
                <a:gd name="T62" fmla="*/ 29 w 956"/>
                <a:gd name="T63" fmla="*/ 2 h 114"/>
                <a:gd name="T64" fmla="*/ 30 w 956"/>
                <a:gd name="T65" fmla="*/ 3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6"/>
                <a:gd name="T100" fmla="*/ 0 h 114"/>
                <a:gd name="T101" fmla="*/ 956 w 956"/>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6" h="114">
                  <a:moveTo>
                    <a:pt x="0" y="114"/>
                  </a:moveTo>
                  <a:lnTo>
                    <a:pt x="14" y="105"/>
                  </a:lnTo>
                  <a:lnTo>
                    <a:pt x="29" y="95"/>
                  </a:lnTo>
                  <a:lnTo>
                    <a:pt x="46" y="85"/>
                  </a:lnTo>
                  <a:lnTo>
                    <a:pt x="66" y="77"/>
                  </a:lnTo>
                  <a:lnTo>
                    <a:pt x="86" y="68"/>
                  </a:lnTo>
                  <a:lnTo>
                    <a:pt x="108" y="60"/>
                  </a:lnTo>
                  <a:lnTo>
                    <a:pt x="132" y="52"/>
                  </a:lnTo>
                  <a:lnTo>
                    <a:pt x="158" y="45"/>
                  </a:lnTo>
                  <a:lnTo>
                    <a:pt x="185" y="38"/>
                  </a:lnTo>
                  <a:lnTo>
                    <a:pt x="213" y="31"/>
                  </a:lnTo>
                  <a:lnTo>
                    <a:pt x="243" y="26"/>
                  </a:lnTo>
                  <a:lnTo>
                    <a:pt x="273" y="20"/>
                  </a:lnTo>
                  <a:lnTo>
                    <a:pt x="304" y="15"/>
                  </a:lnTo>
                  <a:lnTo>
                    <a:pt x="336" y="12"/>
                  </a:lnTo>
                  <a:lnTo>
                    <a:pt x="370" y="7"/>
                  </a:lnTo>
                  <a:lnTo>
                    <a:pt x="403" y="5"/>
                  </a:lnTo>
                  <a:lnTo>
                    <a:pt x="438" y="3"/>
                  </a:lnTo>
                  <a:lnTo>
                    <a:pt x="472" y="1"/>
                  </a:lnTo>
                  <a:lnTo>
                    <a:pt x="508" y="0"/>
                  </a:lnTo>
                  <a:lnTo>
                    <a:pt x="543" y="0"/>
                  </a:lnTo>
                  <a:lnTo>
                    <a:pt x="578" y="0"/>
                  </a:lnTo>
                  <a:lnTo>
                    <a:pt x="614" y="3"/>
                  </a:lnTo>
                  <a:lnTo>
                    <a:pt x="650" y="5"/>
                  </a:lnTo>
                  <a:lnTo>
                    <a:pt x="685" y="8"/>
                  </a:lnTo>
                  <a:lnTo>
                    <a:pt x="721" y="13"/>
                  </a:lnTo>
                  <a:lnTo>
                    <a:pt x="757" y="17"/>
                  </a:lnTo>
                  <a:lnTo>
                    <a:pt x="792" y="23"/>
                  </a:lnTo>
                  <a:lnTo>
                    <a:pt x="826" y="31"/>
                  </a:lnTo>
                  <a:lnTo>
                    <a:pt x="859" y="39"/>
                  </a:lnTo>
                  <a:lnTo>
                    <a:pt x="893" y="49"/>
                  </a:lnTo>
                  <a:lnTo>
                    <a:pt x="925" y="59"/>
                  </a:lnTo>
                  <a:lnTo>
                    <a:pt x="956" y="7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51" name="Freeform 13"/>
            <p:cNvSpPr>
              <a:spLocks/>
            </p:cNvSpPr>
            <p:nvPr/>
          </p:nvSpPr>
          <p:spPr bwMode="auto">
            <a:xfrm>
              <a:off x="2357" y="1987"/>
              <a:ext cx="479" cy="57"/>
            </a:xfrm>
            <a:custGeom>
              <a:avLst/>
              <a:gdLst>
                <a:gd name="T0" fmla="*/ 0 w 956"/>
                <a:gd name="T1" fmla="*/ 4 h 114"/>
                <a:gd name="T2" fmla="*/ 1 w 956"/>
                <a:gd name="T3" fmla="*/ 4 h 114"/>
                <a:gd name="T4" fmla="*/ 1 w 956"/>
                <a:gd name="T5" fmla="*/ 3 h 114"/>
                <a:gd name="T6" fmla="*/ 2 w 956"/>
                <a:gd name="T7" fmla="*/ 3 h 114"/>
                <a:gd name="T8" fmla="*/ 3 w 956"/>
                <a:gd name="T9" fmla="*/ 3 h 114"/>
                <a:gd name="T10" fmla="*/ 3 w 956"/>
                <a:gd name="T11" fmla="*/ 3 h 114"/>
                <a:gd name="T12" fmla="*/ 4 w 956"/>
                <a:gd name="T13" fmla="*/ 2 h 114"/>
                <a:gd name="T14" fmla="*/ 5 w 956"/>
                <a:gd name="T15" fmla="*/ 2 h 114"/>
                <a:gd name="T16" fmla="*/ 5 w 956"/>
                <a:gd name="T17" fmla="*/ 2 h 114"/>
                <a:gd name="T18" fmla="*/ 6 w 956"/>
                <a:gd name="T19" fmla="*/ 2 h 114"/>
                <a:gd name="T20" fmla="*/ 7 w 956"/>
                <a:gd name="T21" fmla="*/ 1 h 114"/>
                <a:gd name="T22" fmla="*/ 8 w 956"/>
                <a:gd name="T23" fmla="*/ 1 h 114"/>
                <a:gd name="T24" fmla="*/ 9 w 956"/>
                <a:gd name="T25" fmla="*/ 1 h 114"/>
                <a:gd name="T26" fmla="*/ 10 w 956"/>
                <a:gd name="T27" fmla="*/ 1 h 114"/>
                <a:gd name="T28" fmla="*/ 11 w 956"/>
                <a:gd name="T29" fmla="*/ 1 h 114"/>
                <a:gd name="T30" fmla="*/ 12 w 956"/>
                <a:gd name="T31" fmla="*/ 1 h 114"/>
                <a:gd name="T32" fmla="*/ 13 w 956"/>
                <a:gd name="T33" fmla="*/ 1 h 114"/>
                <a:gd name="T34" fmla="*/ 14 w 956"/>
                <a:gd name="T35" fmla="*/ 1 h 114"/>
                <a:gd name="T36" fmla="*/ 15 w 956"/>
                <a:gd name="T37" fmla="*/ 1 h 114"/>
                <a:gd name="T38" fmla="*/ 16 w 956"/>
                <a:gd name="T39" fmla="*/ 0 h 114"/>
                <a:gd name="T40" fmla="*/ 17 w 956"/>
                <a:gd name="T41" fmla="*/ 0 h 114"/>
                <a:gd name="T42" fmla="*/ 19 w 956"/>
                <a:gd name="T43" fmla="*/ 0 h 114"/>
                <a:gd name="T44" fmla="*/ 20 w 956"/>
                <a:gd name="T45" fmla="*/ 1 h 114"/>
                <a:gd name="T46" fmla="*/ 21 w 956"/>
                <a:gd name="T47" fmla="*/ 1 h 114"/>
                <a:gd name="T48" fmla="*/ 22 w 956"/>
                <a:gd name="T49" fmla="*/ 1 h 114"/>
                <a:gd name="T50" fmla="*/ 23 w 956"/>
                <a:gd name="T51" fmla="*/ 1 h 114"/>
                <a:gd name="T52" fmla="*/ 24 w 956"/>
                <a:gd name="T53" fmla="*/ 1 h 114"/>
                <a:gd name="T54" fmla="*/ 25 w 956"/>
                <a:gd name="T55" fmla="*/ 1 h 114"/>
                <a:gd name="T56" fmla="*/ 26 w 956"/>
                <a:gd name="T57" fmla="*/ 1 h 114"/>
                <a:gd name="T58" fmla="*/ 27 w 956"/>
                <a:gd name="T59" fmla="*/ 2 h 114"/>
                <a:gd name="T60" fmla="*/ 28 w 956"/>
                <a:gd name="T61" fmla="*/ 2 h 114"/>
                <a:gd name="T62" fmla="*/ 29 w 956"/>
                <a:gd name="T63" fmla="*/ 2 h 114"/>
                <a:gd name="T64" fmla="*/ 30 w 956"/>
                <a:gd name="T65" fmla="*/ 3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6"/>
                <a:gd name="T100" fmla="*/ 0 h 114"/>
                <a:gd name="T101" fmla="*/ 956 w 956"/>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6" h="114">
                  <a:moveTo>
                    <a:pt x="0" y="114"/>
                  </a:moveTo>
                  <a:lnTo>
                    <a:pt x="14" y="105"/>
                  </a:lnTo>
                  <a:lnTo>
                    <a:pt x="29" y="95"/>
                  </a:lnTo>
                  <a:lnTo>
                    <a:pt x="46" y="85"/>
                  </a:lnTo>
                  <a:lnTo>
                    <a:pt x="66" y="77"/>
                  </a:lnTo>
                  <a:lnTo>
                    <a:pt x="86" y="68"/>
                  </a:lnTo>
                  <a:lnTo>
                    <a:pt x="108" y="60"/>
                  </a:lnTo>
                  <a:lnTo>
                    <a:pt x="132" y="52"/>
                  </a:lnTo>
                  <a:lnTo>
                    <a:pt x="158" y="45"/>
                  </a:lnTo>
                  <a:lnTo>
                    <a:pt x="185" y="38"/>
                  </a:lnTo>
                  <a:lnTo>
                    <a:pt x="213" y="31"/>
                  </a:lnTo>
                  <a:lnTo>
                    <a:pt x="243" y="26"/>
                  </a:lnTo>
                  <a:lnTo>
                    <a:pt x="273" y="20"/>
                  </a:lnTo>
                  <a:lnTo>
                    <a:pt x="304" y="15"/>
                  </a:lnTo>
                  <a:lnTo>
                    <a:pt x="336" y="12"/>
                  </a:lnTo>
                  <a:lnTo>
                    <a:pt x="370" y="7"/>
                  </a:lnTo>
                  <a:lnTo>
                    <a:pt x="403" y="5"/>
                  </a:lnTo>
                  <a:lnTo>
                    <a:pt x="438" y="3"/>
                  </a:lnTo>
                  <a:lnTo>
                    <a:pt x="472" y="1"/>
                  </a:lnTo>
                  <a:lnTo>
                    <a:pt x="508" y="0"/>
                  </a:lnTo>
                  <a:lnTo>
                    <a:pt x="543" y="0"/>
                  </a:lnTo>
                  <a:lnTo>
                    <a:pt x="578" y="0"/>
                  </a:lnTo>
                  <a:lnTo>
                    <a:pt x="614" y="3"/>
                  </a:lnTo>
                  <a:lnTo>
                    <a:pt x="650" y="5"/>
                  </a:lnTo>
                  <a:lnTo>
                    <a:pt x="685" y="8"/>
                  </a:lnTo>
                  <a:lnTo>
                    <a:pt x="721" y="13"/>
                  </a:lnTo>
                  <a:lnTo>
                    <a:pt x="757" y="17"/>
                  </a:lnTo>
                  <a:lnTo>
                    <a:pt x="792" y="23"/>
                  </a:lnTo>
                  <a:lnTo>
                    <a:pt x="826" y="31"/>
                  </a:lnTo>
                  <a:lnTo>
                    <a:pt x="859" y="39"/>
                  </a:lnTo>
                  <a:lnTo>
                    <a:pt x="893" y="49"/>
                  </a:lnTo>
                  <a:lnTo>
                    <a:pt x="925" y="59"/>
                  </a:lnTo>
                  <a:lnTo>
                    <a:pt x="956" y="7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52" name="Freeform 14"/>
            <p:cNvSpPr>
              <a:spLocks/>
            </p:cNvSpPr>
            <p:nvPr/>
          </p:nvSpPr>
          <p:spPr bwMode="auto">
            <a:xfrm>
              <a:off x="2830" y="1911"/>
              <a:ext cx="112" cy="112"/>
            </a:xfrm>
            <a:custGeom>
              <a:avLst/>
              <a:gdLst>
                <a:gd name="T0" fmla="*/ 2 w 224"/>
                <a:gd name="T1" fmla="*/ 0 h 225"/>
                <a:gd name="T2" fmla="*/ 2 w 224"/>
                <a:gd name="T3" fmla="*/ 0 h 225"/>
                <a:gd name="T4" fmla="*/ 2 w 224"/>
                <a:gd name="T5" fmla="*/ 0 h 225"/>
                <a:gd name="T6" fmla="*/ 1 w 224"/>
                <a:gd name="T7" fmla="*/ 1 h 225"/>
                <a:gd name="T8" fmla="*/ 1 w 224"/>
                <a:gd name="T9" fmla="*/ 2 h 225"/>
                <a:gd name="T10" fmla="*/ 1 w 224"/>
                <a:gd name="T11" fmla="*/ 3 h 225"/>
                <a:gd name="T12" fmla="*/ 1 w 224"/>
                <a:gd name="T13" fmla="*/ 4 h 225"/>
                <a:gd name="T14" fmla="*/ 0 w 224"/>
                <a:gd name="T15" fmla="*/ 6 h 225"/>
                <a:gd name="T16" fmla="*/ 1 w 224"/>
                <a:gd name="T17" fmla="*/ 7 h 225"/>
                <a:gd name="T18" fmla="*/ 1 w 224"/>
                <a:gd name="T19" fmla="*/ 6 h 225"/>
                <a:gd name="T20" fmla="*/ 1 w 224"/>
                <a:gd name="T21" fmla="*/ 6 h 225"/>
                <a:gd name="T22" fmla="*/ 1 w 224"/>
                <a:gd name="T23" fmla="*/ 6 h 225"/>
                <a:gd name="T24" fmla="*/ 1 w 224"/>
                <a:gd name="T25" fmla="*/ 6 h 225"/>
                <a:gd name="T26" fmla="*/ 1 w 224"/>
                <a:gd name="T27" fmla="*/ 5 h 225"/>
                <a:gd name="T28" fmla="*/ 2 w 224"/>
                <a:gd name="T29" fmla="*/ 5 h 225"/>
                <a:gd name="T30" fmla="*/ 2 w 224"/>
                <a:gd name="T31" fmla="*/ 4 h 225"/>
                <a:gd name="T32" fmla="*/ 2 w 224"/>
                <a:gd name="T33" fmla="*/ 4 h 225"/>
                <a:gd name="T34" fmla="*/ 3 w 224"/>
                <a:gd name="T35" fmla="*/ 3 h 225"/>
                <a:gd name="T36" fmla="*/ 4 w 224"/>
                <a:gd name="T37" fmla="*/ 2 h 225"/>
                <a:gd name="T38" fmla="*/ 4 w 224"/>
                <a:gd name="T39" fmla="*/ 2 h 225"/>
                <a:gd name="T40" fmla="*/ 5 w 224"/>
                <a:gd name="T41" fmla="*/ 1 h 225"/>
                <a:gd name="T42" fmla="*/ 5 w 224"/>
                <a:gd name="T43" fmla="*/ 1 h 225"/>
                <a:gd name="T44" fmla="*/ 6 w 224"/>
                <a:gd name="T45" fmla="*/ 0 h 225"/>
                <a:gd name="T46" fmla="*/ 7 w 224"/>
                <a:gd name="T47" fmla="*/ 0 h 225"/>
                <a:gd name="T48" fmla="*/ 7 w 224"/>
                <a:gd name="T49" fmla="*/ 0 h 2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225"/>
                <a:gd name="T77" fmla="*/ 224 w 224"/>
                <a:gd name="T78" fmla="*/ 225 h 2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225">
                  <a:moveTo>
                    <a:pt x="60" y="0"/>
                  </a:moveTo>
                  <a:lnTo>
                    <a:pt x="47" y="11"/>
                  </a:lnTo>
                  <a:lnTo>
                    <a:pt x="34" y="29"/>
                  </a:lnTo>
                  <a:lnTo>
                    <a:pt x="23" y="54"/>
                  </a:lnTo>
                  <a:lnTo>
                    <a:pt x="14" y="86"/>
                  </a:lnTo>
                  <a:lnTo>
                    <a:pt x="6" y="120"/>
                  </a:lnTo>
                  <a:lnTo>
                    <a:pt x="1" y="156"/>
                  </a:lnTo>
                  <a:lnTo>
                    <a:pt x="0" y="192"/>
                  </a:lnTo>
                  <a:lnTo>
                    <a:pt x="2" y="225"/>
                  </a:lnTo>
                  <a:lnTo>
                    <a:pt x="3" y="223"/>
                  </a:lnTo>
                  <a:lnTo>
                    <a:pt x="7" y="217"/>
                  </a:lnTo>
                  <a:lnTo>
                    <a:pt x="11" y="208"/>
                  </a:lnTo>
                  <a:lnTo>
                    <a:pt x="18" y="196"/>
                  </a:lnTo>
                  <a:lnTo>
                    <a:pt x="27" y="181"/>
                  </a:lnTo>
                  <a:lnTo>
                    <a:pt x="38" y="165"/>
                  </a:lnTo>
                  <a:lnTo>
                    <a:pt x="50" y="148"/>
                  </a:lnTo>
                  <a:lnTo>
                    <a:pt x="64" y="129"/>
                  </a:lnTo>
                  <a:lnTo>
                    <a:pt x="80" y="111"/>
                  </a:lnTo>
                  <a:lnTo>
                    <a:pt x="98" y="92"/>
                  </a:lnTo>
                  <a:lnTo>
                    <a:pt x="114" y="75"/>
                  </a:lnTo>
                  <a:lnTo>
                    <a:pt x="135" y="58"/>
                  </a:lnTo>
                  <a:lnTo>
                    <a:pt x="155" y="43"/>
                  </a:lnTo>
                  <a:lnTo>
                    <a:pt x="177" y="30"/>
                  </a:lnTo>
                  <a:lnTo>
                    <a:pt x="200" y="21"/>
                  </a:lnTo>
                  <a:lnTo>
                    <a:pt x="224"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53" name="Freeform 15"/>
            <p:cNvSpPr>
              <a:spLocks/>
            </p:cNvSpPr>
            <p:nvPr/>
          </p:nvSpPr>
          <p:spPr bwMode="auto">
            <a:xfrm>
              <a:off x="2830" y="1911"/>
              <a:ext cx="112" cy="112"/>
            </a:xfrm>
            <a:custGeom>
              <a:avLst/>
              <a:gdLst>
                <a:gd name="T0" fmla="*/ 2 w 224"/>
                <a:gd name="T1" fmla="*/ 0 h 225"/>
                <a:gd name="T2" fmla="*/ 2 w 224"/>
                <a:gd name="T3" fmla="*/ 0 h 225"/>
                <a:gd name="T4" fmla="*/ 2 w 224"/>
                <a:gd name="T5" fmla="*/ 0 h 225"/>
                <a:gd name="T6" fmla="*/ 1 w 224"/>
                <a:gd name="T7" fmla="*/ 1 h 225"/>
                <a:gd name="T8" fmla="*/ 1 w 224"/>
                <a:gd name="T9" fmla="*/ 2 h 225"/>
                <a:gd name="T10" fmla="*/ 1 w 224"/>
                <a:gd name="T11" fmla="*/ 3 h 225"/>
                <a:gd name="T12" fmla="*/ 1 w 224"/>
                <a:gd name="T13" fmla="*/ 4 h 225"/>
                <a:gd name="T14" fmla="*/ 0 w 224"/>
                <a:gd name="T15" fmla="*/ 6 h 225"/>
                <a:gd name="T16" fmla="*/ 1 w 224"/>
                <a:gd name="T17" fmla="*/ 7 h 225"/>
                <a:gd name="T18" fmla="*/ 1 w 224"/>
                <a:gd name="T19" fmla="*/ 6 h 225"/>
                <a:gd name="T20" fmla="*/ 1 w 224"/>
                <a:gd name="T21" fmla="*/ 6 h 225"/>
                <a:gd name="T22" fmla="*/ 1 w 224"/>
                <a:gd name="T23" fmla="*/ 6 h 225"/>
                <a:gd name="T24" fmla="*/ 1 w 224"/>
                <a:gd name="T25" fmla="*/ 6 h 225"/>
                <a:gd name="T26" fmla="*/ 1 w 224"/>
                <a:gd name="T27" fmla="*/ 5 h 225"/>
                <a:gd name="T28" fmla="*/ 2 w 224"/>
                <a:gd name="T29" fmla="*/ 5 h 225"/>
                <a:gd name="T30" fmla="*/ 2 w 224"/>
                <a:gd name="T31" fmla="*/ 4 h 225"/>
                <a:gd name="T32" fmla="*/ 2 w 224"/>
                <a:gd name="T33" fmla="*/ 4 h 225"/>
                <a:gd name="T34" fmla="*/ 3 w 224"/>
                <a:gd name="T35" fmla="*/ 3 h 225"/>
                <a:gd name="T36" fmla="*/ 4 w 224"/>
                <a:gd name="T37" fmla="*/ 2 h 225"/>
                <a:gd name="T38" fmla="*/ 4 w 224"/>
                <a:gd name="T39" fmla="*/ 2 h 225"/>
                <a:gd name="T40" fmla="*/ 5 w 224"/>
                <a:gd name="T41" fmla="*/ 1 h 225"/>
                <a:gd name="T42" fmla="*/ 5 w 224"/>
                <a:gd name="T43" fmla="*/ 1 h 225"/>
                <a:gd name="T44" fmla="*/ 6 w 224"/>
                <a:gd name="T45" fmla="*/ 0 h 225"/>
                <a:gd name="T46" fmla="*/ 7 w 224"/>
                <a:gd name="T47" fmla="*/ 0 h 225"/>
                <a:gd name="T48" fmla="*/ 7 w 224"/>
                <a:gd name="T49" fmla="*/ 0 h 2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225"/>
                <a:gd name="T77" fmla="*/ 224 w 224"/>
                <a:gd name="T78" fmla="*/ 225 h 2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225">
                  <a:moveTo>
                    <a:pt x="60" y="0"/>
                  </a:moveTo>
                  <a:lnTo>
                    <a:pt x="47" y="11"/>
                  </a:lnTo>
                  <a:lnTo>
                    <a:pt x="34" y="29"/>
                  </a:lnTo>
                  <a:lnTo>
                    <a:pt x="23" y="54"/>
                  </a:lnTo>
                  <a:lnTo>
                    <a:pt x="14" y="86"/>
                  </a:lnTo>
                  <a:lnTo>
                    <a:pt x="6" y="120"/>
                  </a:lnTo>
                  <a:lnTo>
                    <a:pt x="1" y="156"/>
                  </a:lnTo>
                  <a:lnTo>
                    <a:pt x="0" y="192"/>
                  </a:lnTo>
                  <a:lnTo>
                    <a:pt x="2" y="225"/>
                  </a:lnTo>
                  <a:lnTo>
                    <a:pt x="3" y="223"/>
                  </a:lnTo>
                  <a:lnTo>
                    <a:pt x="7" y="217"/>
                  </a:lnTo>
                  <a:lnTo>
                    <a:pt x="11" y="208"/>
                  </a:lnTo>
                  <a:lnTo>
                    <a:pt x="18" y="196"/>
                  </a:lnTo>
                  <a:lnTo>
                    <a:pt x="27" y="181"/>
                  </a:lnTo>
                  <a:lnTo>
                    <a:pt x="38" y="165"/>
                  </a:lnTo>
                  <a:lnTo>
                    <a:pt x="50" y="148"/>
                  </a:lnTo>
                  <a:lnTo>
                    <a:pt x="64" y="129"/>
                  </a:lnTo>
                  <a:lnTo>
                    <a:pt x="80" y="111"/>
                  </a:lnTo>
                  <a:lnTo>
                    <a:pt x="98" y="92"/>
                  </a:lnTo>
                  <a:lnTo>
                    <a:pt x="114" y="75"/>
                  </a:lnTo>
                  <a:lnTo>
                    <a:pt x="135" y="58"/>
                  </a:lnTo>
                  <a:lnTo>
                    <a:pt x="155" y="43"/>
                  </a:lnTo>
                  <a:lnTo>
                    <a:pt x="177" y="30"/>
                  </a:lnTo>
                  <a:lnTo>
                    <a:pt x="200" y="21"/>
                  </a:lnTo>
                  <a:lnTo>
                    <a:pt x="224"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54" name="Freeform 16"/>
            <p:cNvSpPr>
              <a:spLocks/>
            </p:cNvSpPr>
            <p:nvPr/>
          </p:nvSpPr>
          <p:spPr bwMode="auto">
            <a:xfrm>
              <a:off x="2831" y="1996"/>
              <a:ext cx="543" cy="101"/>
            </a:xfrm>
            <a:custGeom>
              <a:avLst/>
              <a:gdLst>
                <a:gd name="T0" fmla="*/ 0 w 1087"/>
                <a:gd name="T1" fmla="*/ 2 h 201"/>
                <a:gd name="T2" fmla="*/ 0 w 1087"/>
                <a:gd name="T3" fmla="*/ 2 h 201"/>
                <a:gd name="T4" fmla="*/ 1 w 1087"/>
                <a:gd name="T5" fmla="*/ 2 h 201"/>
                <a:gd name="T6" fmla="*/ 2 w 1087"/>
                <a:gd name="T7" fmla="*/ 1 h 201"/>
                <a:gd name="T8" fmla="*/ 3 w 1087"/>
                <a:gd name="T9" fmla="*/ 1 h 201"/>
                <a:gd name="T10" fmla="*/ 3 w 1087"/>
                <a:gd name="T11" fmla="*/ 1 h 201"/>
                <a:gd name="T12" fmla="*/ 4 w 1087"/>
                <a:gd name="T13" fmla="*/ 1 h 201"/>
                <a:gd name="T14" fmla="*/ 5 w 1087"/>
                <a:gd name="T15" fmla="*/ 1 h 201"/>
                <a:gd name="T16" fmla="*/ 6 w 1087"/>
                <a:gd name="T17" fmla="*/ 1 h 201"/>
                <a:gd name="T18" fmla="*/ 7 w 1087"/>
                <a:gd name="T19" fmla="*/ 1 h 201"/>
                <a:gd name="T20" fmla="*/ 9 w 1087"/>
                <a:gd name="T21" fmla="*/ 1 h 201"/>
                <a:gd name="T22" fmla="*/ 10 w 1087"/>
                <a:gd name="T23" fmla="*/ 0 h 201"/>
                <a:gd name="T24" fmla="*/ 11 w 1087"/>
                <a:gd name="T25" fmla="*/ 0 h 201"/>
                <a:gd name="T26" fmla="*/ 12 w 1087"/>
                <a:gd name="T27" fmla="*/ 0 h 201"/>
                <a:gd name="T28" fmla="*/ 13 w 1087"/>
                <a:gd name="T29" fmla="*/ 1 h 201"/>
                <a:gd name="T30" fmla="*/ 14 w 1087"/>
                <a:gd name="T31" fmla="*/ 1 h 201"/>
                <a:gd name="T32" fmla="*/ 16 w 1087"/>
                <a:gd name="T33" fmla="*/ 1 h 201"/>
                <a:gd name="T34" fmla="*/ 17 w 1087"/>
                <a:gd name="T35" fmla="*/ 1 h 201"/>
                <a:gd name="T36" fmla="*/ 18 w 1087"/>
                <a:gd name="T37" fmla="*/ 1 h 201"/>
                <a:gd name="T38" fmla="*/ 19 w 1087"/>
                <a:gd name="T39" fmla="*/ 1 h 201"/>
                <a:gd name="T40" fmla="*/ 20 w 1087"/>
                <a:gd name="T41" fmla="*/ 1 h 201"/>
                <a:gd name="T42" fmla="*/ 22 w 1087"/>
                <a:gd name="T43" fmla="*/ 2 h 201"/>
                <a:gd name="T44" fmla="*/ 23 w 1087"/>
                <a:gd name="T45" fmla="*/ 2 h 201"/>
                <a:gd name="T46" fmla="*/ 24 w 1087"/>
                <a:gd name="T47" fmla="*/ 2 h 201"/>
                <a:gd name="T48" fmla="*/ 25 w 1087"/>
                <a:gd name="T49" fmla="*/ 3 h 201"/>
                <a:gd name="T50" fmla="*/ 26 w 1087"/>
                <a:gd name="T51" fmla="*/ 3 h 201"/>
                <a:gd name="T52" fmla="*/ 27 w 1087"/>
                <a:gd name="T53" fmla="*/ 3 h 201"/>
                <a:gd name="T54" fmla="*/ 29 w 1087"/>
                <a:gd name="T55" fmla="*/ 4 h 201"/>
                <a:gd name="T56" fmla="*/ 30 w 1087"/>
                <a:gd name="T57" fmla="*/ 4 h 201"/>
                <a:gd name="T58" fmla="*/ 31 w 1087"/>
                <a:gd name="T59" fmla="*/ 5 h 201"/>
                <a:gd name="T60" fmla="*/ 32 w 1087"/>
                <a:gd name="T61" fmla="*/ 6 h 201"/>
                <a:gd name="T62" fmla="*/ 33 w 1087"/>
                <a:gd name="T63" fmla="*/ 6 h 201"/>
                <a:gd name="T64" fmla="*/ 33 w 1087"/>
                <a:gd name="T65" fmla="*/ 7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7"/>
                <a:gd name="T100" fmla="*/ 0 h 201"/>
                <a:gd name="T101" fmla="*/ 1087 w 1087"/>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7" h="201">
                  <a:moveTo>
                    <a:pt x="0" y="55"/>
                  </a:moveTo>
                  <a:lnTo>
                    <a:pt x="22" y="46"/>
                  </a:lnTo>
                  <a:lnTo>
                    <a:pt x="45" y="39"/>
                  </a:lnTo>
                  <a:lnTo>
                    <a:pt x="72" y="31"/>
                  </a:lnTo>
                  <a:lnTo>
                    <a:pt x="98" y="25"/>
                  </a:lnTo>
                  <a:lnTo>
                    <a:pt x="126" y="18"/>
                  </a:lnTo>
                  <a:lnTo>
                    <a:pt x="156" y="13"/>
                  </a:lnTo>
                  <a:lnTo>
                    <a:pt x="188" y="9"/>
                  </a:lnTo>
                  <a:lnTo>
                    <a:pt x="221" y="5"/>
                  </a:lnTo>
                  <a:lnTo>
                    <a:pt x="255" y="3"/>
                  </a:lnTo>
                  <a:lnTo>
                    <a:pt x="289" y="1"/>
                  </a:lnTo>
                  <a:lnTo>
                    <a:pt x="326" y="0"/>
                  </a:lnTo>
                  <a:lnTo>
                    <a:pt x="363" y="0"/>
                  </a:lnTo>
                  <a:lnTo>
                    <a:pt x="400" y="0"/>
                  </a:lnTo>
                  <a:lnTo>
                    <a:pt x="438" y="1"/>
                  </a:lnTo>
                  <a:lnTo>
                    <a:pt x="476" y="3"/>
                  </a:lnTo>
                  <a:lnTo>
                    <a:pt x="515" y="7"/>
                  </a:lnTo>
                  <a:lnTo>
                    <a:pt x="554" y="11"/>
                  </a:lnTo>
                  <a:lnTo>
                    <a:pt x="594" y="16"/>
                  </a:lnTo>
                  <a:lnTo>
                    <a:pt x="633" y="23"/>
                  </a:lnTo>
                  <a:lnTo>
                    <a:pt x="671" y="30"/>
                  </a:lnTo>
                  <a:lnTo>
                    <a:pt x="710" y="38"/>
                  </a:lnTo>
                  <a:lnTo>
                    <a:pt x="748" y="47"/>
                  </a:lnTo>
                  <a:lnTo>
                    <a:pt x="786" y="57"/>
                  </a:lnTo>
                  <a:lnTo>
                    <a:pt x="824" y="69"/>
                  </a:lnTo>
                  <a:lnTo>
                    <a:pt x="860" y="81"/>
                  </a:lnTo>
                  <a:lnTo>
                    <a:pt x="895" y="95"/>
                  </a:lnTo>
                  <a:lnTo>
                    <a:pt x="930" y="109"/>
                  </a:lnTo>
                  <a:lnTo>
                    <a:pt x="965" y="125"/>
                  </a:lnTo>
                  <a:lnTo>
                    <a:pt x="997" y="142"/>
                  </a:lnTo>
                  <a:lnTo>
                    <a:pt x="1028" y="161"/>
                  </a:lnTo>
                  <a:lnTo>
                    <a:pt x="1058" y="181"/>
                  </a:lnTo>
                  <a:lnTo>
                    <a:pt x="1087" y="20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55" name="Freeform 17"/>
            <p:cNvSpPr>
              <a:spLocks/>
            </p:cNvSpPr>
            <p:nvPr/>
          </p:nvSpPr>
          <p:spPr bwMode="auto">
            <a:xfrm>
              <a:off x="2831" y="1996"/>
              <a:ext cx="543" cy="101"/>
            </a:xfrm>
            <a:custGeom>
              <a:avLst/>
              <a:gdLst>
                <a:gd name="T0" fmla="*/ 0 w 1087"/>
                <a:gd name="T1" fmla="*/ 2 h 201"/>
                <a:gd name="T2" fmla="*/ 0 w 1087"/>
                <a:gd name="T3" fmla="*/ 2 h 201"/>
                <a:gd name="T4" fmla="*/ 1 w 1087"/>
                <a:gd name="T5" fmla="*/ 2 h 201"/>
                <a:gd name="T6" fmla="*/ 2 w 1087"/>
                <a:gd name="T7" fmla="*/ 1 h 201"/>
                <a:gd name="T8" fmla="*/ 3 w 1087"/>
                <a:gd name="T9" fmla="*/ 1 h 201"/>
                <a:gd name="T10" fmla="*/ 3 w 1087"/>
                <a:gd name="T11" fmla="*/ 1 h 201"/>
                <a:gd name="T12" fmla="*/ 4 w 1087"/>
                <a:gd name="T13" fmla="*/ 1 h 201"/>
                <a:gd name="T14" fmla="*/ 5 w 1087"/>
                <a:gd name="T15" fmla="*/ 1 h 201"/>
                <a:gd name="T16" fmla="*/ 6 w 1087"/>
                <a:gd name="T17" fmla="*/ 1 h 201"/>
                <a:gd name="T18" fmla="*/ 7 w 1087"/>
                <a:gd name="T19" fmla="*/ 1 h 201"/>
                <a:gd name="T20" fmla="*/ 9 w 1087"/>
                <a:gd name="T21" fmla="*/ 1 h 201"/>
                <a:gd name="T22" fmla="*/ 10 w 1087"/>
                <a:gd name="T23" fmla="*/ 0 h 201"/>
                <a:gd name="T24" fmla="*/ 11 w 1087"/>
                <a:gd name="T25" fmla="*/ 0 h 201"/>
                <a:gd name="T26" fmla="*/ 12 w 1087"/>
                <a:gd name="T27" fmla="*/ 0 h 201"/>
                <a:gd name="T28" fmla="*/ 13 w 1087"/>
                <a:gd name="T29" fmla="*/ 1 h 201"/>
                <a:gd name="T30" fmla="*/ 14 w 1087"/>
                <a:gd name="T31" fmla="*/ 1 h 201"/>
                <a:gd name="T32" fmla="*/ 16 w 1087"/>
                <a:gd name="T33" fmla="*/ 1 h 201"/>
                <a:gd name="T34" fmla="*/ 17 w 1087"/>
                <a:gd name="T35" fmla="*/ 1 h 201"/>
                <a:gd name="T36" fmla="*/ 18 w 1087"/>
                <a:gd name="T37" fmla="*/ 1 h 201"/>
                <a:gd name="T38" fmla="*/ 19 w 1087"/>
                <a:gd name="T39" fmla="*/ 1 h 201"/>
                <a:gd name="T40" fmla="*/ 20 w 1087"/>
                <a:gd name="T41" fmla="*/ 1 h 201"/>
                <a:gd name="T42" fmla="*/ 22 w 1087"/>
                <a:gd name="T43" fmla="*/ 2 h 201"/>
                <a:gd name="T44" fmla="*/ 23 w 1087"/>
                <a:gd name="T45" fmla="*/ 2 h 201"/>
                <a:gd name="T46" fmla="*/ 24 w 1087"/>
                <a:gd name="T47" fmla="*/ 2 h 201"/>
                <a:gd name="T48" fmla="*/ 25 w 1087"/>
                <a:gd name="T49" fmla="*/ 3 h 201"/>
                <a:gd name="T50" fmla="*/ 26 w 1087"/>
                <a:gd name="T51" fmla="*/ 3 h 201"/>
                <a:gd name="T52" fmla="*/ 27 w 1087"/>
                <a:gd name="T53" fmla="*/ 3 h 201"/>
                <a:gd name="T54" fmla="*/ 29 w 1087"/>
                <a:gd name="T55" fmla="*/ 4 h 201"/>
                <a:gd name="T56" fmla="*/ 30 w 1087"/>
                <a:gd name="T57" fmla="*/ 4 h 201"/>
                <a:gd name="T58" fmla="*/ 31 w 1087"/>
                <a:gd name="T59" fmla="*/ 5 h 201"/>
                <a:gd name="T60" fmla="*/ 32 w 1087"/>
                <a:gd name="T61" fmla="*/ 6 h 201"/>
                <a:gd name="T62" fmla="*/ 33 w 1087"/>
                <a:gd name="T63" fmla="*/ 6 h 201"/>
                <a:gd name="T64" fmla="*/ 33 w 1087"/>
                <a:gd name="T65" fmla="*/ 7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7"/>
                <a:gd name="T100" fmla="*/ 0 h 201"/>
                <a:gd name="T101" fmla="*/ 1087 w 1087"/>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7" h="201">
                  <a:moveTo>
                    <a:pt x="0" y="55"/>
                  </a:moveTo>
                  <a:lnTo>
                    <a:pt x="22" y="46"/>
                  </a:lnTo>
                  <a:lnTo>
                    <a:pt x="45" y="39"/>
                  </a:lnTo>
                  <a:lnTo>
                    <a:pt x="72" y="31"/>
                  </a:lnTo>
                  <a:lnTo>
                    <a:pt x="98" y="25"/>
                  </a:lnTo>
                  <a:lnTo>
                    <a:pt x="126" y="18"/>
                  </a:lnTo>
                  <a:lnTo>
                    <a:pt x="156" y="13"/>
                  </a:lnTo>
                  <a:lnTo>
                    <a:pt x="188" y="9"/>
                  </a:lnTo>
                  <a:lnTo>
                    <a:pt x="221" y="5"/>
                  </a:lnTo>
                  <a:lnTo>
                    <a:pt x="255" y="3"/>
                  </a:lnTo>
                  <a:lnTo>
                    <a:pt x="289" y="1"/>
                  </a:lnTo>
                  <a:lnTo>
                    <a:pt x="326" y="0"/>
                  </a:lnTo>
                  <a:lnTo>
                    <a:pt x="363" y="0"/>
                  </a:lnTo>
                  <a:lnTo>
                    <a:pt x="400" y="0"/>
                  </a:lnTo>
                  <a:lnTo>
                    <a:pt x="438" y="1"/>
                  </a:lnTo>
                  <a:lnTo>
                    <a:pt x="476" y="3"/>
                  </a:lnTo>
                  <a:lnTo>
                    <a:pt x="515" y="7"/>
                  </a:lnTo>
                  <a:lnTo>
                    <a:pt x="554" y="11"/>
                  </a:lnTo>
                  <a:lnTo>
                    <a:pt x="594" y="16"/>
                  </a:lnTo>
                  <a:lnTo>
                    <a:pt x="633" y="23"/>
                  </a:lnTo>
                  <a:lnTo>
                    <a:pt x="671" y="30"/>
                  </a:lnTo>
                  <a:lnTo>
                    <a:pt x="710" y="38"/>
                  </a:lnTo>
                  <a:lnTo>
                    <a:pt x="748" y="47"/>
                  </a:lnTo>
                  <a:lnTo>
                    <a:pt x="786" y="57"/>
                  </a:lnTo>
                  <a:lnTo>
                    <a:pt x="824" y="69"/>
                  </a:lnTo>
                  <a:lnTo>
                    <a:pt x="860" y="81"/>
                  </a:lnTo>
                  <a:lnTo>
                    <a:pt x="895" y="95"/>
                  </a:lnTo>
                  <a:lnTo>
                    <a:pt x="930" y="109"/>
                  </a:lnTo>
                  <a:lnTo>
                    <a:pt x="965" y="125"/>
                  </a:lnTo>
                  <a:lnTo>
                    <a:pt x="997" y="142"/>
                  </a:lnTo>
                  <a:lnTo>
                    <a:pt x="1028" y="161"/>
                  </a:lnTo>
                  <a:lnTo>
                    <a:pt x="1058" y="181"/>
                  </a:lnTo>
                  <a:lnTo>
                    <a:pt x="1087" y="20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56" name="Freeform 18"/>
            <p:cNvSpPr>
              <a:spLocks/>
            </p:cNvSpPr>
            <p:nvPr/>
          </p:nvSpPr>
          <p:spPr bwMode="auto">
            <a:xfrm>
              <a:off x="2833" y="1931"/>
              <a:ext cx="192" cy="88"/>
            </a:xfrm>
            <a:custGeom>
              <a:avLst/>
              <a:gdLst>
                <a:gd name="T0" fmla="*/ 0 w 382"/>
                <a:gd name="T1" fmla="*/ 6 h 176"/>
                <a:gd name="T2" fmla="*/ 1 w 382"/>
                <a:gd name="T3" fmla="*/ 5 h 176"/>
                <a:gd name="T4" fmla="*/ 2 w 382"/>
                <a:gd name="T5" fmla="*/ 5 h 176"/>
                <a:gd name="T6" fmla="*/ 2 w 382"/>
                <a:gd name="T7" fmla="*/ 3 h 176"/>
                <a:gd name="T8" fmla="*/ 3 w 382"/>
                <a:gd name="T9" fmla="*/ 3 h 176"/>
                <a:gd name="T10" fmla="*/ 4 w 382"/>
                <a:gd name="T11" fmla="*/ 3 h 176"/>
                <a:gd name="T12" fmla="*/ 4 w 382"/>
                <a:gd name="T13" fmla="*/ 3 h 176"/>
                <a:gd name="T14" fmla="*/ 5 w 382"/>
                <a:gd name="T15" fmla="*/ 1 h 176"/>
                <a:gd name="T16" fmla="*/ 6 w 382"/>
                <a:gd name="T17" fmla="*/ 1 h 176"/>
                <a:gd name="T18" fmla="*/ 7 w 382"/>
                <a:gd name="T19" fmla="*/ 1 h 176"/>
                <a:gd name="T20" fmla="*/ 8 w 382"/>
                <a:gd name="T21" fmla="*/ 1 h 176"/>
                <a:gd name="T22" fmla="*/ 9 w 382"/>
                <a:gd name="T23" fmla="*/ 1 h 176"/>
                <a:gd name="T24" fmla="*/ 9 w 382"/>
                <a:gd name="T25" fmla="*/ 1 h 176"/>
                <a:gd name="T26" fmla="*/ 10 w 382"/>
                <a:gd name="T27" fmla="*/ 1 h 176"/>
                <a:gd name="T28" fmla="*/ 11 w 382"/>
                <a:gd name="T29" fmla="*/ 1 h 176"/>
                <a:gd name="T30" fmla="*/ 12 w 382"/>
                <a:gd name="T31" fmla="*/ 0 h 176"/>
                <a:gd name="T32" fmla="*/ 13 w 382"/>
                <a:gd name="T33" fmla="*/ 1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2"/>
                <a:gd name="T52" fmla="*/ 0 h 176"/>
                <a:gd name="T53" fmla="*/ 382 w 382"/>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2" h="176">
                  <a:moveTo>
                    <a:pt x="0" y="176"/>
                  </a:moveTo>
                  <a:lnTo>
                    <a:pt x="16" y="157"/>
                  </a:lnTo>
                  <a:lnTo>
                    <a:pt x="34" y="139"/>
                  </a:lnTo>
                  <a:lnTo>
                    <a:pt x="54" y="122"/>
                  </a:lnTo>
                  <a:lnTo>
                    <a:pt x="77" y="104"/>
                  </a:lnTo>
                  <a:lnTo>
                    <a:pt x="99" y="88"/>
                  </a:lnTo>
                  <a:lnTo>
                    <a:pt x="124" y="72"/>
                  </a:lnTo>
                  <a:lnTo>
                    <a:pt x="149" y="58"/>
                  </a:lnTo>
                  <a:lnTo>
                    <a:pt x="176" y="46"/>
                  </a:lnTo>
                  <a:lnTo>
                    <a:pt x="204" y="34"/>
                  </a:lnTo>
                  <a:lnTo>
                    <a:pt x="230" y="24"/>
                  </a:lnTo>
                  <a:lnTo>
                    <a:pt x="258" y="15"/>
                  </a:lnTo>
                  <a:lnTo>
                    <a:pt x="284" y="8"/>
                  </a:lnTo>
                  <a:lnTo>
                    <a:pt x="311" y="3"/>
                  </a:lnTo>
                  <a:lnTo>
                    <a:pt x="335" y="1"/>
                  </a:lnTo>
                  <a:lnTo>
                    <a:pt x="359" y="0"/>
                  </a:lnTo>
                  <a:lnTo>
                    <a:pt x="38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57" name="Freeform 19"/>
            <p:cNvSpPr>
              <a:spLocks/>
            </p:cNvSpPr>
            <p:nvPr/>
          </p:nvSpPr>
          <p:spPr bwMode="auto">
            <a:xfrm>
              <a:off x="2833" y="1931"/>
              <a:ext cx="192" cy="88"/>
            </a:xfrm>
            <a:custGeom>
              <a:avLst/>
              <a:gdLst>
                <a:gd name="T0" fmla="*/ 0 w 382"/>
                <a:gd name="T1" fmla="*/ 6 h 176"/>
                <a:gd name="T2" fmla="*/ 1 w 382"/>
                <a:gd name="T3" fmla="*/ 5 h 176"/>
                <a:gd name="T4" fmla="*/ 2 w 382"/>
                <a:gd name="T5" fmla="*/ 5 h 176"/>
                <a:gd name="T6" fmla="*/ 2 w 382"/>
                <a:gd name="T7" fmla="*/ 3 h 176"/>
                <a:gd name="T8" fmla="*/ 3 w 382"/>
                <a:gd name="T9" fmla="*/ 3 h 176"/>
                <a:gd name="T10" fmla="*/ 4 w 382"/>
                <a:gd name="T11" fmla="*/ 3 h 176"/>
                <a:gd name="T12" fmla="*/ 4 w 382"/>
                <a:gd name="T13" fmla="*/ 3 h 176"/>
                <a:gd name="T14" fmla="*/ 5 w 382"/>
                <a:gd name="T15" fmla="*/ 1 h 176"/>
                <a:gd name="T16" fmla="*/ 6 w 382"/>
                <a:gd name="T17" fmla="*/ 1 h 176"/>
                <a:gd name="T18" fmla="*/ 7 w 382"/>
                <a:gd name="T19" fmla="*/ 1 h 176"/>
                <a:gd name="T20" fmla="*/ 8 w 382"/>
                <a:gd name="T21" fmla="*/ 1 h 176"/>
                <a:gd name="T22" fmla="*/ 9 w 382"/>
                <a:gd name="T23" fmla="*/ 1 h 176"/>
                <a:gd name="T24" fmla="*/ 9 w 382"/>
                <a:gd name="T25" fmla="*/ 1 h 176"/>
                <a:gd name="T26" fmla="*/ 10 w 382"/>
                <a:gd name="T27" fmla="*/ 1 h 176"/>
                <a:gd name="T28" fmla="*/ 11 w 382"/>
                <a:gd name="T29" fmla="*/ 1 h 176"/>
                <a:gd name="T30" fmla="*/ 12 w 382"/>
                <a:gd name="T31" fmla="*/ 0 h 176"/>
                <a:gd name="T32" fmla="*/ 13 w 382"/>
                <a:gd name="T33" fmla="*/ 1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2"/>
                <a:gd name="T52" fmla="*/ 0 h 176"/>
                <a:gd name="T53" fmla="*/ 382 w 382"/>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2" h="176">
                  <a:moveTo>
                    <a:pt x="0" y="176"/>
                  </a:moveTo>
                  <a:lnTo>
                    <a:pt x="16" y="157"/>
                  </a:lnTo>
                  <a:lnTo>
                    <a:pt x="34" y="139"/>
                  </a:lnTo>
                  <a:lnTo>
                    <a:pt x="54" y="122"/>
                  </a:lnTo>
                  <a:lnTo>
                    <a:pt x="77" y="104"/>
                  </a:lnTo>
                  <a:lnTo>
                    <a:pt x="99" y="88"/>
                  </a:lnTo>
                  <a:lnTo>
                    <a:pt x="124" y="72"/>
                  </a:lnTo>
                  <a:lnTo>
                    <a:pt x="149" y="58"/>
                  </a:lnTo>
                  <a:lnTo>
                    <a:pt x="176" y="46"/>
                  </a:lnTo>
                  <a:lnTo>
                    <a:pt x="204" y="34"/>
                  </a:lnTo>
                  <a:lnTo>
                    <a:pt x="230" y="24"/>
                  </a:lnTo>
                  <a:lnTo>
                    <a:pt x="258" y="15"/>
                  </a:lnTo>
                  <a:lnTo>
                    <a:pt x="284" y="8"/>
                  </a:lnTo>
                  <a:lnTo>
                    <a:pt x="311" y="3"/>
                  </a:lnTo>
                  <a:lnTo>
                    <a:pt x="335" y="1"/>
                  </a:lnTo>
                  <a:lnTo>
                    <a:pt x="359" y="0"/>
                  </a:lnTo>
                  <a:lnTo>
                    <a:pt x="38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58" name="Freeform 20"/>
            <p:cNvSpPr>
              <a:spLocks/>
            </p:cNvSpPr>
            <p:nvPr/>
          </p:nvSpPr>
          <p:spPr bwMode="auto">
            <a:xfrm>
              <a:off x="2761" y="1913"/>
              <a:ext cx="72" cy="110"/>
            </a:xfrm>
            <a:custGeom>
              <a:avLst/>
              <a:gdLst>
                <a:gd name="T0" fmla="*/ 4 w 145"/>
                <a:gd name="T1" fmla="*/ 6 h 221"/>
                <a:gd name="T2" fmla="*/ 4 w 145"/>
                <a:gd name="T3" fmla="*/ 6 h 221"/>
                <a:gd name="T4" fmla="*/ 3 w 145"/>
                <a:gd name="T5" fmla="*/ 5 h 221"/>
                <a:gd name="T6" fmla="*/ 3 w 145"/>
                <a:gd name="T7" fmla="*/ 4 h 221"/>
                <a:gd name="T8" fmla="*/ 2 w 145"/>
                <a:gd name="T9" fmla="*/ 3 h 221"/>
                <a:gd name="T10" fmla="*/ 2 w 145"/>
                <a:gd name="T11" fmla="*/ 2 h 221"/>
                <a:gd name="T12" fmla="*/ 1 w 145"/>
                <a:gd name="T13" fmla="*/ 1 h 221"/>
                <a:gd name="T14" fmla="*/ 0 w 145"/>
                <a:gd name="T15" fmla="*/ 0 h 221"/>
                <a:gd name="T16" fmla="*/ 0 w 145"/>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
                <a:gd name="T28" fmla="*/ 0 h 221"/>
                <a:gd name="T29" fmla="*/ 145 w 145"/>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 h="221">
                  <a:moveTo>
                    <a:pt x="145" y="221"/>
                  </a:moveTo>
                  <a:lnTo>
                    <a:pt x="134" y="193"/>
                  </a:lnTo>
                  <a:lnTo>
                    <a:pt x="123" y="163"/>
                  </a:lnTo>
                  <a:lnTo>
                    <a:pt x="108" y="132"/>
                  </a:lnTo>
                  <a:lnTo>
                    <a:pt x="92" y="101"/>
                  </a:lnTo>
                  <a:lnTo>
                    <a:pt x="73" y="71"/>
                  </a:lnTo>
                  <a:lnTo>
                    <a:pt x="51" y="44"/>
                  </a:lnTo>
                  <a:lnTo>
                    <a:pt x="27" y="1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59" name="Freeform 21"/>
            <p:cNvSpPr>
              <a:spLocks/>
            </p:cNvSpPr>
            <p:nvPr/>
          </p:nvSpPr>
          <p:spPr bwMode="auto">
            <a:xfrm>
              <a:off x="2761" y="1913"/>
              <a:ext cx="72" cy="110"/>
            </a:xfrm>
            <a:custGeom>
              <a:avLst/>
              <a:gdLst>
                <a:gd name="T0" fmla="*/ 4 w 145"/>
                <a:gd name="T1" fmla="*/ 6 h 221"/>
                <a:gd name="T2" fmla="*/ 4 w 145"/>
                <a:gd name="T3" fmla="*/ 6 h 221"/>
                <a:gd name="T4" fmla="*/ 3 w 145"/>
                <a:gd name="T5" fmla="*/ 5 h 221"/>
                <a:gd name="T6" fmla="*/ 3 w 145"/>
                <a:gd name="T7" fmla="*/ 4 h 221"/>
                <a:gd name="T8" fmla="*/ 2 w 145"/>
                <a:gd name="T9" fmla="*/ 3 h 221"/>
                <a:gd name="T10" fmla="*/ 2 w 145"/>
                <a:gd name="T11" fmla="*/ 2 h 221"/>
                <a:gd name="T12" fmla="*/ 1 w 145"/>
                <a:gd name="T13" fmla="*/ 1 h 221"/>
                <a:gd name="T14" fmla="*/ 0 w 145"/>
                <a:gd name="T15" fmla="*/ 0 h 221"/>
                <a:gd name="T16" fmla="*/ 0 w 145"/>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
                <a:gd name="T28" fmla="*/ 0 h 221"/>
                <a:gd name="T29" fmla="*/ 145 w 145"/>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 h="221">
                  <a:moveTo>
                    <a:pt x="145" y="221"/>
                  </a:moveTo>
                  <a:lnTo>
                    <a:pt x="134" y="193"/>
                  </a:lnTo>
                  <a:lnTo>
                    <a:pt x="123" y="163"/>
                  </a:lnTo>
                  <a:lnTo>
                    <a:pt x="108" y="132"/>
                  </a:lnTo>
                  <a:lnTo>
                    <a:pt x="92" y="101"/>
                  </a:lnTo>
                  <a:lnTo>
                    <a:pt x="73" y="71"/>
                  </a:lnTo>
                  <a:lnTo>
                    <a:pt x="51" y="44"/>
                  </a:lnTo>
                  <a:lnTo>
                    <a:pt x="27" y="1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60" name="Freeform 22"/>
            <p:cNvSpPr>
              <a:spLocks/>
            </p:cNvSpPr>
            <p:nvPr/>
          </p:nvSpPr>
          <p:spPr bwMode="auto">
            <a:xfrm>
              <a:off x="2651" y="1927"/>
              <a:ext cx="185" cy="95"/>
            </a:xfrm>
            <a:custGeom>
              <a:avLst/>
              <a:gdLst>
                <a:gd name="T0" fmla="*/ 0 w 370"/>
                <a:gd name="T1" fmla="*/ 0 h 188"/>
                <a:gd name="T2" fmla="*/ 1 w 370"/>
                <a:gd name="T3" fmla="*/ 1 h 188"/>
                <a:gd name="T4" fmla="*/ 1 w 370"/>
                <a:gd name="T5" fmla="*/ 1 h 188"/>
                <a:gd name="T6" fmla="*/ 3 w 370"/>
                <a:gd name="T7" fmla="*/ 1 h 188"/>
                <a:gd name="T8" fmla="*/ 3 w 370"/>
                <a:gd name="T9" fmla="*/ 1 h 188"/>
                <a:gd name="T10" fmla="*/ 5 w 370"/>
                <a:gd name="T11" fmla="*/ 1 h 188"/>
                <a:gd name="T12" fmla="*/ 6 w 370"/>
                <a:gd name="T13" fmla="*/ 2 h 188"/>
                <a:gd name="T14" fmla="*/ 6 w 370"/>
                <a:gd name="T15" fmla="*/ 2 h 188"/>
                <a:gd name="T16" fmla="*/ 6 w 370"/>
                <a:gd name="T17" fmla="*/ 3 h 188"/>
                <a:gd name="T18" fmla="*/ 7 w 370"/>
                <a:gd name="T19" fmla="*/ 3 h 188"/>
                <a:gd name="T20" fmla="*/ 9 w 370"/>
                <a:gd name="T21" fmla="*/ 4 h 188"/>
                <a:gd name="T22" fmla="*/ 10 w 370"/>
                <a:gd name="T23" fmla="*/ 4 h 188"/>
                <a:gd name="T24" fmla="*/ 10 w 370"/>
                <a:gd name="T25" fmla="*/ 5 h 188"/>
                <a:gd name="T26" fmla="*/ 11 w 370"/>
                <a:gd name="T27" fmla="*/ 5 h 188"/>
                <a:gd name="T28" fmla="*/ 11 w 370"/>
                <a:gd name="T29" fmla="*/ 6 h 188"/>
                <a:gd name="T30" fmla="*/ 12 w 370"/>
                <a:gd name="T31" fmla="*/ 6 h 188"/>
                <a:gd name="T32" fmla="*/ 12 w 370"/>
                <a:gd name="T33" fmla="*/ 6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
                <a:gd name="T52" fmla="*/ 0 h 188"/>
                <a:gd name="T53" fmla="*/ 370 w 370"/>
                <a:gd name="T54" fmla="*/ 188 h 1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 h="188">
                  <a:moveTo>
                    <a:pt x="0" y="0"/>
                  </a:moveTo>
                  <a:lnTo>
                    <a:pt x="26" y="1"/>
                  </a:lnTo>
                  <a:lnTo>
                    <a:pt x="53" y="5"/>
                  </a:lnTo>
                  <a:lnTo>
                    <a:pt x="81" y="11"/>
                  </a:lnTo>
                  <a:lnTo>
                    <a:pt x="110" y="20"/>
                  </a:lnTo>
                  <a:lnTo>
                    <a:pt x="139" y="32"/>
                  </a:lnTo>
                  <a:lnTo>
                    <a:pt x="166" y="44"/>
                  </a:lnTo>
                  <a:lnTo>
                    <a:pt x="195" y="58"/>
                  </a:lnTo>
                  <a:lnTo>
                    <a:pt x="223" y="73"/>
                  </a:lnTo>
                  <a:lnTo>
                    <a:pt x="249" y="88"/>
                  </a:lnTo>
                  <a:lnTo>
                    <a:pt x="273" y="104"/>
                  </a:lnTo>
                  <a:lnTo>
                    <a:pt x="297" y="121"/>
                  </a:lnTo>
                  <a:lnTo>
                    <a:pt x="317" y="135"/>
                  </a:lnTo>
                  <a:lnTo>
                    <a:pt x="335" y="150"/>
                  </a:lnTo>
                  <a:lnTo>
                    <a:pt x="351" y="164"/>
                  </a:lnTo>
                  <a:lnTo>
                    <a:pt x="362" y="177"/>
                  </a:lnTo>
                  <a:lnTo>
                    <a:pt x="370" y="18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61" name="Freeform 23"/>
            <p:cNvSpPr>
              <a:spLocks/>
            </p:cNvSpPr>
            <p:nvPr/>
          </p:nvSpPr>
          <p:spPr bwMode="auto">
            <a:xfrm>
              <a:off x="2651" y="1927"/>
              <a:ext cx="185" cy="95"/>
            </a:xfrm>
            <a:custGeom>
              <a:avLst/>
              <a:gdLst>
                <a:gd name="T0" fmla="*/ 0 w 370"/>
                <a:gd name="T1" fmla="*/ 0 h 188"/>
                <a:gd name="T2" fmla="*/ 1 w 370"/>
                <a:gd name="T3" fmla="*/ 1 h 188"/>
                <a:gd name="T4" fmla="*/ 1 w 370"/>
                <a:gd name="T5" fmla="*/ 1 h 188"/>
                <a:gd name="T6" fmla="*/ 3 w 370"/>
                <a:gd name="T7" fmla="*/ 1 h 188"/>
                <a:gd name="T8" fmla="*/ 3 w 370"/>
                <a:gd name="T9" fmla="*/ 1 h 188"/>
                <a:gd name="T10" fmla="*/ 5 w 370"/>
                <a:gd name="T11" fmla="*/ 1 h 188"/>
                <a:gd name="T12" fmla="*/ 6 w 370"/>
                <a:gd name="T13" fmla="*/ 2 h 188"/>
                <a:gd name="T14" fmla="*/ 6 w 370"/>
                <a:gd name="T15" fmla="*/ 2 h 188"/>
                <a:gd name="T16" fmla="*/ 6 w 370"/>
                <a:gd name="T17" fmla="*/ 3 h 188"/>
                <a:gd name="T18" fmla="*/ 7 w 370"/>
                <a:gd name="T19" fmla="*/ 3 h 188"/>
                <a:gd name="T20" fmla="*/ 9 w 370"/>
                <a:gd name="T21" fmla="*/ 4 h 188"/>
                <a:gd name="T22" fmla="*/ 10 w 370"/>
                <a:gd name="T23" fmla="*/ 4 h 188"/>
                <a:gd name="T24" fmla="*/ 10 w 370"/>
                <a:gd name="T25" fmla="*/ 5 h 188"/>
                <a:gd name="T26" fmla="*/ 11 w 370"/>
                <a:gd name="T27" fmla="*/ 5 h 188"/>
                <a:gd name="T28" fmla="*/ 11 w 370"/>
                <a:gd name="T29" fmla="*/ 6 h 188"/>
                <a:gd name="T30" fmla="*/ 12 w 370"/>
                <a:gd name="T31" fmla="*/ 6 h 188"/>
                <a:gd name="T32" fmla="*/ 12 w 370"/>
                <a:gd name="T33" fmla="*/ 6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
                <a:gd name="T52" fmla="*/ 0 h 188"/>
                <a:gd name="T53" fmla="*/ 370 w 370"/>
                <a:gd name="T54" fmla="*/ 188 h 1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 h="188">
                  <a:moveTo>
                    <a:pt x="0" y="0"/>
                  </a:moveTo>
                  <a:lnTo>
                    <a:pt x="26" y="1"/>
                  </a:lnTo>
                  <a:lnTo>
                    <a:pt x="53" y="5"/>
                  </a:lnTo>
                  <a:lnTo>
                    <a:pt x="81" y="11"/>
                  </a:lnTo>
                  <a:lnTo>
                    <a:pt x="110" y="20"/>
                  </a:lnTo>
                  <a:lnTo>
                    <a:pt x="139" y="32"/>
                  </a:lnTo>
                  <a:lnTo>
                    <a:pt x="166" y="44"/>
                  </a:lnTo>
                  <a:lnTo>
                    <a:pt x="195" y="58"/>
                  </a:lnTo>
                  <a:lnTo>
                    <a:pt x="223" y="73"/>
                  </a:lnTo>
                  <a:lnTo>
                    <a:pt x="249" y="88"/>
                  </a:lnTo>
                  <a:lnTo>
                    <a:pt x="273" y="104"/>
                  </a:lnTo>
                  <a:lnTo>
                    <a:pt x="297" y="121"/>
                  </a:lnTo>
                  <a:lnTo>
                    <a:pt x="317" y="135"/>
                  </a:lnTo>
                  <a:lnTo>
                    <a:pt x="335" y="150"/>
                  </a:lnTo>
                  <a:lnTo>
                    <a:pt x="351" y="164"/>
                  </a:lnTo>
                  <a:lnTo>
                    <a:pt x="362" y="177"/>
                  </a:lnTo>
                  <a:lnTo>
                    <a:pt x="370" y="18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62" name="Freeform 24"/>
            <p:cNvSpPr>
              <a:spLocks/>
            </p:cNvSpPr>
            <p:nvPr/>
          </p:nvSpPr>
          <p:spPr bwMode="auto">
            <a:xfrm>
              <a:off x="2546" y="1953"/>
              <a:ext cx="290" cy="69"/>
            </a:xfrm>
            <a:custGeom>
              <a:avLst/>
              <a:gdLst>
                <a:gd name="T0" fmla="*/ 0 w 579"/>
                <a:gd name="T1" fmla="*/ 1 h 137"/>
                <a:gd name="T2" fmla="*/ 1 w 579"/>
                <a:gd name="T3" fmla="*/ 1 h 137"/>
                <a:gd name="T4" fmla="*/ 3 w 579"/>
                <a:gd name="T5" fmla="*/ 0 h 137"/>
                <a:gd name="T6" fmla="*/ 4 w 579"/>
                <a:gd name="T7" fmla="*/ 0 h 137"/>
                <a:gd name="T8" fmla="*/ 5 w 579"/>
                <a:gd name="T9" fmla="*/ 1 h 137"/>
                <a:gd name="T10" fmla="*/ 6 w 579"/>
                <a:gd name="T11" fmla="*/ 1 h 137"/>
                <a:gd name="T12" fmla="*/ 7 w 579"/>
                <a:gd name="T13" fmla="*/ 1 h 137"/>
                <a:gd name="T14" fmla="*/ 9 w 579"/>
                <a:gd name="T15" fmla="*/ 1 h 137"/>
                <a:gd name="T16" fmla="*/ 10 w 579"/>
                <a:gd name="T17" fmla="*/ 1 h 137"/>
                <a:gd name="T18" fmla="*/ 11 w 579"/>
                <a:gd name="T19" fmla="*/ 2 h 137"/>
                <a:gd name="T20" fmla="*/ 12 w 579"/>
                <a:gd name="T21" fmla="*/ 2 h 137"/>
                <a:gd name="T22" fmla="*/ 14 w 579"/>
                <a:gd name="T23" fmla="*/ 2 h 137"/>
                <a:gd name="T24" fmla="*/ 15 w 579"/>
                <a:gd name="T25" fmla="*/ 3 h 137"/>
                <a:gd name="T26" fmla="*/ 16 w 579"/>
                <a:gd name="T27" fmla="*/ 3 h 137"/>
                <a:gd name="T28" fmla="*/ 17 w 579"/>
                <a:gd name="T29" fmla="*/ 4 h 137"/>
                <a:gd name="T30" fmla="*/ 18 w 579"/>
                <a:gd name="T31" fmla="*/ 4 h 137"/>
                <a:gd name="T32" fmla="*/ 19 w 579"/>
                <a:gd name="T33" fmla="*/ 5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9"/>
                <a:gd name="T52" fmla="*/ 0 h 137"/>
                <a:gd name="T53" fmla="*/ 579 w 579"/>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9" h="137">
                  <a:moveTo>
                    <a:pt x="0" y="6"/>
                  </a:moveTo>
                  <a:lnTo>
                    <a:pt x="31" y="2"/>
                  </a:lnTo>
                  <a:lnTo>
                    <a:pt x="65" y="0"/>
                  </a:lnTo>
                  <a:lnTo>
                    <a:pt x="101" y="0"/>
                  </a:lnTo>
                  <a:lnTo>
                    <a:pt x="140" y="2"/>
                  </a:lnTo>
                  <a:lnTo>
                    <a:pt x="179" y="6"/>
                  </a:lnTo>
                  <a:lnTo>
                    <a:pt x="221" y="11"/>
                  </a:lnTo>
                  <a:lnTo>
                    <a:pt x="261" y="19"/>
                  </a:lnTo>
                  <a:lnTo>
                    <a:pt x="303" y="27"/>
                  </a:lnTo>
                  <a:lnTo>
                    <a:pt x="344" y="37"/>
                  </a:lnTo>
                  <a:lnTo>
                    <a:pt x="383" y="48"/>
                  </a:lnTo>
                  <a:lnTo>
                    <a:pt x="423" y="60"/>
                  </a:lnTo>
                  <a:lnTo>
                    <a:pt x="459" y="74"/>
                  </a:lnTo>
                  <a:lnTo>
                    <a:pt x="494" y="89"/>
                  </a:lnTo>
                  <a:lnTo>
                    <a:pt x="525" y="104"/>
                  </a:lnTo>
                  <a:lnTo>
                    <a:pt x="554" y="120"/>
                  </a:lnTo>
                  <a:lnTo>
                    <a:pt x="579" y="13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63" name="Freeform 25"/>
            <p:cNvSpPr>
              <a:spLocks/>
            </p:cNvSpPr>
            <p:nvPr/>
          </p:nvSpPr>
          <p:spPr bwMode="auto">
            <a:xfrm>
              <a:off x="2546" y="1953"/>
              <a:ext cx="290" cy="69"/>
            </a:xfrm>
            <a:custGeom>
              <a:avLst/>
              <a:gdLst>
                <a:gd name="T0" fmla="*/ 0 w 579"/>
                <a:gd name="T1" fmla="*/ 1 h 137"/>
                <a:gd name="T2" fmla="*/ 1 w 579"/>
                <a:gd name="T3" fmla="*/ 1 h 137"/>
                <a:gd name="T4" fmla="*/ 3 w 579"/>
                <a:gd name="T5" fmla="*/ 0 h 137"/>
                <a:gd name="T6" fmla="*/ 4 w 579"/>
                <a:gd name="T7" fmla="*/ 0 h 137"/>
                <a:gd name="T8" fmla="*/ 5 w 579"/>
                <a:gd name="T9" fmla="*/ 1 h 137"/>
                <a:gd name="T10" fmla="*/ 6 w 579"/>
                <a:gd name="T11" fmla="*/ 1 h 137"/>
                <a:gd name="T12" fmla="*/ 7 w 579"/>
                <a:gd name="T13" fmla="*/ 1 h 137"/>
                <a:gd name="T14" fmla="*/ 9 w 579"/>
                <a:gd name="T15" fmla="*/ 1 h 137"/>
                <a:gd name="T16" fmla="*/ 10 w 579"/>
                <a:gd name="T17" fmla="*/ 1 h 137"/>
                <a:gd name="T18" fmla="*/ 11 w 579"/>
                <a:gd name="T19" fmla="*/ 2 h 137"/>
                <a:gd name="T20" fmla="*/ 12 w 579"/>
                <a:gd name="T21" fmla="*/ 2 h 137"/>
                <a:gd name="T22" fmla="*/ 14 w 579"/>
                <a:gd name="T23" fmla="*/ 2 h 137"/>
                <a:gd name="T24" fmla="*/ 15 w 579"/>
                <a:gd name="T25" fmla="*/ 3 h 137"/>
                <a:gd name="T26" fmla="*/ 16 w 579"/>
                <a:gd name="T27" fmla="*/ 3 h 137"/>
                <a:gd name="T28" fmla="*/ 17 w 579"/>
                <a:gd name="T29" fmla="*/ 4 h 137"/>
                <a:gd name="T30" fmla="*/ 18 w 579"/>
                <a:gd name="T31" fmla="*/ 4 h 137"/>
                <a:gd name="T32" fmla="*/ 19 w 579"/>
                <a:gd name="T33" fmla="*/ 5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9"/>
                <a:gd name="T52" fmla="*/ 0 h 137"/>
                <a:gd name="T53" fmla="*/ 579 w 579"/>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9" h="137">
                  <a:moveTo>
                    <a:pt x="0" y="6"/>
                  </a:moveTo>
                  <a:lnTo>
                    <a:pt x="31" y="2"/>
                  </a:lnTo>
                  <a:lnTo>
                    <a:pt x="65" y="0"/>
                  </a:lnTo>
                  <a:lnTo>
                    <a:pt x="101" y="0"/>
                  </a:lnTo>
                  <a:lnTo>
                    <a:pt x="140" y="2"/>
                  </a:lnTo>
                  <a:lnTo>
                    <a:pt x="179" y="6"/>
                  </a:lnTo>
                  <a:lnTo>
                    <a:pt x="221" y="11"/>
                  </a:lnTo>
                  <a:lnTo>
                    <a:pt x="261" y="19"/>
                  </a:lnTo>
                  <a:lnTo>
                    <a:pt x="303" y="27"/>
                  </a:lnTo>
                  <a:lnTo>
                    <a:pt x="344" y="37"/>
                  </a:lnTo>
                  <a:lnTo>
                    <a:pt x="383" y="48"/>
                  </a:lnTo>
                  <a:lnTo>
                    <a:pt x="423" y="60"/>
                  </a:lnTo>
                  <a:lnTo>
                    <a:pt x="459" y="74"/>
                  </a:lnTo>
                  <a:lnTo>
                    <a:pt x="494" y="89"/>
                  </a:lnTo>
                  <a:lnTo>
                    <a:pt x="525" y="104"/>
                  </a:lnTo>
                  <a:lnTo>
                    <a:pt x="554" y="120"/>
                  </a:lnTo>
                  <a:lnTo>
                    <a:pt x="579" y="13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64" name="Freeform 26"/>
            <p:cNvSpPr>
              <a:spLocks/>
            </p:cNvSpPr>
            <p:nvPr/>
          </p:nvSpPr>
          <p:spPr bwMode="auto">
            <a:xfrm>
              <a:off x="2370" y="1982"/>
              <a:ext cx="935" cy="374"/>
            </a:xfrm>
            <a:custGeom>
              <a:avLst/>
              <a:gdLst>
                <a:gd name="T0" fmla="*/ 5 w 1871"/>
                <a:gd name="T1" fmla="*/ 0 h 749"/>
                <a:gd name="T2" fmla="*/ 3 w 1871"/>
                <a:gd name="T3" fmla="*/ 2 h 749"/>
                <a:gd name="T4" fmla="*/ 1 w 1871"/>
                <a:gd name="T5" fmla="*/ 4 h 749"/>
                <a:gd name="T6" fmla="*/ 0 w 1871"/>
                <a:gd name="T7" fmla="*/ 5 h 749"/>
                <a:gd name="T8" fmla="*/ 0 w 1871"/>
                <a:gd name="T9" fmla="*/ 7 h 749"/>
                <a:gd name="T10" fmla="*/ 0 w 1871"/>
                <a:gd name="T11" fmla="*/ 9 h 749"/>
                <a:gd name="T12" fmla="*/ 0 w 1871"/>
                <a:gd name="T13" fmla="*/ 11 h 749"/>
                <a:gd name="T14" fmla="*/ 1 w 1871"/>
                <a:gd name="T15" fmla="*/ 13 h 749"/>
                <a:gd name="T16" fmla="*/ 2 w 1871"/>
                <a:gd name="T17" fmla="*/ 15 h 749"/>
                <a:gd name="T18" fmla="*/ 4 w 1871"/>
                <a:gd name="T19" fmla="*/ 17 h 749"/>
                <a:gd name="T20" fmla="*/ 7 w 1871"/>
                <a:gd name="T21" fmla="*/ 18 h 749"/>
                <a:gd name="T22" fmla="*/ 10 w 1871"/>
                <a:gd name="T23" fmla="*/ 20 h 749"/>
                <a:gd name="T24" fmla="*/ 13 w 1871"/>
                <a:gd name="T25" fmla="*/ 21 h 749"/>
                <a:gd name="T26" fmla="*/ 17 w 1871"/>
                <a:gd name="T27" fmla="*/ 22 h 749"/>
                <a:gd name="T28" fmla="*/ 22 w 1871"/>
                <a:gd name="T29" fmla="*/ 23 h 749"/>
                <a:gd name="T30" fmla="*/ 27 w 1871"/>
                <a:gd name="T31" fmla="*/ 23 h 749"/>
                <a:gd name="T32" fmla="*/ 32 w 1871"/>
                <a:gd name="T33" fmla="*/ 23 h 749"/>
                <a:gd name="T34" fmla="*/ 36 w 1871"/>
                <a:gd name="T35" fmla="*/ 23 h 749"/>
                <a:gd name="T36" fmla="*/ 39 w 1871"/>
                <a:gd name="T37" fmla="*/ 22 h 749"/>
                <a:gd name="T38" fmla="*/ 43 w 1871"/>
                <a:gd name="T39" fmla="*/ 21 h 749"/>
                <a:gd name="T40" fmla="*/ 46 w 1871"/>
                <a:gd name="T41" fmla="*/ 20 h 749"/>
                <a:gd name="T42" fmla="*/ 49 w 1871"/>
                <a:gd name="T43" fmla="*/ 18 h 749"/>
                <a:gd name="T44" fmla="*/ 52 w 1871"/>
                <a:gd name="T45" fmla="*/ 17 h 749"/>
                <a:gd name="T46" fmla="*/ 54 w 1871"/>
                <a:gd name="T47" fmla="*/ 15 h 749"/>
                <a:gd name="T48" fmla="*/ 56 w 1871"/>
                <a:gd name="T49" fmla="*/ 13 h 749"/>
                <a:gd name="T50" fmla="*/ 57 w 1871"/>
                <a:gd name="T51" fmla="*/ 11 h 749"/>
                <a:gd name="T52" fmla="*/ 58 w 1871"/>
                <a:gd name="T53" fmla="*/ 9 h 749"/>
                <a:gd name="T54" fmla="*/ 58 w 1871"/>
                <a:gd name="T55" fmla="*/ 8 h 749"/>
                <a:gd name="T56" fmla="*/ 58 w 1871"/>
                <a:gd name="T57" fmla="*/ 6 h 749"/>
                <a:gd name="T58" fmla="*/ 57 w 1871"/>
                <a:gd name="T59" fmla="*/ 4 h 749"/>
                <a:gd name="T60" fmla="*/ 56 w 1871"/>
                <a:gd name="T61" fmla="*/ 3 h 749"/>
                <a:gd name="T62" fmla="*/ 54 w 1871"/>
                <a:gd name="T63" fmla="*/ 1 h 7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71"/>
                <a:gd name="T97" fmla="*/ 0 h 749"/>
                <a:gd name="T98" fmla="*/ 1871 w 1871"/>
                <a:gd name="T99" fmla="*/ 749 h 7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71" h="749">
                  <a:moveTo>
                    <a:pt x="211" y="0"/>
                  </a:moveTo>
                  <a:lnTo>
                    <a:pt x="173" y="23"/>
                  </a:lnTo>
                  <a:lnTo>
                    <a:pt x="137" y="48"/>
                  </a:lnTo>
                  <a:lnTo>
                    <a:pt x="107" y="74"/>
                  </a:lnTo>
                  <a:lnTo>
                    <a:pt x="80" y="101"/>
                  </a:lnTo>
                  <a:lnTo>
                    <a:pt x="57" y="129"/>
                  </a:lnTo>
                  <a:lnTo>
                    <a:pt x="37" y="159"/>
                  </a:lnTo>
                  <a:lnTo>
                    <a:pt x="22" y="188"/>
                  </a:lnTo>
                  <a:lnTo>
                    <a:pt x="10" y="219"/>
                  </a:lnTo>
                  <a:lnTo>
                    <a:pt x="4" y="249"/>
                  </a:lnTo>
                  <a:lnTo>
                    <a:pt x="0" y="280"/>
                  </a:lnTo>
                  <a:lnTo>
                    <a:pt x="0" y="311"/>
                  </a:lnTo>
                  <a:lnTo>
                    <a:pt x="5" y="343"/>
                  </a:lnTo>
                  <a:lnTo>
                    <a:pt x="13" y="373"/>
                  </a:lnTo>
                  <a:lnTo>
                    <a:pt x="25" y="404"/>
                  </a:lnTo>
                  <a:lnTo>
                    <a:pt x="43" y="435"/>
                  </a:lnTo>
                  <a:lnTo>
                    <a:pt x="63" y="464"/>
                  </a:lnTo>
                  <a:lnTo>
                    <a:pt x="88" y="494"/>
                  </a:lnTo>
                  <a:lnTo>
                    <a:pt x="116" y="522"/>
                  </a:lnTo>
                  <a:lnTo>
                    <a:pt x="150" y="550"/>
                  </a:lnTo>
                  <a:lnTo>
                    <a:pt x="187" y="575"/>
                  </a:lnTo>
                  <a:lnTo>
                    <a:pt x="227" y="600"/>
                  </a:lnTo>
                  <a:lnTo>
                    <a:pt x="273" y="623"/>
                  </a:lnTo>
                  <a:lnTo>
                    <a:pt x="323" y="645"/>
                  </a:lnTo>
                  <a:lnTo>
                    <a:pt x="376" y="666"/>
                  </a:lnTo>
                  <a:lnTo>
                    <a:pt x="434" y="684"/>
                  </a:lnTo>
                  <a:lnTo>
                    <a:pt x="497" y="700"/>
                  </a:lnTo>
                  <a:lnTo>
                    <a:pt x="562" y="714"/>
                  </a:lnTo>
                  <a:lnTo>
                    <a:pt x="634" y="727"/>
                  </a:lnTo>
                  <a:lnTo>
                    <a:pt x="709" y="736"/>
                  </a:lnTo>
                  <a:lnTo>
                    <a:pt x="787" y="743"/>
                  </a:lnTo>
                  <a:lnTo>
                    <a:pt x="871" y="748"/>
                  </a:lnTo>
                  <a:lnTo>
                    <a:pt x="959" y="749"/>
                  </a:lnTo>
                  <a:lnTo>
                    <a:pt x="1026" y="748"/>
                  </a:lnTo>
                  <a:lnTo>
                    <a:pt x="1091" y="743"/>
                  </a:lnTo>
                  <a:lnTo>
                    <a:pt x="1156" y="736"/>
                  </a:lnTo>
                  <a:lnTo>
                    <a:pt x="1217" y="726"/>
                  </a:lnTo>
                  <a:lnTo>
                    <a:pt x="1277" y="714"/>
                  </a:lnTo>
                  <a:lnTo>
                    <a:pt x="1336" y="699"/>
                  </a:lnTo>
                  <a:lnTo>
                    <a:pt x="1391" y="683"/>
                  </a:lnTo>
                  <a:lnTo>
                    <a:pt x="1444" y="665"/>
                  </a:lnTo>
                  <a:lnTo>
                    <a:pt x="1493" y="645"/>
                  </a:lnTo>
                  <a:lnTo>
                    <a:pt x="1542" y="623"/>
                  </a:lnTo>
                  <a:lnTo>
                    <a:pt x="1587" y="599"/>
                  </a:lnTo>
                  <a:lnTo>
                    <a:pt x="1628" y="575"/>
                  </a:lnTo>
                  <a:lnTo>
                    <a:pt x="1667" y="548"/>
                  </a:lnTo>
                  <a:lnTo>
                    <a:pt x="1704" y="522"/>
                  </a:lnTo>
                  <a:lnTo>
                    <a:pt x="1737" y="494"/>
                  </a:lnTo>
                  <a:lnTo>
                    <a:pt x="1767" y="465"/>
                  </a:lnTo>
                  <a:lnTo>
                    <a:pt x="1792" y="437"/>
                  </a:lnTo>
                  <a:lnTo>
                    <a:pt x="1815" y="407"/>
                  </a:lnTo>
                  <a:lnTo>
                    <a:pt x="1835" y="378"/>
                  </a:lnTo>
                  <a:lnTo>
                    <a:pt x="1850" y="348"/>
                  </a:lnTo>
                  <a:lnTo>
                    <a:pt x="1861" y="318"/>
                  </a:lnTo>
                  <a:lnTo>
                    <a:pt x="1868" y="288"/>
                  </a:lnTo>
                  <a:lnTo>
                    <a:pt x="1871" y="259"/>
                  </a:lnTo>
                  <a:lnTo>
                    <a:pt x="1871" y="230"/>
                  </a:lnTo>
                  <a:lnTo>
                    <a:pt x="1866" y="203"/>
                  </a:lnTo>
                  <a:lnTo>
                    <a:pt x="1856" y="175"/>
                  </a:lnTo>
                  <a:lnTo>
                    <a:pt x="1843" y="149"/>
                  </a:lnTo>
                  <a:lnTo>
                    <a:pt x="1824" y="123"/>
                  </a:lnTo>
                  <a:lnTo>
                    <a:pt x="1801" y="100"/>
                  </a:lnTo>
                  <a:lnTo>
                    <a:pt x="1773" y="77"/>
                  </a:lnTo>
                  <a:lnTo>
                    <a:pt x="1740" y="56"/>
                  </a:lnTo>
                  <a:lnTo>
                    <a:pt x="1702"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65" name="Freeform 27"/>
            <p:cNvSpPr>
              <a:spLocks/>
            </p:cNvSpPr>
            <p:nvPr/>
          </p:nvSpPr>
          <p:spPr bwMode="auto">
            <a:xfrm>
              <a:off x="2370" y="1982"/>
              <a:ext cx="935" cy="374"/>
            </a:xfrm>
            <a:custGeom>
              <a:avLst/>
              <a:gdLst>
                <a:gd name="T0" fmla="*/ 5 w 1871"/>
                <a:gd name="T1" fmla="*/ 0 h 749"/>
                <a:gd name="T2" fmla="*/ 3 w 1871"/>
                <a:gd name="T3" fmla="*/ 2 h 749"/>
                <a:gd name="T4" fmla="*/ 1 w 1871"/>
                <a:gd name="T5" fmla="*/ 4 h 749"/>
                <a:gd name="T6" fmla="*/ 0 w 1871"/>
                <a:gd name="T7" fmla="*/ 5 h 749"/>
                <a:gd name="T8" fmla="*/ 0 w 1871"/>
                <a:gd name="T9" fmla="*/ 7 h 749"/>
                <a:gd name="T10" fmla="*/ 0 w 1871"/>
                <a:gd name="T11" fmla="*/ 9 h 749"/>
                <a:gd name="T12" fmla="*/ 0 w 1871"/>
                <a:gd name="T13" fmla="*/ 11 h 749"/>
                <a:gd name="T14" fmla="*/ 1 w 1871"/>
                <a:gd name="T15" fmla="*/ 13 h 749"/>
                <a:gd name="T16" fmla="*/ 2 w 1871"/>
                <a:gd name="T17" fmla="*/ 15 h 749"/>
                <a:gd name="T18" fmla="*/ 4 w 1871"/>
                <a:gd name="T19" fmla="*/ 17 h 749"/>
                <a:gd name="T20" fmla="*/ 7 w 1871"/>
                <a:gd name="T21" fmla="*/ 18 h 749"/>
                <a:gd name="T22" fmla="*/ 10 w 1871"/>
                <a:gd name="T23" fmla="*/ 20 h 749"/>
                <a:gd name="T24" fmla="*/ 13 w 1871"/>
                <a:gd name="T25" fmla="*/ 21 h 749"/>
                <a:gd name="T26" fmla="*/ 17 w 1871"/>
                <a:gd name="T27" fmla="*/ 22 h 749"/>
                <a:gd name="T28" fmla="*/ 22 w 1871"/>
                <a:gd name="T29" fmla="*/ 23 h 749"/>
                <a:gd name="T30" fmla="*/ 27 w 1871"/>
                <a:gd name="T31" fmla="*/ 23 h 749"/>
                <a:gd name="T32" fmla="*/ 32 w 1871"/>
                <a:gd name="T33" fmla="*/ 23 h 749"/>
                <a:gd name="T34" fmla="*/ 36 w 1871"/>
                <a:gd name="T35" fmla="*/ 23 h 749"/>
                <a:gd name="T36" fmla="*/ 39 w 1871"/>
                <a:gd name="T37" fmla="*/ 22 h 749"/>
                <a:gd name="T38" fmla="*/ 43 w 1871"/>
                <a:gd name="T39" fmla="*/ 21 h 749"/>
                <a:gd name="T40" fmla="*/ 46 w 1871"/>
                <a:gd name="T41" fmla="*/ 20 h 749"/>
                <a:gd name="T42" fmla="*/ 49 w 1871"/>
                <a:gd name="T43" fmla="*/ 18 h 749"/>
                <a:gd name="T44" fmla="*/ 52 w 1871"/>
                <a:gd name="T45" fmla="*/ 17 h 749"/>
                <a:gd name="T46" fmla="*/ 54 w 1871"/>
                <a:gd name="T47" fmla="*/ 15 h 749"/>
                <a:gd name="T48" fmla="*/ 56 w 1871"/>
                <a:gd name="T49" fmla="*/ 13 h 749"/>
                <a:gd name="T50" fmla="*/ 57 w 1871"/>
                <a:gd name="T51" fmla="*/ 11 h 749"/>
                <a:gd name="T52" fmla="*/ 58 w 1871"/>
                <a:gd name="T53" fmla="*/ 9 h 749"/>
                <a:gd name="T54" fmla="*/ 58 w 1871"/>
                <a:gd name="T55" fmla="*/ 8 h 749"/>
                <a:gd name="T56" fmla="*/ 58 w 1871"/>
                <a:gd name="T57" fmla="*/ 6 h 749"/>
                <a:gd name="T58" fmla="*/ 57 w 1871"/>
                <a:gd name="T59" fmla="*/ 4 h 749"/>
                <a:gd name="T60" fmla="*/ 56 w 1871"/>
                <a:gd name="T61" fmla="*/ 3 h 749"/>
                <a:gd name="T62" fmla="*/ 54 w 1871"/>
                <a:gd name="T63" fmla="*/ 1 h 7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71"/>
                <a:gd name="T97" fmla="*/ 0 h 749"/>
                <a:gd name="T98" fmla="*/ 1871 w 1871"/>
                <a:gd name="T99" fmla="*/ 749 h 7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71" h="749">
                  <a:moveTo>
                    <a:pt x="211" y="0"/>
                  </a:moveTo>
                  <a:lnTo>
                    <a:pt x="173" y="23"/>
                  </a:lnTo>
                  <a:lnTo>
                    <a:pt x="137" y="48"/>
                  </a:lnTo>
                  <a:lnTo>
                    <a:pt x="107" y="74"/>
                  </a:lnTo>
                  <a:lnTo>
                    <a:pt x="80" y="101"/>
                  </a:lnTo>
                  <a:lnTo>
                    <a:pt x="57" y="129"/>
                  </a:lnTo>
                  <a:lnTo>
                    <a:pt x="37" y="159"/>
                  </a:lnTo>
                  <a:lnTo>
                    <a:pt x="22" y="188"/>
                  </a:lnTo>
                  <a:lnTo>
                    <a:pt x="10" y="219"/>
                  </a:lnTo>
                  <a:lnTo>
                    <a:pt x="4" y="249"/>
                  </a:lnTo>
                  <a:lnTo>
                    <a:pt x="0" y="280"/>
                  </a:lnTo>
                  <a:lnTo>
                    <a:pt x="0" y="311"/>
                  </a:lnTo>
                  <a:lnTo>
                    <a:pt x="5" y="343"/>
                  </a:lnTo>
                  <a:lnTo>
                    <a:pt x="13" y="373"/>
                  </a:lnTo>
                  <a:lnTo>
                    <a:pt x="25" y="404"/>
                  </a:lnTo>
                  <a:lnTo>
                    <a:pt x="43" y="435"/>
                  </a:lnTo>
                  <a:lnTo>
                    <a:pt x="63" y="464"/>
                  </a:lnTo>
                  <a:lnTo>
                    <a:pt x="88" y="494"/>
                  </a:lnTo>
                  <a:lnTo>
                    <a:pt x="116" y="522"/>
                  </a:lnTo>
                  <a:lnTo>
                    <a:pt x="150" y="550"/>
                  </a:lnTo>
                  <a:lnTo>
                    <a:pt x="187" y="575"/>
                  </a:lnTo>
                  <a:lnTo>
                    <a:pt x="227" y="600"/>
                  </a:lnTo>
                  <a:lnTo>
                    <a:pt x="273" y="623"/>
                  </a:lnTo>
                  <a:lnTo>
                    <a:pt x="323" y="645"/>
                  </a:lnTo>
                  <a:lnTo>
                    <a:pt x="376" y="666"/>
                  </a:lnTo>
                  <a:lnTo>
                    <a:pt x="434" y="684"/>
                  </a:lnTo>
                  <a:lnTo>
                    <a:pt x="497" y="700"/>
                  </a:lnTo>
                  <a:lnTo>
                    <a:pt x="562" y="714"/>
                  </a:lnTo>
                  <a:lnTo>
                    <a:pt x="634" y="727"/>
                  </a:lnTo>
                  <a:lnTo>
                    <a:pt x="709" y="736"/>
                  </a:lnTo>
                  <a:lnTo>
                    <a:pt x="787" y="743"/>
                  </a:lnTo>
                  <a:lnTo>
                    <a:pt x="871" y="748"/>
                  </a:lnTo>
                  <a:lnTo>
                    <a:pt x="959" y="749"/>
                  </a:lnTo>
                  <a:lnTo>
                    <a:pt x="1026" y="748"/>
                  </a:lnTo>
                  <a:lnTo>
                    <a:pt x="1091" y="743"/>
                  </a:lnTo>
                  <a:lnTo>
                    <a:pt x="1156" y="736"/>
                  </a:lnTo>
                  <a:lnTo>
                    <a:pt x="1217" y="726"/>
                  </a:lnTo>
                  <a:lnTo>
                    <a:pt x="1277" y="714"/>
                  </a:lnTo>
                  <a:lnTo>
                    <a:pt x="1336" y="699"/>
                  </a:lnTo>
                  <a:lnTo>
                    <a:pt x="1391" y="683"/>
                  </a:lnTo>
                  <a:lnTo>
                    <a:pt x="1444" y="665"/>
                  </a:lnTo>
                  <a:lnTo>
                    <a:pt x="1493" y="645"/>
                  </a:lnTo>
                  <a:lnTo>
                    <a:pt x="1542" y="623"/>
                  </a:lnTo>
                  <a:lnTo>
                    <a:pt x="1587" y="599"/>
                  </a:lnTo>
                  <a:lnTo>
                    <a:pt x="1628" y="575"/>
                  </a:lnTo>
                  <a:lnTo>
                    <a:pt x="1667" y="548"/>
                  </a:lnTo>
                  <a:lnTo>
                    <a:pt x="1704" y="522"/>
                  </a:lnTo>
                  <a:lnTo>
                    <a:pt x="1737" y="494"/>
                  </a:lnTo>
                  <a:lnTo>
                    <a:pt x="1767" y="465"/>
                  </a:lnTo>
                  <a:lnTo>
                    <a:pt x="1792" y="437"/>
                  </a:lnTo>
                  <a:lnTo>
                    <a:pt x="1815" y="407"/>
                  </a:lnTo>
                  <a:lnTo>
                    <a:pt x="1835" y="378"/>
                  </a:lnTo>
                  <a:lnTo>
                    <a:pt x="1850" y="348"/>
                  </a:lnTo>
                  <a:lnTo>
                    <a:pt x="1861" y="318"/>
                  </a:lnTo>
                  <a:lnTo>
                    <a:pt x="1868" y="288"/>
                  </a:lnTo>
                  <a:lnTo>
                    <a:pt x="1871" y="259"/>
                  </a:lnTo>
                  <a:lnTo>
                    <a:pt x="1871" y="230"/>
                  </a:lnTo>
                  <a:lnTo>
                    <a:pt x="1866" y="203"/>
                  </a:lnTo>
                  <a:lnTo>
                    <a:pt x="1856" y="175"/>
                  </a:lnTo>
                  <a:lnTo>
                    <a:pt x="1843" y="149"/>
                  </a:lnTo>
                  <a:lnTo>
                    <a:pt x="1824" y="123"/>
                  </a:lnTo>
                  <a:lnTo>
                    <a:pt x="1801" y="100"/>
                  </a:lnTo>
                  <a:lnTo>
                    <a:pt x="1773" y="77"/>
                  </a:lnTo>
                  <a:lnTo>
                    <a:pt x="1740" y="56"/>
                  </a:lnTo>
                  <a:lnTo>
                    <a:pt x="1702"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66" name="Freeform 28"/>
            <p:cNvSpPr>
              <a:spLocks/>
            </p:cNvSpPr>
            <p:nvPr/>
          </p:nvSpPr>
          <p:spPr bwMode="auto">
            <a:xfrm>
              <a:off x="2181" y="2154"/>
              <a:ext cx="1305" cy="430"/>
            </a:xfrm>
            <a:custGeom>
              <a:avLst/>
              <a:gdLst>
                <a:gd name="T0" fmla="*/ 2 w 2609"/>
                <a:gd name="T1" fmla="*/ 1 h 862"/>
                <a:gd name="T2" fmla="*/ 1 w 2609"/>
                <a:gd name="T3" fmla="*/ 3 h 862"/>
                <a:gd name="T4" fmla="*/ 0 w 2609"/>
                <a:gd name="T5" fmla="*/ 6 h 862"/>
                <a:gd name="T6" fmla="*/ 1 w 2609"/>
                <a:gd name="T7" fmla="*/ 8 h 862"/>
                <a:gd name="T8" fmla="*/ 1 w 2609"/>
                <a:gd name="T9" fmla="*/ 10 h 862"/>
                <a:gd name="T10" fmla="*/ 3 w 2609"/>
                <a:gd name="T11" fmla="*/ 13 h 862"/>
                <a:gd name="T12" fmla="*/ 5 w 2609"/>
                <a:gd name="T13" fmla="*/ 15 h 862"/>
                <a:gd name="T14" fmla="*/ 7 w 2609"/>
                <a:gd name="T15" fmla="*/ 17 h 862"/>
                <a:gd name="T16" fmla="*/ 9 w 2609"/>
                <a:gd name="T17" fmla="*/ 19 h 862"/>
                <a:gd name="T18" fmla="*/ 13 w 2609"/>
                <a:gd name="T19" fmla="*/ 21 h 862"/>
                <a:gd name="T20" fmla="*/ 16 w 2609"/>
                <a:gd name="T21" fmla="*/ 22 h 862"/>
                <a:gd name="T22" fmla="*/ 20 w 2609"/>
                <a:gd name="T23" fmla="*/ 23 h 862"/>
                <a:gd name="T24" fmla="*/ 24 w 2609"/>
                <a:gd name="T25" fmla="*/ 25 h 862"/>
                <a:gd name="T26" fmla="*/ 29 w 2609"/>
                <a:gd name="T27" fmla="*/ 25 h 862"/>
                <a:gd name="T28" fmla="*/ 34 w 2609"/>
                <a:gd name="T29" fmla="*/ 26 h 862"/>
                <a:gd name="T30" fmla="*/ 39 w 2609"/>
                <a:gd name="T31" fmla="*/ 26 h 862"/>
                <a:gd name="T32" fmla="*/ 44 w 2609"/>
                <a:gd name="T33" fmla="*/ 26 h 862"/>
                <a:gd name="T34" fmla="*/ 49 w 2609"/>
                <a:gd name="T35" fmla="*/ 26 h 862"/>
                <a:gd name="T36" fmla="*/ 53 w 2609"/>
                <a:gd name="T37" fmla="*/ 26 h 862"/>
                <a:gd name="T38" fmla="*/ 57 w 2609"/>
                <a:gd name="T39" fmla="*/ 25 h 862"/>
                <a:gd name="T40" fmla="*/ 61 w 2609"/>
                <a:gd name="T41" fmla="*/ 24 h 862"/>
                <a:gd name="T42" fmla="*/ 64 w 2609"/>
                <a:gd name="T43" fmla="*/ 23 h 862"/>
                <a:gd name="T44" fmla="*/ 68 w 2609"/>
                <a:gd name="T45" fmla="*/ 21 h 862"/>
                <a:gd name="T46" fmla="*/ 71 w 2609"/>
                <a:gd name="T47" fmla="*/ 20 h 862"/>
                <a:gd name="T48" fmla="*/ 74 w 2609"/>
                <a:gd name="T49" fmla="*/ 18 h 862"/>
                <a:gd name="T50" fmla="*/ 76 w 2609"/>
                <a:gd name="T51" fmla="*/ 16 h 862"/>
                <a:gd name="T52" fmla="*/ 78 w 2609"/>
                <a:gd name="T53" fmla="*/ 14 h 862"/>
                <a:gd name="T54" fmla="*/ 80 w 2609"/>
                <a:gd name="T55" fmla="*/ 12 h 862"/>
                <a:gd name="T56" fmla="*/ 81 w 2609"/>
                <a:gd name="T57" fmla="*/ 10 h 862"/>
                <a:gd name="T58" fmla="*/ 82 w 2609"/>
                <a:gd name="T59" fmla="*/ 7 h 862"/>
                <a:gd name="T60" fmla="*/ 82 w 2609"/>
                <a:gd name="T61" fmla="*/ 5 h 862"/>
                <a:gd name="T62" fmla="*/ 81 w 2609"/>
                <a:gd name="T63" fmla="*/ 2 h 8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09"/>
                <a:gd name="T97" fmla="*/ 0 h 862"/>
                <a:gd name="T98" fmla="*/ 2609 w 2609"/>
                <a:gd name="T99" fmla="*/ 862 h 8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09" h="862">
                  <a:moveTo>
                    <a:pt x="62" y="0"/>
                  </a:moveTo>
                  <a:lnTo>
                    <a:pt x="41" y="39"/>
                  </a:lnTo>
                  <a:lnTo>
                    <a:pt x="23" y="79"/>
                  </a:lnTo>
                  <a:lnTo>
                    <a:pt x="12" y="118"/>
                  </a:lnTo>
                  <a:lnTo>
                    <a:pt x="4" y="156"/>
                  </a:lnTo>
                  <a:lnTo>
                    <a:pt x="0" y="195"/>
                  </a:lnTo>
                  <a:lnTo>
                    <a:pt x="1" y="234"/>
                  </a:lnTo>
                  <a:lnTo>
                    <a:pt x="7" y="272"/>
                  </a:lnTo>
                  <a:lnTo>
                    <a:pt x="18" y="310"/>
                  </a:lnTo>
                  <a:lnTo>
                    <a:pt x="31" y="347"/>
                  </a:lnTo>
                  <a:lnTo>
                    <a:pt x="50" y="384"/>
                  </a:lnTo>
                  <a:lnTo>
                    <a:pt x="73" y="420"/>
                  </a:lnTo>
                  <a:lnTo>
                    <a:pt x="99" y="455"/>
                  </a:lnTo>
                  <a:lnTo>
                    <a:pt x="129" y="490"/>
                  </a:lnTo>
                  <a:lnTo>
                    <a:pt x="163" y="523"/>
                  </a:lnTo>
                  <a:lnTo>
                    <a:pt x="201" y="556"/>
                  </a:lnTo>
                  <a:lnTo>
                    <a:pt x="242" y="587"/>
                  </a:lnTo>
                  <a:lnTo>
                    <a:pt x="287" y="617"/>
                  </a:lnTo>
                  <a:lnTo>
                    <a:pt x="336" y="645"/>
                  </a:lnTo>
                  <a:lnTo>
                    <a:pt x="387" y="673"/>
                  </a:lnTo>
                  <a:lnTo>
                    <a:pt x="443" y="698"/>
                  </a:lnTo>
                  <a:lnTo>
                    <a:pt x="502" y="723"/>
                  </a:lnTo>
                  <a:lnTo>
                    <a:pt x="563" y="746"/>
                  </a:lnTo>
                  <a:lnTo>
                    <a:pt x="628" y="766"/>
                  </a:lnTo>
                  <a:lnTo>
                    <a:pt x="695" y="786"/>
                  </a:lnTo>
                  <a:lnTo>
                    <a:pt x="767" y="803"/>
                  </a:lnTo>
                  <a:lnTo>
                    <a:pt x="840" y="818"/>
                  </a:lnTo>
                  <a:lnTo>
                    <a:pt x="916" y="831"/>
                  </a:lnTo>
                  <a:lnTo>
                    <a:pt x="995" y="842"/>
                  </a:lnTo>
                  <a:lnTo>
                    <a:pt x="1077" y="850"/>
                  </a:lnTo>
                  <a:lnTo>
                    <a:pt x="1161" y="857"/>
                  </a:lnTo>
                  <a:lnTo>
                    <a:pt x="1247" y="861"/>
                  </a:lnTo>
                  <a:lnTo>
                    <a:pt x="1336" y="862"/>
                  </a:lnTo>
                  <a:lnTo>
                    <a:pt x="1403" y="861"/>
                  </a:lnTo>
                  <a:lnTo>
                    <a:pt x="1472" y="857"/>
                  </a:lnTo>
                  <a:lnTo>
                    <a:pt x="1539" y="852"/>
                  </a:lnTo>
                  <a:lnTo>
                    <a:pt x="1605" y="845"/>
                  </a:lnTo>
                  <a:lnTo>
                    <a:pt x="1672" y="835"/>
                  </a:lnTo>
                  <a:lnTo>
                    <a:pt x="1738" y="824"/>
                  </a:lnTo>
                  <a:lnTo>
                    <a:pt x="1801" y="810"/>
                  </a:lnTo>
                  <a:lnTo>
                    <a:pt x="1865" y="795"/>
                  </a:lnTo>
                  <a:lnTo>
                    <a:pt x="1926" y="779"/>
                  </a:lnTo>
                  <a:lnTo>
                    <a:pt x="1986" y="759"/>
                  </a:lnTo>
                  <a:lnTo>
                    <a:pt x="2043" y="740"/>
                  </a:lnTo>
                  <a:lnTo>
                    <a:pt x="2100" y="718"/>
                  </a:lnTo>
                  <a:lnTo>
                    <a:pt x="2154" y="695"/>
                  </a:lnTo>
                  <a:lnTo>
                    <a:pt x="2206" y="671"/>
                  </a:lnTo>
                  <a:lnTo>
                    <a:pt x="2255" y="644"/>
                  </a:lnTo>
                  <a:lnTo>
                    <a:pt x="2303" y="617"/>
                  </a:lnTo>
                  <a:lnTo>
                    <a:pt x="2346" y="588"/>
                  </a:lnTo>
                  <a:lnTo>
                    <a:pt x="2388" y="559"/>
                  </a:lnTo>
                  <a:lnTo>
                    <a:pt x="2426" y="528"/>
                  </a:lnTo>
                  <a:lnTo>
                    <a:pt x="2462" y="496"/>
                  </a:lnTo>
                  <a:lnTo>
                    <a:pt x="2493" y="462"/>
                  </a:lnTo>
                  <a:lnTo>
                    <a:pt x="2522" y="429"/>
                  </a:lnTo>
                  <a:lnTo>
                    <a:pt x="2546" y="394"/>
                  </a:lnTo>
                  <a:lnTo>
                    <a:pt x="2566" y="359"/>
                  </a:lnTo>
                  <a:lnTo>
                    <a:pt x="2584" y="322"/>
                  </a:lnTo>
                  <a:lnTo>
                    <a:pt x="2596" y="285"/>
                  </a:lnTo>
                  <a:lnTo>
                    <a:pt x="2604" y="248"/>
                  </a:lnTo>
                  <a:lnTo>
                    <a:pt x="2609" y="209"/>
                  </a:lnTo>
                  <a:lnTo>
                    <a:pt x="2608" y="171"/>
                  </a:lnTo>
                  <a:lnTo>
                    <a:pt x="2602" y="132"/>
                  </a:lnTo>
                  <a:lnTo>
                    <a:pt x="2592" y="92"/>
                  </a:lnTo>
                  <a:lnTo>
                    <a:pt x="2577" y="5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67" name="Freeform 29"/>
            <p:cNvSpPr>
              <a:spLocks/>
            </p:cNvSpPr>
            <p:nvPr/>
          </p:nvSpPr>
          <p:spPr bwMode="auto">
            <a:xfrm>
              <a:off x="2181" y="2154"/>
              <a:ext cx="1305" cy="430"/>
            </a:xfrm>
            <a:custGeom>
              <a:avLst/>
              <a:gdLst>
                <a:gd name="T0" fmla="*/ 2 w 2609"/>
                <a:gd name="T1" fmla="*/ 1 h 862"/>
                <a:gd name="T2" fmla="*/ 1 w 2609"/>
                <a:gd name="T3" fmla="*/ 3 h 862"/>
                <a:gd name="T4" fmla="*/ 0 w 2609"/>
                <a:gd name="T5" fmla="*/ 6 h 862"/>
                <a:gd name="T6" fmla="*/ 1 w 2609"/>
                <a:gd name="T7" fmla="*/ 8 h 862"/>
                <a:gd name="T8" fmla="*/ 1 w 2609"/>
                <a:gd name="T9" fmla="*/ 10 h 862"/>
                <a:gd name="T10" fmla="*/ 3 w 2609"/>
                <a:gd name="T11" fmla="*/ 13 h 862"/>
                <a:gd name="T12" fmla="*/ 5 w 2609"/>
                <a:gd name="T13" fmla="*/ 15 h 862"/>
                <a:gd name="T14" fmla="*/ 7 w 2609"/>
                <a:gd name="T15" fmla="*/ 17 h 862"/>
                <a:gd name="T16" fmla="*/ 9 w 2609"/>
                <a:gd name="T17" fmla="*/ 19 h 862"/>
                <a:gd name="T18" fmla="*/ 13 w 2609"/>
                <a:gd name="T19" fmla="*/ 21 h 862"/>
                <a:gd name="T20" fmla="*/ 16 w 2609"/>
                <a:gd name="T21" fmla="*/ 22 h 862"/>
                <a:gd name="T22" fmla="*/ 20 w 2609"/>
                <a:gd name="T23" fmla="*/ 23 h 862"/>
                <a:gd name="T24" fmla="*/ 24 w 2609"/>
                <a:gd name="T25" fmla="*/ 25 h 862"/>
                <a:gd name="T26" fmla="*/ 29 w 2609"/>
                <a:gd name="T27" fmla="*/ 25 h 862"/>
                <a:gd name="T28" fmla="*/ 34 w 2609"/>
                <a:gd name="T29" fmla="*/ 26 h 862"/>
                <a:gd name="T30" fmla="*/ 39 w 2609"/>
                <a:gd name="T31" fmla="*/ 26 h 862"/>
                <a:gd name="T32" fmla="*/ 44 w 2609"/>
                <a:gd name="T33" fmla="*/ 26 h 862"/>
                <a:gd name="T34" fmla="*/ 49 w 2609"/>
                <a:gd name="T35" fmla="*/ 26 h 862"/>
                <a:gd name="T36" fmla="*/ 53 w 2609"/>
                <a:gd name="T37" fmla="*/ 26 h 862"/>
                <a:gd name="T38" fmla="*/ 57 w 2609"/>
                <a:gd name="T39" fmla="*/ 25 h 862"/>
                <a:gd name="T40" fmla="*/ 61 w 2609"/>
                <a:gd name="T41" fmla="*/ 24 h 862"/>
                <a:gd name="T42" fmla="*/ 64 w 2609"/>
                <a:gd name="T43" fmla="*/ 23 h 862"/>
                <a:gd name="T44" fmla="*/ 68 w 2609"/>
                <a:gd name="T45" fmla="*/ 21 h 862"/>
                <a:gd name="T46" fmla="*/ 71 w 2609"/>
                <a:gd name="T47" fmla="*/ 20 h 862"/>
                <a:gd name="T48" fmla="*/ 74 w 2609"/>
                <a:gd name="T49" fmla="*/ 18 h 862"/>
                <a:gd name="T50" fmla="*/ 76 w 2609"/>
                <a:gd name="T51" fmla="*/ 16 h 862"/>
                <a:gd name="T52" fmla="*/ 78 w 2609"/>
                <a:gd name="T53" fmla="*/ 14 h 862"/>
                <a:gd name="T54" fmla="*/ 80 w 2609"/>
                <a:gd name="T55" fmla="*/ 12 h 862"/>
                <a:gd name="T56" fmla="*/ 81 w 2609"/>
                <a:gd name="T57" fmla="*/ 10 h 862"/>
                <a:gd name="T58" fmla="*/ 82 w 2609"/>
                <a:gd name="T59" fmla="*/ 7 h 862"/>
                <a:gd name="T60" fmla="*/ 82 w 2609"/>
                <a:gd name="T61" fmla="*/ 5 h 862"/>
                <a:gd name="T62" fmla="*/ 81 w 2609"/>
                <a:gd name="T63" fmla="*/ 2 h 8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09"/>
                <a:gd name="T97" fmla="*/ 0 h 862"/>
                <a:gd name="T98" fmla="*/ 2609 w 2609"/>
                <a:gd name="T99" fmla="*/ 862 h 8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09" h="862">
                  <a:moveTo>
                    <a:pt x="62" y="0"/>
                  </a:moveTo>
                  <a:lnTo>
                    <a:pt x="41" y="39"/>
                  </a:lnTo>
                  <a:lnTo>
                    <a:pt x="23" y="79"/>
                  </a:lnTo>
                  <a:lnTo>
                    <a:pt x="12" y="118"/>
                  </a:lnTo>
                  <a:lnTo>
                    <a:pt x="4" y="156"/>
                  </a:lnTo>
                  <a:lnTo>
                    <a:pt x="0" y="195"/>
                  </a:lnTo>
                  <a:lnTo>
                    <a:pt x="1" y="234"/>
                  </a:lnTo>
                  <a:lnTo>
                    <a:pt x="7" y="272"/>
                  </a:lnTo>
                  <a:lnTo>
                    <a:pt x="18" y="310"/>
                  </a:lnTo>
                  <a:lnTo>
                    <a:pt x="31" y="347"/>
                  </a:lnTo>
                  <a:lnTo>
                    <a:pt x="50" y="384"/>
                  </a:lnTo>
                  <a:lnTo>
                    <a:pt x="73" y="420"/>
                  </a:lnTo>
                  <a:lnTo>
                    <a:pt x="99" y="455"/>
                  </a:lnTo>
                  <a:lnTo>
                    <a:pt x="129" y="490"/>
                  </a:lnTo>
                  <a:lnTo>
                    <a:pt x="163" y="523"/>
                  </a:lnTo>
                  <a:lnTo>
                    <a:pt x="201" y="556"/>
                  </a:lnTo>
                  <a:lnTo>
                    <a:pt x="242" y="587"/>
                  </a:lnTo>
                  <a:lnTo>
                    <a:pt x="287" y="617"/>
                  </a:lnTo>
                  <a:lnTo>
                    <a:pt x="336" y="645"/>
                  </a:lnTo>
                  <a:lnTo>
                    <a:pt x="387" y="673"/>
                  </a:lnTo>
                  <a:lnTo>
                    <a:pt x="443" y="698"/>
                  </a:lnTo>
                  <a:lnTo>
                    <a:pt x="502" y="723"/>
                  </a:lnTo>
                  <a:lnTo>
                    <a:pt x="563" y="746"/>
                  </a:lnTo>
                  <a:lnTo>
                    <a:pt x="628" y="766"/>
                  </a:lnTo>
                  <a:lnTo>
                    <a:pt x="695" y="786"/>
                  </a:lnTo>
                  <a:lnTo>
                    <a:pt x="767" y="803"/>
                  </a:lnTo>
                  <a:lnTo>
                    <a:pt x="840" y="818"/>
                  </a:lnTo>
                  <a:lnTo>
                    <a:pt x="916" y="831"/>
                  </a:lnTo>
                  <a:lnTo>
                    <a:pt x="995" y="842"/>
                  </a:lnTo>
                  <a:lnTo>
                    <a:pt x="1077" y="850"/>
                  </a:lnTo>
                  <a:lnTo>
                    <a:pt x="1161" y="857"/>
                  </a:lnTo>
                  <a:lnTo>
                    <a:pt x="1247" y="861"/>
                  </a:lnTo>
                  <a:lnTo>
                    <a:pt x="1336" y="862"/>
                  </a:lnTo>
                  <a:lnTo>
                    <a:pt x="1403" y="861"/>
                  </a:lnTo>
                  <a:lnTo>
                    <a:pt x="1472" y="857"/>
                  </a:lnTo>
                  <a:lnTo>
                    <a:pt x="1539" y="852"/>
                  </a:lnTo>
                  <a:lnTo>
                    <a:pt x="1605" y="845"/>
                  </a:lnTo>
                  <a:lnTo>
                    <a:pt x="1672" y="835"/>
                  </a:lnTo>
                  <a:lnTo>
                    <a:pt x="1738" y="824"/>
                  </a:lnTo>
                  <a:lnTo>
                    <a:pt x="1801" y="810"/>
                  </a:lnTo>
                  <a:lnTo>
                    <a:pt x="1865" y="795"/>
                  </a:lnTo>
                  <a:lnTo>
                    <a:pt x="1926" y="779"/>
                  </a:lnTo>
                  <a:lnTo>
                    <a:pt x="1986" y="759"/>
                  </a:lnTo>
                  <a:lnTo>
                    <a:pt x="2043" y="740"/>
                  </a:lnTo>
                  <a:lnTo>
                    <a:pt x="2100" y="718"/>
                  </a:lnTo>
                  <a:lnTo>
                    <a:pt x="2154" y="695"/>
                  </a:lnTo>
                  <a:lnTo>
                    <a:pt x="2206" y="671"/>
                  </a:lnTo>
                  <a:lnTo>
                    <a:pt x="2255" y="644"/>
                  </a:lnTo>
                  <a:lnTo>
                    <a:pt x="2303" y="617"/>
                  </a:lnTo>
                  <a:lnTo>
                    <a:pt x="2346" y="588"/>
                  </a:lnTo>
                  <a:lnTo>
                    <a:pt x="2388" y="559"/>
                  </a:lnTo>
                  <a:lnTo>
                    <a:pt x="2426" y="528"/>
                  </a:lnTo>
                  <a:lnTo>
                    <a:pt x="2462" y="496"/>
                  </a:lnTo>
                  <a:lnTo>
                    <a:pt x="2493" y="462"/>
                  </a:lnTo>
                  <a:lnTo>
                    <a:pt x="2522" y="429"/>
                  </a:lnTo>
                  <a:lnTo>
                    <a:pt x="2546" y="394"/>
                  </a:lnTo>
                  <a:lnTo>
                    <a:pt x="2566" y="359"/>
                  </a:lnTo>
                  <a:lnTo>
                    <a:pt x="2584" y="322"/>
                  </a:lnTo>
                  <a:lnTo>
                    <a:pt x="2596" y="285"/>
                  </a:lnTo>
                  <a:lnTo>
                    <a:pt x="2604" y="248"/>
                  </a:lnTo>
                  <a:lnTo>
                    <a:pt x="2609" y="209"/>
                  </a:lnTo>
                  <a:lnTo>
                    <a:pt x="2608" y="171"/>
                  </a:lnTo>
                  <a:lnTo>
                    <a:pt x="2602" y="132"/>
                  </a:lnTo>
                  <a:lnTo>
                    <a:pt x="2592" y="92"/>
                  </a:lnTo>
                  <a:lnTo>
                    <a:pt x="2577" y="5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68" name="Freeform 30"/>
            <p:cNvSpPr>
              <a:spLocks/>
            </p:cNvSpPr>
            <p:nvPr/>
          </p:nvSpPr>
          <p:spPr bwMode="auto">
            <a:xfrm>
              <a:off x="2034" y="2375"/>
              <a:ext cx="1588" cy="451"/>
            </a:xfrm>
            <a:custGeom>
              <a:avLst/>
              <a:gdLst>
                <a:gd name="T0" fmla="*/ 1 w 3176"/>
                <a:gd name="T1" fmla="*/ 1 h 903"/>
                <a:gd name="T2" fmla="*/ 1 w 3176"/>
                <a:gd name="T3" fmla="*/ 4 h 903"/>
                <a:gd name="T4" fmla="*/ 1 w 3176"/>
                <a:gd name="T5" fmla="*/ 7 h 903"/>
                <a:gd name="T6" fmla="*/ 2 w 3176"/>
                <a:gd name="T7" fmla="*/ 10 h 903"/>
                <a:gd name="T8" fmla="*/ 3 w 3176"/>
                <a:gd name="T9" fmla="*/ 12 h 903"/>
                <a:gd name="T10" fmla="*/ 6 w 3176"/>
                <a:gd name="T11" fmla="*/ 15 h 903"/>
                <a:gd name="T12" fmla="*/ 9 w 3176"/>
                <a:gd name="T13" fmla="*/ 17 h 903"/>
                <a:gd name="T14" fmla="*/ 12 w 3176"/>
                <a:gd name="T15" fmla="*/ 19 h 903"/>
                <a:gd name="T16" fmla="*/ 15 w 3176"/>
                <a:gd name="T17" fmla="*/ 21 h 903"/>
                <a:gd name="T18" fmla="*/ 19 w 3176"/>
                <a:gd name="T19" fmla="*/ 22 h 903"/>
                <a:gd name="T20" fmla="*/ 24 w 3176"/>
                <a:gd name="T21" fmla="*/ 24 h 903"/>
                <a:gd name="T22" fmla="*/ 27 w 3176"/>
                <a:gd name="T23" fmla="*/ 25 h 903"/>
                <a:gd name="T24" fmla="*/ 33 w 3176"/>
                <a:gd name="T25" fmla="*/ 26 h 903"/>
                <a:gd name="T26" fmla="*/ 38 w 3176"/>
                <a:gd name="T27" fmla="*/ 27 h 903"/>
                <a:gd name="T28" fmla="*/ 43 w 3176"/>
                <a:gd name="T29" fmla="*/ 27 h 903"/>
                <a:gd name="T30" fmla="*/ 49 w 3176"/>
                <a:gd name="T31" fmla="*/ 28 h 903"/>
                <a:gd name="T32" fmla="*/ 53 w 3176"/>
                <a:gd name="T33" fmla="*/ 28 h 903"/>
                <a:gd name="T34" fmla="*/ 57 w 3176"/>
                <a:gd name="T35" fmla="*/ 27 h 903"/>
                <a:gd name="T36" fmla="*/ 61 w 3176"/>
                <a:gd name="T37" fmla="*/ 27 h 903"/>
                <a:gd name="T38" fmla="*/ 67 w 3176"/>
                <a:gd name="T39" fmla="*/ 26 h 903"/>
                <a:gd name="T40" fmla="*/ 71 w 3176"/>
                <a:gd name="T41" fmla="*/ 25 h 903"/>
                <a:gd name="T42" fmla="*/ 76 w 3176"/>
                <a:gd name="T43" fmla="*/ 24 h 903"/>
                <a:gd name="T44" fmla="*/ 80 w 3176"/>
                <a:gd name="T45" fmla="*/ 23 h 903"/>
                <a:gd name="T46" fmla="*/ 84 w 3176"/>
                <a:gd name="T47" fmla="*/ 21 h 903"/>
                <a:gd name="T48" fmla="*/ 87 w 3176"/>
                <a:gd name="T49" fmla="*/ 19 h 903"/>
                <a:gd name="T50" fmla="*/ 91 w 3176"/>
                <a:gd name="T51" fmla="*/ 17 h 903"/>
                <a:gd name="T52" fmla="*/ 93 w 3176"/>
                <a:gd name="T53" fmla="*/ 15 h 903"/>
                <a:gd name="T54" fmla="*/ 96 w 3176"/>
                <a:gd name="T55" fmla="*/ 13 h 903"/>
                <a:gd name="T56" fmla="*/ 98 w 3176"/>
                <a:gd name="T57" fmla="*/ 10 h 903"/>
                <a:gd name="T58" fmla="*/ 99 w 3176"/>
                <a:gd name="T59" fmla="*/ 7 h 903"/>
                <a:gd name="T60" fmla="*/ 99 w 3176"/>
                <a:gd name="T61" fmla="*/ 4 h 903"/>
                <a:gd name="T62" fmla="*/ 99 w 3176"/>
                <a:gd name="T63" fmla="*/ 1 h 9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76"/>
                <a:gd name="T97" fmla="*/ 0 h 903"/>
                <a:gd name="T98" fmla="*/ 3176 w 3176"/>
                <a:gd name="T99" fmla="*/ 903 h 9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76" h="903">
                  <a:moveTo>
                    <a:pt x="8" y="4"/>
                  </a:moveTo>
                  <a:lnTo>
                    <a:pt x="1" y="53"/>
                  </a:lnTo>
                  <a:lnTo>
                    <a:pt x="0" y="100"/>
                  </a:lnTo>
                  <a:lnTo>
                    <a:pt x="4" y="147"/>
                  </a:lnTo>
                  <a:lnTo>
                    <a:pt x="12" y="193"/>
                  </a:lnTo>
                  <a:lnTo>
                    <a:pt x="23" y="237"/>
                  </a:lnTo>
                  <a:lnTo>
                    <a:pt x="41" y="281"/>
                  </a:lnTo>
                  <a:lnTo>
                    <a:pt x="61" y="323"/>
                  </a:lnTo>
                  <a:lnTo>
                    <a:pt x="87" y="365"/>
                  </a:lnTo>
                  <a:lnTo>
                    <a:pt x="115" y="405"/>
                  </a:lnTo>
                  <a:lnTo>
                    <a:pt x="149" y="444"/>
                  </a:lnTo>
                  <a:lnTo>
                    <a:pt x="186" y="482"/>
                  </a:lnTo>
                  <a:lnTo>
                    <a:pt x="226" y="518"/>
                  </a:lnTo>
                  <a:lnTo>
                    <a:pt x="271" y="554"/>
                  </a:lnTo>
                  <a:lnTo>
                    <a:pt x="318" y="587"/>
                  </a:lnTo>
                  <a:lnTo>
                    <a:pt x="369" y="619"/>
                  </a:lnTo>
                  <a:lnTo>
                    <a:pt x="424" y="649"/>
                  </a:lnTo>
                  <a:lnTo>
                    <a:pt x="481" y="679"/>
                  </a:lnTo>
                  <a:lnTo>
                    <a:pt x="542" y="707"/>
                  </a:lnTo>
                  <a:lnTo>
                    <a:pt x="604" y="732"/>
                  </a:lnTo>
                  <a:lnTo>
                    <a:pt x="671" y="757"/>
                  </a:lnTo>
                  <a:lnTo>
                    <a:pt x="739" y="780"/>
                  </a:lnTo>
                  <a:lnTo>
                    <a:pt x="810" y="800"/>
                  </a:lnTo>
                  <a:lnTo>
                    <a:pt x="883" y="820"/>
                  </a:lnTo>
                  <a:lnTo>
                    <a:pt x="959" y="837"/>
                  </a:lnTo>
                  <a:lnTo>
                    <a:pt x="1036" y="852"/>
                  </a:lnTo>
                  <a:lnTo>
                    <a:pt x="1117" y="866"/>
                  </a:lnTo>
                  <a:lnTo>
                    <a:pt x="1199" y="877"/>
                  </a:lnTo>
                  <a:lnTo>
                    <a:pt x="1282" y="887"/>
                  </a:lnTo>
                  <a:lnTo>
                    <a:pt x="1367" y="895"/>
                  </a:lnTo>
                  <a:lnTo>
                    <a:pt x="1453" y="898"/>
                  </a:lnTo>
                  <a:lnTo>
                    <a:pt x="1541" y="902"/>
                  </a:lnTo>
                  <a:lnTo>
                    <a:pt x="1631" y="903"/>
                  </a:lnTo>
                  <a:lnTo>
                    <a:pt x="1699" y="902"/>
                  </a:lnTo>
                  <a:lnTo>
                    <a:pt x="1769" y="899"/>
                  </a:lnTo>
                  <a:lnTo>
                    <a:pt x="1839" y="895"/>
                  </a:lnTo>
                  <a:lnTo>
                    <a:pt x="1911" y="888"/>
                  </a:lnTo>
                  <a:lnTo>
                    <a:pt x="1982" y="880"/>
                  </a:lnTo>
                  <a:lnTo>
                    <a:pt x="2054" y="868"/>
                  </a:lnTo>
                  <a:lnTo>
                    <a:pt x="2125" y="857"/>
                  </a:lnTo>
                  <a:lnTo>
                    <a:pt x="2197" y="842"/>
                  </a:lnTo>
                  <a:lnTo>
                    <a:pt x="2267" y="826"/>
                  </a:lnTo>
                  <a:lnTo>
                    <a:pt x="2336" y="807"/>
                  </a:lnTo>
                  <a:lnTo>
                    <a:pt x="2404" y="788"/>
                  </a:lnTo>
                  <a:lnTo>
                    <a:pt x="2471" y="767"/>
                  </a:lnTo>
                  <a:lnTo>
                    <a:pt x="2537" y="743"/>
                  </a:lnTo>
                  <a:lnTo>
                    <a:pt x="2600" y="719"/>
                  </a:lnTo>
                  <a:lnTo>
                    <a:pt x="2661" y="691"/>
                  </a:lnTo>
                  <a:lnTo>
                    <a:pt x="2720" y="663"/>
                  </a:lnTo>
                  <a:lnTo>
                    <a:pt x="2776" y="633"/>
                  </a:lnTo>
                  <a:lnTo>
                    <a:pt x="2830" y="601"/>
                  </a:lnTo>
                  <a:lnTo>
                    <a:pt x="2881" y="569"/>
                  </a:lnTo>
                  <a:lnTo>
                    <a:pt x="2928" y="533"/>
                  </a:lnTo>
                  <a:lnTo>
                    <a:pt x="2973" y="497"/>
                  </a:lnTo>
                  <a:lnTo>
                    <a:pt x="3014" y="459"/>
                  </a:lnTo>
                  <a:lnTo>
                    <a:pt x="3049" y="420"/>
                  </a:lnTo>
                  <a:lnTo>
                    <a:pt x="3082" y="379"/>
                  </a:lnTo>
                  <a:lnTo>
                    <a:pt x="3110" y="336"/>
                  </a:lnTo>
                  <a:lnTo>
                    <a:pt x="3133" y="292"/>
                  </a:lnTo>
                  <a:lnTo>
                    <a:pt x="3152" y="247"/>
                  </a:lnTo>
                  <a:lnTo>
                    <a:pt x="3166" y="200"/>
                  </a:lnTo>
                  <a:lnTo>
                    <a:pt x="3174" y="152"/>
                  </a:lnTo>
                  <a:lnTo>
                    <a:pt x="3176" y="102"/>
                  </a:lnTo>
                  <a:lnTo>
                    <a:pt x="3173" y="51"/>
                  </a:lnTo>
                  <a:lnTo>
                    <a:pt x="316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69" name="Freeform 31"/>
            <p:cNvSpPr>
              <a:spLocks/>
            </p:cNvSpPr>
            <p:nvPr/>
          </p:nvSpPr>
          <p:spPr bwMode="auto">
            <a:xfrm>
              <a:off x="2034" y="2375"/>
              <a:ext cx="1588" cy="451"/>
            </a:xfrm>
            <a:custGeom>
              <a:avLst/>
              <a:gdLst>
                <a:gd name="T0" fmla="*/ 1 w 3176"/>
                <a:gd name="T1" fmla="*/ 1 h 903"/>
                <a:gd name="T2" fmla="*/ 1 w 3176"/>
                <a:gd name="T3" fmla="*/ 4 h 903"/>
                <a:gd name="T4" fmla="*/ 1 w 3176"/>
                <a:gd name="T5" fmla="*/ 7 h 903"/>
                <a:gd name="T6" fmla="*/ 2 w 3176"/>
                <a:gd name="T7" fmla="*/ 10 h 903"/>
                <a:gd name="T8" fmla="*/ 3 w 3176"/>
                <a:gd name="T9" fmla="*/ 12 h 903"/>
                <a:gd name="T10" fmla="*/ 6 w 3176"/>
                <a:gd name="T11" fmla="*/ 15 h 903"/>
                <a:gd name="T12" fmla="*/ 9 w 3176"/>
                <a:gd name="T13" fmla="*/ 17 h 903"/>
                <a:gd name="T14" fmla="*/ 12 w 3176"/>
                <a:gd name="T15" fmla="*/ 19 h 903"/>
                <a:gd name="T16" fmla="*/ 15 w 3176"/>
                <a:gd name="T17" fmla="*/ 21 h 903"/>
                <a:gd name="T18" fmla="*/ 19 w 3176"/>
                <a:gd name="T19" fmla="*/ 22 h 903"/>
                <a:gd name="T20" fmla="*/ 24 w 3176"/>
                <a:gd name="T21" fmla="*/ 24 h 903"/>
                <a:gd name="T22" fmla="*/ 27 w 3176"/>
                <a:gd name="T23" fmla="*/ 25 h 903"/>
                <a:gd name="T24" fmla="*/ 33 w 3176"/>
                <a:gd name="T25" fmla="*/ 26 h 903"/>
                <a:gd name="T26" fmla="*/ 38 w 3176"/>
                <a:gd name="T27" fmla="*/ 27 h 903"/>
                <a:gd name="T28" fmla="*/ 43 w 3176"/>
                <a:gd name="T29" fmla="*/ 27 h 903"/>
                <a:gd name="T30" fmla="*/ 49 w 3176"/>
                <a:gd name="T31" fmla="*/ 28 h 903"/>
                <a:gd name="T32" fmla="*/ 53 w 3176"/>
                <a:gd name="T33" fmla="*/ 28 h 903"/>
                <a:gd name="T34" fmla="*/ 57 w 3176"/>
                <a:gd name="T35" fmla="*/ 27 h 903"/>
                <a:gd name="T36" fmla="*/ 61 w 3176"/>
                <a:gd name="T37" fmla="*/ 27 h 903"/>
                <a:gd name="T38" fmla="*/ 67 w 3176"/>
                <a:gd name="T39" fmla="*/ 26 h 903"/>
                <a:gd name="T40" fmla="*/ 71 w 3176"/>
                <a:gd name="T41" fmla="*/ 25 h 903"/>
                <a:gd name="T42" fmla="*/ 76 w 3176"/>
                <a:gd name="T43" fmla="*/ 24 h 903"/>
                <a:gd name="T44" fmla="*/ 80 w 3176"/>
                <a:gd name="T45" fmla="*/ 23 h 903"/>
                <a:gd name="T46" fmla="*/ 84 w 3176"/>
                <a:gd name="T47" fmla="*/ 21 h 903"/>
                <a:gd name="T48" fmla="*/ 87 w 3176"/>
                <a:gd name="T49" fmla="*/ 19 h 903"/>
                <a:gd name="T50" fmla="*/ 91 w 3176"/>
                <a:gd name="T51" fmla="*/ 17 h 903"/>
                <a:gd name="T52" fmla="*/ 93 w 3176"/>
                <a:gd name="T53" fmla="*/ 15 h 903"/>
                <a:gd name="T54" fmla="*/ 96 w 3176"/>
                <a:gd name="T55" fmla="*/ 13 h 903"/>
                <a:gd name="T56" fmla="*/ 98 w 3176"/>
                <a:gd name="T57" fmla="*/ 10 h 903"/>
                <a:gd name="T58" fmla="*/ 99 w 3176"/>
                <a:gd name="T59" fmla="*/ 7 h 903"/>
                <a:gd name="T60" fmla="*/ 99 w 3176"/>
                <a:gd name="T61" fmla="*/ 4 h 903"/>
                <a:gd name="T62" fmla="*/ 99 w 3176"/>
                <a:gd name="T63" fmla="*/ 1 h 9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76"/>
                <a:gd name="T97" fmla="*/ 0 h 903"/>
                <a:gd name="T98" fmla="*/ 3176 w 3176"/>
                <a:gd name="T99" fmla="*/ 903 h 9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76" h="903">
                  <a:moveTo>
                    <a:pt x="8" y="4"/>
                  </a:moveTo>
                  <a:lnTo>
                    <a:pt x="1" y="53"/>
                  </a:lnTo>
                  <a:lnTo>
                    <a:pt x="0" y="100"/>
                  </a:lnTo>
                  <a:lnTo>
                    <a:pt x="4" y="147"/>
                  </a:lnTo>
                  <a:lnTo>
                    <a:pt x="12" y="193"/>
                  </a:lnTo>
                  <a:lnTo>
                    <a:pt x="23" y="237"/>
                  </a:lnTo>
                  <a:lnTo>
                    <a:pt x="41" y="281"/>
                  </a:lnTo>
                  <a:lnTo>
                    <a:pt x="61" y="323"/>
                  </a:lnTo>
                  <a:lnTo>
                    <a:pt x="87" y="365"/>
                  </a:lnTo>
                  <a:lnTo>
                    <a:pt x="115" y="405"/>
                  </a:lnTo>
                  <a:lnTo>
                    <a:pt x="149" y="444"/>
                  </a:lnTo>
                  <a:lnTo>
                    <a:pt x="186" y="482"/>
                  </a:lnTo>
                  <a:lnTo>
                    <a:pt x="226" y="518"/>
                  </a:lnTo>
                  <a:lnTo>
                    <a:pt x="271" y="554"/>
                  </a:lnTo>
                  <a:lnTo>
                    <a:pt x="318" y="587"/>
                  </a:lnTo>
                  <a:lnTo>
                    <a:pt x="369" y="619"/>
                  </a:lnTo>
                  <a:lnTo>
                    <a:pt x="424" y="649"/>
                  </a:lnTo>
                  <a:lnTo>
                    <a:pt x="481" y="679"/>
                  </a:lnTo>
                  <a:lnTo>
                    <a:pt x="542" y="707"/>
                  </a:lnTo>
                  <a:lnTo>
                    <a:pt x="604" y="732"/>
                  </a:lnTo>
                  <a:lnTo>
                    <a:pt x="671" y="757"/>
                  </a:lnTo>
                  <a:lnTo>
                    <a:pt x="739" y="780"/>
                  </a:lnTo>
                  <a:lnTo>
                    <a:pt x="810" y="800"/>
                  </a:lnTo>
                  <a:lnTo>
                    <a:pt x="883" y="820"/>
                  </a:lnTo>
                  <a:lnTo>
                    <a:pt x="959" y="837"/>
                  </a:lnTo>
                  <a:lnTo>
                    <a:pt x="1036" y="852"/>
                  </a:lnTo>
                  <a:lnTo>
                    <a:pt x="1117" y="866"/>
                  </a:lnTo>
                  <a:lnTo>
                    <a:pt x="1199" y="877"/>
                  </a:lnTo>
                  <a:lnTo>
                    <a:pt x="1282" y="887"/>
                  </a:lnTo>
                  <a:lnTo>
                    <a:pt x="1367" y="895"/>
                  </a:lnTo>
                  <a:lnTo>
                    <a:pt x="1453" y="898"/>
                  </a:lnTo>
                  <a:lnTo>
                    <a:pt x="1541" y="902"/>
                  </a:lnTo>
                  <a:lnTo>
                    <a:pt x="1631" y="903"/>
                  </a:lnTo>
                  <a:lnTo>
                    <a:pt x="1699" y="902"/>
                  </a:lnTo>
                  <a:lnTo>
                    <a:pt x="1769" y="899"/>
                  </a:lnTo>
                  <a:lnTo>
                    <a:pt x="1839" y="895"/>
                  </a:lnTo>
                  <a:lnTo>
                    <a:pt x="1911" y="888"/>
                  </a:lnTo>
                  <a:lnTo>
                    <a:pt x="1982" y="880"/>
                  </a:lnTo>
                  <a:lnTo>
                    <a:pt x="2054" y="868"/>
                  </a:lnTo>
                  <a:lnTo>
                    <a:pt x="2125" y="857"/>
                  </a:lnTo>
                  <a:lnTo>
                    <a:pt x="2197" y="842"/>
                  </a:lnTo>
                  <a:lnTo>
                    <a:pt x="2267" y="826"/>
                  </a:lnTo>
                  <a:lnTo>
                    <a:pt x="2336" y="807"/>
                  </a:lnTo>
                  <a:lnTo>
                    <a:pt x="2404" y="788"/>
                  </a:lnTo>
                  <a:lnTo>
                    <a:pt x="2471" y="767"/>
                  </a:lnTo>
                  <a:lnTo>
                    <a:pt x="2537" y="743"/>
                  </a:lnTo>
                  <a:lnTo>
                    <a:pt x="2600" y="719"/>
                  </a:lnTo>
                  <a:lnTo>
                    <a:pt x="2661" y="691"/>
                  </a:lnTo>
                  <a:lnTo>
                    <a:pt x="2720" y="663"/>
                  </a:lnTo>
                  <a:lnTo>
                    <a:pt x="2776" y="633"/>
                  </a:lnTo>
                  <a:lnTo>
                    <a:pt x="2830" y="601"/>
                  </a:lnTo>
                  <a:lnTo>
                    <a:pt x="2881" y="569"/>
                  </a:lnTo>
                  <a:lnTo>
                    <a:pt x="2928" y="533"/>
                  </a:lnTo>
                  <a:lnTo>
                    <a:pt x="2973" y="497"/>
                  </a:lnTo>
                  <a:lnTo>
                    <a:pt x="3014" y="459"/>
                  </a:lnTo>
                  <a:lnTo>
                    <a:pt x="3049" y="420"/>
                  </a:lnTo>
                  <a:lnTo>
                    <a:pt x="3082" y="379"/>
                  </a:lnTo>
                  <a:lnTo>
                    <a:pt x="3110" y="336"/>
                  </a:lnTo>
                  <a:lnTo>
                    <a:pt x="3133" y="292"/>
                  </a:lnTo>
                  <a:lnTo>
                    <a:pt x="3152" y="247"/>
                  </a:lnTo>
                  <a:lnTo>
                    <a:pt x="3166" y="200"/>
                  </a:lnTo>
                  <a:lnTo>
                    <a:pt x="3174" y="152"/>
                  </a:lnTo>
                  <a:lnTo>
                    <a:pt x="3176" y="102"/>
                  </a:lnTo>
                  <a:lnTo>
                    <a:pt x="3173" y="51"/>
                  </a:lnTo>
                  <a:lnTo>
                    <a:pt x="316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70" name="Freeform 32"/>
            <p:cNvSpPr>
              <a:spLocks/>
            </p:cNvSpPr>
            <p:nvPr/>
          </p:nvSpPr>
          <p:spPr bwMode="auto">
            <a:xfrm>
              <a:off x="1938" y="2617"/>
              <a:ext cx="1771" cy="455"/>
            </a:xfrm>
            <a:custGeom>
              <a:avLst/>
              <a:gdLst>
                <a:gd name="T0" fmla="*/ 1 w 3541"/>
                <a:gd name="T1" fmla="*/ 3 h 911"/>
                <a:gd name="T2" fmla="*/ 2 w 3541"/>
                <a:gd name="T3" fmla="*/ 6 h 911"/>
                <a:gd name="T4" fmla="*/ 4 w 3541"/>
                <a:gd name="T5" fmla="*/ 9 h 911"/>
                <a:gd name="T6" fmla="*/ 6 w 3541"/>
                <a:gd name="T7" fmla="*/ 11 h 911"/>
                <a:gd name="T8" fmla="*/ 8 w 3541"/>
                <a:gd name="T9" fmla="*/ 14 h 911"/>
                <a:gd name="T10" fmla="*/ 11 w 3541"/>
                <a:gd name="T11" fmla="*/ 16 h 911"/>
                <a:gd name="T12" fmla="*/ 14 w 3541"/>
                <a:gd name="T13" fmla="*/ 18 h 911"/>
                <a:gd name="T14" fmla="*/ 17 w 3541"/>
                <a:gd name="T15" fmla="*/ 20 h 911"/>
                <a:gd name="T16" fmla="*/ 21 w 3541"/>
                <a:gd name="T17" fmla="*/ 22 h 911"/>
                <a:gd name="T18" fmla="*/ 25 w 3541"/>
                <a:gd name="T19" fmla="*/ 23 h 911"/>
                <a:gd name="T20" fmla="*/ 29 w 3541"/>
                <a:gd name="T21" fmla="*/ 24 h 911"/>
                <a:gd name="T22" fmla="*/ 34 w 3541"/>
                <a:gd name="T23" fmla="*/ 26 h 911"/>
                <a:gd name="T24" fmla="*/ 39 w 3541"/>
                <a:gd name="T25" fmla="*/ 26 h 911"/>
                <a:gd name="T26" fmla="*/ 44 w 3541"/>
                <a:gd name="T27" fmla="*/ 27 h 911"/>
                <a:gd name="T28" fmla="*/ 49 w 3541"/>
                <a:gd name="T29" fmla="*/ 28 h 911"/>
                <a:gd name="T30" fmla="*/ 55 w 3541"/>
                <a:gd name="T31" fmla="*/ 28 h 911"/>
                <a:gd name="T32" fmla="*/ 60 w 3541"/>
                <a:gd name="T33" fmla="*/ 28 h 911"/>
                <a:gd name="T34" fmla="*/ 64 w 3541"/>
                <a:gd name="T35" fmla="*/ 28 h 911"/>
                <a:gd name="T36" fmla="*/ 69 w 3541"/>
                <a:gd name="T37" fmla="*/ 27 h 911"/>
                <a:gd name="T38" fmla="*/ 73 w 3541"/>
                <a:gd name="T39" fmla="*/ 26 h 911"/>
                <a:gd name="T40" fmla="*/ 78 w 3541"/>
                <a:gd name="T41" fmla="*/ 26 h 911"/>
                <a:gd name="T42" fmla="*/ 82 w 3541"/>
                <a:gd name="T43" fmla="*/ 24 h 911"/>
                <a:gd name="T44" fmla="*/ 87 w 3541"/>
                <a:gd name="T45" fmla="*/ 23 h 911"/>
                <a:gd name="T46" fmla="*/ 91 w 3541"/>
                <a:gd name="T47" fmla="*/ 21 h 911"/>
                <a:gd name="T48" fmla="*/ 95 w 3541"/>
                <a:gd name="T49" fmla="*/ 20 h 911"/>
                <a:gd name="T50" fmla="*/ 99 w 3541"/>
                <a:gd name="T51" fmla="*/ 17 h 911"/>
                <a:gd name="T52" fmla="*/ 102 w 3541"/>
                <a:gd name="T53" fmla="*/ 15 h 911"/>
                <a:gd name="T54" fmla="*/ 105 w 3541"/>
                <a:gd name="T55" fmla="*/ 13 h 911"/>
                <a:gd name="T56" fmla="*/ 107 w 3541"/>
                <a:gd name="T57" fmla="*/ 10 h 911"/>
                <a:gd name="T58" fmla="*/ 109 w 3541"/>
                <a:gd name="T59" fmla="*/ 7 h 911"/>
                <a:gd name="T60" fmla="*/ 110 w 3541"/>
                <a:gd name="T61" fmla="*/ 4 h 911"/>
                <a:gd name="T62" fmla="*/ 111 w 3541"/>
                <a:gd name="T63" fmla="*/ 1 h 9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41"/>
                <a:gd name="T97" fmla="*/ 0 h 911"/>
                <a:gd name="T98" fmla="*/ 3541 w 3541"/>
                <a:gd name="T99" fmla="*/ 911 h 9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41" h="911">
                  <a:moveTo>
                    <a:pt x="0" y="78"/>
                  </a:moveTo>
                  <a:lnTo>
                    <a:pt x="14" y="124"/>
                  </a:lnTo>
                  <a:lnTo>
                    <a:pt x="31" y="168"/>
                  </a:lnTo>
                  <a:lnTo>
                    <a:pt x="51" y="211"/>
                  </a:lnTo>
                  <a:lnTo>
                    <a:pt x="75" y="254"/>
                  </a:lnTo>
                  <a:lnTo>
                    <a:pt x="103" y="297"/>
                  </a:lnTo>
                  <a:lnTo>
                    <a:pt x="132" y="337"/>
                  </a:lnTo>
                  <a:lnTo>
                    <a:pt x="166" y="376"/>
                  </a:lnTo>
                  <a:lnTo>
                    <a:pt x="203" y="414"/>
                  </a:lnTo>
                  <a:lnTo>
                    <a:pt x="242" y="451"/>
                  </a:lnTo>
                  <a:lnTo>
                    <a:pt x="285" y="488"/>
                  </a:lnTo>
                  <a:lnTo>
                    <a:pt x="330" y="522"/>
                  </a:lnTo>
                  <a:lnTo>
                    <a:pt x="378" y="556"/>
                  </a:lnTo>
                  <a:lnTo>
                    <a:pt x="429" y="588"/>
                  </a:lnTo>
                  <a:lnTo>
                    <a:pt x="483" y="619"/>
                  </a:lnTo>
                  <a:lnTo>
                    <a:pt x="539" y="649"/>
                  </a:lnTo>
                  <a:lnTo>
                    <a:pt x="598" y="678"/>
                  </a:lnTo>
                  <a:lnTo>
                    <a:pt x="659" y="704"/>
                  </a:lnTo>
                  <a:lnTo>
                    <a:pt x="722" y="730"/>
                  </a:lnTo>
                  <a:lnTo>
                    <a:pt x="788" y="754"/>
                  </a:lnTo>
                  <a:lnTo>
                    <a:pt x="856" y="776"/>
                  </a:lnTo>
                  <a:lnTo>
                    <a:pt x="926" y="797"/>
                  </a:lnTo>
                  <a:lnTo>
                    <a:pt x="999" y="816"/>
                  </a:lnTo>
                  <a:lnTo>
                    <a:pt x="1073" y="833"/>
                  </a:lnTo>
                  <a:lnTo>
                    <a:pt x="1149" y="850"/>
                  </a:lnTo>
                  <a:lnTo>
                    <a:pt x="1227" y="863"/>
                  </a:lnTo>
                  <a:lnTo>
                    <a:pt x="1308" y="876"/>
                  </a:lnTo>
                  <a:lnTo>
                    <a:pt x="1390" y="886"/>
                  </a:lnTo>
                  <a:lnTo>
                    <a:pt x="1473" y="894"/>
                  </a:lnTo>
                  <a:lnTo>
                    <a:pt x="1558" y="901"/>
                  </a:lnTo>
                  <a:lnTo>
                    <a:pt x="1644" y="907"/>
                  </a:lnTo>
                  <a:lnTo>
                    <a:pt x="1732" y="909"/>
                  </a:lnTo>
                  <a:lnTo>
                    <a:pt x="1822" y="911"/>
                  </a:lnTo>
                  <a:lnTo>
                    <a:pt x="1890" y="909"/>
                  </a:lnTo>
                  <a:lnTo>
                    <a:pt x="1960" y="907"/>
                  </a:lnTo>
                  <a:lnTo>
                    <a:pt x="2032" y="901"/>
                  </a:lnTo>
                  <a:lnTo>
                    <a:pt x="2104" y="894"/>
                  </a:lnTo>
                  <a:lnTo>
                    <a:pt x="2178" y="886"/>
                  </a:lnTo>
                  <a:lnTo>
                    <a:pt x="2252" y="876"/>
                  </a:lnTo>
                  <a:lnTo>
                    <a:pt x="2325" y="863"/>
                  </a:lnTo>
                  <a:lnTo>
                    <a:pt x="2399" y="850"/>
                  </a:lnTo>
                  <a:lnTo>
                    <a:pt x="2472" y="833"/>
                  </a:lnTo>
                  <a:lnTo>
                    <a:pt x="2544" y="815"/>
                  </a:lnTo>
                  <a:lnTo>
                    <a:pt x="2617" y="795"/>
                  </a:lnTo>
                  <a:lnTo>
                    <a:pt x="2688" y="773"/>
                  </a:lnTo>
                  <a:lnTo>
                    <a:pt x="2757" y="750"/>
                  </a:lnTo>
                  <a:lnTo>
                    <a:pt x="2825" y="725"/>
                  </a:lnTo>
                  <a:lnTo>
                    <a:pt x="2892" y="699"/>
                  </a:lnTo>
                  <a:lnTo>
                    <a:pt x="2958" y="671"/>
                  </a:lnTo>
                  <a:lnTo>
                    <a:pt x="3020" y="641"/>
                  </a:lnTo>
                  <a:lnTo>
                    <a:pt x="3080" y="609"/>
                  </a:lnTo>
                  <a:lnTo>
                    <a:pt x="3138" y="575"/>
                  </a:lnTo>
                  <a:lnTo>
                    <a:pt x="3192" y="541"/>
                  </a:lnTo>
                  <a:lnTo>
                    <a:pt x="3244" y="504"/>
                  </a:lnTo>
                  <a:lnTo>
                    <a:pt x="3292" y="466"/>
                  </a:lnTo>
                  <a:lnTo>
                    <a:pt x="3337" y="426"/>
                  </a:lnTo>
                  <a:lnTo>
                    <a:pt x="3377" y="385"/>
                  </a:lnTo>
                  <a:lnTo>
                    <a:pt x="3414" y="343"/>
                  </a:lnTo>
                  <a:lnTo>
                    <a:pt x="3448" y="298"/>
                  </a:lnTo>
                  <a:lnTo>
                    <a:pt x="3475" y="252"/>
                  </a:lnTo>
                  <a:lnTo>
                    <a:pt x="3500" y="204"/>
                  </a:lnTo>
                  <a:lnTo>
                    <a:pt x="3518" y="156"/>
                  </a:lnTo>
                  <a:lnTo>
                    <a:pt x="3531" y="105"/>
                  </a:lnTo>
                  <a:lnTo>
                    <a:pt x="3539" y="53"/>
                  </a:lnTo>
                  <a:lnTo>
                    <a:pt x="354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71" name="Freeform 33"/>
            <p:cNvSpPr>
              <a:spLocks/>
            </p:cNvSpPr>
            <p:nvPr/>
          </p:nvSpPr>
          <p:spPr bwMode="auto">
            <a:xfrm>
              <a:off x="1938" y="2617"/>
              <a:ext cx="1771" cy="455"/>
            </a:xfrm>
            <a:custGeom>
              <a:avLst/>
              <a:gdLst>
                <a:gd name="T0" fmla="*/ 1 w 3541"/>
                <a:gd name="T1" fmla="*/ 3 h 911"/>
                <a:gd name="T2" fmla="*/ 2 w 3541"/>
                <a:gd name="T3" fmla="*/ 6 h 911"/>
                <a:gd name="T4" fmla="*/ 4 w 3541"/>
                <a:gd name="T5" fmla="*/ 9 h 911"/>
                <a:gd name="T6" fmla="*/ 6 w 3541"/>
                <a:gd name="T7" fmla="*/ 11 h 911"/>
                <a:gd name="T8" fmla="*/ 8 w 3541"/>
                <a:gd name="T9" fmla="*/ 14 h 911"/>
                <a:gd name="T10" fmla="*/ 11 w 3541"/>
                <a:gd name="T11" fmla="*/ 16 h 911"/>
                <a:gd name="T12" fmla="*/ 14 w 3541"/>
                <a:gd name="T13" fmla="*/ 18 h 911"/>
                <a:gd name="T14" fmla="*/ 17 w 3541"/>
                <a:gd name="T15" fmla="*/ 20 h 911"/>
                <a:gd name="T16" fmla="*/ 21 w 3541"/>
                <a:gd name="T17" fmla="*/ 22 h 911"/>
                <a:gd name="T18" fmla="*/ 25 w 3541"/>
                <a:gd name="T19" fmla="*/ 23 h 911"/>
                <a:gd name="T20" fmla="*/ 29 w 3541"/>
                <a:gd name="T21" fmla="*/ 24 h 911"/>
                <a:gd name="T22" fmla="*/ 34 w 3541"/>
                <a:gd name="T23" fmla="*/ 26 h 911"/>
                <a:gd name="T24" fmla="*/ 39 w 3541"/>
                <a:gd name="T25" fmla="*/ 26 h 911"/>
                <a:gd name="T26" fmla="*/ 44 w 3541"/>
                <a:gd name="T27" fmla="*/ 27 h 911"/>
                <a:gd name="T28" fmla="*/ 49 w 3541"/>
                <a:gd name="T29" fmla="*/ 28 h 911"/>
                <a:gd name="T30" fmla="*/ 55 w 3541"/>
                <a:gd name="T31" fmla="*/ 28 h 911"/>
                <a:gd name="T32" fmla="*/ 60 w 3541"/>
                <a:gd name="T33" fmla="*/ 28 h 911"/>
                <a:gd name="T34" fmla="*/ 64 w 3541"/>
                <a:gd name="T35" fmla="*/ 28 h 911"/>
                <a:gd name="T36" fmla="*/ 69 w 3541"/>
                <a:gd name="T37" fmla="*/ 27 h 911"/>
                <a:gd name="T38" fmla="*/ 73 w 3541"/>
                <a:gd name="T39" fmla="*/ 26 h 911"/>
                <a:gd name="T40" fmla="*/ 78 w 3541"/>
                <a:gd name="T41" fmla="*/ 26 h 911"/>
                <a:gd name="T42" fmla="*/ 82 w 3541"/>
                <a:gd name="T43" fmla="*/ 24 h 911"/>
                <a:gd name="T44" fmla="*/ 87 w 3541"/>
                <a:gd name="T45" fmla="*/ 23 h 911"/>
                <a:gd name="T46" fmla="*/ 91 w 3541"/>
                <a:gd name="T47" fmla="*/ 21 h 911"/>
                <a:gd name="T48" fmla="*/ 95 w 3541"/>
                <a:gd name="T49" fmla="*/ 20 h 911"/>
                <a:gd name="T50" fmla="*/ 99 w 3541"/>
                <a:gd name="T51" fmla="*/ 17 h 911"/>
                <a:gd name="T52" fmla="*/ 102 w 3541"/>
                <a:gd name="T53" fmla="*/ 15 h 911"/>
                <a:gd name="T54" fmla="*/ 105 w 3541"/>
                <a:gd name="T55" fmla="*/ 13 h 911"/>
                <a:gd name="T56" fmla="*/ 107 w 3541"/>
                <a:gd name="T57" fmla="*/ 10 h 911"/>
                <a:gd name="T58" fmla="*/ 109 w 3541"/>
                <a:gd name="T59" fmla="*/ 7 h 911"/>
                <a:gd name="T60" fmla="*/ 110 w 3541"/>
                <a:gd name="T61" fmla="*/ 4 h 911"/>
                <a:gd name="T62" fmla="*/ 111 w 3541"/>
                <a:gd name="T63" fmla="*/ 1 h 9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41"/>
                <a:gd name="T97" fmla="*/ 0 h 911"/>
                <a:gd name="T98" fmla="*/ 3541 w 3541"/>
                <a:gd name="T99" fmla="*/ 911 h 9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41" h="911">
                  <a:moveTo>
                    <a:pt x="0" y="78"/>
                  </a:moveTo>
                  <a:lnTo>
                    <a:pt x="14" y="124"/>
                  </a:lnTo>
                  <a:lnTo>
                    <a:pt x="31" y="168"/>
                  </a:lnTo>
                  <a:lnTo>
                    <a:pt x="51" y="211"/>
                  </a:lnTo>
                  <a:lnTo>
                    <a:pt x="75" y="254"/>
                  </a:lnTo>
                  <a:lnTo>
                    <a:pt x="103" y="297"/>
                  </a:lnTo>
                  <a:lnTo>
                    <a:pt x="132" y="337"/>
                  </a:lnTo>
                  <a:lnTo>
                    <a:pt x="166" y="376"/>
                  </a:lnTo>
                  <a:lnTo>
                    <a:pt x="203" y="414"/>
                  </a:lnTo>
                  <a:lnTo>
                    <a:pt x="242" y="451"/>
                  </a:lnTo>
                  <a:lnTo>
                    <a:pt x="285" y="488"/>
                  </a:lnTo>
                  <a:lnTo>
                    <a:pt x="330" y="522"/>
                  </a:lnTo>
                  <a:lnTo>
                    <a:pt x="378" y="556"/>
                  </a:lnTo>
                  <a:lnTo>
                    <a:pt x="429" y="588"/>
                  </a:lnTo>
                  <a:lnTo>
                    <a:pt x="483" y="619"/>
                  </a:lnTo>
                  <a:lnTo>
                    <a:pt x="539" y="649"/>
                  </a:lnTo>
                  <a:lnTo>
                    <a:pt x="598" y="678"/>
                  </a:lnTo>
                  <a:lnTo>
                    <a:pt x="659" y="704"/>
                  </a:lnTo>
                  <a:lnTo>
                    <a:pt x="722" y="730"/>
                  </a:lnTo>
                  <a:lnTo>
                    <a:pt x="788" y="754"/>
                  </a:lnTo>
                  <a:lnTo>
                    <a:pt x="856" y="776"/>
                  </a:lnTo>
                  <a:lnTo>
                    <a:pt x="926" y="797"/>
                  </a:lnTo>
                  <a:lnTo>
                    <a:pt x="999" y="816"/>
                  </a:lnTo>
                  <a:lnTo>
                    <a:pt x="1073" y="833"/>
                  </a:lnTo>
                  <a:lnTo>
                    <a:pt x="1149" y="850"/>
                  </a:lnTo>
                  <a:lnTo>
                    <a:pt x="1227" y="863"/>
                  </a:lnTo>
                  <a:lnTo>
                    <a:pt x="1308" y="876"/>
                  </a:lnTo>
                  <a:lnTo>
                    <a:pt x="1390" y="886"/>
                  </a:lnTo>
                  <a:lnTo>
                    <a:pt x="1473" y="894"/>
                  </a:lnTo>
                  <a:lnTo>
                    <a:pt x="1558" y="901"/>
                  </a:lnTo>
                  <a:lnTo>
                    <a:pt x="1644" y="907"/>
                  </a:lnTo>
                  <a:lnTo>
                    <a:pt x="1732" y="909"/>
                  </a:lnTo>
                  <a:lnTo>
                    <a:pt x="1822" y="911"/>
                  </a:lnTo>
                  <a:lnTo>
                    <a:pt x="1890" y="909"/>
                  </a:lnTo>
                  <a:lnTo>
                    <a:pt x="1960" y="907"/>
                  </a:lnTo>
                  <a:lnTo>
                    <a:pt x="2032" y="901"/>
                  </a:lnTo>
                  <a:lnTo>
                    <a:pt x="2104" y="894"/>
                  </a:lnTo>
                  <a:lnTo>
                    <a:pt x="2178" y="886"/>
                  </a:lnTo>
                  <a:lnTo>
                    <a:pt x="2252" y="876"/>
                  </a:lnTo>
                  <a:lnTo>
                    <a:pt x="2325" y="863"/>
                  </a:lnTo>
                  <a:lnTo>
                    <a:pt x="2399" y="850"/>
                  </a:lnTo>
                  <a:lnTo>
                    <a:pt x="2472" y="833"/>
                  </a:lnTo>
                  <a:lnTo>
                    <a:pt x="2544" y="815"/>
                  </a:lnTo>
                  <a:lnTo>
                    <a:pt x="2617" y="795"/>
                  </a:lnTo>
                  <a:lnTo>
                    <a:pt x="2688" y="773"/>
                  </a:lnTo>
                  <a:lnTo>
                    <a:pt x="2757" y="750"/>
                  </a:lnTo>
                  <a:lnTo>
                    <a:pt x="2825" y="725"/>
                  </a:lnTo>
                  <a:lnTo>
                    <a:pt x="2892" y="699"/>
                  </a:lnTo>
                  <a:lnTo>
                    <a:pt x="2958" y="671"/>
                  </a:lnTo>
                  <a:lnTo>
                    <a:pt x="3020" y="641"/>
                  </a:lnTo>
                  <a:lnTo>
                    <a:pt x="3080" y="609"/>
                  </a:lnTo>
                  <a:lnTo>
                    <a:pt x="3138" y="575"/>
                  </a:lnTo>
                  <a:lnTo>
                    <a:pt x="3192" y="541"/>
                  </a:lnTo>
                  <a:lnTo>
                    <a:pt x="3244" y="504"/>
                  </a:lnTo>
                  <a:lnTo>
                    <a:pt x="3292" y="466"/>
                  </a:lnTo>
                  <a:lnTo>
                    <a:pt x="3337" y="426"/>
                  </a:lnTo>
                  <a:lnTo>
                    <a:pt x="3377" y="385"/>
                  </a:lnTo>
                  <a:lnTo>
                    <a:pt x="3414" y="343"/>
                  </a:lnTo>
                  <a:lnTo>
                    <a:pt x="3448" y="298"/>
                  </a:lnTo>
                  <a:lnTo>
                    <a:pt x="3475" y="252"/>
                  </a:lnTo>
                  <a:lnTo>
                    <a:pt x="3500" y="204"/>
                  </a:lnTo>
                  <a:lnTo>
                    <a:pt x="3518" y="156"/>
                  </a:lnTo>
                  <a:lnTo>
                    <a:pt x="3531" y="105"/>
                  </a:lnTo>
                  <a:lnTo>
                    <a:pt x="3539" y="53"/>
                  </a:lnTo>
                  <a:lnTo>
                    <a:pt x="354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72" name="Freeform 34"/>
            <p:cNvSpPr>
              <a:spLocks/>
            </p:cNvSpPr>
            <p:nvPr/>
          </p:nvSpPr>
          <p:spPr bwMode="auto">
            <a:xfrm>
              <a:off x="1924" y="2856"/>
              <a:ext cx="1806" cy="436"/>
            </a:xfrm>
            <a:custGeom>
              <a:avLst/>
              <a:gdLst>
                <a:gd name="T0" fmla="*/ 113 w 3612"/>
                <a:gd name="T1" fmla="*/ 2 h 871"/>
                <a:gd name="T2" fmla="*/ 112 w 3612"/>
                <a:gd name="T3" fmla="*/ 5 h 871"/>
                <a:gd name="T4" fmla="*/ 110 w 3612"/>
                <a:gd name="T5" fmla="*/ 8 h 871"/>
                <a:gd name="T6" fmla="*/ 108 w 3612"/>
                <a:gd name="T7" fmla="*/ 11 h 871"/>
                <a:gd name="T8" fmla="*/ 105 w 3612"/>
                <a:gd name="T9" fmla="*/ 14 h 871"/>
                <a:gd name="T10" fmla="*/ 102 w 3612"/>
                <a:gd name="T11" fmla="*/ 16 h 871"/>
                <a:gd name="T12" fmla="*/ 99 w 3612"/>
                <a:gd name="T13" fmla="*/ 18 h 871"/>
                <a:gd name="T14" fmla="*/ 95 w 3612"/>
                <a:gd name="T15" fmla="*/ 20 h 871"/>
                <a:gd name="T16" fmla="*/ 91 w 3612"/>
                <a:gd name="T17" fmla="*/ 22 h 871"/>
                <a:gd name="T18" fmla="*/ 87 w 3612"/>
                <a:gd name="T19" fmla="*/ 23 h 871"/>
                <a:gd name="T20" fmla="*/ 82 w 3612"/>
                <a:gd name="T21" fmla="*/ 25 h 871"/>
                <a:gd name="T22" fmla="*/ 78 w 3612"/>
                <a:gd name="T23" fmla="*/ 26 h 871"/>
                <a:gd name="T24" fmla="*/ 73 w 3612"/>
                <a:gd name="T25" fmla="*/ 27 h 871"/>
                <a:gd name="T26" fmla="*/ 69 w 3612"/>
                <a:gd name="T27" fmla="*/ 27 h 871"/>
                <a:gd name="T28" fmla="*/ 63 w 3612"/>
                <a:gd name="T29" fmla="*/ 28 h 871"/>
                <a:gd name="T30" fmla="*/ 59 w 3612"/>
                <a:gd name="T31" fmla="*/ 28 h 871"/>
                <a:gd name="T32" fmla="*/ 54 w 3612"/>
                <a:gd name="T33" fmla="*/ 28 h 871"/>
                <a:gd name="T34" fmla="*/ 49 w 3612"/>
                <a:gd name="T35" fmla="*/ 27 h 871"/>
                <a:gd name="T36" fmla="*/ 44 w 3612"/>
                <a:gd name="T37" fmla="*/ 27 h 871"/>
                <a:gd name="T38" fmla="*/ 39 w 3612"/>
                <a:gd name="T39" fmla="*/ 26 h 871"/>
                <a:gd name="T40" fmla="*/ 34 w 3612"/>
                <a:gd name="T41" fmla="*/ 25 h 871"/>
                <a:gd name="T42" fmla="*/ 28 w 3612"/>
                <a:gd name="T43" fmla="*/ 24 h 871"/>
                <a:gd name="T44" fmla="*/ 25 w 3612"/>
                <a:gd name="T45" fmla="*/ 23 h 871"/>
                <a:gd name="T46" fmla="*/ 21 w 3612"/>
                <a:gd name="T47" fmla="*/ 22 h 871"/>
                <a:gd name="T48" fmla="*/ 18 w 3612"/>
                <a:gd name="T49" fmla="*/ 20 h 871"/>
                <a:gd name="T50" fmla="*/ 14 w 3612"/>
                <a:gd name="T51" fmla="*/ 18 h 871"/>
                <a:gd name="T52" fmla="*/ 12 w 3612"/>
                <a:gd name="T53" fmla="*/ 16 h 871"/>
                <a:gd name="T54" fmla="*/ 9 w 3612"/>
                <a:gd name="T55" fmla="*/ 14 h 871"/>
                <a:gd name="T56" fmla="*/ 7 w 3612"/>
                <a:gd name="T57" fmla="*/ 11 h 871"/>
                <a:gd name="T58" fmla="*/ 4 w 3612"/>
                <a:gd name="T59" fmla="*/ 9 h 871"/>
                <a:gd name="T60" fmla="*/ 3 w 3612"/>
                <a:gd name="T61" fmla="*/ 6 h 871"/>
                <a:gd name="T62" fmla="*/ 1 w 3612"/>
                <a:gd name="T63" fmla="*/ 2 h 8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12"/>
                <a:gd name="T97" fmla="*/ 0 h 871"/>
                <a:gd name="T98" fmla="*/ 3612 w 3612"/>
                <a:gd name="T99" fmla="*/ 871 h 8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12" h="871">
                  <a:moveTo>
                    <a:pt x="3612" y="0"/>
                  </a:moveTo>
                  <a:lnTo>
                    <a:pt x="3600" y="54"/>
                  </a:lnTo>
                  <a:lnTo>
                    <a:pt x="3584" y="107"/>
                  </a:lnTo>
                  <a:lnTo>
                    <a:pt x="3563" y="158"/>
                  </a:lnTo>
                  <a:lnTo>
                    <a:pt x="3538" y="207"/>
                  </a:lnTo>
                  <a:lnTo>
                    <a:pt x="3508" y="254"/>
                  </a:lnTo>
                  <a:lnTo>
                    <a:pt x="3473" y="299"/>
                  </a:lnTo>
                  <a:lnTo>
                    <a:pt x="3437" y="344"/>
                  </a:lnTo>
                  <a:lnTo>
                    <a:pt x="3395" y="386"/>
                  </a:lnTo>
                  <a:lnTo>
                    <a:pt x="3350" y="427"/>
                  </a:lnTo>
                  <a:lnTo>
                    <a:pt x="3302" y="465"/>
                  </a:lnTo>
                  <a:lnTo>
                    <a:pt x="3251" y="503"/>
                  </a:lnTo>
                  <a:lnTo>
                    <a:pt x="3197" y="538"/>
                  </a:lnTo>
                  <a:lnTo>
                    <a:pt x="3140" y="571"/>
                  </a:lnTo>
                  <a:lnTo>
                    <a:pt x="3080" y="603"/>
                  </a:lnTo>
                  <a:lnTo>
                    <a:pt x="3019" y="633"/>
                  </a:lnTo>
                  <a:lnTo>
                    <a:pt x="2956" y="662"/>
                  </a:lnTo>
                  <a:lnTo>
                    <a:pt x="2890" y="689"/>
                  </a:lnTo>
                  <a:lnTo>
                    <a:pt x="2824" y="713"/>
                  </a:lnTo>
                  <a:lnTo>
                    <a:pt x="2754" y="736"/>
                  </a:lnTo>
                  <a:lnTo>
                    <a:pt x="2685" y="758"/>
                  </a:lnTo>
                  <a:lnTo>
                    <a:pt x="2614" y="776"/>
                  </a:lnTo>
                  <a:lnTo>
                    <a:pt x="2542" y="795"/>
                  </a:lnTo>
                  <a:lnTo>
                    <a:pt x="2470" y="810"/>
                  </a:lnTo>
                  <a:lnTo>
                    <a:pt x="2396" y="823"/>
                  </a:lnTo>
                  <a:lnTo>
                    <a:pt x="2323" y="836"/>
                  </a:lnTo>
                  <a:lnTo>
                    <a:pt x="2250" y="846"/>
                  </a:lnTo>
                  <a:lnTo>
                    <a:pt x="2177" y="855"/>
                  </a:lnTo>
                  <a:lnTo>
                    <a:pt x="2103" y="861"/>
                  </a:lnTo>
                  <a:lnTo>
                    <a:pt x="2031" y="866"/>
                  </a:lnTo>
                  <a:lnTo>
                    <a:pt x="1959" y="869"/>
                  </a:lnTo>
                  <a:lnTo>
                    <a:pt x="1890" y="871"/>
                  </a:lnTo>
                  <a:lnTo>
                    <a:pt x="1820" y="869"/>
                  </a:lnTo>
                  <a:lnTo>
                    <a:pt x="1726" y="866"/>
                  </a:lnTo>
                  <a:lnTo>
                    <a:pt x="1637" y="863"/>
                  </a:lnTo>
                  <a:lnTo>
                    <a:pt x="1548" y="857"/>
                  </a:lnTo>
                  <a:lnTo>
                    <a:pt x="1463" y="850"/>
                  </a:lnTo>
                  <a:lnTo>
                    <a:pt x="1378" y="842"/>
                  </a:lnTo>
                  <a:lnTo>
                    <a:pt x="1298" y="831"/>
                  </a:lnTo>
                  <a:lnTo>
                    <a:pt x="1218" y="820"/>
                  </a:lnTo>
                  <a:lnTo>
                    <a:pt x="1142" y="807"/>
                  </a:lnTo>
                  <a:lnTo>
                    <a:pt x="1067" y="793"/>
                  </a:lnTo>
                  <a:lnTo>
                    <a:pt x="996" y="777"/>
                  </a:lnTo>
                  <a:lnTo>
                    <a:pt x="926" y="760"/>
                  </a:lnTo>
                  <a:lnTo>
                    <a:pt x="859" y="742"/>
                  </a:lnTo>
                  <a:lnTo>
                    <a:pt x="794" y="722"/>
                  </a:lnTo>
                  <a:lnTo>
                    <a:pt x="731" y="699"/>
                  </a:lnTo>
                  <a:lnTo>
                    <a:pt x="671" y="676"/>
                  </a:lnTo>
                  <a:lnTo>
                    <a:pt x="613" y="651"/>
                  </a:lnTo>
                  <a:lnTo>
                    <a:pt x="557" y="624"/>
                  </a:lnTo>
                  <a:lnTo>
                    <a:pt x="504" y="595"/>
                  </a:lnTo>
                  <a:lnTo>
                    <a:pt x="452" y="565"/>
                  </a:lnTo>
                  <a:lnTo>
                    <a:pt x="404" y="533"/>
                  </a:lnTo>
                  <a:lnTo>
                    <a:pt x="358" y="500"/>
                  </a:lnTo>
                  <a:lnTo>
                    <a:pt x="314" y="464"/>
                  </a:lnTo>
                  <a:lnTo>
                    <a:pt x="271" y="427"/>
                  </a:lnTo>
                  <a:lnTo>
                    <a:pt x="232" y="388"/>
                  </a:lnTo>
                  <a:lnTo>
                    <a:pt x="195" y="348"/>
                  </a:lnTo>
                  <a:lnTo>
                    <a:pt x="160" y="305"/>
                  </a:lnTo>
                  <a:lnTo>
                    <a:pt x="128" y="260"/>
                  </a:lnTo>
                  <a:lnTo>
                    <a:pt x="97" y="214"/>
                  </a:lnTo>
                  <a:lnTo>
                    <a:pt x="69" y="166"/>
                  </a:lnTo>
                  <a:lnTo>
                    <a:pt x="44" y="115"/>
                  </a:lnTo>
                  <a:lnTo>
                    <a:pt x="21" y="63"/>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73" name="Freeform 35"/>
            <p:cNvSpPr>
              <a:spLocks/>
            </p:cNvSpPr>
            <p:nvPr/>
          </p:nvSpPr>
          <p:spPr bwMode="auto">
            <a:xfrm>
              <a:off x="1924" y="2856"/>
              <a:ext cx="1806" cy="436"/>
            </a:xfrm>
            <a:custGeom>
              <a:avLst/>
              <a:gdLst>
                <a:gd name="T0" fmla="*/ 113 w 3612"/>
                <a:gd name="T1" fmla="*/ 2 h 871"/>
                <a:gd name="T2" fmla="*/ 112 w 3612"/>
                <a:gd name="T3" fmla="*/ 5 h 871"/>
                <a:gd name="T4" fmla="*/ 110 w 3612"/>
                <a:gd name="T5" fmla="*/ 8 h 871"/>
                <a:gd name="T6" fmla="*/ 108 w 3612"/>
                <a:gd name="T7" fmla="*/ 11 h 871"/>
                <a:gd name="T8" fmla="*/ 105 w 3612"/>
                <a:gd name="T9" fmla="*/ 14 h 871"/>
                <a:gd name="T10" fmla="*/ 102 w 3612"/>
                <a:gd name="T11" fmla="*/ 16 h 871"/>
                <a:gd name="T12" fmla="*/ 99 w 3612"/>
                <a:gd name="T13" fmla="*/ 18 h 871"/>
                <a:gd name="T14" fmla="*/ 95 w 3612"/>
                <a:gd name="T15" fmla="*/ 20 h 871"/>
                <a:gd name="T16" fmla="*/ 91 w 3612"/>
                <a:gd name="T17" fmla="*/ 22 h 871"/>
                <a:gd name="T18" fmla="*/ 87 w 3612"/>
                <a:gd name="T19" fmla="*/ 23 h 871"/>
                <a:gd name="T20" fmla="*/ 82 w 3612"/>
                <a:gd name="T21" fmla="*/ 25 h 871"/>
                <a:gd name="T22" fmla="*/ 78 w 3612"/>
                <a:gd name="T23" fmla="*/ 26 h 871"/>
                <a:gd name="T24" fmla="*/ 73 w 3612"/>
                <a:gd name="T25" fmla="*/ 27 h 871"/>
                <a:gd name="T26" fmla="*/ 69 w 3612"/>
                <a:gd name="T27" fmla="*/ 27 h 871"/>
                <a:gd name="T28" fmla="*/ 63 w 3612"/>
                <a:gd name="T29" fmla="*/ 28 h 871"/>
                <a:gd name="T30" fmla="*/ 59 w 3612"/>
                <a:gd name="T31" fmla="*/ 28 h 871"/>
                <a:gd name="T32" fmla="*/ 54 w 3612"/>
                <a:gd name="T33" fmla="*/ 28 h 871"/>
                <a:gd name="T34" fmla="*/ 49 w 3612"/>
                <a:gd name="T35" fmla="*/ 27 h 871"/>
                <a:gd name="T36" fmla="*/ 44 w 3612"/>
                <a:gd name="T37" fmla="*/ 27 h 871"/>
                <a:gd name="T38" fmla="*/ 39 w 3612"/>
                <a:gd name="T39" fmla="*/ 26 h 871"/>
                <a:gd name="T40" fmla="*/ 34 w 3612"/>
                <a:gd name="T41" fmla="*/ 25 h 871"/>
                <a:gd name="T42" fmla="*/ 28 w 3612"/>
                <a:gd name="T43" fmla="*/ 24 h 871"/>
                <a:gd name="T44" fmla="*/ 25 w 3612"/>
                <a:gd name="T45" fmla="*/ 23 h 871"/>
                <a:gd name="T46" fmla="*/ 21 w 3612"/>
                <a:gd name="T47" fmla="*/ 22 h 871"/>
                <a:gd name="T48" fmla="*/ 18 w 3612"/>
                <a:gd name="T49" fmla="*/ 20 h 871"/>
                <a:gd name="T50" fmla="*/ 14 w 3612"/>
                <a:gd name="T51" fmla="*/ 18 h 871"/>
                <a:gd name="T52" fmla="*/ 12 w 3612"/>
                <a:gd name="T53" fmla="*/ 16 h 871"/>
                <a:gd name="T54" fmla="*/ 9 w 3612"/>
                <a:gd name="T55" fmla="*/ 14 h 871"/>
                <a:gd name="T56" fmla="*/ 7 w 3612"/>
                <a:gd name="T57" fmla="*/ 11 h 871"/>
                <a:gd name="T58" fmla="*/ 4 w 3612"/>
                <a:gd name="T59" fmla="*/ 9 h 871"/>
                <a:gd name="T60" fmla="*/ 3 w 3612"/>
                <a:gd name="T61" fmla="*/ 6 h 871"/>
                <a:gd name="T62" fmla="*/ 1 w 3612"/>
                <a:gd name="T63" fmla="*/ 2 h 8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12"/>
                <a:gd name="T97" fmla="*/ 0 h 871"/>
                <a:gd name="T98" fmla="*/ 3612 w 3612"/>
                <a:gd name="T99" fmla="*/ 871 h 8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12" h="871">
                  <a:moveTo>
                    <a:pt x="3612" y="0"/>
                  </a:moveTo>
                  <a:lnTo>
                    <a:pt x="3600" y="54"/>
                  </a:lnTo>
                  <a:lnTo>
                    <a:pt x="3584" y="107"/>
                  </a:lnTo>
                  <a:lnTo>
                    <a:pt x="3563" y="158"/>
                  </a:lnTo>
                  <a:lnTo>
                    <a:pt x="3538" y="207"/>
                  </a:lnTo>
                  <a:lnTo>
                    <a:pt x="3508" y="254"/>
                  </a:lnTo>
                  <a:lnTo>
                    <a:pt x="3473" y="299"/>
                  </a:lnTo>
                  <a:lnTo>
                    <a:pt x="3437" y="344"/>
                  </a:lnTo>
                  <a:lnTo>
                    <a:pt x="3395" y="386"/>
                  </a:lnTo>
                  <a:lnTo>
                    <a:pt x="3350" y="427"/>
                  </a:lnTo>
                  <a:lnTo>
                    <a:pt x="3302" y="465"/>
                  </a:lnTo>
                  <a:lnTo>
                    <a:pt x="3251" y="503"/>
                  </a:lnTo>
                  <a:lnTo>
                    <a:pt x="3197" y="538"/>
                  </a:lnTo>
                  <a:lnTo>
                    <a:pt x="3140" y="571"/>
                  </a:lnTo>
                  <a:lnTo>
                    <a:pt x="3080" y="603"/>
                  </a:lnTo>
                  <a:lnTo>
                    <a:pt x="3019" y="633"/>
                  </a:lnTo>
                  <a:lnTo>
                    <a:pt x="2956" y="662"/>
                  </a:lnTo>
                  <a:lnTo>
                    <a:pt x="2890" y="689"/>
                  </a:lnTo>
                  <a:lnTo>
                    <a:pt x="2824" y="713"/>
                  </a:lnTo>
                  <a:lnTo>
                    <a:pt x="2754" y="736"/>
                  </a:lnTo>
                  <a:lnTo>
                    <a:pt x="2685" y="758"/>
                  </a:lnTo>
                  <a:lnTo>
                    <a:pt x="2614" y="776"/>
                  </a:lnTo>
                  <a:lnTo>
                    <a:pt x="2542" y="795"/>
                  </a:lnTo>
                  <a:lnTo>
                    <a:pt x="2470" y="810"/>
                  </a:lnTo>
                  <a:lnTo>
                    <a:pt x="2396" y="823"/>
                  </a:lnTo>
                  <a:lnTo>
                    <a:pt x="2323" y="836"/>
                  </a:lnTo>
                  <a:lnTo>
                    <a:pt x="2250" y="846"/>
                  </a:lnTo>
                  <a:lnTo>
                    <a:pt x="2177" y="855"/>
                  </a:lnTo>
                  <a:lnTo>
                    <a:pt x="2103" y="861"/>
                  </a:lnTo>
                  <a:lnTo>
                    <a:pt x="2031" y="866"/>
                  </a:lnTo>
                  <a:lnTo>
                    <a:pt x="1959" y="869"/>
                  </a:lnTo>
                  <a:lnTo>
                    <a:pt x="1890" y="871"/>
                  </a:lnTo>
                  <a:lnTo>
                    <a:pt x="1820" y="869"/>
                  </a:lnTo>
                  <a:lnTo>
                    <a:pt x="1726" y="866"/>
                  </a:lnTo>
                  <a:lnTo>
                    <a:pt x="1637" y="863"/>
                  </a:lnTo>
                  <a:lnTo>
                    <a:pt x="1548" y="857"/>
                  </a:lnTo>
                  <a:lnTo>
                    <a:pt x="1463" y="850"/>
                  </a:lnTo>
                  <a:lnTo>
                    <a:pt x="1378" y="842"/>
                  </a:lnTo>
                  <a:lnTo>
                    <a:pt x="1298" y="831"/>
                  </a:lnTo>
                  <a:lnTo>
                    <a:pt x="1218" y="820"/>
                  </a:lnTo>
                  <a:lnTo>
                    <a:pt x="1142" y="807"/>
                  </a:lnTo>
                  <a:lnTo>
                    <a:pt x="1067" y="793"/>
                  </a:lnTo>
                  <a:lnTo>
                    <a:pt x="996" y="777"/>
                  </a:lnTo>
                  <a:lnTo>
                    <a:pt x="926" y="760"/>
                  </a:lnTo>
                  <a:lnTo>
                    <a:pt x="859" y="742"/>
                  </a:lnTo>
                  <a:lnTo>
                    <a:pt x="794" y="722"/>
                  </a:lnTo>
                  <a:lnTo>
                    <a:pt x="731" y="699"/>
                  </a:lnTo>
                  <a:lnTo>
                    <a:pt x="671" y="676"/>
                  </a:lnTo>
                  <a:lnTo>
                    <a:pt x="613" y="651"/>
                  </a:lnTo>
                  <a:lnTo>
                    <a:pt x="557" y="624"/>
                  </a:lnTo>
                  <a:lnTo>
                    <a:pt x="504" y="595"/>
                  </a:lnTo>
                  <a:lnTo>
                    <a:pt x="452" y="565"/>
                  </a:lnTo>
                  <a:lnTo>
                    <a:pt x="404" y="533"/>
                  </a:lnTo>
                  <a:lnTo>
                    <a:pt x="358" y="500"/>
                  </a:lnTo>
                  <a:lnTo>
                    <a:pt x="314" y="464"/>
                  </a:lnTo>
                  <a:lnTo>
                    <a:pt x="271" y="427"/>
                  </a:lnTo>
                  <a:lnTo>
                    <a:pt x="232" y="388"/>
                  </a:lnTo>
                  <a:lnTo>
                    <a:pt x="195" y="348"/>
                  </a:lnTo>
                  <a:lnTo>
                    <a:pt x="160" y="305"/>
                  </a:lnTo>
                  <a:lnTo>
                    <a:pt x="128" y="260"/>
                  </a:lnTo>
                  <a:lnTo>
                    <a:pt x="97" y="214"/>
                  </a:lnTo>
                  <a:lnTo>
                    <a:pt x="69" y="166"/>
                  </a:lnTo>
                  <a:lnTo>
                    <a:pt x="44" y="115"/>
                  </a:lnTo>
                  <a:lnTo>
                    <a:pt x="21" y="63"/>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74" name="Freeform 36"/>
            <p:cNvSpPr>
              <a:spLocks/>
            </p:cNvSpPr>
            <p:nvPr/>
          </p:nvSpPr>
          <p:spPr bwMode="auto">
            <a:xfrm>
              <a:off x="1983" y="2019"/>
              <a:ext cx="853" cy="476"/>
            </a:xfrm>
            <a:custGeom>
              <a:avLst/>
              <a:gdLst>
                <a:gd name="T0" fmla="*/ 0 w 1704"/>
                <a:gd name="T1" fmla="*/ 30 h 951"/>
                <a:gd name="T2" fmla="*/ 1 w 1704"/>
                <a:gd name="T3" fmla="*/ 29 h 951"/>
                <a:gd name="T4" fmla="*/ 2 w 1704"/>
                <a:gd name="T5" fmla="*/ 27 h 951"/>
                <a:gd name="T6" fmla="*/ 3 w 1704"/>
                <a:gd name="T7" fmla="*/ 25 h 951"/>
                <a:gd name="T8" fmla="*/ 4 w 1704"/>
                <a:gd name="T9" fmla="*/ 24 h 951"/>
                <a:gd name="T10" fmla="*/ 5 w 1704"/>
                <a:gd name="T11" fmla="*/ 22 h 951"/>
                <a:gd name="T12" fmla="*/ 6 w 1704"/>
                <a:gd name="T13" fmla="*/ 21 h 951"/>
                <a:gd name="T14" fmla="*/ 8 w 1704"/>
                <a:gd name="T15" fmla="*/ 19 h 951"/>
                <a:gd name="T16" fmla="*/ 9 w 1704"/>
                <a:gd name="T17" fmla="*/ 18 h 951"/>
                <a:gd name="T18" fmla="*/ 10 w 1704"/>
                <a:gd name="T19" fmla="*/ 16 h 951"/>
                <a:gd name="T20" fmla="*/ 12 w 1704"/>
                <a:gd name="T21" fmla="*/ 15 h 951"/>
                <a:gd name="T22" fmla="*/ 13 w 1704"/>
                <a:gd name="T23" fmla="*/ 14 h 951"/>
                <a:gd name="T24" fmla="*/ 15 w 1704"/>
                <a:gd name="T25" fmla="*/ 12 h 951"/>
                <a:gd name="T26" fmla="*/ 16 w 1704"/>
                <a:gd name="T27" fmla="*/ 11 h 951"/>
                <a:gd name="T28" fmla="*/ 18 w 1704"/>
                <a:gd name="T29" fmla="*/ 10 h 951"/>
                <a:gd name="T30" fmla="*/ 20 w 1704"/>
                <a:gd name="T31" fmla="*/ 9 h 951"/>
                <a:gd name="T32" fmla="*/ 21 w 1704"/>
                <a:gd name="T33" fmla="*/ 8 h 951"/>
                <a:gd name="T34" fmla="*/ 23 w 1704"/>
                <a:gd name="T35" fmla="*/ 7 h 951"/>
                <a:gd name="T36" fmla="*/ 25 w 1704"/>
                <a:gd name="T37" fmla="*/ 6 h 951"/>
                <a:gd name="T38" fmla="*/ 27 w 1704"/>
                <a:gd name="T39" fmla="*/ 5 h 951"/>
                <a:gd name="T40" fmla="*/ 29 w 1704"/>
                <a:gd name="T41" fmla="*/ 4 h 951"/>
                <a:gd name="T42" fmla="*/ 31 w 1704"/>
                <a:gd name="T43" fmla="*/ 4 h 951"/>
                <a:gd name="T44" fmla="*/ 33 w 1704"/>
                <a:gd name="T45" fmla="*/ 3 h 951"/>
                <a:gd name="T46" fmla="*/ 35 w 1704"/>
                <a:gd name="T47" fmla="*/ 2 h 951"/>
                <a:gd name="T48" fmla="*/ 37 w 1704"/>
                <a:gd name="T49" fmla="*/ 2 h 951"/>
                <a:gd name="T50" fmla="*/ 39 w 1704"/>
                <a:gd name="T51" fmla="*/ 1 h 951"/>
                <a:gd name="T52" fmla="*/ 41 w 1704"/>
                <a:gd name="T53" fmla="*/ 1 h 951"/>
                <a:gd name="T54" fmla="*/ 43 w 1704"/>
                <a:gd name="T55" fmla="*/ 1 h 951"/>
                <a:gd name="T56" fmla="*/ 45 w 1704"/>
                <a:gd name="T57" fmla="*/ 1 h 951"/>
                <a:gd name="T58" fmla="*/ 47 w 1704"/>
                <a:gd name="T59" fmla="*/ 1 h 951"/>
                <a:gd name="T60" fmla="*/ 49 w 1704"/>
                <a:gd name="T61" fmla="*/ 0 h 951"/>
                <a:gd name="T62" fmla="*/ 52 w 1704"/>
                <a:gd name="T63" fmla="*/ 1 h 951"/>
                <a:gd name="T64" fmla="*/ 54 w 1704"/>
                <a:gd name="T65" fmla="*/ 1 h 9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4"/>
                <a:gd name="T100" fmla="*/ 0 h 951"/>
                <a:gd name="T101" fmla="*/ 1704 w 1704"/>
                <a:gd name="T102" fmla="*/ 951 h 9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4" h="951">
                  <a:moveTo>
                    <a:pt x="0" y="951"/>
                  </a:moveTo>
                  <a:lnTo>
                    <a:pt x="24" y="898"/>
                  </a:lnTo>
                  <a:lnTo>
                    <a:pt x="51" y="845"/>
                  </a:lnTo>
                  <a:lnTo>
                    <a:pt x="81" y="793"/>
                  </a:lnTo>
                  <a:lnTo>
                    <a:pt x="113" y="743"/>
                  </a:lnTo>
                  <a:lnTo>
                    <a:pt x="147" y="693"/>
                  </a:lnTo>
                  <a:lnTo>
                    <a:pt x="184" y="645"/>
                  </a:lnTo>
                  <a:lnTo>
                    <a:pt x="225" y="598"/>
                  </a:lnTo>
                  <a:lnTo>
                    <a:pt x="266" y="552"/>
                  </a:lnTo>
                  <a:lnTo>
                    <a:pt x="310" y="508"/>
                  </a:lnTo>
                  <a:lnTo>
                    <a:pt x="355" y="464"/>
                  </a:lnTo>
                  <a:lnTo>
                    <a:pt x="403" y="423"/>
                  </a:lnTo>
                  <a:lnTo>
                    <a:pt x="453" y="383"/>
                  </a:lnTo>
                  <a:lnTo>
                    <a:pt x="505" y="344"/>
                  </a:lnTo>
                  <a:lnTo>
                    <a:pt x="558" y="307"/>
                  </a:lnTo>
                  <a:lnTo>
                    <a:pt x="612" y="273"/>
                  </a:lnTo>
                  <a:lnTo>
                    <a:pt x="668" y="239"/>
                  </a:lnTo>
                  <a:lnTo>
                    <a:pt x="726" y="208"/>
                  </a:lnTo>
                  <a:lnTo>
                    <a:pt x="785" y="178"/>
                  </a:lnTo>
                  <a:lnTo>
                    <a:pt x="846" y="152"/>
                  </a:lnTo>
                  <a:lnTo>
                    <a:pt x="907" y="126"/>
                  </a:lnTo>
                  <a:lnTo>
                    <a:pt x="969" y="102"/>
                  </a:lnTo>
                  <a:lnTo>
                    <a:pt x="1034" y="82"/>
                  </a:lnTo>
                  <a:lnTo>
                    <a:pt x="1098" y="63"/>
                  </a:lnTo>
                  <a:lnTo>
                    <a:pt x="1163" y="47"/>
                  </a:lnTo>
                  <a:lnTo>
                    <a:pt x="1230" y="32"/>
                  </a:lnTo>
                  <a:lnTo>
                    <a:pt x="1295" y="20"/>
                  </a:lnTo>
                  <a:lnTo>
                    <a:pt x="1363" y="11"/>
                  </a:lnTo>
                  <a:lnTo>
                    <a:pt x="1431" y="5"/>
                  </a:lnTo>
                  <a:lnTo>
                    <a:pt x="1499" y="1"/>
                  </a:lnTo>
                  <a:lnTo>
                    <a:pt x="1567" y="0"/>
                  </a:lnTo>
                  <a:lnTo>
                    <a:pt x="1635" y="1"/>
                  </a:lnTo>
                  <a:lnTo>
                    <a:pt x="1704"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75" name="Freeform 37"/>
            <p:cNvSpPr>
              <a:spLocks/>
            </p:cNvSpPr>
            <p:nvPr/>
          </p:nvSpPr>
          <p:spPr bwMode="auto">
            <a:xfrm>
              <a:off x="1983" y="2019"/>
              <a:ext cx="853" cy="476"/>
            </a:xfrm>
            <a:custGeom>
              <a:avLst/>
              <a:gdLst>
                <a:gd name="T0" fmla="*/ 0 w 1704"/>
                <a:gd name="T1" fmla="*/ 30 h 951"/>
                <a:gd name="T2" fmla="*/ 1 w 1704"/>
                <a:gd name="T3" fmla="*/ 29 h 951"/>
                <a:gd name="T4" fmla="*/ 2 w 1704"/>
                <a:gd name="T5" fmla="*/ 27 h 951"/>
                <a:gd name="T6" fmla="*/ 3 w 1704"/>
                <a:gd name="T7" fmla="*/ 25 h 951"/>
                <a:gd name="T8" fmla="*/ 4 w 1704"/>
                <a:gd name="T9" fmla="*/ 24 h 951"/>
                <a:gd name="T10" fmla="*/ 5 w 1704"/>
                <a:gd name="T11" fmla="*/ 22 h 951"/>
                <a:gd name="T12" fmla="*/ 6 w 1704"/>
                <a:gd name="T13" fmla="*/ 21 h 951"/>
                <a:gd name="T14" fmla="*/ 8 w 1704"/>
                <a:gd name="T15" fmla="*/ 19 h 951"/>
                <a:gd name="T16" fmla="*/ 9 w 1704"/>
                <a:gd name="T17" fmla="*/ 18 h 951"/>
                <a:gd name="T18" fmla="*/ 10 w 1704"/>
                <a:gd name="T19" fmla="*/ 16 h 951"/>
                <a:gd name="T20" fmla="*/ 12 w 1704"/>
                <a:gd name="T21" fmla="*/ 15 h 951"/>
                <a:gd name="T22" fmla="*/ 13 w 1704"/>
                <a:gd name="T23" fmla="*/ 14 h 951"/>
                <a:gd name="T24" fmla="*/ 15 w 1704"/>
                <a:gd name="T25" fmla="*/ 12 h 951"/>
                <a:gd name="T26" fmla="*/ 16 w 1704"/>
                <a:gd name="T27" fmla="*/ 11 h 951"/>
                <a:gd name="T28" fmla="*/ 18 w 1704"/>
                <a:gd name="T29" fmla="*/ 10 h 951"/>
                <a:gd name="T30" fmla="*/ 20 w 1704"/>
                <a:gd name="T31" fmla="*/ 9 h 951"/>
                <a:gd name="T32" fmla="*/ 21 w 1704"/>
                <a:gd name="T33" fmla="*/ 8 h 951"/>
                <a:gd name="T34" fmla="*/ 23 w 1704"/>
                <a:gd name="T35" fmla="*/ 7 h 951"/>
                <a:gd name="T36" fmla="*/ 25 w 1704"/>
                <a:gd name="T37" fmla="*/ 6 h 951"/>
                <a:gd name="T38" fmla="*/ 27 w 1704"/>
                <a:gd name="T39" fmla="*/ 5 h 951"/>
                <a:gd name="T40" fmla="*/ 29 w 1704"/>
                <a:gd name="T41" fmla="*/ 4 h 951"/>
                <a:gd name="T42" fmla="*/ 31 w 1704"/>
                <a:gd name="T43" fmla="*/ 4 h 951"/>
                <a:gd name="T44" fmla="*/ 33 w 1704"/>
                <a:gd name="T45" fmla="*/ 3 h 951"/>
                <a:gd name="T46" fmla="*/ 35 w 1704"/>
                <a:gd name="T47" fmla="*/ 2 h 951"/>
                <a:gd name="T48" fmla="*/ 37 w 1704"/>
                <a:gd name="T49" fmla="*/ 2 h 951"/>
                <a:gd name="T50" fmla="*/ 39 w 1704"/>
                <a:gd name="T51" fmla="*/ 1 h 951"/>
                <a:gd name="T52" fmla="*/ 41 w 1704"/>
                <a:gd name="T53" fmla="*/ 1 h 951"/>
                <a:gd name="T54" fmla="*/ 43 w 1704"/>
                <a:gd name="T55" fmla="*/ 1 h 951"/>
                <a:gd name="T56" fmla="*/ 45 w 1704"/>
                <a:gd name="T57" fmla="*/ 1 h 951"/>
                <a:gd name="T58" fmla="*/ 47 w 1704"/>
                <a:gd name="T59" fmla="*/ 1 h 951"/>
                <a:gd name="T60" fmla="*/ 49 w 1704"/>
                <a:gd name="T61" fmla="*/ 0 h 951"/>
                <a:gd name="T62" fmla="*/ 52 w 1704"/>
                <a:gd name="T63" fmla="*/ 1 h 951"/>
                <a:gd name="T64" fmla="*/ 54 w 1704"/>
                <a:gd name="T65" fmla="*/ 1 h 9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4"/>
                <a:gd name="T100" fmla="*/ 0 h 951"/>
                <a:gd name="T101" fmla="*/ 1704 w 1704"/>
                <a:gd name="T102" fmla="*/ 951 h 9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4" h="951">
                  <a:moveTo>
                    <a:pt x="0" y="951"/>
                  </a:moveTo>
                  <a:lnTo>
                    <a:pt x="24" y="898"/>
                  </a:lnTo>
                  <a:lnTo>
                    <a:pt x="51" y="845"/>
                  </a:lnTo>
                  <a:lnTo>
                    <a:pt x="81" y="793"/>
                  </a:lnTo>
                  <a:lnTo>
                    <a:pt x="113" y="743"/>
                  </a:lnTo>
                  <a:lnTo>
                    <a:pt x="147" y="693"/>
                  </a:lnTo>
                  <a:lnTo>
                    <a:pt x="184" y="645"/>
                  </a:lnTo>
                  <a:lnTo>
                    <a:pt x="225" y="598"/>
                  </a:lnTo>
                  <a:lnTo>
                    <a:pt x="266" y="552"/>
                  </a:lnTo>
                  <a:lnTo>
                    <a:pt x="310" y="508"/>
                  </a:lnTo>
                  <a:lnTo>
                    <a:pt x="355" y="464"/>
                  </a:lnTo>
                  <a:lnTo>
                    <a:pt x="403" y="423"/>
                  </a:lnTo>
                  <a:lnTo>
                    <a:pt x="453" y="383"/>
                  </a:lnTo>
                  <a:lnTo>
                    <a:pt x="505" y="344"/>
                  </a:lnTo>
                  <a:lnTo>
                    <a:pt x="558" y="307"/>
                  </a:lnTo>
                  <a:lnTo>
                    <a:pt x="612" y="273"/>
                  </a:lnTo>
                  <a:lnTo>
                    <a:pt x="668" y="239"/>
                  </a:lnTo>
                  <a:lnTo>
                    <a:pt x="726" y="208"/>
                  </a:lnTo>
                  <a:lnTo>
                    <a:pt x="785" y="178"/>
                  </a:lnTo>
                  <a:lnTo>
                    <a:pt x="846" y="152"/>
                  </a:lnTo>
                  <a:lnTo>
                    <a:pt x="907" y="126"/>
                  </a:lnTo>
                  <a:lnTo>
                    <a:pt x="969" y="102"/>
                  </a:lnTo>
                  <a:lnTo>
                    <a:pt x="1034" y="82"/>
                  </a:lnTo>
                  <a:lnTo>
                    <a:pt x="1098" y="63"/>
                  </a:lnTo>
                  <a:lnTo>
                    <a:pt x="1163" y="47"/>
                  </a:lnTo>
                  <a:lnTo>
                    <a:pt x="1230" y="32"/>
                  </a:lnTo>
                  <a:lnTo>
                    <a:pt x="1295" y="20"/>
                  </a:lnTo>
                  <a:lnTo>
                    <a:pt x="1363" y="11"/>
                  </a:lnTo>
                  <a:lnTo>
                    <a:pt x="1431" y="5"/>
                  </a:lnTo>
                  <a:lnTo>
                    <a:pt x="1499" y="1"/>
                  </a:lnTo>
                  <a:lnTo>
                    <a:pt x="1567" y="0"/>
                  </a:lnTo>
                  <a:lnTo>
                    <a:pt x="1635" y="1"/>
                  </a:lnTo>
                  <a:lnTo>
                    <a:pt x="1704"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76" name="Freeform 38"/>
            <p:cNvSpPr>
              <a:spLocks/>
            </p:cNvSpPr>
            <p:nvPr/>
          </p:nvSpPr>
          <p:spPr bwMode="auto">
            <a:xfrm>
              <a:off x="1925" y="2022"/>
              <a:ext cx="911" cy="860"/>
            </a:xfrm>
            <a:custGeom>
              <a:avLst/>
              <a:gdLst>
                <a:gd name="T0" fmla="*/ 0 w 1822"/>
                <a:gd name="T1" fmla="*/ 54 h 1720"/>
                <a:gd name="T2" fmla="*/ 1 w 1822"/>
                <a:gd name="T3" fmla="*/ 52 h 1720"/>
                <a:gd name="T4" fmla="*/ 1 w 1822"/>
                <a:gd name="T5" fmla="*/ 50 h 1720"/>
                <a:gd name="T6" fmla="*/ 1 w 1822"/>
                <a:gd name="T7" fmla="*/ 48 h 1720"/>
                <a:gd name="T8" fmla="*/ 1 w 1822"/>
                <a:gd name="T9" fmla="*/ 46 h 1720"/>
                <a:gd name="T10" fmla="*/ 2 w 1822"/>
                <a:gd name="T11" fmla="*/ 44 h 1720"/>
                <a:gd name="T12" fmla="*/ 3 w 1822"/>
                <a:gd name="T13" fmla="*/ 42 h 1720"/>
                <a:gd name="T14" fmla="*/ 3 w 1822"/>
                <a:gd name="T15" fmla="*/ 40 h 1720"/>
                <a:gd name="T16" fmla="*/ 4 w 1822"/>
                <a:gd name="T17" fmla="*/ 38 h 1720"/>
                <a:gd name="T18" fmla="*/ 5 w 1822"/>
                <a:gd name="T19" fmla="*/ 35 h 1720"/>
                <a:gd name="T20" fmla="*/ 6 w 1822"/>
                <a:gd name="T21" fmla="*/ 33 h 1720"/>
                <a:gd name="T22" fmla="*/ 7 w 1822"/>
                <a:gd name="T23" fmla="*/ 30 h 1720"/>
                <a:gd name="T24" fmla="*/ 9 w 1822"/>
                <a:gd name="T25" fmla="*/ 28 h 1720"/>
                <a:gd name="T26" fmla="*/ 11 w 1822"/>
                <a:gd name="T27" fmla="*/ 27 h 1720"/>
                <a:gd name="T28" fmla="*/ 12 w 1822"/>
                <a:gd name="T29" fmla="*/ 24 h 1720"/>
                <a:gd name="T30" fmla="*/ 14 w 1822"/>
                <a:gd name="T31" fmla="*/ 22 h 1720"/>
                <a:gd name="T32" fmla="*/ 15 w 1822"/>
                <a:gd name="T33" fmla="*/ 20 h 1720"/>
                <a:gd name="T34" fmla="*/ 18 w 1822"/>
                <a:gd name="T35" fmla="*/ 18 h 1720"/>
                <a:gd name="T36" fmla="*/ 20 w 1822"/>
                <a:gd name="T37" fmla="*/ 15 h 1720"/>
                <a:gd name="T38" fmla="*/ 22 w 1822"/>
                <a:gd name="T39" fmla="*/ 14 h 1720"/>
                <a:gd name="T40" fmla="*/ 24 w 1822"/>
                <a:gd name="T41" fmla="*/ 13 h 1720"/>
                <a:gd name="T42" fmla="*/ 26 w 1822"/>
                <a:gd name="T43" fmla="*/ 11 h 1720"/>
                <a:gd name="T44" fmla="*/ 28 w 1822"/>
                <a:gd name="T45" fmla="*/ 9 h 1720"/>
                <a:gd name="T46" fmla="*/ 30 w 1822"/>
                <a:gd name="T47" fmla="*/ 7 h 1720"/>
                <a:gd name="T48" fmla="*/ 34 w 1822"/>
                <a:gd name="T49" fmla="*/ 7 h 1720"/>
                <a:gd name="T50" fmla="*/ 36 w 1822"/>
                <a:gd name="T51" fmla="*/ 5 h 1720"/>
                <a:gd name="T52" fmla="*/ 39 w 1822"/>
                <a:gd name="T53" fmla="*/ 3 h 1720"/>
                <a:gd name="T54" fmla="*/ 42 w 1822"/>
                <a:gd name="T55" fmla="*/ 3 h 1720"/>
                <a:gd name="T56" fmla="*/ 45 w 1822"/>
                <a:gd name="T57" fmla="*/ 2 h 1720"/>
                <a:gd name="T58" fmla="*/ 48 w 1822"/>
                <a:gd name="T59" fmla="*/ 2 h 1720"/>
                <a:gd name="T60" fmla="*/ 51 w 1822"/>
                <a:gd name="T61" fmla="*/ 1 h 1720"/>
                <a:gd name="T62" fmla="*/ 54 w 1822"/>
                <a:gd name="T63" fmla="*/ 1 h 1720"/>
                <a:gd name="T64" fmla="*/ 57 w 1822"/>
                <a:gd name="T65" fmla="*/ 0 h 1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2"/>
                <a:gd name="T100" fmla="*/ 0 h 1720"/>
                <a:gd name="T101" fmla="*/ 1822 w 1822"/>
                <a:gd name="T102" fmla="*/ 1720 h 1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2" h="1720">
                  <a:moveTo>
                    <a:pt x="0" y="1720"/>
                  </a:moveTo>
                  <a:lnTo>
                    <a:pt x="2" y="1659"/>
                  </a:lnTo>
                  <a:lnTo>
                    <a:pt x="6" y="1597"/>
                  </a:lnTo>
                  <a:lnTo>
                    <a:pt x="15" y="1533"/>
                  </a:lnTo>
                  <a:lnTo>
                    <a:pt x="29" y="1466"/>
                  </a:lnTo>
                  <a:lnTo>
                    <a:pt x="47" y="1398"/>
                  </a:lnTo>
                  <a:lnTo>
                    <a:pt x="67" y="1329"/>
                  </a:lnTo>
                  <a:lnTo>
                    <a:pt x="93" y="1258"/>
                  </a:lnTo>
                  <a:lnTo>
                    <a:pt x="121" y="1188"/>
                  </a:lnTo>
                  <a:lnTo>
                    <a:pt x="155" y="1117"/>
                  </a:lnTo>
                  <a:lnTo>
                    <a:pt x="191" y="1046"/>
                  </a:lnTo>
                  <a:lnTo>
                    <a:pt x="231" y="975"/>
                  </a:lnTo>
                  <a:lnTo>
                    <a:pt x="275" y="905"/>
                  </a:lnTo>
                  <a:lnTo>
                    <a:pt x="322" y="836"/>
                  </a:lnTo>
                  <a:lnTo>
                    <a:pt x="373" y="768"/>
                  </a:lnTo>
                  <a:lnTo>
                    <a:pt x="427" y="700"/>
                  </a:lnTo>
                  <a:lnTo>
                    <a:pt x="484" y="634"/>
                  </a:lnTo>
                  <a:lnTo>
                    <a:pt x="546" y="571"/>
                  </a:lnTo>
                  <a:lnTo>
                    <a:pt x="610" y="509"/>
                  </a:lnTo>
                  <a:lnTo>
                    <a:pt x="678" y="449"/>
                  </a:lnTo>
                  <a:lnTo>
                    <a:pt x="748" y="391"/>
                  </a:lnTo>
                  <a:lnTo>
                    <a:pt x="822" y="337"/>
                  </a:lnTo>
                  <a:lnTo>
                    <a:pt x="898" y="286"/>
                  </a:lnTo>
                  <a:lnTo>
                    <a:pt x="979" y="238"/>
                  </a:lnTo>
                  <a:lnTo>
                    <a:pt x="1061" y="194"/>
                  </a:lnTo>
                  <a:lnTo>
                    <a:pt x="1147" y="154"/>
                  </a:lnTo>
                  <a:lnTo>
                    <a:pt x="1235" y="117"/>
                  </a:lnTo>
                  <a:lnTo>
                    <a:pt x="1327" y="85"/>
                  </a:lnTo>
                  <a:lnTo>
                    <a:pt x="1420" y="58"/>
                  </a:lnTo>
                  <a:lnTo>
                    <a:pt x="1517" y="35"/>
                  </a:lnTo>
                  <a:lnTo>
                    <a:pt x="1616" y="18"/>
                  </a:lnTo>
                  <a:lnTo>
                    <a:pt x="1717" y="6"/>
                  </a:lnTo>
                  <a:lnTo>
                    <a:pt x="182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77" name="Freeform 39"/>
            <p:cNvSpPr>
              <a:spLocks/>
            </p:cNvSpPr>
            <p:nvPr/>
          </p:nvSpPr>
          <p:spPr bwMode="auto">
            <a:xfrm>
              <a:off x="1925" y="2022"/>
              <a:ext cx="911" cy="860"/>
            </a:xfrm>
            <a:custGeom>
              <a:avLst/>
              <a:gdLst>
                <a:gd name="T0" fmla="*/ 0 w 1822"/>
                <a:gd name="T1" fmla="*/ 54 h 1720"/>
                <a:gd name="T2" fmla="*/ 1 w 1822"/>
                <a:gd name="T3" fmla="*/ 52 h 1720"/>
                <a:gd name="T4" fmla="*/ 1 w 1822"/>
                <a:gd name="T5" fmla="*/ 50 h 1720"/>
                <a:gd name="T6" fmla="*/ 1 w 1822"/>
                <a:gd name="T7" fmla="*/ 48 h 1720"/>
                <a:gd name="T8" fmla="*/ 1 w 1822"/>
                <a:gd name="T9" fmla="*/ 46 h 1720"/>
                <a:gd name="T10" fmla="*/ 2 w 1822"/>
                <a:gd name="T11" fmla="*/ 44 h 1720"/>
                <a:gd name="T12" fmla="*/ 3 w 1822"/>
                <a:gd name="T13" fmla="*/ 42 h 1720"/>
                <a:gd name="T14" fmla="*/ 3 w 1822"/>
                <a:gd name="T15" fmla="*/ 40 h 1720"/>
                <a:gd name="T16" fmla="*/ 4 w 1822"/>
                <a:gd name="T17" fmla="*/ 38 h 1720"/>
                <a:gd name="T18" fmla="*/ 5 w 1822"/>
                <a:gd name="T19" fmla="*/ 35 h 1720"/>
                <a:gd name="T20" fmla="*/ 6 w 1822"/>
                <a:gd name="T21" fmla="*/ 33 h 1720"/>
                <a:gd name="T22" fmla="*/ 7 w 1822"/>
                <a:gd name="T23" fmla="*/ 30 h 1720"/>
                <a:gd name="T24" fmla="*/ 9 w 1822"/>
                <a:gd name="T25" fmla="*/ 28 h 1720"/>
                <a:gd name="T26" fmla="*/ 11 w 1822"/>
                <a:gd name="T27" fmla="*/ 27 h 1720"/>
                <a:gd name="T28" fmla="*/ 12 w 1822"/>
                <a:gd name="T29" fmla="*/ 24 h 1720"/>
                <a:gd name="T30" fmla="*/ 14 w 1822"/>
                <a:gd name="T31" fmla="*/ 22 h 1720"/>
                <a:gd name="T32" fmla="*/ 15 w 1822"/>
                <a:gd name="T33" fmla="*/ 20 h 1720"/>
                <a:gd name="T34" fmla="*/ 18 w 1822"/>
                <a:gd name="T35" fmla="*/ 18 h 1720"/>
                <a:gd name="T36" fmla="*/ 20 w 1822"/>
                <a:gd name="T37" fmla="*/ 15 h 1720"/>
                <a:gd name="T38" fmla="*/ 22 w 1822"/>
                <a:gd name="T39" fmla="*/ 14 h 1720"/>
                <a:gd name="T40" fmla="*/ 24 w 1822"/>
                <a:gd name="T41" fmla="*/ 13 h 1720"/>
                <a:gd name="T42" fmla="*/ 26 w 1822"/>
                <a:gd name="T43" fmla="*/ 11 h 1720"/>
                <a:gd name="T44" fmla="*/ 28 w 1822"/>
                <a:gd name="T45" fmla="*/ 9 h 1720"/>
                <a:gd name="T46" fmla="*/ 30 w 1822"/>
                <a:gd name="T47" fmla="*/ 7 h 1720"/>
                <a:gd name="T48" fmla="*/ 34 w 1822"/>
                <a:gd name="T49" fmla="*/ 7 h 1720"/>
                <a:gd name="T50" fmla="*/ 36 w 1822"/>
                <a:gd name="T51" fmla="*/ 5 h 1720"/>
                <a:gd name="T52" fmla="*/ 39 w 1822"/>
                <a:gd name="T53" fmla="*/ 3 h 1720"/>
                <a:gd name="T54" fmla="*/ 42 w 1822"/>
                <a:gd name="T55" fmla="*/ 3 h 1720"/>
                <a:gd name="T56" fmla="*/ 45 w 1822"/>
                <a:gd name="T57" fmla="*/ 2 h 1720"/>
                <a:gd name="T58" fmla="*/ 48 w 1822"/>
                <a:gd name="T59" fmla="*/ 2 h 1720"/>
                <a:gd name="T60" fmla="*/ 51 w 1822"/>
                <a:gd name="T61" fmla="*/ 1 h 1720"/>
                <a:gd name="T62" fmla="*/ 54 w 1822"/>
                <a:gd name="T63" fmla="*/ 1 h 1720"/>
                <a:gd name="T64" fmla="*/ 57 w 1822"/>
                <a:gd name="T65" fmla="*/ 0 h 1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2"/>
                <a:gd name="T100" fmla="*/ 0 h 1720"/>
                <a:gd name="T101" fmla="*/ 1822 w 1822"/>
                <a:gd name="T102" fmla="*/ 1720 h 1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2" h="1720">
                  <a:moveTo>
                    <a:pt x="0" y="1720"/>
                  </a:moveTo>
                  <a:lnTo>
                    <a:pt x="2" y="1659"/>
                  </a:lnTo>
                  <a:lnTo>
                    <a:pt x="6" y="1597"/>
                  </a:lnTo>
                  <a:lnTo>
                    <a:pt x="15" y="1533"/>
                  </a:lnTo>
                  <a:lnTo>
                    <a:pt x="29" y="1466"/>
                  </a:lnTo>
                  <a:lnTo>
                    <a:pt x="47" y="1398"/>
                  </a:lnTo>
                  <a:lnTo>
                    <a:pt x="67" y="1329"/>
                  </a:lnTo>
                  <a:lnTo>
                    <a:pt x="93" y="1258"/>
                  </a:lnTo>
                  <a:lnTo>
                    <a:pt x="121" y="1188"/>
                  </a:lnTo>
                  <a:lnTo>
                    <a:pt x="155" y="1117"/>
                  </a:lnTo>
                  <a:lnTo>
                    <a:pt x="191" y="1046"/>
                  </a:lnTo>
                  <a:lnTo>
                    <a:pt x="231" y="975"/>
                  </a:lnTo>
                  <a:lnTo>
                    <a:pt x="275" y="905"/>
                  </a:lnTo>
                  <a:lnTo>
                    <a:pt x="322" y="836"/>
                  </a:lnTo>
                  <a:lnTo>
                    <a:pt x="373" y="768"/>
                  </a:lnTo>
                  <a:lnTo>
                    <a:pt x="427" y="700"/>
                  </a:lnTo>
                  <a:lnTo>
                    <a:pt x="484" y="634"/>
                  </a:lnTo>
                  <a:lnTo>
                    <a:pt x="546" y="571"/>
                  </a:lnTo>
                  <a:lnTo>
                    <a:pt x="610" y="509"/>
                  </a:lnTo>
                  <a:lnTo>
                    <a:pt x="678" y="449"/>
                  </a:lnTo>
                  <a:lnTo>
                    <a:pt x="748" y="391"/>
                  </a:lnTo>
                  <a:lnTo>
                    <a:pt x="822" y="337"/>
                  </a:lnTo>
                  <a:lnTo>
                    <a:pt x="898" y="286"/>
                  </a:lnTo>
                  <a:lnTo>
                    <a:pt x="979" y="238"/>
                  </a:lnTo>
                  <a:lnTo>
                    <a:pt x="1061" y="194"/>
                  </a:lnTo>
                  <a:lnTo>
                    <a:pt x="1147" y="154"/>
                  </a:lnTo>
                  <a:lnTo>
                    <a:pt x="1235" y="117"/>
                  </a:lnTo>
                  <a:lnTo>
                    <a:pt x="1327" y="85"/>
                  </a:lnTo>
                  <a:lnTo>
                    <a:pt x="1420" y="58"/>
                  </a:lnTo>
                  <a:lnTo>
                    <a:pt x="1517" y="35"/>
                  </a:lnTo>
                  <a:lnTo>
                    <a:pt x="1616" y="18"/>
                  </a:lnTo>
                  <a:lnTo>
                    <a:pt x="1717" y="6"/>
                  </a:lnTo>
                  <a:lnTo>
                    <a:pt x="182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78" name="Freeform 40"/>
            <p:cNvSpPr>
              <a:spLocks/>
            </p:cNvSpPr>
            <p:nvPr/>
          </p:nvSpPr>
          <p:spPr bwMode="auto">
            <a:xfrm>
              <a:off x="1997" y="2023"/>
              <a:ext cx="834" cy="1209"/>
            </a:xfrm>
            <a:custGeom>
              <a:avLst/>
              <a:gdLst>
                <a:gd name="T0" fmla="*/ 1 w 1669"/>
                <a:gd name="T1" fmla="*/ 76 h 2418"/>
                <a:gd name="T2" fmla="*/ 1 w 1669"/>
                <a:gd name="T3" fmla="*/ 73 h 2418"/>
                <a:gd name="T4" fmla="*/ 0 w 1669"/>
                <a:gd name="T5" fmla="*/ 70 h 2418"/>
                <a:gd name="T6" fmla="*/ 0 w 1669"/>
                <a:gd name="T7" fmla="*/ 67 h 2418"/>
                <a:gd name="T8" fmla="*/ 0 w 1669"/>
                <a:gd name="T9" fmla="*/ 63 h 2418"/>
                <a:gd name="T10" fmla="*/ 0 w 1669"/>
                <a:gd name="T11" fmla="*/ 60 h 2418"/>
                <a:gd name="T12" fmla="*/ 0 w 1669"/>
                <a:gd name="T13" fmla="*/ 58 h 2418"/>
                <a:gd name="T14" fmla="*/ 0 w 1669"/>
                <a:gd name="T15" fmla="*/ 55 h 2418"/>
                <a:gd name="T16" fmla="*/ 0 w 1669"/>
                <a:gd name="T17" fmla="*/ 52 h 2418"/>
                <a:gd name="T18" fmla="*/ 1 w 1669"/>
                <a:gd name="T19" fmla="*/ 49 h 2418"/>
                <a:gd name="T20" fmla="*/ 2 w 1669"/>
                <a:gd name="T21" fmla="*/ 46 h 2418"/>
                <a:gd name="T22" fmla="*/ 3 w 1669"/>
                <a:gd name="T23" fmla="*/ 43 h 2418"/>
                <a:gd name="T24" fmla="*/ 4 w 1669"/>
                <a:gd name="T25" fmla="*/ 40 h 2418"/>
                <a:gd name="T26" fmla="*/ 5 w 1669"/>
                <a:gd name="T27" fmla="*/ 38 h 2418"/>
                <a:gd name="T28" fmla="*/ 6 w 1669"/>
                <a:gd name="T29" fmla="*/ 36 h 2418"/>
                <a:gd name="T30" fmla="*/ 7 w 1669"/>
                <a:gd name="T31" fmla="*/ 33 h 2418"/>
                <a:gd name="T32" fmla="*/ 9 w 1669"/>
                <a:gd name="T33" fmla="*/ 30 h 2418"/>
                <a:gd name="T34" fmla="*/ 11 w 1669"/>
                <a:gd name="T35" fmla="*/ 27 h 2418"/>
                <a:gd name="T36" fmla="*/ 12 w 1669"/>
                <a:gd name="T37" fmla="*/ 25 h 2418"/>
                <a:gd name="T38" fmla="*/ 14 w 1669"/>
                <a:gd name="T39" fmla="*/ 22 h 2418"/>
                <a:gd name="T40" fmla="*/ 17 w 1669"/>
                <a:gd name="T41" fmla="*/ 20 h 2418"/>
                <a:gd name="T42" fmla="*/ 19 w 1669"/>
                <a:gd name="T43" fmla="*/ 19 h 2418"/>
                <a:gd name="T44" fmla="*/ 21 w 1669"/>
                <a:gd name="T45" fmla="*/ 15 h 2418"/>
                <a:gd name="T46" fmla="*/ 24 w 1669"/>
                <a:gd name="T47" fmla="*/ 13 h 2418"/>
                <a:gd name="T48" fmla="*/ 26 w 1669"/>
                <a:gd name="T49" fmla="*/ 11 h 2418"/>
                <a:gd name="T50" fmla="*/ 29 w 1669"/>
                <a:gd name="T51" fmla="*/ 9 h 2418"/>
                <a:gd name="T52" fmla="*/ 32 w 1669"/>
                <a:gd name="T53" fmla="*/ 9 h 2418"/>
                <a:gd name="T54" fmla="*/ 35 w 1669"/>
                <a:gd name="T55" fmla="*/ 6 h 2418"/>
                <a:gd name="T56" fmla="*/ 38 w 1669"/>
                <a:gd name="T57" fmla="*/ 5 h 2418"/>
                <a:gd name="T58" fmla="*/ 41 w 1669"/>
                <a:gd name="T59" fmla="*/ 3 h 2418"/>
                <a:gd name="T60" fmla="*/ 45 w 1669"/>
                <a:gd name="T61" fmla="*/ 2 h 2418"/>
                <a:gd name="T62" fmla="*/ 48 w 1669"/>
                <a:gd name="T63" fmla="*/ 1 h 2418"/>
                <a:gd name="T64" fmla="*/ 52 w 1669"/>
                <a:gd name="T65" fmla="*/ 0 h 24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69"/>
                <a:gd name="T100" fmla="*/ 0 h 2418"/>
                <a:gd name="T101" fmla="*/ 1669 w 1669"/>
                <a:gd name="T102" fmla="*/ 2418 h 24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69" h="2418">
                  <a:moveTo>
                    <a:pt x="51" y="2418"/>
                  </a:moveTo>
                  <a:lnTo>
                    <a:pt x="32" y="2325"/>
                  </a:lnTo>
                  <a:lnTo>
                    <a:pt x="17" y="2231"/>
                  </a:lnTo>
                  <a:lnTo>
                    <a:pt x="6" y="2137"/>
                  </a:lnTo>
                  <a:lnTo>
                    <a:pt x="0" y="2044"/>
                  </a:lnTo>
                  <a:lnTo>
                    <a:pt x="0" y="1949"/>
                  </a:lnTo>
                  <a:lnTo>
                    <a:pt x="5" y="1856"/>
                  </a:lnTo>
                  <a:lnTo>
                    <a:pt x="14" y="1761"/>
                  </a:lnTo>
                  <a:lnTo>
                    <a:pt x="27" y="1669"/>
                  </a:lnTo>
                  <a:lnTo>
                    <a:pt x="45" y="1578"/>
                  </a:lnTo>
                  <a:lnTo>
                    <a:pt x="68" y="1486"/>
                  </a:lnTo>
                  <a:lnTo>
                    <a:pt x="96" y="1395"/>
                  </a:lnTo>
                  <a:lnTo>
                    <a:pt x="128" y="1306"/>
                  </a:lnTo>
                  <a:lnTo>
                    <a:pt x="165" y="1218"/>
                  </a:lnTo>
                  <a:lnTo>
                    <a:pt x="207" y="1131"/>
                  </a:lnTo>
                  <a:lnTo>
                    <a:pt x="252" y="1046"/>
                  </a:lnTo>
                  <a:lnTo>
                    <a:pt x="302" y="963"/>
                  </a:lnTo>
                  <a:lnTo>
                    <a:pt x="357" y="881"/>
                  </a:lnTo>
                  <a:lnTo>
                    <a:pt x="414" y="802"/>
                  </a:lnTo>
                  <a:lnTo>
                    <a:pt x="478" y="725"/>
                  </a:lnTo>
                  <a:lnTo>
                    <a:pt x="544" y="651"/>
                  </a:lnTo>
                  <a:lnTo>
                    <a:pt x="616" y="578"/>
                  </a:lnTo>
                  <a:lnTo>
                    <a:pt x="692" y="509"/>
                  </a:lnTo>
                  <a:lnTo>
                    <a:pt x="771" y="442"/>
                  </a:lnTo>
                  <a:lnTo>
                    <a:pt x="856" y="379"/>
                  </a:lnTo>
                  <a:lnTo>
                    <a:pt x="943" y="319"/>
                  </a:lnTo>
                  <a:lnTo>
                    <a:pt x="1035" y="261"/>
                  </a:lnTo>
                  <a:lnTo>
                    <a:pt x="1131" y="208"/>
                  </a:lnTo>
                  <a:lnTo>
                    <a:pt x="1231" y="159"/>
                  </a:lnTo>
                  <a:lnTo>
                    <a:pt x="1335" y="113"/>
                  </a:lnTo>
                  <a:lnTo>
                    <a:pt x="1442" y="71"/>
                  </a:lnTo>
                  <a:lnTo>
                    <a:pt x="1554" y="33"/>
                  </a:lnTo>
                  <a:lnTo>
                    <a:pt x="166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79" name="Freeform 41"/>
            <p:cNvSpPr>
              <a:spLocks/>
            </p:cNvSpPr>
            <p:nvPr/>
          </p:nvSpPr>
          <p:spPr bwMode="auto">
            <a:xfrm>
              <a:off x="1997" y="2023"/>
              <a:ext cx="834" cy="1209"/>
            </a:xfrm>
            <a:custGeom>
              <a:avLst/>
              <a:gdLst>
                <a:gd name="T0" fmla="*/ 1 w 1669"/>
                <a:gd name="T1" fmla="*/ 76 h 2418"/>
                <a:gd name="T2" fmla="*/ 1 w 1669"/>
                <a:gd name="T3" fmla="*/ 73 h 2418"/>
                <a:gd name="T4" fmla="*/ 0 w 1669"/>
                <a:gd name="T5" fmla="*/ 70 h 2418"/>
                <a:gd name="T6" fmla="*/ 0 w 1669"/>
                <a:gd name="T7" fmla="*/ 67 h 2418"/>
                <a:gd name="T8" fmla="*/ 0 w 1669"/>
                <a:gd name="T9" fmla="*/ 63 h 2418"/>
                <a:gd name="T10" fmla="*/ 0 w 1669"/>
                <a:gd name="T11" fmla="*/ 60 h 2418"/>
                <a:gd name="T12" fmla="*/ 0 w 1669"/>
                <a:gd name="T13" fmla="*/ 58 h 2418"/>
                <a:gd name="T14" fmla="*/ 0 w 1669"/>
                <a:gd name="T15" fmla="*/ 55 h 2418"/>
                <a:gd name="T16" fmla="*/ 0 w 1669"/>
                <a:gd name="T17" fmla="*/ 52 h 2418"/>
                <a:gd name="T18" fmla="*/ 1 w 1669"/>
                <a:gd name="T19" fmla="*/ 49 h 2418"/>
                <a:gd name="T20" fmla="*/ 2 w 1669"/>
                <a:gd name="T21" fmla="*/ 46 h 2418"/>
                <a:gd name="T22" fmla="*/ 3 w 1669"/>
                <a:gd name="T23" fmla="*/ 43 h 2418"/>
                <a:gd name="T24" fmla="*/ 4 w 1669"/>
                <a:gd name="T25" fmla="*/ 40 h 2418"/>
                <a:gd name="T26" fmla="*/ 5 w 1669"/>
                <a:gd name="T27" fmla="*/ 38 h 2418"/>
                <a:gd name="T28" fmla="*/ 6 w 1669"/>
                <a:gd name="T29" fmla="*/ 36 h 2418"/>
                <a:gd name="T30" fmla="*/ 7 w 1669"/>
                <a:gd name="T31" fmla="*/ 33 h 2418"/>
                <a:gd name="T32" fmla="*/ 9 w 1669"/>
                <a:gd name="T33" fmla="*/ 30 h 2418"/>
                <a:gd name="T34" fmla="*/ 11 w 1669"/>
                <a:gd name="T35" fmla="*/ 27 h 2418"/>
                <a:gd name="T36" fmla="*/ 12 w 1669"/>
                <a:gd name="T37" fmla="*/ 25 h 2418"/>
                <a:gd name="T38" fmla="*/ 14 w 1669"/>
                <a:gd name="T39" fmla="*/ 22 h 2418"/>
                <a:gd name="T40" fmla="*/ 17 w 1669"/>
                <a:gd name="T41" fmla="*/ 20 h 2418"/>
                <a:gd name="T42" fmla="*/ 19 w 1669"/>
                <a:gd name="T43" fmla="*/ 19 h 2418"/>
                <a:gd name="T44" fmla="*/ 21 w 1669"/>
                <a:gd name="T45" fmla="*/ 15 h 2418"/>
                <a:gd name="T46" fmla="*/ 24 w 1669"/>
                <a:gd name="T47" fmla="*/ 13 h 2418"/>
                <a:gd name="T48" fmla="*/ 26 w 1669"/>
                <a:gd name="T49" fmla="*/ 11 h 2418"/>
                <a:gd name="T50" fmla="*/ 29 w 1669"/>
                <a:gd name="T51" fmla="*/ 9 h 2418"/>
                <a:gd name="T52" fmla="*/ 32 w 1669"/>
                <a:gd name="T53" fmla="*/ 9 h 2418"/>
                <a:gd name="T54" fmla="*/ 35 w 1669"/>
                <a:gd name="T55" fmla="*/ 6 h 2418"/>
                <a:gd name="T56" fmla="*/ 38 w 1669"/>
                <a:gd name="T57" fmla="*/ 5 h 2418"/>
                <a:gd name="T58" fmla="*/ 41 w 1669"/>
                <a:gd name="T59" fmla="*/ 3 h 2418"/>
                <a:gd name="T60" fmla="*/ 45 w 1669"/>
                <a:gd name="T61" fmla="*/ 2 h 2418"/>
                <a:gd name="T62" fmla="*/ 48 w 1669"/>
                <a:gd name="T63" fmla="*/ 1 h 2418"/>
                <a:gd name="T64" fmla="*/ 52 w 1669"/>
                <a:gd name="T65" fmla="*/ 0 h 24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69"/>
                <a:gd name="T100" fmla="*/ 0 h 2418"/>
                <a:gd name="T101" fmla="*/ 1669 w 1669"/>
                <a:gd name="T102" fmla="*/ 2418 h 24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69" h="2418">
                  <a:moveTo>
                    <a:pt x="51" y="2418"/>
                  </a:moveTo>
                  <a:lnTo>
                    <a:pt x="32" y="2325"/>
                  </a:lnTo>
                  <a:lnTo>
                    <a:pt x="17" y="2231"/>
                  </a:lnTo>
                  <a:lnTo>
                    <a:pt x="6" y="2137"/>
                  </a:lnTo>
                  <a:lnTo>
                    <a:pt x="0" y="2044"/>
                  </a:lnTo>
                  <a:lnTo>
                    <a:pt x="0" y="1949"/>
                  </a:lnTo>
                  <a:lnTo>
                    <a:pt x="5" y="1856"/>
                  </a:lnTo>
                  <a:lnTo>
                    <a:pt x="14" y="1761"/>
                  </a:lnTo>
                  <a:lnTo>
                    <a:pt x="27" y="1669"/>
                  </a:lnTo>
                  <a:lnTo>
                    <a:pt x="45" y="1578"/>
                  </a:lnTo>
                  <a:lnTo>
                    <a:pt x="68" y="1486"/>
                  </a:lnTo>
                  <a:lnTo>
                    <a:pt x="96" y="1395"/>
                  </a:lnTo>
                  <a:lnTo>
                    <a:pt x="128" y="1306"/>
                  </a:lnTo>
                  <a:lnTo>
                    <a:pt x="165" y="1218"/>
                  </a:lnTo>
                  <a:lnTo>
                    <a:pt x="207" y="1131"/>
                  </a:lnTo>
                  <a:lnTo>
                    <a:pt x="252" y="1046"/>
                  </a:lnTo>
                  <a:lnTo>
                    <a:pt x="302" y="963"/>
                  </a:lnTo>
                  <a:lnTo>
                    <a:pt x="357" y="881"/>
                  </a:lnTo>
                  <a:lnTo>
                    <a:pt x="414" y="802"/>
                  </a:lnTo>
                  <a:lnTo>
                    <a:pt x="478" y="725"/>
                  </a:lnTo>
                  <a:lnTo>
                    <a:pt x="544" y="651"/>
                  </a:lnTo>
                  <a:lnTo>
                    <a:pt x="616" y="578"/>
                  </a:lnTo>
                  <a:lnTo>
                    <a:pt x="692" y="509"/>
                  </a:lnTo>
                  <a:lnTo>
                    <a:pt x="771" y="442"/>
                  </a:lnTo>
                  <a:lnTo>
                    <a:pt x="856" y="379"/>
                  </a:lnTo>
                  <a:lnTo>
                    <a:pt x="943" y="319"/>
                  </a:lnTo>
                  <a:lnTo>
                    <a:pt x="1035" y="261"/>
                  </a:lnTo>
                  <a:lnTo>
                    <a:pt x="1131" y="208"/>
                  </a:lnTo>
                  <a:lnTo>
                    <a:pt x="1231" y="159"/>
                  </a:lnTo>
                  <a:lnTo>
                    <a:pt x="1335" y="113"/>
                  </a:lnTo>
                  <a:lnTo>
                    <a:pt x="1442" y="71"/>
                  </a:lnTo>
                  <a:lnTo>
                    <a:pt x="1554" y="33"/>
                  </a:lnTo>
                  <a:lnTo>
                    <a:pt x="166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80" name="Freeform 42"/>
            <p:cNvSpPr>
              <a:spLocks/>
            </p:cNvSpPr>
            <p:nvPr/>
          </p:nvSpPr>
          <p:spPr bwMode="auto">
            <a:xfrm>
              <a:off x="2125" y="2023"/>
              <a:ext cx="706" cy="1526"/>
            </a:xfrm>
            <a:custGeom>
              <a:avLst/>
              <a:gdLst>
                <a:gd name="T0" fmla="*/ 10 w 1413"/>
                <a:gd name="T1" fmla="*/ 95 h 3052"/>
                <a:gd name="T2" fmla="*/ 7 w 1413"/>
                <a:gd name="T3" fmla="*/ 93 h 3052"/>
                <a:gd name="T4" fmla="*/ 5 w 1413"/>
                <a:gd name="T5" fmla="*/ 89 h 3052"/>
                <a:gd name="T6" fmla="*/ 4 w 1413"/>
                <a:gd name="T7" fmla="*/ 86 h 3052"/>
                <a:gd name="T8" fmla="*/ 2 w 1413"/>
                <a:gd name="T9" fmla="*/ 82 h 3052"/>
                <a:gd name="T10" fmla="*/ 1 w 1413"/>
                <a:gd name="T11" fmla="*/ 79 h 3052"/>
                <a:gd name="T12" fmla="*/ 0 w 1413"/>
                <a:gd name="T13" fmla="*/ 75 h 3052"/>
                <a:gd name="T14" fmla="*/ 0 w 1413"/>
                <a:gd name="T15" fmla="*/ 71 h 3052"/>
                <a:gd name="T16" fmla="*/ 0 w 1413"/>
                <a:gd name="T17" fmla="*/ 68 h 3052"/>
                <a:gd name="T18" fmla="*/ 0 w 1413"/>
                <a:gd name="T19" fmla="*/ 63 h 3052"/>
                <a:gd name="T20" fmla="*/ 0 w 1413"/>
                <a:gd name="T21" fmla="*/ 59 h 3052"/>
                <a:gd name="T22" fmla="*/ 0 w 1413"/>
                <a:gd name="T23" fmla="*/ 56 h 3052"/>
                <a:gd name="T24" fmla="*/ 1 w 1413"/>
                <a:gd name="T25" fmla="*/ 52 h 3052"/>
                <a:gd name="T26" fmla="*/ 2 w 1413"/>
                <a:gd name="T27" fmla="*/ 49 h 3052"/>
                <a:gd name="T28" fmla="*/ 3 w 1413"/>
                <a:gd name="T29" fmla="*/ 46 h 3052"/>
                <a:gd name="T30" fmla="*/ 4 w 1413"/>
                <a:gd name="T31" fmla="*/ 42 h 3052"/>
                <a:gd name="T32" fmla="*/ 6 w 1413"/>
                <a:gd name="T33" fmla="*/ 39 h 3052"/>
                <a:gd name="T34" fmla="*/ 7 w 1413"/>
                <a:gd name="T35" fmla="*/ 36 h 3052"/>
                <a:gd name="T36" fmla="*/ 9 w 1413"/>
                <a:gd name="T37" fmla="*/ 31 h 3052"/>
                <a:gd name="T38" fmla="*/ 11 w 1413"/>
                <a:gd name="T39" fmla="*/ 28 h 3052"/>
                <a:gd name="T40" fmla="*/ 13 w 1413"/>
                <a:gd name="T41" fmla="*/ 25 h 3052"/>
                <a:gd name="T42" fmla="*/ 15 w 1413"/>
                <a:gd name="T43" fmla="*/ 23 h 3052"/>
                <a:gd name="T44" fmla="*/ 18 w 1413"/>
                <a:gd name="T45" fmla="*/ 20 h 3052"/>
                <a:gd name="T46" fmla="*/ 20 w 1413"/>
                <a:gd name="T47" fmla="*/ 17 h 3052"/>
                <a:gd name="T48" fmla="*/ 22 w 1413"/>
                <a:gd name="T49" fmla="*/ 14 h 3052"/>
                <a:gd name="T50" fmla="*/ 25 w 1413"/>
                <a:gd name="T51" fmla="*/ 12 h 3052"/>
                <a:gd name="T52" fmla="*/ 28 w 1413"/>
                <a:gd name="T53" fmla="*/ 10 h 3052"/>
                <a:gd name="T54" fmla="*/ 30 w 1413"/>
                <a:gd name="T55" fmla="*/ 7 h 3052"/>
                <a:gd name="T56" fmla="*/ 33 w 1413"/>
                <a:gd name="T57" fmla="*/ 6 h 3052"/>
                <a:gd name="T58" fmla="*/ 36 w 1413"/>
                <a:gd name="T59" fmla="*/ 3 h 3052"/>
                <a:gd name="T60" fmla="*/ 38 w 1413"/>
                <a:gd name="T61" fmla="*/ 3 h 3052"/>
                <a:gd name="T62" fmla="*/ 41 w 1413"/>
                <a:gd name="T63" fmla="*/ 1 h 3052"/>
                <a:gd name="T64" fmla="*/ 44 w 1413"/>
                <a:gd name="T65" fmla="*/ 0 h 30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3"/>
                <a:gd name="T100" fmla="*/ 0 h 3052"/>
                <a:gd name="T101" fmla="*/ 1413 w 1413"/>
                <a:gd name="T102" fmla="*/ 3052 h 30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3" h="3052">
                  <a:moveTo>
                    <a:pt x="326" y="3052"/>
                  </a:moveTo>
                  <a:lnTo>
                    <a:pt x="250" y="2946"/>
                  </a:lnTo>
                  <a:lnTo>
                    <a:pt x="185" y="2837"/>
                  </a:lnTo>
                  <a:lnTo>
                    <a:pt x="131" y="2728"/>
                  </a:lnTo>
                  <a:lnTo>
                    <a:pt x="86" y="2615"/>
                  </a:lnTo>
                  <a:lnTo>
                    <a:pt x="51" y="2501"/>
                  </a:lnTo>
                  <a:lnTo>
                    <a:pt x="26" y="2386"/>
                  </a:lnTo>
                  <a:lnTo>
                    <a:pt x="8" y="2268"/>
                  </a:lnTo>
                  <a:lnTo>
                    <a:pt x="0" y="2152"/>
                  </a:lnTo>
                  <a:lnTo>
                    <a:pt x="1" y="2034"/>
                  </a:lnTo>
                  <a:lnTo>
                    <a:pt x="10" y="1917"/>
                  </a:lnTo>
                  <a:lnTo>
                    <a:pt x="25" y="1799"/>
                  </a:lnTo>
                  <a:lnTo>
                    <a:pt x="48" y="1683"/>
                  </a:lnTo>
                  <a:lnTo>
                    <a:pt x="76" y="1569"/>
                  </a:lnTo>
                  <a:lnTo>
                    <a:pt x="112" y="1455"/>
                  </a:lnTo>
                  <a:lnTo>
                    <a:pt x="154" y="1342"/>
                  </a:lnTo>
                  <a:lnTo>
                    <a:pt x="201" y="1231"/>
                  </a:lnTo>
                  <a:lnTo>
                    <a:pt x="254" y="1123"/>
                  </a:lnTo>
                  <a:lnTo>
                    <a:pt x="311" y="1017"/>
                  </a:lnTo>
                  <a:lnTo>
                    <a:pt x="373" y="915"/>
                  </a:lnTo>
                  <a:lnTo>
                    <a:pt x="439" y="816"/>
                  </a:lnTo>
                  <a:lnTo>
                    <a:pt x="508" y="720"/>
                  </a:lnTo>
                  <a:lnTo>
                    <a:pt x="581" y="628"/>
                  </a:lnTo>
                  <a:lnTo>
                    <a:pt x="657" y="540"/>
                  </a:lnTo>
                  <a:lnTo>
                    <a:pt x="735" y="457"/>
                  </a:lnTo>
                  <a:lnTo>
                    <a:pt x="816" y="379"/>
                  </a:lnTo>
                  <a:lnTo>
                    <a:pt x="899" y="306"/>
                  </a:lnTo>
                  <a:lnTo>
                    <a:pt x="983" y="240"/>
                  </a:lnTo>
                  <a:lnTo>
                    <a:pt x="1069" y="179"/>
                  </a:lnTo>
                  <a:lnTo>
                    <a:pt x="1155" y="123"/>
                  </a:lnTo>
                  <a:lnTo>
                    <a:pt x="1241" y="75"/>
                  </a:lnTo>
                  <a:lnTo>
                    <a:pt x="1327" y="35"/>
                  </a:lnTo>
                  <a:lnTo>
                    <a:pt x="141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81" name="Freeform 43"/>
            <p:cNvSpPr>
              <a:spLocks/>
            </p:cNvSpPr>
            <p:nvPr/>
          </p:nvSpPr>
          <p:spPr bwMode="auto">
            <a:xfrm>
              <a:off x="2125" y="2023"/>
              <a:ext cx="706" cy="1526"/>
            </a:xfrm>
            <a:custGeom>
              <a:avLst/>
              <a:gdLst>
                <a:gd name="T0" fmla="*/ 10 w 1413"/>
                <a:gd name="T1" fmla="*/ 95 h 3052"/>
                <a:gd name="T2" fmla="*/ 7 w 1413"/>
                <a:gd name="T3" fmla="*/ 93 h 3052"/>
                <a:gd name="T4" fmla="*/ 5 w 1413"/>
                <a:gd name="T5" fmla="*/ 89 h 3052"/>
                <a:gd name="T6" fmla="*/ 4 w 1413"/>
                <a:gd name="T7" fmla="*/ 86 h 3052"/>
                <a:gd name="T8" fmla="*/ 2 w 1413"/>
                <a:gd name="T9" fmla="*/ 82 h 3052"/>
                <a:gd name="T10" fmla="*/ 1 w 1413"/>
                <a:gd name="T11" fmla="*/ 79 h 3052"/>
                <a:gd name="T12" fmla="*/ 0 w 1413"/>
                <a:gd name="T13" fmla="*/ 75 h 3052"/>
                <a:gd name="T14" fmla="*/ 0 w 1413"/>
                <a:gd name="T15" fmla="*/ 71 h 3052"/>
                <a:gd name="T16" fmla="*/ 0 w 1413"/>
                <a:gd name="T17" fmla="*/ 68 h 3052"/>
                <a:gd name="T18" fmla="*/ 0 w 1413"/>
                <a:gd name="T19" fmla="*/ 63 h 3052"/>
                <a:gd name="T20" fmla="*/ 0 w 1413"/>
                <a:gd name="T21" fmla="*/ 59 h 3052"/>
                <a:gd name="T22" fmla="*/ 0 w 1413"/>
                <a:gd name="T23" fmla="*/ 56 h 3052"/>
                <a:gd name="T24" fmla="*/ 1 w 1413"/>
                <a:gd name="T25" fmla="*/ 52 h 3052"/>
                <a:gd name="T26" fmla="*/ 2 w 1413"/>
                <a:gd name="T27" fmla="*/ 49 h 3052"/>
                <a:gd name="T28" fmla="*/ 3 w 1413"/>
                <a:gd name="T29" fmla="*/ 46 h 3052"/>
                <a:gd name="T30" fmla="*/ 4 w 1413"/>
                <a:gd name="T31" fmla="*/ 42 h 3052"/>
                <a:gd name="T32" fmla="*/ 6 w 1413"/>
                <a:gd name="T33" fmla="*/ 39 h 3052"/>
                <a:gd name="T34" fmla="*/ 7 w 1413"/>
                <a:gd name="T35" fmla="*/ 36 h 3052"/>
                <a:gd name="T36" fmla="*/ 9 w 1413"/>
                <a:gd name="T37" fmla="*/ 31 h 3052"/>
                <a:gd name="T38" fmla="*/ 11 w 1413"/>
                <a:gd name="T39" fmla="*/ 28 h 3052"/>
                <a:gd name="T40" fmla="*/ 13 w 1413"/>
                <a:gd name="T41" fmla="*/ 25 h 3052"/>
                <a:gd name="T42" fmla="*/ 15 w 1413"/>
                <a:gd name="T43" fmla="*/ 23 h 3052"/>
                <a:gd name="T44" fmla="*/ 18 w 1413"/>
                <a:gd name="T45" fmla="*/ 20 h 3052"/>
                <a:gd name="T46" fmla="*/ 20 w 1413"/>
                <a:gd name="T47" fmla="*/ 17 h 3052"/>
                <a:gd name="T48" fmla="*/ 22 w 1413"/>
                <a:gd name="T49" fmla="*/ 14 h 3052"/>
                <a:gd name="T50" fmla="*/ 25 w 1413"/>
                <a:gd name="T51" fmla="*/ 12 h 3052"/>
                <a:gd name="T52" fmla="*/ 28 w 1413"/>
                <a:gd name="T53" fmla="*/ 10 h 3052"/>
                <a:gd name="T54" fmla="*/ 30 w 1413"/>
                <a:gd name="T55" fmla="*/ 7 h 3052"/>
                <a:gd name="T56" fmla="*/ 33 w 1413"/>
                <a:gd name="T57" fmla="*/ 6 h 3052"/>
                <a:gd name="T58" fmla="*/ 36 w 1413"/>
                <a:gd name="T59" fmla="*/ 3 h 3052"/>
                <a:gd name="T60" fmla="*/ 38 w 1413"/>
                <a:gd name="T61" fmla="*/ 3 h 3052"/>
                <a:gd name="T62" fmla="*/ 41 w 1413"/>
                <a:gd name="T63" fmla="*/ 1 h 3052"/>
                <a:gd name="T64" fmla="*/ 44 w 1413"/>
                <a:gd name="T65" fmla="*/ 0 h 30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3"/>
                <a:gd name="T100" fmla="*/ 0 h 3052"/>
                <a:gd name="T101" fmla="*/ 1413 w 1413"/>
                <a:gd name="T102" fmla="*/ 3052 h 30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3" h="3052">
                  <a:moveTo>
                    <a:pt x="326" y="3052"/>
                  </a:moveTo>
                  <a:lnTo>
                    <a:pt x="250" y="2946"/>
                  </a:lnTo>
                  <a:lnTo>
                    <a:pt x="185" y="2837"/>
                  </a:lnTo>
                  <a:lnTo>
                    <a:pt x="131" y="2728"/>
                  </a:lnTo>
                  <a:lnTo>
                    <a:pt x="86" y="2615"/>
                  </a:lnTo>
                  <a:lnTo>
                    <a:pt x="51" y="2501"/>
                  </a:lnTo>
                  <a:lnTo>
                    <a:pt x="26" y="2386"/>
                  </a:lnTo>
                  <a:lnTo>
                    <a:pt x="8" y="2268"/>
                  </a:lnTo>
                  <a:lnTo>
                    <a:pt x="0" y="2152"/>
                  </a:lnTo>
                  <a:lnTo>
                    <a:pt x="1" y="2034"/>
                  </a:lnTo>
                  <a:lnTo>
                    <a:pt x="10" y="1917"/>
                  </a:lnTo>
                  <a:lnTo>
                    <a:pt x="25" y="1799"/>
                  </a:lnTo>
                  <a:lnTo>
                    <a:pt x="48" y="1683"/>
                  </a:lnTo>
                  <a:lnTo>
                    <a:pt x="76" y="1569"/>
                  </a:lnTo>
                  <a:lnTo>
                    <a:pt x="112" y="1455"/>
                  </a:lnTo>
                  <a:lnTo>
                    <a:pt x="154" y="1342"/>
                  </a:lnTo>
                  <a:lnTo>
                    <a:pt x="201" y="1231"/>
                  </a:lnTo>
                  <a:lnTo>
                    <a:pt x="254" y="1123"/>
                  </a:lnTo>
                  <a:lnTo>
                    <a:pt x="311" y="1017"/>
                  </a:lnTo>
                  <a:lnTo>
                    <a:pt x="373" y="915"/>
                  </a:lnTo>
                  <a:lnTo>
                    <a:pt x="439" y="816"/>
                  </a:lnTo>
                  <a:lnTo>
                    <a:pt x="508" y="720"/>
                  </a:lnTo>
                  <a:lnTo>
                    <a:pt x="581" y="628"/>
                  </a:lnTo>
                  <a:lnTo>
                    <a:pt x="657" y="540"/>
                  </a:lnTo>
                  <a:lnTo>
                    <a:pt x="735" y="457"/>
                  </a:lnTo>
                  <a:lnTo>
                    <a:pt x="816" y="379"/>
                  </a:lnTo>
                  <a:lnTo>
                    <a:pt x="899" y="306"/>
                  </a:lnTo>
                  <a:lnTo>
                    <a:pt x="983" y="240"/>
                  </a:lnTo>
                  <a:lnTo>
                    <a:pt x="1069" y="179"/>
                  </a:lnTo>
                  <a:lnTo>
                    <a:pt x="1155" y="123"/>
                  </a:lnTo>
                  <a:lnTo>
                    <a:pt x="1241" y="75"/>
                  </a:lnTo>
                  <a:lnTo>
                    <a:pt x="1327" y="35"/>
                  </a:lnTo>
                  <a:lnTo>
                    <a:pt x="141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82" name="Freeform 44"/>
            <p:cNvSpPr>
              <a:spLocks/>
            </p:cNvSpPr>
            <p:nvPr/>
          </p:nvSpPr>
          <p:spPr bwMode="auto">
            <a:xfrm>
              <a:off x="2297" y="2023"/>
              <a:ext cx="534" cy="1643"/>
            </a:xfrm>
            <a:custGeom>
              <a:avLst/>
              <a:gdLst>
                <a:gd name="T0" fmla="*/ 12 w 1068"/>
                <a:gd name="T1" fmla="*/ 103 h 3285"/>
                <a:gd name="T2" fmla="*/ 10 w 1068"/>
                <a:gd name="T3" fmla="*/ 101 h 3285"/>
                <a:gd name="T4" fmla="*/ 8 w 1068"/>
                <a:gd name="T5" fmla="*/ 99 h 3285"/>
                <a:gd name="T6" fmla="*/ 6 w 1068"/>
                <a:gd name="T7" fmla="*/ 97 h 3285"/>
                <a:gd name="T8" fmla="*/ 4 w 1068"/>
                <a:gd name="T9" fmla="*/ 95 h 3285"/>
                <a:gd name="T10" fmla="*/ 3 w 1068"/>
                <a:gd name="T11" fmla="*/ 92 h 3285"/>
                <a:gd name="T12" fmla="*/ 2 w 1068"/>
                <a:gd name="T13" fmla="*/ 89 h 3285"/>
                <a:gd name="T14" fmla="*/ 1 w 1068"/>
                <a:gd name="T15" fmla="*/ 86 h 3285"/>
                <a:gd name="T16" fmla="*/ 1 w 1068"/>
                <a:gd name="T17" fmla="*/ 83 h 3285"/>
                <a:gd name="T18" fmla="*/ 1 w 1068"/>
                <a:gd name="T19" fmla="*/ 79 h 3285"/>
                <a:gd name="T20" fmla="*/ 1 w 1068"/>
                <a:gd name="T21" fmla="*/ 76 h 3285"/>
                <a:gd name="T22" fmla="*/ 0 w 1068"/>
                <a:gd name="T23" fmla="*/ 72 h 3285"/>
                <a:gd name="T24" fmla="*/ 1 w 1068"/>
                <a:gd name="T25" fmla="*/ 68 h 3285"/>
                <a:gd name="T26" fmla="*/ 1 w 1068"/>
                <a:gd name="T27" fmla="*/ 65 h 3285"/>
                <a:gd name="T28" fmla="*/ 1 w 1068"/>
                <a:gd name="T29" fmla="*/ 61 h 3285"/>
                <a:gd name="T30" fmla="*/ 1 w 1068"/>
                <a:gd name="T31" fmla="*/ 57 h 3285"/>
                <a:gd name="T32" fmla="*/ 2 w 1068"/>
                <a:gd name="T33" fmla="*/ 53 h 3285"/>
                <a:gd name="T34" fmla="*/ 3 w 1068"/>
                <a:gd name="T35" fmla="*/ 49 h 3285"/>
                <a:gd name="T36" fmla="*/ 4 w 1068"/>
                <a:gd name="T37" fmla="*/ 45 h 3285"/>
                <a:gd name="T38" fmla="*/ 5 w 1068"/>
                <a:gd name="T39" fmla="*/ 41 h 3285"/>
                <a:gd name="T40" fmla="*/ 6 w 1068"/>
                <a:gd name="T41" fmla="*/ 38 h 3285"/>
                <a:gd name="T42" fmla="*/ 8 w 1068"/>
                <a:gd name="T43" fmla="*/ 34 h 3285"/>
                <a:gd name="T44" fmla="*/ 9 w 1068"/>
                <a:gd name="T45" fmla="*/ 30 h 3285"/>
                <a:gd name="T46" fmla="*/ 11 w 1068"/>
                <a:gd name="T47" fmla="*/ 26 h 3285"/>
                <a:gd name="T48" fmla="*/ 13 w 1068"/>
                <a:gd name="T49" fmla="*/ 23 h 3285"/>
                <a:gd name="T50" fmla="*/ 15 w 1068"/>
                <a:gd name="T51" fmla="*/ 20 h 3285"/>
                <a:gd name="T52" fmla="*/ 17 w 1068"/>
                <a:gd name="T53" fmla="*/ 16 h 3285"/>
                <a:gd name="T54" fmla="*/ 20 w 1068"/>
                <a:gd name="T55" fmla="*/ 13 h 3285"/>
                <a:gd name="T56" fmla="*/ 22 w 1068"/>
                <a:gd name="T57" fmla="*/ 10 h 3285"/>
                <a:gd name="T58" fmla="*/ 25 w 1068"/>
                <a:gd name="T59" fmla="*/ 8 h 3285"/>
                <a:gd name="T60" fmla="*/ 27 w 1068"/>
                <a:gd name="T61" fmla="*/ 5 h 3285"/>
                <a:gd name="T62" fmla="*/ 30 w 1068"/>
                <a:gd name="T63" fmla="*/ 3 h 3285"/>
                <a:gd name="T64" fmla="*/ 33 w 1068"/>
                <a:gd name="T65" fmla="*/ 0 h 32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8"/>
                <a:gd name="T100" fmla="*/ 0 h 3285"/>
                <a:gd name="T101" fmla="*/ 1068 w 1068"/>
                <a:gd name="T102" fmla="*/ 3285 h 32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8" h="3285">
                  <a:moveTo>
                    <a:pt x="396" y="3285"/>
                  </a:moveTo>
                  <a:lnTo>
                    <a:pt x="326" y="3228"/>
                  </a:lnTo>
                  <a:lnTo>
                    <a:pt x="263" y="3162"/>
                  </a:lnTo>
                  <a:lnTo>
                    <a:pt x="207" y="3090"/>
                  </a:lnTo>
                  <a:lnTo>
                    <a:pt x="158" y="3009"/>
                  </a:lnTo>
                  <a:lnTo>
                    <a:pt x="116" y="2923"/>
                  </a:lnTo>
                  <a:lnTo>
                    <a:pt x="81" y="2829"/>
                  </a:lnTo>
                  <a:lnTo>
                    <a:pt x="52" y="2731"/>
                  </a:lnTo>
                  <a:lnTo>
                    <a:pt x="30" y="2628"/>
                  </a:lnTo>
                  <a:lnTo>
                    <a:pt x="14" y="2519"/>
                  </a:lnTo>
                  <a:lnTo>
                    <a:pt x="4" y="2408"/>
                  </a:lnTo>
                  <a:lnTo>
                    <a:pt x="0" y="2292"/>
                  </a:lnTo>
                  <a:lnTo>
                    <a:pt x="2" y="2175"/>
                  </a:lnTo>
                  <a:lnTo>
                    <a:pt x="10" y="2054"/>
                  </a:lnTo>
                  <a:lnTo>
                    <a:pt x="24" y="1932"/>
                  </a:lnTo>
                  <a:lnTo>
                    <a:pt x="42" y="1807"/>
                  </a:lnTo>
                  <a:lnTo>
                    <a:pt x="67" y="1683"/>
                  </a:lnTo>
                  <a:lnTo>
                    <a:pt x="97" y="1560"/>
                  </a:lnTo>
                  <a:lnTo>
                    <a:pt x="131" y="1434"/>
                  </a:lnTo>
                  <a:lnTo>
                    <a:pt x="170" y="1311"/>
                  </a:lnTo>
                  <a:lnTo>
                    <a:pt x="215" y="1188"/>
                  </a:lnTo>
                  <a:lnTo>
                    <a:pt x="264" y="1067"/>
                  </a:lnTo>
                  <a:lnTo>
                    <a:pt x="317" y="948"/>
                  </a:lnTo>
                  <a:lnTo>
                    <a:pt x="376" y="832"/>
                  </a:lnTo>
                  <a:lnTo>
                    <a:pt x="437" y="720"/>
                  </a:lnTo>
                  <a:lnTo>
                    <a:pt x="503" y="611"/>
                  </a:lnTo>
                  <a:lnTo>
                    <a:pt x="573" y="506"/>
                  </a:lnTo>
                  <a:lnTo>
                    <a:pt x="646" y="407"/>
                  </a:lnTo>
                  <a:lnTo>
                    <a:pt x="725" y="312"/>
                  </a:lnTo>
                  <a:lnTo>
                    <a:pt x="805" y="225"/>
                  </a:lnTo>
                  <a:lnTo>
                    <a:pt x="889" y="143"/>
                  </a:lnTo>
                  <a:lnTo>
                    <a:pt x="977" y="68"/>
                  </a:lnTo>
                  <a:lnTo>
                    <a:pt x="106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83" name="Freeform 45"/>
            <p:cNvSpPr>
              <a:spLocks/>
            </p:cNvSpPr>
            <p:nvPr/>
          </p:nvSpPr>
          <p:spPr bwMode="auto">
            <a:xfrm>
              <a:off x="2297" y="2023"/>
              <a:ext cx="534" cy="1643"/>
            </a:xfrm>
            <a:custGeom>
              <a:avLst/>
              <a:gdLst>
                <a:gd name="T0" fmla="*/ 12 w 1068"/>
                <a:gd name="T1" fmla="*/ 103 h 3285"/>
                <a:gd name="T2" fmla="*/ 10 w 1068"/>
                <a:gd name="T3" fmla="*/ 101 h 3285"/>
                <a:gd name="T4" fmla="*/ 8 w 1068"/>
                <a:gd name="T5" fmla="*/ 99 h 3285"/>
                <a:gd name="T6" fmla="*/ 6 w 1068"/>
                <a:gd name="T7" fmla="*/ 97 h 3285"/>
                <a:gd name="T8" fmla="*/ 4 w 1068"/>
                <a:gd name="T9" fmla="*/ 95 h 3285"/>
                <a:gd name="T10" fmla="*/ 3 w 1068"/>
                <a:gd name="T11" fmla="*/ 92 h 3285"/>
                <a:gd name="T12" fmla="*/ 2 w 1068"/>
                <a:gd name="T13" fmla="*/ 89 h 3285"/>
                <a:gd name="T14" fmla="*/ 1 w 1068"/>
                <a:gd name="T15" fmla="*/ 86 h 3285"/>
                <a:gd name="T16" fmla="*/ 1 w 1068"/>
                <a:gd name="T17" fmla="*/ 83 h 3285"/>
                <a:gd name="T18" fmla="*/ 1 w 1068"/>
                <a:gd name="T19" fmla="*/ 79 h 3285"/>
                <a:gd name="T20" fmla="*/ 1 w 1068"/>
                <a:gd name="T21" fmla="*/ 76 h 3285"/>
                <a:gd name="T22" fmla="*/ 0 w 1068"/>
                <a:gd name="T23" fmla="*/ 72 h 3285"/>
                <a:gd name="T24" fmla="*/ 1 w 1068"/>
                <a:gd name="T25" fmla="*/ 68 h 3285"/>
                <a:gd name="T26" fmla="*/ 1 w 1068"/>
                <a:gd name="T27" fmla="*/ 65 h 3285"/>
                <a:gd name="T28" fmla="*/ 1 w 1068"/>
                <a:gd name="T29" fmla="*/ 61 h 3285"/>
                <a:gd name="T30" fmla="*/ 1 w 1068"/>
                <a:gd name="T31" fmla="*/ 57 h 3285"/>
                <a:gd name="T32" fmla="*/ 2 w 1068"/>
                <a:gd name="T33" fmla="*/ 53 h 3285"/>
                <a:gd name="T34" fmla="*/ 3 w 1068"/>
                <a:gd name="T35" fmla="*/ 49 h 3285"/>
                <a:gd name="T36" fmla="*/ 4 w 1068"/>
                <a:gd name="T37" fmla="*/ 45 h 3285"/>
                <a:gd name="T38" fmla="*/ 5 w 1068"/>
                <a:gd name="T39" fmla="*/ 41 h 3285"/>
                <a:gd name="T40" fmla="*/ 6 w 1068"/>
                <a:gd name="T41" fmla="*/ 38 h 3285"/>
                <a:gd name="T42" fmla="*/ 8 w 1068"/>
                <a:gd name="T43" fmla="*/ 34 h 3285"/>
                <a:gd name="T44" fmla="*/ 9 w 1068"/>
                <a:gd name="T45" fmla="*/ 30 h 3285"/>
                <a:gd name="T46" fmla="*/ 11 w 1068"/>
                <a:gd name="T47" fmla="*/ 26 h 3285"/>
                <a:gd name="T48" fmla="*/ 13 w 1068"/>
                <a:gd name="T49" fmla="*/ 23 h 3285"/>
                <a:gd name="T50" fmla="*/ 15 w 1068"/>
                <a:gd name="T51" fmla="*/ 20 h 3285"/>
                <a:gd name="T52" fmla="*/ 17 w 1068"/>
                <a:gd name="T53" fmla="*/ 16 h 3285"/>
                <a:gd name="T54" fmla="*/ 20 w 1068"/>
                <a:gd name="T55" fmla="*/ 13 h 3285"/>
                <a:gd name="T56" fmla="*/ 22 w 1068"/>
                <a:gd name="T57" fmla="*/ 10 h 3285"/>
                <a:gd name="T58" fmla="*/ 25 w 1068"/>
                <a:gd name="T59" fmla="*/ 8 h 3285"/>
                <a:gd name="T60" fmla="*/ 27 w 1068"/>
                <a:gd name="T61" fmla="*/ 5 h 3285"/>
                <a:gd name="T62" fmla="*/ 30 w 1068"/>
                <a:gd name="T63" fmla="*/ 3 h 3285"/>
                <a:gd name="T64" fmla="*/ 33 w 1068"/>
                <a:gd name="T65" fmla="*/ 0 h 32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8"/>
                <a:gd name="T100" fmla="*/ 0 h 3285"/>
                <a:gd name="T101" fmla="*/ 1068 w 1068"/>
                <a:gd name="T102" fmla="*/ 3285 h 32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8" h="3285">
                  <a:moveTo>
                    <a:pt x="396" y="3285"/>
                  </a:moveTo>
                  <a:lnTo>
                    <a:pt x="326" y="3228"/>
                  </a:lnTo>
                  <a:lnTo>
                    <a:pt x="263" y="3162"/>
                  </a:lnTo>
                  <a:lnTo>
                    <a:pt x="207" y="3090"/>
                  </a:lnTo>
                  <a:lnTo>
                    <a:pt x="158" y="3009"/>
                  </a:lnTo>
                  <a:lnTo>
                    <a:pt x="116" y="2923"/>
                  </a:lnTo>
                  <a:lnTo>
                    <a:pt x="81" y="2829"/>
                  </a:lnTo>
                  <a:lnTo>
                    <a:pt x="52" y="2731"/>
                  </a:lnTo>
                  <a:lnTo>
                    <a:pt x="30" y="2628"/>
                  </a:lnTo>
                  <a:lnTo>
                    <a:pt x="14" y="2519"/>
                  </a:lnTo>
                  <a:lnTo>
                    <a:pt x="4" y="2408"/>
                  </a:lnTo>
                  <a:lnTo>
                    <a:pt x="0" y="2292"/>
                  </a:lnTo>
                  <a:lnTo>
                    <a:pt x="2" y="2175"/>
                  </a:lnTo>
                  <a:lnTo>
                    <a:pt x="10" y="2054"/>
                  </a:lnTo>
                  <a:lnTo>
                    <a:pt x="24" y="1932"/>
                  </a:lnTo>
                  <a:lnTo>
                    <a:pt x="42" y="1807"/>
                  </a:lnTo>
                  <a:lnTo>
                    <a:pt x="67" y="1683"/>
                  </a:lnTo>
                  <a:lnTo>
                    <a:pt x="97" y="1560"/>
                  </a:lnTo>
                  <a:lnTo>
                    <a:pt x="131" y="1434"/>
                  </a:lnTo>
                  <a:lnTo>
                    <a:pt x="170" y="1311"/>
                  </a:lnTo>
                  <a:lnTo>
                    <a:pt x="215" y="1188"/>
                  </a:lnTo>
                  <a:lnTo>
                    <a:pt x="264" y="1067"/>
                  </a:lnTo>
                  <a:lnTo>
                    <a:pt x="317" y="948"/>
                  </a:lnTo>
                  <a:lnTo>
                    <a:pt x="376" y="832"/>
                  </a:lnTo>
                  <a:lnTo>
                    <a:pt x="437" y="720"/>
                  </a:lnTo>
                  <a:lnTo>
                    <a:pt x="503" y="611"/>
                  </a:lnTo>
                  <a:lnTo>
                    <a:pt x="573" y="506"/>
                  </a:lnTo>
                  <a:lnTo>
                    <a:pt x="646" y="407"/>
                  </a:lnTo>
                  <a:lnTo>
                    <a:pt x="725" y="312"/>
                  </a:lnTo>
                  <a:lnTo>
                    <a:pt x="805" y="225"/>
                  </a:lnTo>
                  <a:lnTo>
                    <a:pt x="889" y="143"/>
                  </a:lnTo>
                  <a:lnTo>
                    <a:pt x="977" y="68"/>
                  </a:lnTo>
                  <a:lnTo>
                    <a:pt x="106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84" name="Freeform 46"/>
            <p:cNvSpPr>
              <a:spLocks/>
            </p:cNvSpPr>
            <p:nvPr/>
          </p:nvSpPr>
          <p:spPr bwMode="auto">
            <a:xfrm>
              <a:off x="2510" y="2023"/>
              <a:ext cx="321" cy="1692"/>
            </a:xfrm>
            <a:custGeom>
              <a:avLst/>
              <a:gdLst>
                <a:gd name="T0" fmla="*/ 20 w 643"/>
                <a:gd name="T1" fmla="*/ 0 h 3383"/>
                <a:gd name="T2" fmla="*/ 18 w 643"/>
                <a:gd name="T3" fmla="*/ 2 h 3383"/>
                <a:gd name="T4" fmla="*/ 16 w 643"/>
                <a:gd name="T5" fmla="*/ 5 h 3383"/>
                <a:gd name="T6" fmla="*/ 15 w 643"/>
                <a:gd name="T7" fmla="*/ 7 h 3383"/>
                <a:gd name="T8" fmla="*/ 13 w 643"/>
                <a:gd name="T9" fmla="*/ 10 h 3383"/>
                <a:gd name="T10" fmla="*/ 12 w 643"/>
                <a:gd name="T11" fmla="*/ 13 h 3383"/>
                <a:gd name="T12" fmla="*/ 10 w 643"/>
                <a:gd name="T13" fmla="*/ 16 h 3383"/>
                <a:gd name="T14" fmla="*/ 9 w 643"/>
                <a:gd name="T15" fmla="*/ 20 h 3383"/>
                <a:gd name="T16" fmla="*/ 8 w 643"/>
                <a:gd name="T17" fmla="*/ 23 h 3383"/>
                <a:gd name="T18" fmla="*/ 7 w 643"/>
                <a:gd name="T19" fmla="*/ 27 h 3383"/>
                <a:gd name="T20" fmla="*/ 6 w 643"/>
                <a:gd name="T21" fmla="*/ 31 h 3383"/>
                <a:gd name="T22" fmla="*/ 4 w 643"/>
                <a:gd name="T23" fmla="*/ 36 h 3383"/>
                <a:gd name="T24" fmla="*/ 4 w 643"/>
                <a:gd name="T25" fmla="*/ 40 h 3383"/>
                <a:gd name="T26" fmla="*/ 3 w 643"/>
                <a:gd name="T27" fmla="*/ 44 h 3383"/>
                <a:gd name="T28" fmla="*/ 2 w 643"/>
                <a:gd name="T29" fmla="*/ 48 h 3383"/>
                <a:gd name="T30" fmla="*/ 1 w 643"/>
                <a:gd name="T31" fmla="*/ 53 h 3383"/>
                <a:gd name="T32" fmla="*/ 1 w 643"/>
                <a:gd name="T33" fmla="*/ 57 h 3383"/>
                <a:gd name="T34" fmla="*/ 0 w 643"/>
                <a:gd name="T35" fmla="*/ 61 h 3383"/>
                <a:gd name="T36" fmla="*/ 0 w 643"/>
                <a:gd name="T37" fmla="*/ 66 h 3383"/>
                <a:gd name="T38" fmla="*/ 0 w 643"/>
                <a:gd name="T39" fmla="*/ 70 h 3383"/>
                <a:gd name="T40" fmla="*/ 0 w 643"/>
                <a:gd name="T41" fmla="*/ 74 h 3383"/>
                <a:gd name="T42" fmla="*/ 0 w 643"/>
                <a:gd name="T43" fmla="*/ 78 h 3383"/>
                <a:gd name="T44" fmla="*/ 0 w 643"/>
                <a:gd name="T45" fmla="*/ 82 h 3383"/>
                <a:gd name="T46" fmla="*/ 0 w 643"/>
                <a:gd name="T47" fmla="*/ 85 h 3383"/>
                <a:gd name="T48" fmla="*/ 0 w 643"/>
                <a:gd name="T49" fmla="*/ 89 h 3383"/>
                <a:gd name="T50" fmla="*/ 1 w 643"/>
                <a:gd name="T51" fmla="*/ 92 h 3383"/>
                <a:gd name="T52" fmla="*/ 2 w 643"/>
                <a:gd name="T53" fmla="*/ 95 h 3383"/>
                <a:gd name="T54" fmla="*/ 3 w 643"/>
                <a:gd name="T55" fmla="*/ 98 h 3383"/>
                <a:gd name="T56" fmla="*/ 4 w 643"/>
                <a:gd name="T57" fmla="*/ 100 h 3383"/>
                <a:gd name="T58" fmla="*/ 5 w 643"/>
                <a:gd name="T59" fmla="*/ 102 h 3383"/>
                <a:gd name="T60" fmla="*/ 6 w 643"/>
                <a:gd name="T61" fmla="*/ 104 h 3383"/>
                <a:gd name="T62" fmla="*/ 8 w 643"/>
                <a:gd name="T63" fmla="*/ 105 h 3383"/>
                <a:gd name="T64" fmla="*/ 10 w 643"/>
                <a:gd name="T65" fmla="*/ 106 h 33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3"/>
                <a:gd name="T100" fmla="*/ 0 h 3383"/>
                <a:gd name="T101" fmla="*/ 643 w 643"/>
                <a:gd name="T102" fmla="*/ 3383 h 33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3" h="3383">
                  <a:moveTo>
                    <a:pt x="643" y="0"/>
                  </a:moveTo>
                  <a:lnTo>
                    <a:pt x="591" y="60"/>
                  </a:lnTo>
                  <a:lnTo>
                    <a:pt x="539" y="130"/>
                  </a:lnTo>
                  <a:lnTo>
                    <a:pt x="490" y="211"/>
                  </a:lnTo>
                  <a:lnTo>
                    <a:pt x="441" y="301"/>
                  </a:lnTo>
                  <a:lnTo>
                    <a:pt x="395" y="399"/>
                  </a:lnTo>
                  <a:lnTo>
                    <a:pt x="350" y="505"/>
                  </a:lnTo>
                  <a:lnTo>
                    <a:pt x="308" y="617"/>
                  </a:lnTo>
                  <a:lnTo>
                    <a:pt x="266" y="736"/>
                  </a:lnTo>
                  <a:lnTo>
                    <a:pt x="228" y="860"/>
                  </a:lnTo>
                  <a:lnTo>
                    <a:pt x="193" y="990"/>
                  </a:lnTo>
                  <a:lnTo>
                    <a:pt x="159" y="1122"/>
                  </a:lnTo>
                  <a:lnTo>
                    <a:pt x="128" y="1258"/>
                  </a:lnTo>
                  <a:lnTo>
                    <a:pt x="100" y="1395"/>
                  </a:lnTo>
                  <a:lnTo>
                    <a:pt x="76" y="1534"/>
                  </a:lnTo>
                  <a:lnTo>
                    <a:pt x="54" y="1674"/>
                  </a:lnTo>
                  <a:lnTo>
                    <a:pt x="36" y="1813"/>
                  </a:lnTo>
                  <a:lnTo>
                    <a:pt x="21" y="1951"/>
                  </a:lnTo>
                  <a:lnTo>
                    <a:pt x="10" y="2089"/>
                  </a:lnTo>
                  <a:lnTo>
                    <a:pt x="4" y="2223"/>
                  </a:lnTo>
                  <a:lnTo>
                    <a:pt x="0" y="2353"/>
                  </a:lnTo>
                  <a:lnTo>
                    <a:pt x="0" y="2481"/>
                  </a:lnTo>
                  <a:lnTo>
                    <a:pt x="6" y="2603"/>
                  </a:lnTo>
                  <a:lnTo>
                    <a:pt x="15" y="2720"/>
                  </a:lnTo>
                  <a:lnTo>
                    <a:pt x="29" y="2829"/>
                  </a:lnTo>
                  <a:lnTo>
                    <a:pt x="48" y="2933"/>
                  </a:lnTo>
                  <a:lnTo>
                    <a:pt x="72" y="3027"/>
                  </a:lnTo>
                  <a:lnTo>
                    <a:pt x="100" y="3113"/>
                  </a:lnTo>
                  <a:lnTo>
                    <a:pt x="135" y="3190"/>
                  </a:lnTo>
                  <a:lnTo>
                    <a:pt x="174" y="3255"/>
                  </a:lnTo>
                  <a:lnTo>
                    <a:pt x="219" y="3311"/>
                  </a:lnTo>
                  <a:lnTo>
                    <a:pt x="269" y="3353"/>
                  </a:lnTo>
                  <a:lnTo>
                    <a:pt x="325" y="338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85" name="Freeform 47"/>
            <p:cNvSpPr>
              <a:spLocks/>
            </p:cNvSpPr>
            <p:nvPr/>
          </p:nvSpPr>
          <p:spPr bwMode="auto">
            <a:xfrm>
              <a:off x="2510" y="2023"/>
              <a:ext cx="321" cy="1692"/>
            </a:xfrm>
            <a:custGeom>
              <a:avLst/>
              <a:gdLst>
                <a:gd name="T0" fmla="*/ 20 w 643"/>
                <a:gd name="T1" fmla="*/ 0 h 3383"/>
                <a:gd name="T2" fmla="*/ 18 w 643"/>
                <a:gd name="T3" fmla="*/ 2 h 3383"/>
                <a:gd name="T4" fmla="*/ 16 w 643"/>
                <a:gd name="T5" fmla="*/ 5 h 3383"/>
                <a:gd name="T6" fmla="*/ 15 w 643"/>
                <a:gd name="T7" fmla="*/ 7 h 3383"/>
                <a:gd name="T8" fmla="*/ 13 w 643"/>
                <a:gd name="T9" fmla="*/ 10 h 3383"/>
                <a:gd name="T10" fmla="*/ 12 w 643"/>
                <a:gd name="T11" fmla="*/ 13 h 3383"/>
                <a:gd name="T12" fmla="*/ 10 w 643"/>
                <a:gd name="T13" fmla="*/ 16 h 3383"/>
                <a:gd name="T14" fmla="*/ 9 w 643"/>
                <a:gd name="T15" fmla="*/ 20 h 3383"/>
                <a:gd name="T16" fmla="*/ 8 w 643"/>
                <a:gd name="T17" fmla="*/ 23 h 3383"/>
                <a:gd name="T18" fmla="*/ 7 w 643"/>
                <a:gd name="T19" fmla="*/ 27 h 3383"/>
                <a:gd name="T20" fmla="*/ 6 w 643"/>
                <a:gd name="T21" fmla="*/ 31 h 3383"/>
                <a:gd name="T22" fmla="*/ 4 w 643"/>
                <a:gd name="T23" fmla="*/ 36 h 3383"/>
                <a:gd name="T24" fmla="*/ 4 w 643"/>
                <a:gd name="T25" fmla="*/ 40 h 3383"/>
                <a:gd name="T26" fmla="*/ 3 w 643"/>
                <a:gd name="T27" fmla="*/ 44 h 3383"/>
                <a:gd name="T28" fmla="*/ 2 w 643"/>
                <a:gd name="T29" fmla="*/ 48 h 3383"/>
                <a:gd name="T30" fmla="*/ 1 w 643"/>
                <a:gd name="T31" fmla="*/ 53 h 3383"/>
                <a:gd name="T32" fmla="*/ 1 w 643"/>
                <a:gd name="T33" fmla="*/ 57 h 3383"/>
                <a:gd name="T34" fmla="*/ 0 w 643"/>
                <a:gd name="T35" fmla="*/ 61 h 3383"/>
                <a:gd name="T36" fmla="*/ 0 w 643"/>
                <a:gd name="T37" fmla="*/ 66 h 3383"/>
                <a:gd name="T38" fmla="*/ 0 w 643"/>
                <a:gd name="T39" fmla="*/ 70 h 3383"/>
                <a:gd name="T40" fmla="*/ 0 w 643"/>
                <a:gd name="T41" fmla="*/ 74 h 3383"/>
                <a:gd name="T42" fmla="*/ 0 w 643"/>
                <a:gd name="T43" fmla="*/ 78 h 3383"/>
                <a:gd name="T44" fmla="*/ 0 w 643"/>
                <a:gd name="T45" fmla="*/ 82 h 3383"/>
                <a:gd name="T46" fmla="*/ 0 w 643"/>
                <a:gd name="T47" fmla="*/ 85 h 3383"/>
                <a:gd name="T48" fmla="*/ 0 w 643"/>
                <a:gd name="T49" fmla="*/ 89 h 3383"/>
                <a:gd name="T50" fmla="*/ 1 w 643"/>
                <a:gd name="T51" fmla="*/ 92 h 3383"/>
                <a:gd name="T52" fmla="*/ 2 w 643"/>
                <a:gd name="T53" fmla="*/ 95 h 3383"/>
                <a:gd name="T54" fmla="*/ 3 w 643"/>
                <a:gd name="T55" fmla="*/ 98 h 3383"/>
                <a:gd name="T56" fmla="*/ 4 w 643"/>
                <a:gd name="T57" fmla="*/ 100 h 3383"/>
                <a:gd name="T58" fmla="*/ 5 w 643"/>
                <a:gd name="T59" fmla="*/ 102 h 3383"/>
                <a:gd name="T60" fmla="*/ 6 w 643"/>
                <a:gd name="T61" fmla="*/ 104 h 3383"/>
                <a:gd name="T62" fmla="*/ 8 w 643"/>
                <a:gd name="T63" fmla="*/ 105 h 3383"/>
                <a:gd name="T64" fmla="*/ 10 w 643"/>
                <a:gd name="T65" fmla="*/ 106 h 33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3"/>
                <a:gd name="T100" fmla="*/ 0 h 3383"/>
                <a:gd name="T101" fmla="*/ 643 w 643"/>
                <a:gd name="T102" fmla="*/ 3383 h 33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3" h="3383">
                  <a:moveTo>
                    <a:pt x="643" y="0"/>
                  </a:moveTo>
                  <a:lnTo>
                    <a:pt x="591" y="60"/>
                  </a:lnTo>
                  <a:lnTo>
                    <a:pt x="539" y="130"/>
                  </a:lnTo>
                  <a:lnTo>
                    <a:pt x="490" y="211"/>
                  </a:lnTo>
                  <a:lnTo>
                    <a:pt x="441" y="301"/>
                  </a:lnTo>
                  <a:lnTo>
                    <a:pt x="395" y="399"/>
                  </a:lnTo>
                  <a:lnTo>
                    <a:pt x="350" y="505"/>
                  </a:lnTo>
                  <a:lnTo>
                    <a:pt x="308" y="617"/>
                  </a:lnTo>
                  <a:lnTo>
                    <a:pt x="266" y="736"/>
                  </a:lnTo>
                  <a:lnTo>
                    <a:pt x="228" y="860"/>
                  </a:lnTo>
                  <a:lnTo>
                    <a:pt x="193" y="990"/>
                  </a:lnTo>
                  <a:lnTo>
                    <a:pt x="159" y="1122"/>
                  </a:lnTo>
                  <a:lnTo>
                    <a:pt x="128" y="1258"/>
                  </a:lnTo>
                  <a:lnTo>
                    <a:pt x="100" y="1395"/>
                  </a:lnTo>
                  <a:lnTo>
                    <a:pt x="76" y="1534"/>
                  </a:lnTo>
                  <a:lnTo>
                    <a:pt x="54" y="1674"/>
                  </a:lnTo>
                  <a:lnTo>
                    <a:pt x="36" y="1813"/>
                  </a:lnTo>
                  <a:lnTo>
                    <a:pt x="21" y="1951"/>
                  </a:lnTo>
                  <a:lnTo>
                    <a:pt x="10" y="2089"/>
                  </a:lnTo>
                  <a:lnTo>
                    <a:pt x="4" y="2223"/>
                  </a:lnTo>
                  <a:lnTo>
                    <a:pt x="0" y="2353"/>
                  </a:lnTo>
                  <a:lnTo>
                    <a:pt x="0" y="2481"/>
                  </a:lnTo>
                  <a:lnTo>
                    <a:pt x="6" y="2603"/>
                  </a:lnTo>
                  <a:lnTo>
                    <a:pt x="15" y="2720"/>
                  </a:lnTo>
                  <a:lnTo>
                    <a:pt x="29" y="2829"/>
                  </a:lnTo>
                  <a:lnTo>
                    <a:pt x="48" y="2933"/>
                  </a:lnTo>
                  <a:lnTo>
                    <a:pt x="72" y="3027"/>
                  </a:lnTo>
                  <a:lnTo>
                    <a:pt x="100" y="3113"/>
                  </a:lnTo>
                  <a:lnTo>
                    <a:pt x="135" y="3190"/>
                  </a:lnTo>
                  <a:lnTo>
                    <a:pt x="174" y="3255"/>
                  </a:lnTo>
                  <a:lnTo>
                    <a:pt x="219" y="3311"/>
                  </a:lnTo>
                  <a:lnTo>
                    <a:pt x="269" y="3353"/>
                  </a:lnTo>
                  <a:lnTo>
                    <a:pt x="325" y="338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86" name="Freeform 48"/>
            <p:cNvSpPr>
              <a:spLocks/>
            </p:cNvSpPr>
            <p:nvPr/>
          </p:nvSpPr>
          <p:spPr bwMode="auto">
            <a:xfrm>
              <a:off x="2745" y="2023"/>
              <a:ext cx="86" cy="1705"/>
            </a:xfrm>
            <a:custGeom>
              <a:avLst/>
              <a:gdLst>
                <a:gd name="T0" fmla="*/ 3 w 172"/>
                <a:gd name="T1" fmla="*/ 107 h 3410"/>
                <a:gd name="T2" fmla="*/ 3 w 172"/>
                <a:gd name="T3" fmla="*/ 106 h 3410"/>
                <a:gd name="T4" fmla="*/ 1 w 172"/>
                <a:gd name="T5" fmla="*/ 102 h 3410"/>
                <a:gd name="T6" fmla="*/ 1 w 172"/>
                <a:gd name="T7" fmla="*/ 97 h 3410"/>
                <a:gd name="T8" fmla="*/ 1 w 172"/>
                <a:gd name="T9" fmla="*/ 91 h 3410"/>
                <a:gd name="T10" fmla="*/ 0 w 172"/>
                <a:gd name="T11" fmla="*/ 83 h 3410"/>
                <a:gd name="T12" fmla="*/ 1 w 172"/>
                <a:gd name="T13" fmla="*/ 74 h 3410"/>
                <a:gd name="T14" fmla="*/ 1 w 172"/>
                <a:gd name="T15" fmla="*/ 63 h 3410"/>
                <a:gd name="T16" fmla="*/ 1 w 172"/>
                <a:gd name="T17" fmla="*/ 53 h 3410"/>
                <a:gd name="T18" fmla="*/ 1 w 172"/>
                <a:gd name="T19" fmla="*/ 45 h 3410"/>
                <a:gd name="T20" fmla="*/ 1 w 172"/>
                <a:gd name="T21" fmla="*/ 35 h 3410"/>
                <a:gd name="T22" fmla="*/ 3 w 172"/>
                <a:gd name="T23" fmla="*/ 26 h 3410"/>
                <a:gd name="T24" fmla="*/ 3 w 172"/>
                <a:gd name="T25" fmla="*/ 18 h 3410"/>
                <a:gd name="T26" fmla="*/ 3 w 172"/>
                <a:gd name="T27" fmla="*/ 11 h 3410"/>
                <a:gd name="T28" fmla="*/ 5 w 172"/>
                <a:gd name="T29" fmla="*/ 6 h 3410"/>
                <a:gd name="T30" fmla="*/ 5 w 172"/>
                <a:gd name="T31" fmla="*/ 2 h 3410"/>
                <a:gd name="T32" fmla="*/ 5 w 172"/>
                <a:gd name="T33" fmla="*/ 0 h 34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2"/>
                <a:gd name="T52" fmla="*/ 0 h 3410"/>
                <a:gd name="T53" fmla="*/ 172 w 172"/>
                <a:gd name="T54" fmla="*/ 3410 h 34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2" h="3410">
                  <a:moveTo>
                    <a:pt x="112" y="3410"/>
                  </a:moveTo>
                  <a:lnTo>
                    <a:pt x="71" y="3370"/>
                  </a:lnTo>
                  <a:lnTo>
                    <a:pt x="40" y="3261"/>
                  </a:lnTo>
                  <a:lnTo>
                    <a:pt x="19" y="3095"/>
                  </a:lnTo>
                  <a:lnTo>
                    <a:pt x="6" y="2881"/>
                  </a:lnTo>
                  <a:lnTo>
                    <a:pt x="0" y="2628"/>
                  </a:lnTo>
                  <a:lnTo>
                    <a:pt x="2" y="2344"/>
                  </a:lnTo>
                  <a:lnTo>
                    <a:pt x="8" y="2040"/>
                  </a:lnTo>
                  <a:lnTo>
                    <a:pt x="20" y="1727"/>
                  </a:lnTo>
                  <a:lnTo>
                    <a:pt x="35" y="1415"/>
                  </a:lnTo>
                  <a:lnTo>
                    <a:pt x="53" y="1109"/>
                  </a:lnTo>
                  <a:lnTo>
                    <a:pt x="74" y="822"/>
                  </a:lnTo>
                  <a:lnTo>
                    <a:pt x="95" y="563"/>
                  </a:lnTo>
                  <a:lnTo>
                    <a:pt x="117" y="342"/>
                  </a:lnTo>
                  <a:lnTo>
                    <a:pt x="137" y="168"/>
                  </a:lnTo>
                  <a:lnTo>
                    <a:pt x="156" y="51"/>
                  </a:lnTo>
                  <a:lnTo>
                    <a:pt x="17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87" name="Freeform 49"/>
            <p:cNvSpPr>
              <a:spLocks/>
            </p:cNvSpPr>
            <p:nvPr/>
          </p:nvSpPr>
          <p:spPr bwMode="auto">
            <a:xfrm>
              <a:off x="2745" y="2023"/>
              <a:ext cx="86" cy="1705"/>
            </a:xfrm>
            <a:custGeom>
              <a:avLst/>
              <a:gdLst>
                <a:gd name="T0" fmla="*/ 3 w 172"/>
                <a:gd name="T1" fmla="*/ 107 h 3410"/>
                <a:gd name="T2" fmla="*/ 3 w 172"/>
                <a:gd name="T3" fmla="*/ 106 h 3410"/>
                <a:gd name="T4" fmla="*/ 1 w 172"/>
                <a:gd name="T5" fmla="*/ 102 h 3410"/>
                <a:gd name="T6" fmla="*/ 1 w 172"/>
                <a:gd name="T7" fmla="*/ 97 h 3410"/>
                <a:gd name="T8" fmla="*/ 1 w 172"/>
                <a:gd name="T9" fmla="*/ 91 h 3410"/>
                <a:gd name="T10" fmla="*/ 0 w 172"/>
                <a:gd name="T11" fmla="*/ 83 h 3410"/>
                <a:gd name="T12" fmla="*/ 1 w 172"/>
                <a:gd name="T13" fmla="*/ 74 h 3410"/>
                <a:gd name="T14" fmla="*/ 1 w 172"/>
                <a:gd name="T15" fmla="*/ 63 h 3410"/>
                <a:gd name="T16" fmla="*/ 1 w 172"/>
                <a:gd name="T17" fmla="*/ 53 h 3410"/>
                <a:gd name="T18" fmla="*/ 1 w 172"/>
                <a:gd name="T19" fmla="*/ 45 h 3410"/>
                <a:gd name="T20" fmla="*/ 1 w 172"/>
                <a:gd name="T21" fmla="*/ 35 h 3410"/>
                <a:gd name="T22" fmla="*/ 3 w 172"/>
                <a:gd name="T23" fmla="*/ 26 h 3410"/>
                <a:gd name="T24" fmla="*/ 3 w 172"/>
                <a:gd name="T25" fmla="*/ 18 h 3410"/>
                <a:gd name="T26" fmla="*/ 3 w 172"/>
                <a:gd name="T27" fmla="*/ 11 h 3410"/>
                <a:gd name="T28" fmla="*/ 5 w 172"/>
                <a:gd name="T29" fmla="*/ 6 h 3410"/>
                <a:gd name="T30" fmla="*/ 5 w 172"/>
                <a:gd name="T31" fmla="*/ 2 h 3410"/>
                <a:gd name="T32" fmla="*/ 5 w 172"/>
                <a:gd name="T33" fmla="*/ 0 h 34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2"/>
                <a:gd name="T52" fmla="*/ 0 h 3410"/>
                <a:gd name="T53" fmla="*/ 172 w 172"/>
                <a:gd name="T54" fmla="*/ 3410 h 34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2" h="3410">
                  <a:moveTo>
                    <a:pt x="112" y="3410"/>
                  </a:moveTo>
                  <a:lnTo>
                    <a:pt x="71" y="3370"/>
                  </a:lnTo>
                  <a:lnTo>
                    <a:pt x="40" y="3261"/>
                  </a:lnTo>
                  <a:lnTo>
                    <a:pt x="19" y="3095"/>
                  </a:lnTo>
                  <a:lnTo>
                    <a:pt x="6" y="2881"/>
                  </a:lnTo>
                  <a:lnTo>
                    <a:pt x="0" y="2628"/>
                  </a:lnTo>
                  <a:lnTo>
                    <a:pt x="2" y="2344"/>
                  </a:lnTo>
                  <a:lnTo>
                    <a:pt x="8" y="2040"/>
                  </a:lnTo>
                  <a:lnTo>
                    <a:pt x="20" y="1727"/>
                  </a:lnTo>
                  <a:lnTo>
                    <a:pt x="35" y="1415"/>
                  </a:lnTo>
                  <a:lnTo>
                    <a:pt x="53" y="1109"/>
                  </a:lnTo>
                  <a:lnTo>
                    <a:pt x="74" y="822"/>
                  </a:lnTo>
                  <a:lnTo>
                    <a:pt x="95" y="563"/>
                  </a:lnTo>
                  <a:lnTo>
                    <a:pt x="117" y="342"/>
                  </a:lnTo>
                  <a:lnTo>
                    <a:pt x="137" y="168"/>
                  </a:lnTo>
                  <a:lnTo>
                    <a:pt x="156" y="51"/>
                  </a:lnTo>
                  <a:lnTo>
                    <a:pt x="17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88" name="Freeform 50"/>
            <p:cNvSpPr>
              <a:spLocks/>
            </p:cNvSpPr>
            <p:nvPr/>
          </p:nvSpPr>
          <p:spPr bwMode="auto">
            <a:xfrm>
              <a:off x="2825" y="2021"/>
              <a:ext cx="852" cy="1210"/>
            </a:xfrm>
            <a:custGeom>
              <a:avLst/>
              <a:gdLst>
                <a:gd name="T0" fmla="*/ 51 w 1704"/>
                <a:gd name="T1" fmla="*/ 75 h 2422"/>
                <a:gd name="T2" fmla="*/ 52 w 1704"/>
                <a:gd name="T3" fmla="*/ 72 h 2422"/>
                <a:gd name="T4" fmla="*/ 52 w 1704"/>
                <a:gd name="T5" fmla="*/ 69 h 2422"/>
                <a:gd name="T6" fmla="*/ 53 w 1704"/>
                <a:gd name="T7" fmla="*/ 66 h 2422"/>
                <a:gd name="T8" fmla="*/ 53 w 1704"/>
                <a:gd name="T9" fmla="*/ 63 h 2422"/>
                <a:gd name="T10" fmla="*/ 53 w 1704"/>
                <a:gd name="T11" fmla="*/ 60 h 2422"/>
                <a:gd name="T12" fmla="*/ 53 w 1704"/>
                <a:gd name="T13" fmla="*/ 57 h 2422"/>
                <a:gd name="T14" fmla="*/ 53 w 1704"/>
                <a:gd name="T15" fmla="*/ 54 h 2422"/>
                <a:gd name="T16" fmla="*/ 53 w 1704"/>
                <a:gd name="T17" fmla="*/ 51 h 2422"/>
                <a:gd name="T18" fmla="*/ 53 w 1704"/>
                <a:gd name="T19" fmla="*/ 48 h 2422"/>
                <a:gd name="T20" fmla="*/ 53 w 1704"/>
                <a:gd name="T21" fmla="*/ 46 h 2422"/>
                <a:gd name="T22" fmla="*/ 52 w 1704"/>
                <a:gd name="T23" fmla="*/ 43 h 2422"/>
                <a:gd name="T24" fmla="*/ 51 w 1704"/>
                <a:gd name="T25" fmla="*/ 40 h 2422"/>
                <a:gd name="T26" fmla="*/ 50 w 1704"/>
                <a:gd name="T27" fmla="*/ 37 h 2422"/>
                <a:gd name="T28" fmla="*/ 49 w 1704"/>
                <a:gd name="T29" fmla="*/ 35 h 2422"/>
                <a:gd name="T30" fmla="*/ 48 w 1704"/>
                <a:gd name="T31" fmla="*/ 32 h 2422"/>
                <a:gd name="T32" fmla="*/ 46 w 1704"/>
                <a:gd name="T33" fmla="*/ 30 h 2422"/>
                <a:gd name="T34" fmla="*/ 44 w 1704"/>
                <a:gd name="T35" fmla="*/ 27 h 2422"/>
                <a:gd name="T36" fmla="*/ 43 w 1704"/>
                <a:gd name="T37" fmla="*/ 25 h 2422"/>
                <a:gd name="T38" fmla="*/ 41 w 1704"/>
                <a:gd name="T39" fmla="*/ 22 h 2422"/>
                <a:gd name="T40" fmla="*/ 39 w 1704"/>
                <a:gd name="T41" fmla="*/ 20 h 2422"/>
                <a:gd name="T42" fmla="*/ 36 w 1704"/>
                <a:gd name="T43" fmla="*/ 18 h 2422"/>
                <a:gd name="T44" fmla="*/ 34 w 1704"/>
                <a:gd name="T45" fmla="*/ 16 h 2422"/>
                <a:gd name="T46" fmla="*/ 30 w 1704"/>
                <a:gd name="T47" fmla="*/ 14 h 2422"/>
                <a:gd name="T48" fmla="*/ 28 w 1704"/>
                <a:gd name="T49" fmla="*/ 12 h 2422"/>
                <a:gd name="T50" fmla="*/ 26 w 1704"/>
                <a:gd name="T51" fmla="*/ 10 h 2422"/>
                <a:gd name="T52" fmla="*/ 23 w 1704"/>
                <a:gd name="T53" fmla="*/ 8 h 2422"/>
                <a:gd name="T54" fmla="*/ 19 w 1704"/>
                <a:gd name="T55" fmla="*/ 6 h 2422"/>
                <a:gd name="T56" fmla="*/ 15 w 1704"/>
                <a:gd name="T57" fmla="*/ 5 h 2422"/>
                <a:gd name="T58" fmla="*/ 12 w 1704"/>
                <a:gd name="T59" fmla="*/ 3 h 2422"/>
                <a:gd name="T60" fmla="*/ 9 w 1704"/>
                <a:gd name="T61" fmla="*/ 2 h 2422"/>
                <a:gd name="T62" fmla="*/ 5 w 1704"/>
                <a:gd name="T63" fmla="*/ 1 h 2422"/>
                <a:gd name="T64" fmla="*/ 0 w 1704"/>
                <a:gd name="T65" fmla="*/ 0 h 24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4"/>
                <a:gd name="T100" fmla="*/ 0 h 2422"/>
                <a:gd name="T101" fmla="*/ 1704 w 1704"/>
                <a:gd name="T102" fmla="*/ 2422 h 24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4" h="2422">
                  <a:moveTo>
                    <a:pt x="1615" y="2422"/>
                  </a:moveTo>
                  <a:lnTo>
                    <a:pt x="1642" y="2324"/>
                  </a:lnTo>
                  <a:lnTo>
                    <a:pt x="1664" y="2227"/>
                  </a:lnTo>
                  <a:lnTo>
                    <a:pt x="1681" y="2130"/>
                  </a:lnTo>
                  <a:lnTo>
                    <a:pt x="1693" y="2033"/>
                  </a:lnTo>
                  <a:lnTo>
                    <a:pt x="1700" y="1938"/>
                  </a:lnTo>
                  <a:lnTo>
                    <a:pt x="1704" y="1843"/>
                  </a:lnTo>
                  <a:lnTo>
                    <a:pt x="1702" y="1749"/>
                  </a:lnTo>
                  <a:lnTo>
                    <a:pt x="1695" y="1657"/>
                  </a:lnTo>
                  <a:lnTo>
                    <a:pt x="1682" y="1566"/>
                  </a:lnTo>
                  <a:lnTo>
                    <a:pt x="1666" y="1475"/>
                  </a:lnTo>
                  <a:lnTo>
                    <a:pt x="1644" y="1386"/>
                  </a:lnTo>
                  <a:lnTo>
                    <a:pt x="1617" y="1298"/>
                  </a:lnTo>
                  <a:lnTo>
                    <a:pt x="1585" y="1212"/>
                  </a:lnTo>
                  <a:lnTo>
                    <a:pt x="1548" y="1127"/>
                  </a:lnTo>
                  <a:lnTo>
                    <a:pt x="1507" y="1044"/>
                  </a:lnTo>
                  <a:lnTo>
                    <a:pt x="1460" y="963"/>
                  </a:lnTo>
                  <a:lnTo>
                    <a:pt x="1408" y="884"/>
                  </a:lnTo>
                  <a:lnTo>
                    <a:pt x="1350" y="807"/>
                  </a:lnTo>
                  <a:lnTo>
                    <a:pt x="1288" y="732"/>
                  </a:lnTo>
                  <a:lnTo>
                    <a:pt x="1221" y="659"/>
                  </a:lnTo>
                  <a:lnTo>
                    <a:pt x="1148" y="589"/>
                  </a:lnTo>
                  <a:lnTo>
                    <a:pt x="1070" y="521"/>
                  </a:lnTo>
                  <a:lnTo>
                    <a:pt x="987" y="455"/>
                  </a:lnTo>
                  <a:lnTo>
                    <a:pt x="898" y="393"/>
                  </a:lnTo>
                  <a:lnTo>
                    <a:pt x="805" y="333"/>
                  </a:lnTo>
                  <a:lnTo>
                    <a:pt x="706" y="276"/>
                  </a:lnTo>
                  <a:lnTo>
                    <a:pt x="601" y="221"/>
                  </a:lnTo>
                  <a:lnTo>
                    <a:pt x="492" y="171"/>
                  </a:lnTo>
                  <a:lnTo>
                    <a:pt x="376" y="123"/>
                  </a:lnTo>
                  <a:lnTo>
                    <a:pt x="257" y="79"/>
                  </a:lnTo>
                  <a:lnTo>
                    <a:pt x="130" y="38"/>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89" name="Freeform 51"/>
            <p:cNvSpPr>
              <a:spLocks/>
            </p:cNvSpPr>
            <p:nvPr/>
          </p:nvSpPr>
          <p:spPr bwMode="auto">
            <a:xfrm>
              <a:off x="2825" y="2021"/>
              <a:ext cx="852" cy="1210"/>
            </a:xfrm>
            <a:custGeom>
              <a:avLst/>
              <a:gdLst>
                <a:gd name="T0" fmla="*/ 51 w 1704"/>
                <a:gd name="T1" fmla="*/ 75 h 2422"/>
                <a:gd name="T2" fmla="*/ 52 w 1704"/>
                <a:gd name="T3" fmla="*/ 72 h 2422"/>
                <a:gd name="T4" fmla="*/ 52 w 1704"/>
                <a:gd name="T5" fmla="*/ 69 h 2422"/>
                <a:gd name="T6" fmla="*/ 53 w 1704"/>
                <a:gd name="T7" fmla="*/ 66 h 2422"/>
                <a:gd name="T8" fmla="*/ 53 w 1704"/>
                <a:gd name="T9" fmla="*/ 63 h 2422"/>
                <a:gd name="T10" fmla="*/ 53 w 1704"/>
                <a:gd name="T11" fmla="*/ 60 h 2422"/>
                <a:gd name="T12" fmla="*/ 53 w 1704"/>
                <a:gd name="T13" fmla="*/ 57 h 2422"/>
                <a:gd name="T14" fmla="*/ 53 w 1704"/>
                <a:gd name="T15" fmla="*/ 54 h 2422"/>
                <a:gd name="T16" fmla="*/ 53 w 1704"/>
                <a:gd name="T17" fmla="*/ 51 h 2422"/>
                <a:gd name="T18" fmla="*/ 53 w 1704"/>
                <a:gd name="T19" fmla="*/ 48 h 2422"/>
                <a:gd name="T20" fmla="*/ 53 w 1704"/>
                <a:gd name="T21" fmla="*/ 46 h 2422"/>
                <a:gd name="T22" fmla="*/ 52 w 1704"/>
                <a:gd name="T23" fmla="*/ 43 h 2422"/>
                <a:gd name="T24" fmla="*/ 51 w 1704"/>
                <a:gd name="T25" fmla="*/ 40 h 2422"/>
                <a:gd name="T26" fmla="*/ 50 w 1704"/>
                <a:gd name="T27" fmla="*/ 37 h 2422"/>
                <a:gd name="T28" fmla="*/ 49 w 1704"/>
                <a:gd name="T29" fmla="*/ 35 h 2422"/>
                <a:gd name="T30" fmla="*/ 48 w 1704"/>
                <a:gd name="T31" fmla="*/ 32 h 2422"/>
                <a:gd name="T32" fmla="*/ 46 w 1704"/>
                <a:gd name="T33" fmla="*/ 30 h 2422"/>
                <a:gd name="T34" fmla="*/ 44 w 1704"/>
                <a:gd name="T35" fmla="*/ 27 h 2422"/>
                <a:gd name="T36" fmla="*/ 43 w 1704"/>
                <a:gd name="T37" fmla="*/ 25 h 2422"/>
                <a:gd name="T38" fmla="*/ 41 w 1704"/>
                <a:gd name="T39" fmla="*/ 22 h 2422"/>
                <a:gd name="T40" fmla="*/ 39 w 1704"/>
                <a:gd name="T41" fmla="*/ 20 h 2422"/>
                <a:gd name="T42" fmla="*/ 36 w 1704"/>
                <a:gd name="T43" fmla="*/ 18 h 2422"/>
                <a:gd name="T44" fmla="*/ 34 w 1704"/>
                <a:gd name="T45" fmla="*/ 16 h 2422"/>
                <a:gd name="T46" fmla="*/ 30 w 1704"/>
                <a:gd name="T47" fmla="*/ 14 h 2422"/>
                <a:gd name="T48" fmla="*/ 28 w 1704"/>
                <a:gd name="T49" fmla="*/ 12 h 2422"/>
                <a:gd name="T50" fmla="*/ 26 w 1704"/>
                <a:gd name="T51" fmla="*/ 10 h 2422"/>
                <a:gd name="T52" fmla="*/ 23 w 1704"/>
                <a:gd name="T53" fmla="*/ 8 h 2422"/>
                <a:gd name="T54" fmla="*/ 19 w 1704"/>
                <a:gd name="T55" fmla="*/ 6 h 2422"/>
                <a:gd name="T56" fmla="*/ 15 w 1704"/>
                <a:gd name="T57" fmla="*/ 5 h 2422"/>
                <a:gd name="T58" fmla="*/ 12 w 1704"/>
                <a:gd name="T59" fmla="*/ 3 h 2422"/>
                <a:gd name="T60" fmla="*/ 9 w 1704"/>
                <a:gd name="T61" fmla="*/ 2 h 2422"/>
                <a:gd name="T62" fmla="*/ 5 w 1704"/>
                <a:gd name="T63" fmla="*/ 1 h 2422"/>
                <a:gd name="T64" fmla="*/ 0 w 1704"/>
                <a:gd name="T65" fmla="*/ 0 h 24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4"/>
                <a:gd name="T100" fmla="*/ 0 h 2422"/>
                <a:gd name="T101" fmla="*/ 1704 w 1704"/>
                <a:gd name="T102" fmla="*/ 2422 h 24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4" h="2422">
                  <a:moveTo>
                    <a:pt x="1615" y="2422"/>
                  </a:moveTo>
                  <a:lnTo>
                    <a:pt x="1642" y="2324"/>
                  </a:lnTo>
                  <a:lnTo>
                    <a:pt x="1664" y="2227"/>
                  </a:lnTo>
                  <a:lnTo>
                    <a:pt x="1681" y="2130"/>
                  </a:lnTo>
                  <a:lnTo>
                    <a:pt x="1693" y="2033"/>
                  </a:lnTo>
                  <a:lnTo>
                    <a:pt x="1700" y="1938"/>
                  </a:lnTo>
                  <a:lnTo>
                    <a:pt x="1704" y="1843"/>
                  </a:lnTo>
                  <a:lnTo>
                    <a:pt x="1702" y="1749"/>
                  </a:lnTo>
                  <a:lnTo>
                    <a:pt x="1695" y="1657"/>
                  </a:lnTo>
                  <a:lnTo>
                    <a:pt x="1682" y="1566"/>
                  </a:lnTo>
                  <a:lnTo>
                    <a:pt x="1666" y="1475"/>
                  </a:lnTo>
                  <a:lnTo>
                    <a:pt x="1644" y="1386"/>
                  </a:lnTo>
                  <a:lnTo>
                    <a:pt x="1617" y="1298"/>
                  </a:lnTo>
                  <a:lnTo>
                    <a:pt x="1585" y="1212"/>
                  </a:lnTo>
                  <a:lnTo>
                    <a:pt x="1548" y="1127"/>
                  </a:lnTo>
                  <a:lnTo>
                    <a:pt x="1507" y="1044"/>
                  </a:lnTo>
                  <a:lnTo>
                    <a:pt x="1460" y="963"/>
                  </a:lnTo>
                  <a:lnTo>
                    <a:pt x="1408" y="884"/>
                  </a:lnTo>
                  <a:lnTo>
                    <a:pt x="1350" y="807"/>
                  </a:lnTo>
                  <a:lnTo>
                    <a:pt x="1288" y="732"/>
                  </a:lnTo>
                  <a:lnTo>
                    <a:pt x="1221" y="659"/>
                  </a:lnTo>
                  <a:lnTo>
                    <a:pt x="1148" y="589"/>
                  </a:lnTo>
                  <a:lnTo>
                    <a:pt x="1070" y="521"/>
                  </a:lnTo>
                  <a:lnTo>
                    <a:pt x="987" y="455"/>
                  </a:lnTo>
                  <a:lnTo>
                    <a:pt x="898" y="393"/>
                  </a:lnTo>
                  <a:lnTo>
                    <a:pt x="805" y="333"/>
                  </a:lnTo>
                  <a:lnTo>
                    <a:pt x="706" y="276"/>
                  </a:lnTo>
                  <a:lnTo>
                    <a:pt x="601" y="221"/>
                  </a:lnTo>
                  <a:lnTo>
                    <a:pt x="492" y="171"/>
                  </a:lnTo>
                  <a:lnTo>
                    <a:pt x="376" y="123"/>
                  </a:lnTo>
                  <a:lnTo>
                    <a:pt x="257" y="79"/>
                  </a:lnTo>
                  <a:lnTo>
                    <a:pt x="130" y="38"/>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90" name="Freeform 52"/>
            <p:cNvSpPr>
              <a:spLocks/>
            </p:cNvSpPr>
            <p:nvPr/>
          </p:nvSpPr>
          <p:spPr bwMode="auto">
            <a:xfrm>
              <a:off x="2825" y="2021"/>
              <a:ext cx="766" cy="1528"/>
            </a:xfrm>
            <a:custGeom>
              <a:avLst/>
              <a:gdLst>
                <a:gd name="T0" fmla="*/ 34 w 1531"/>
                <a:gd name="T1" fmla="*/ 96 h 3056"/>
                <a:gd name="T2" fmla="*/ 37 w 1531"/>
                <a:gd name="T3" fmla="*/ 93 h 3056"/>
                <a:gd name="T4" fmla="*/ 40 w 1531"/>
                <a:gd name="T5" fmla="*/ 90 h 3056"/>
                <a:gd name="T6" fmla="*/ 42 w 1531"/>
                <a:gd name="T7" fmla="*/ 86 h 3056"/>
                <a:gd name="T8" fmla="*/ 44 w 1531"/>
                <a:gd name="T9" fmla="*/ 83 h 3056"/>
                <a:gd name="T10" fmla="*/ 46 w 1531"/>
                <a:gd name="T11" fmla="*/ 79 h 3056"/>
                <a:gd name="T12" fmla="*/ 47 w 1531"/>
                <a:gd name="T13" fmla="*/ 76 h 3056"/>
                <a:gd name="T14" fmla="*/ 48 w 1531"/>
                <a:gd name="T15" fmla="*/ 72 h 3056"/>
                <a:gd name="T16" fmla="*/ 48 w 1531"/>
                <a:gd name="T17" fmla="*/ 69 h 3056"/>
                <a:gd name="T18" fmla="*/ 48 w 1531"/>
                <a:gd name="T19" fmla="*/ 65 h 3056"/>
                <a:gd name="T20" fmla="*/ 48 w 1531"/>
                <a:gd name="T21" fmla="*/ 61 h 3056"/>
                <a:gd name="T22" fmla="*/ 48 w 1531"/>
                <a:gd name="T23" fmla="*/ 57 h 3056"/>
                <a:gd name="T24" fmla="*/ 47 w 1531"/>
                <a:gd name="T25" fmla="*/ 53 h 3056"/>
                <a:gd name="T26" fmla="*/ 47 w 1531"/>
                <a:gd name="T27" fmla="*/ 50 h 3056"/>
                <a:gd name="T28" fmla="*/ 46 w 1531"/>
                <a:gd name="T29" fmla="*/ 47 h 3056"/>
                <a:gd name="T30" fmla="*/ 44 w 1531"/>
                <a:gd name="T31" fmla="*/ 44 h 3056"/>
                <a:gd name="T32" fmla="*/ 43 w 1531"/>
                <a:gd name="T33" fmla="*/ 40 h 3056"/>
                <a:gd name="T34" fmla="*/ 41 w 1531"/>
                <a:gd name="T35" fmla="*/ 37 h 3056"/>
                <a:gd name="T36" fmla="*/ 39 w 1531"/>
                <a:gd name="T37" fmla="*/ 34 h 3056"/>
                <a:gd name="T38" fmla="*/ 37 w 1531"/>
                <a:gd name="T39" fmla="*/ 29 h 3056"/>
                <a:gd name="T40" fmla="*/ 35 w 1531"/>
                <a:gd name="T41" fmla="*/ 26 h 3056"/>
                <a:gd name="T42" fmla="*/ 33 w 1531"/>
                <a:gd name="T43" fmla="*/ 24 h 3056"/>
                <a:gd name="T44" fmla="*/ 30 w 1531"/>
                <a:gd name="T45" fmla="*/ 21 h 3056"/>
                <a:gd name="T46" fmla="*/ 27 w 1531"/>
                <a:gd name="T47" fmla="*/ 18 h 3056"/>
                <a:gd name="T48" fmla="*/ 25 w 1531"/>
                <a:gd name="T49" fmla="*/ 15 h 3056"/>
                <a:gd name="T50" fmla="*/ 22 w 1531"/>
                <a:gd name="T51" fmla="*/ 12 h 3056"/>
                <a:gd name="T52" fmla="*/ 19 w 1531"/>
                <a:gd name="T53" fmla="*/ 11 h 3056"/>
                <a:gd name="T54" fmla="*/ 16 w 1531"/>
                <a:gd name="T55" fmla="*/ 9 h 3056"/>
                <a:gd name="T56" fmla="*/ 13 w 1531"/>
                <a:gd name="T57" fmla="*/ 6 h 3056"/>
                <a:gd name="T58" fmla="*/ 10 w 1531"/>
                <a:gd name="T59" fmla="*/ 5 h 3056"/>
                <a:gd name="T60" fmla="*/ 7 w 1531"/>
                <a:gd name="T61" fmla="*/ 3 h 3056"/>
                <a:gd name="T62" fmla="*/ 4 w 1531"/>
                <a:gd name="T63" fmla="*/ 1 h 3056"/>
                <a:gd name="T64" fmla="*/ 0 w 1531"/>
                <a:gd name="T65" fmla="*/ 0 h 30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1"/>
                <a:gd name="T100" fmla="*/ 0 h 3056"/>
                <a:gd name="T101" fmla="*/ 1531 w 1531"/>
                <a:gd name="T102" fmla="*/ 3056 h 30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1" h="3056">
                  <a:moveTo>
                    <a:pt x="1083" y="3056"/>
                  </a:moveTo>
                  <a:lnTo>
                    <a:pt x="1178" y="2956"/>
                  </a:lnTo>
                  <a:lnTo>
                    <a:pt x="1261" y="2853"/>
                  </a:lnTo>
                  <a:lnTo>
                    <a:pt x="1333" y="2747"/>
                  </a:lnTo>
                  <a:lnTo>
                    <a:pt x="1393" y="2638"/>
                  </a:lnTo>
                  <a:lnTo>
                    <a:pt x="1441" y="2528"/>
                  </a:lnTo>
                  <a:lnTo>
                    <a:pt x="1478" y="2415"/>
                  </a:lnTo>
                  <a:lnTo>
                    <a:pt x="1506" y="2302"/>
                  </a:lnTo>
                  <a:lnTo>
                    <a:pt x="1523" y="2188"/>
                  </a:lnTo>
                  <a:lnTo>
                    <a:pt x="1531" y="2073"/>
                  </a:lnTo>
                  <a:lnTo>
                    <a:pt x="1530" y="1956"/>
                  </a:lnTo>
                  <a:lnTo>
                    <a:pt x="1519" y="1841"/>
                  </a:lnTo>
                  <a:lnTo>
                    <a:pt x="1501" y="1726"/>
                  </a:lnTo>
                  <a:lnTo>
                    <a:pt x="1475" y="1612"/>
                  </a:lnTo>
                  <a:lnTo>
                    <a:pt x="1441" y="1499"/>
                  </a:lnTo>
                  <a:lnTo>
                    <a:pt x="1400" y="1387"/>
                  </a:lnTo>
                  <a:lnTo>
                    <a:pt x="1352" y="1277"/>
                  </a:lnTo>
                  <a:lnTo>
                    <a:pt x="1298" y="1168"/>
                  </a:lnTo>
                  <a:lnTo>
                    <a:pt x="1238" y="1061"/>
                  </a:lnTo>
                  <a:lnTo>
                    <a:pt x="1173" y="959"/>
                  </a:lnTo>
                  <a:lnTo>
                    <a:pt x="1101" y="857"/>
                  </a:lnTo>
                  <a:lnTo>
                    <a:pt x="1026" y="760"/>
                  </a:lnTo>
                  <a:lnTo>
                    <a:pt x="946" y="666"/>
                  </a:lnTo>
                  <a:lnTo>
                    <a:pt x="863" y="576"/>
                  </a:lnTo>
                  <a:lnTo>
                    <a:pt x="775" y="491"/>
                  </a:lnTo>
                  <a:lnTo>
                    <a:pt x="685" y="410"/>
                  </a:lnTo>
                  <a:lnTo>
                    <a:pt x="592" y="334"/>
                  </a:lnTo>
                  <a:lnTo>
                    <a:pt x="496" y="263"/>
                  </a:lnTo>
                  <a:lnTo>
                    <a:pt x="399" y="198"/>
                  </a:lnTo>
                  <a:lnTo>
                    <a:pt x="300" y="138"/>
                  </a:lnTo>
                  <a:lnTo>
                    <a:pt x="200" y="85"/>
                  </a:lnTo>
                  <a:lnTo>
                    <a:pt x="101" y="3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91" name="Freeform 53"/>
            <p:cNvSpPr>
              <a:spLocks/>
            </p:cNvSpPr>
            <p:nvPr/>
          </p:nvSpPr>
          <p:spPr bwMode="auto">
            <a:xfrm>
              <a:off x="2825" y="2021"/>
              <a:ext cx="766" cy="1528"/>
            </a:xfrm>
            <a:custGeom>
              <a:avLst/>
              <a:gdLst>
                <a:gd name="T0" fmla="*/ 34 w 1531"/>
                <a:gd name="T1" fmla="*/ 96 h 3056"/>
                <a:gd name="T2" fmla="*/ 37 w 1531"/>
                <a:gd name="T3" fmla="*/ 93 h 3056"/>
                <a:gd name="T4" fmla="*/ 40 w 1531"/>
                <a:gd name="T5" fmla="*/ 90 h 3056"/>
                <a:gd name="T6" fmla="*/ 42 w 1531"/>
                <a:gd name="T7" fmla="*/ 86 h 3056"/>
                <a:gd name="T8" fmla="*/ 44 w 1531"/>
                <a:gd name="T9" fmla="*/ 83 h 3056"/>
                <a:gd name="T10" fmla="*/ 46 w 1531"/>
                <a:gd name="T11" fmla="*/ 79 h 3056"/>
                <a:gd name="T12" fmla="*/ 47 w 1531"/>
                <a:gd name="T13" fmla="*/ 76 h 3056"/>
                <a:gd name="T14" fmla="*/ 48 w 1531"/>
                <a:gd name="T15" fmla="*/ 72 h 3056"/>
                <a:gd name="T16" fmla="*/ 48 w 1531"/>
                <a:gd name="T17" fmla="*/ 69 h 3056"/>
                <a:gd name="T18" fmla="*/ 48 w 1531"/>
                <a:gd name="T19" fmla="*/ 65 h 3056"/>
                <a:gd name="T20" fmla="*/ 48 w 1531"/>
                <a:gd name="T21" fmla="*/ 61 h 3056"/>
                <a:gd name="T22" fmla="*/ 48 w 1531"/>
                <a:gd name="T23" fmla="*/ 57 h 3056"/>
                <a:gd name="T24" fmla="*/ 47 w 1531"/>
                <a:gd name="T25" fmla="*/ 53 h 3056"/>
                <a:gd name="T26" fmla="*/ 47 w 1531"/>
                <a:gd name="T27" fmla="*/ 50 h 3056"/>
                <a:gd name="T28" fmla="*/ 46 w 1531"/>
                <a:gd name="T29" fmla="*/ 47 h 3056"/>
                <a:gd name="T30" fmla="*/ 44 w 1531"/>
                <a:gd name="T31" fmla="*/ 44 h 3056"/>
                <a:gd name="T32" fmla="*/ 43 w 1531"/>
                <a:gd name="T33" fmla="*/ 40 h 3056"/>
                <a:gd name="T34" fmla="*/ 41 w 1531"/>
                <a:gd name="T35" fmla="*/ 37 h 3056"/>
                <a:gd name="T36" fmla="*/ 39 w 1531"/>
                <a:gd name="T37" fmla="*/ 34 h 3056"/>
                <a:gd name="T38" fmla="*/ 37 w 1531"/>
                <a:gd name="T39" fmla="*/ 29 h 3056"/>
                <a:gd name="T40" fmla="*/ 35 w 1531"/>
                <a:gd name="T41" fmla="*/ 26 h 3056"/>
                <a:gd name="T42" fmla="*/ 33 w 1531"/>
                <a:gd name="T43" fmla="*/ 24 h 3056"/>
                <a:gd name="T44" fmla="*/ 30 w 1531"/>
                <a:gd name="T45" fmla="*/ 21 h 3056"/>
                <a:gd name="T46" fmla="*/ 27 w 1531"/>
                <a:gd name="T47" fmla="*/ 18 h 3056"/>
                <a:gd name="T48" fmla="*/ 25 w 1531"/>
                <a:gd name="T49" fmla="*/ 15 h 3056"/>
                <a:gd name="T50" fmla="*/ 22 w 1531"/>
                <a:gd name="T51" fmla="*/ 12 h 3056"/>
                <a:gd name="T52" fmla="*/ 19 w 1531"/>
                <a:gd name="T53" fmla="*/ 11 h 3056"/>
                <a:gd name="T54" fmla="*/ 16 w 1531"/>
                <a:gd name="T55" fmla="*/ 9 h 3056"/>
                <a:gd name="T56" fmla="*/ 13 w 1531"/>
                <a:gd name="T57" fmla="*/ 6 h 3056"/>
                <a:gd name="T58" fmla="*/ 10 w 1531"/>
                <a:gd name="T59" fmla="*/ 5 h 3056"/>
                <a:gd name="T60" fmla="*/ 7 w 1531"/>
                <a:gd name="T61" fmla="*/ 3 h 3056"/>
                <a:gd name="T62" fmla="*/ 4 w 1531"/>
                <a:gd name="T63" fmla="*/ 1 h 3056"/>
                <a:gd name="T64" fmla="*/ 0 w 1531"/>
                <a:gd name="T65" fmla="*/ 0 h 30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1"/>
                <a:gd name="T100" fmla="*/ 0 h 3056"/>
                <a:gd name="T101" fmla="*/ 1531 w 1531"/>
                <a:gd name="T102" fmla="*/ 3056 h 30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1" h="3056">
                  <a:moveTo>
                    <a:pt x="1083" y="3056"/>
                  </a:moveTo>
                  <a:lnTo>
                    <a:pt x="1178" y="2956"/>
                  </a:lnTo>
                  <a:lnTo>
                    <a:pt x="1261" y="2853"/>
                  </a:lnTo>
                  <a:lnTo>
                    <a:pt x="1333" y="2747"/>
                  </a:lnTo>
                  <a:lnTo>
                    <a:pt x="1393" y="2638"/>
                  </a:lnTo>
                  <a:lnTo>
                    <a:pt x="1441" y="2528"/>
                  </a:lnTo>
                  <a:lnTo>
                    <a:pt x="1478" y="2415"/>
                  </a:lnTo>
                  <a:lnTo>
                    <a:pt x="1506" y="2302"/>
                  </a:lnTo>
                  <a:lnTo>
                    <a:pt x="1523" y="2188"/>
                  </a:lnTo>
                  <a:lnTo>
                    <a:pt x="1531" y="2073"/>
                  </a:lnTo>
                  <a:lnTo>
                    <a:pt x="1530" y="1956"/>
                  </a:lnTo>
                  <a:lnTo>
                    <a:pt x="1519" y="1841"/>
                  </a:lnTo>
                  <a:lnTo>
                    <a:pt x="1501" y="1726"/>
                  </a:lnTo>
                  <a:lnTo>
                    <a:pt x="1475" y="1612"/>
                  </a:lnTo>
                  <a:lnTo>
                    <a:pt x="1441" y="1499"/>
                  </a:lnTo>
                  <a:lnTo>
                    <a:pt x="1400" y="1387"/>
                  </a:lnTo>
                  <a:lnTo>
                    <a:pt x="1352" y="1277"/>
                  </a:lnTo>
                  <a:lnTo>
                    <a:pt x="1298" y="1168"/>
                  </a:lnTo>
                  <a:lnTo>
                    <a:pt x="1238" y="1061"/>
                  </a:lnTo>
                  <a:lnTo>
                    <a:pt x="1173" y="959"/>
                  </a:lnTo>
                  <a:lnTo>
                    <a:pt x="1101" y="857"/>
                  </a:lnTo>
                  <a:lnTo>
                    <a:pt x="1026" y="760"/>
                  </a:lnTo>
                  <a:lnTo>
                    <a:pt x="946" y="666"/>
                  </a:lnTo>
                  <a:lnTo>
                    <a:pt x="863" y="576"/>
                  </a:lnTo>
                  <a:lnTo>
                    <a:pt x="775" y="491"/>
                  </a:lnTo>
                  <a:lnTo>
                    <a:pt x="685" y="410"/>
                  </a:lnTo>
                  <a:lnTo>
                    <a:pt x="592" y="334"/>
                  </a:lnTo>
                  <a:lnTo>
                    <a:pt x="496" y="263"/>
                  </a:lnTo>
                  <a:lnTo>
                    <a:pt x="399" y="198"/>
                  </a:lnTo>
                  <a:lnTo>
                    <a:pt x="300" y="138"/>
                  </a:lnTo>
                  <a:lnTo>
                    <a:pt x="200" y="85"/>
                  </a:lnTo>
                  <a:lnTo>
                    <a:pt x="101" y="3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92" name="Freeform 54"/>
            <p:cNvSpPr>
              <a:spLocks/>
            </p:cNvSpPr>
            <p:nvPr/>
          </p:nvSpPr>
          <p:spPr bwMode="auto">
            <a:xfrm>
              <a:off x="2825" y="2021"/>
              <a:ext cx="598" cy="1645"/>
            </a:xfrm>
            <a:custGeom>
              <a:avLst/>
              <a:gdLst>
                <a:gd name="T0" fmla="*/ 21 w 1195"/>
                <a:gd name="T1" fmla="*/ 103 h 3290"/>
                <a:gd name="T2" fmla="*/ 24 w 1195"/>
                <a:gd name="T3" fmla="*/ 101 h 3290"/>
                <a:gd name="T4" fmla="*/ 26 w 1195"/>
                <a:gd name="T5" fmla="*/ 99 h 3290"/>
                <a:gd name="T6" fmla="*/ 28 w 1195"/>
                <a:gd name="T7" fmla="*/ 97 h 3290"/>
                <a:gd name="T8" fmla="*/ 30 w 1195"/>
                <a:gd name="T9" fmla="*/ 95 h 3290"/>
                <a:gd name="T10" fmla="*/ 32 w 1195"/>
                <a:gd name="T11" fmla="*/ 92 h 3290"/>
                <a:gd name="T12" fmla="*/ 33 w 1195"/>
                <a:gd name="T13" fmla="*/ 89 h 3290"/>
                <a:gd name="T14" fmla="*/ 35 w 1195"/>
                <a:gd name="T15" fmla="*/ 86 h 3290"/>
                <a:gd name="T16" fmla="*/ 36 w 1195"/>
                <a:gd name="T17" fmla="*/ 83 h 3290"/>
                <a:gd name="T18" fmla="*/ 37 w 1195"/>
                <a:gd name="T19" fmla="*/ 80 h 3290"/>
                <a:gd name="T20" fmla="*/ 37 w 1195"/>
                <a:gd name="T21" fmla="*/ 77 h 3290"/>
                <a:gd name="T22" fmla="*/ 38 w 1195"/>
                <a:gd name="T23" fmla="*/ 73 h 3290"/>
                <a:gd name="T24" fmla="*/ 38 w 1195"/>
                <a:gd name="T25" fmla="*/ 70 h 3290"/>
                <a:gd name="T26" fmla="*/ 38 w 1195"/>
                <a:gd name="T27" fmla="*/ 66 h 3290"/>
                <a:gd name="T28" fmla="*/ 38 w 1195"/>
                <a:gd name="T29" fmla="*/ 62 h 3290"/>
                <a:gd name="T30" fmla="*/ 37 w 1195"/>
                <a:gd name="T31" fmla="*/ 58 h 3290"/>
                <a:gd name="T32" fmla="*/ 37 w 1195"/>
                <a:gd name="T33" fmla="*/ 54 h 3290"/>
                <a:gd name="T34" fmla="*/ 36 w 1195"/>
                <a:gd name="T35" fmla="*/ 51 h 3290"/>
                <a:gd name="T36" fmla="*/ 35 w 1195"/>
                <a:gd name="T37" fmla="*/ 48 h 3290"/>
                <a:gd name="T38" fmla="*/ 34 w 1195"/>
                <a:gd name="T39" fmla="*/ 44 h 3290"/>
                <a:gd name="T40" fmla="*/ 32 w 1195"/>
                <a:gd name="T41" fmla="*/ 40 h 3290"/>
                <a:gd name="T42" fmla="*/ 31 w 1195"/>
                <a:gd name="T43" fmla="*/ 37 h 3290"/>
                <a:gd name="T44" fmla="*/ 29 w 1195"/>
                <a:gd name="T45" fmla="*/ 33 h 3290"/>
                <a:gd name="T46" fmla="*/ 27 w 1195"/>
                <a:gd name="T47" fmla="*/ 28 h 3290"/>
                <a:gd name="T48" fmla="*/ 25 w 1195"/>
                <a:gd name="T49" fmla="*/ 26 h 3290"/>
                <a:gd name="T50" fmla="*/ 22 w 1195"/>
                <a:gd name="T51" fmla="*/ 22 h 3290"/>
                <a:gd name="T52" fmla="*/ 20 w 1195"/>
                <a:gd name="T53" fmla="*/ 19 h 3290"/>
                <a:gd name="T54" fmla="*/ 17 w 1195"/>
                <a:gd name="T55" fmla="*/ 14 h 3290"/>
                <a:gd name="T56" fmla="*/ 14 w 1195"/>
                <a:gd name="T57" fmla="*/ 12 h 3290"/>
                <a:gd name="T58" fmla="*/ 11 w 1195"/>
                <a:gd name="T59" fmla="*/ 9 h 3290"/>
                <a:gd name="T60" fmla="*/ 8 w 1195"/>
                <a:gd name="T61" fmla="*/ 6 h 3290"/>
                <a:gd name="T62" fmla="*/ 4 w 1195"/>
                <a:gd name="T63" fmla="*/ 3 h 3290"/>
                <a:gd name="T64" fmla="*/ 0 w 1195"/>
                <a:gd name="T65" fmla="*/ 0 h 32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5"/>
                <a:gd name="T100" fmla="*/ 0 h 3290"/>
                <a:gd name="T101" fmla="*/ 1195 w 1195"/>
                <a:gd name="T102" fmla="*/ 3290 h 32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5" h="3290">
                  <a:moveTo>
                    <a:pt x="669" y="3290"/>
                  </a:moveTo>
                  <a:lnTo>
                    <a:pt x="750" y="3230"/>
                  </a:lnTo>
                  <a:lnTo>
                    <a:pt x="825" y="3164"/>
                  </a:lnTo>
                  <a:lnTo>
                    <a:pt x="891" y="3090"/>
                  </a:lnTo>
                  <a:lnTo>
                    <a:pt x="953" y="3011"/>
                  </a:lnTo>
                  <a:lnTo>
                    <a:pt x="1006" y="2927"/>
                  </a:lnTo>
                  <a:lnTo>
                    <a:pt x="1053" y="2838"/>
                  </a:lnTo>
                  <a:lnTo>
                    <a:pt x="1093" y="2744"/>
                  </a:lnTo>
                  <a:lnTo>
                    <a:pt x="1127" y="2646"/>
                  </a:lnTo>
                  <a:lnTo>
                    <a:pt x="1153" y="2544"/>
                  </a:lnTo>
                  <a:lnTo>
                    <a:pt x="1174" y="2438"/>
                  </a:lnTo>
                  <a:lnTo>
                    <a:pt x="1188" y="2330"/>
                  </a:lnTo>
                  <a:lnTo>
                    <a:pt x="1195" y="2218"/>
                  </a:lnTo>
                  <a:lnTo>
                    <a:pt x="1195" y="2104"/>
                  </a:lnTo>
                  <a:lnTo>
                    <a:pt x="1189" y="1989"/>
                  </a:lnTo>
                  <a:lnTo>
                    <a:pt x="1176" y="1871"/>
                  </a:lnTo>
                  <a:lnTo>
                    <a:pt x="1158" y="1752"/>
                  </a:lnTo>
                  <a:lnTo>
                    <a:pt x="1132" y="1633"/>
                  </a:lnTo>
                  <a:lnTo>
                    <a:pt x="1100" y="1514"/>
                  </a:lnTo>
                  <a:lnTo>
                    <a:pt x="1062" y="1394"/>
                  </a:lnTo>
                  <a:lnTo>
                    <a:pt x="1017" y="1274"/>
                  </a:lnTo>
                  <a:lnTo>
                    <a:pt x="966" y="1156"/>
                  </a:lnTo>
                  <a:lnTo>
                    <a:pt x="910" y="1037"/>
                  </a:lnTo>
                  <a:lnTo>
                    <a:pt x="847" y="921"/>
                  </a:lnTo>
                  <a:lnTo>
                    <a:pt x="776" y="805"/>
                  </a:lnTo>
                  <a:lnTo>
                    <a:pt x="700" y="694"/>
                  </a:lnTo>
                  <a:lnTo>
                    <a:pt x="618" y="583"/>
                  </a:lnTo>
                  <a:lnTo>
                    <a:pt x="531" y="477"/>
                  </a:lnTo>
                  <a:lnTo>
                    <a:pt x="436" y="373"/>
                  </a:lnTo>
                  <a:lnTo>
                    <a:pt x="336" y="273"/>
                  </a:lnTo>
                  <a:lnTo>
                    <a:pt x="229" y="178"/>
                  </a:lnTo>
                  <a:lnTo>
                    <a:pt x="117" y="87"/>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93" name="Freeform 55"/>
            <p:cNvSpPr>
              <a:spLocks/>
            </p:cNvSpPr>
            <p:nvPr/>
          </p:nvSpPr>
          <p:spPr bwMode="auto">
            <a:xfrm>
              <a:off x="2825" y="2021"/>
              <a:ext cx="598" cy="1645"/>
            </a:xfrm>
            <a:custGeom>
              <a:avLst/>
              <a:gdLst>
                <a:gd name="T0" fmla="*/ 21 w 1195"/>
                <a:gd name="T1" fmla="*/ 103 h 3290"/>
                <a:gd name="T2" fmla="*/ 24 w 1195"/>
                <a:gd name="T3" fmla="*/ 101 h 3290"/>
                <a:gd name="T4" fmla="*/ 26 w 1195"/>
                <a:gd name="T5" fmla="*/ 99 h 3290"/>
                <a:gd name="T6" fmla="*/ 28 w 1195"/>
                <a:gd name="T7" fmla="*/ 97 h 3290"/>
                <a:gd name="T8" fmla="*/ 30 w 1195"/>
                <a:gd name="T9" fmla="*/ 95 h 3290"/>
                <a:gd name="T10" fmla="*/ 32 w 1195"/>
                <a:gd name="T11" fmla="*/ 92 h 3290"/>
                <a:gd name="T12" fmla="*/ 33 w 1195"/>
                <a:gd name="T13" fmla="*/ 89 h 3290"/>
                <a:gd name="T14" fmla="*/ 35 w 1195"/>
                <a:gd name="T15" fmla="*/ 86 h 3290"/>
                <a:gd name="T16" fmla="*/ 36 w 1195"/>
                <a:gd name="T17" fmla="*/ 83 h 3290"/>
                <a:gd name="T18" fmla="*/ 37 w 1195"/>
                <a:gd name="T19" fmla="*/ 80 h 3290"/>
                <a:gd name="T20" fmla="*/ 37 w 1195"/>
                <a:gd name="T21" fmla="*/ 77 h 3290"/>
                <a:gd name="T22" fmla="*/ 38 w 1195"/>
                <a:gd name="T23" fmla="*/ 73 h 3290"/>
                <a:gd name="T24" fmla="*/ 38 w 1195"/>
                <a:gd name="T25" fmla="*/ 70 h 3290"/>
                <a:gd name="T26" fmla="*/ 38 w 1195"/>
                <a:gd name="T27" fmla="*/ 66 h 3290"/>
                <a:gd name="T28" fmla="*/ 38 w 1195"/>
                <a:gd name="T29" fmla="*/ 62 h 3290"/>
                <a:gd name="T30" fmla="*/ 37 w 1195"/>
                <a:gd name="T31" fmla="*/ 58 h 3290"/>
                <a:gd name="T32" fmla="*/ 37 w 1195"/>
                <a:gd name="T33" fmla="*/ 54 h 3290"/>
                <a:gd name="T34" fmla="*/ 36 w 1195"/>
                <a:gd name="T35" fmla="*/ 51 h 3290"/>
                <a:gd name="T36" fmla="*/ 35 w 1195"/>
                <a:gd name="T37" fmla="*/ 48 h 3290"/>
                <a:gd name="T38" fmla="*/ 34 w 1195"/>
                <a:gd name="T39" fmla="*/ 44 h 3290"/>
                <a:gd name="T40" fmla="*/ 32 w 1195"/>
                <a:gd name="T41" fmla="*/ 40 h 3290"/>
                <a:gd name="T42" fmla="*/ 31 w 1195"/>
                <a:gd name="T43" fmla="*/ 37 h 3290"/>
                <a:gd name="T44" fmla="*/ 29 w 1195"/>
                <a:gd name="T45" fmla="*/ 33 h 3290"/>
                <a:gd name="T46" fmla="*/ 27 w 1195"/>
                <a:gd name="T47" fmla="*/ 28 h 3290"/>
                <a:gd name="T48" fmla="*/ 25 w 1195"/>
                <a:gd name="T49" fmla="*/ 26 h 3290"/>
                <a:gd name="T50" fmla="*/ 22 w 1195"/>
                <a:gd name="T51" fmla="*/ 22 h 3290"/>
                <a:gd name="T52" fmla="*/ 20 w 1195"/>
                <a:gd name="T53" fmla="*/ 19 h 3290"/>
                <a:gd name="T54" fmla="*/ 17 w 1195"/>
                <a:gd name="T55" fmla="*/ 14 h 3290"/>
                <a:gd name="T56" fmla="*/ 14 w 1195"/>
                <a:gd name="T57" fmla="*/ 12 h 3290"/>
                <a:gd name="T58" fmla="*/ 11 w 1195"/>
                <a:gd name="T59" fmla="*/ 9 h 3290"/>
                <a:gd name="T60" fmla="*/ 8 w 1195"/>
                <a:gd name="T61" fmla="*/ 6 h 3290"/>
                <a:gd name="T62" fmla="*/ 4 w 1195"/>
                <a:gd name="T63" fmla="*/ 3 h 3290"/>
                <a:gd name="T64" fmla="*/ 0 w 1195"/>
                <a:gd name="T65" fmla="*/ 0 h 32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5"/>
                <a:gd name="T100" fmla="*/ 0 h 3290"/>
                <a:gd name="T101" fmla="*/ 1195 w 1195"/>
                <a:gd name="T102" fmla="*/ 3290 h 32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5" h="3290">
                  <a:moveTo>
                    <a:pt x="669" y="3290"/>
                  </a:moveTo>
                  <a:lnTo>
                    <a:pt x="750" y="3230"/>
                  </a:lnTo>
                  <a:lnTo>
                    <a:pt x="825" y="3164"/>
                  </a:lnTo>
                  <a:lnTo>
                    <a:pt x="891" y="3090"/>
                  </a:lnTo>
                  <a:lnTo>
                    <a:pt x="953" y="3011"/>
                  </a:lnTo>
                  <a:lnTo>
                    <a:pt x="1006" y="2927"/>
                  </a:lnTo>
                  <a:lnTo>
                    <a:pt x="1053" y="2838"/>
                  </a:lnTo>
                  <a:lnTo>
                    <a:pt x="1093" y="2744"/>
                  </a:lnTo>
                  <a:lnTo>
                    <a:pt x="1127" y="2646"/>
                  </a:lnTo>
                  <a:lnTo>
                    <a:pt x="1153" y="2544"/>
                  </a:lnTo>
                  <a:lnTo>
                    <a:pt x="1174" y="2438"/>
                  </a:lnTo>
                  <a:lnTo>
                    <a:pt x="1188" y="2330"/>
                  </a:lnTo>
                  <a:lnTo>
                    <a:pt x="1195" y="2218"/>
                  </a:lnTo>
                  <a:lnTo>
                    <a:pt x="1195" y="2104"/>
                  </a:lnTo>
                  <a:lnTo>
                    <a:pt x="1189" y="1989"/>
                  </a:lnTo>
                  <a:lnTo>
                    <a:pt x="1176" y="1871"/>
                  </a:lnTo>
                  <a:lnTo>
                    <a:pt x="1158" y="1752"/>
                  </a:lnTo>
                  <a:lnTo>
                    <a:pt x="1132" y="1633"/>
                  </a:lnTo>
                  <a:lnTo>
                    <a:pt x="1100" y="1514"/>
                  </a:lnTo>
                  <a:lnTo>
                    <a:pt x="1062" y="1394"/>
                  </a:lnTo>
                  <a:lnTo>
                    <a:pt x="1017" y="1274"/>
                  </a:lnTo>
                  <a:lnTo>
                    <a:pt x="966" y="1156"/>
                  </a:lnTo>
                  <a:lnTo>
                    <a:pt x="910" y="1037"/>
                  </a:lnTo>
                  <a:lnTo>
                    <a:pt x="847" y="921"/>
                  </a:lnTo>
                  <a:lnTo>
                    <a:pt x="776" y="805"/>
                  </a:lnTo>
                  <a:lnTo>
                    <a:pt x="700" y="694"/>
                  </a:lnTo>
                  <a:lnTo>
                    <a:pt x="618" y="583"/>
                  </a:lnTo>
                  <a:lnTo>
                    <a:pt x="531" y="477"/>
                  </a:lnTo>
                  <a:lnTo>
                    <a:pt x="436" y="373"/>
                  </a:lnTo>
                  <a:lnTo>
                    <a:pt x="336" y="273"/>
                  </a:lnTo>
                  <a:lnTo>
                    <a:pt x="229" y="178"/>
                  </a:lnTo>
                  <a:lnTo>
                    <a:pt x="117" y="87"/>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94" name="Freeform 56"/>
            <p:cNvSpPr>
              <a:spLocks/>
            </p:cNvSpPr>
            <p:nvPr/>
          </p:nvSpPr>
          <p:spPr bwMode="auto">
            <a:xfrm>
              <a:off x="2825" y="2021"/>
              <a:ext cx="406" cy="1695"/>
            </a:xfrm>
            <a:custGeom>
              <a:avLst/>
              <a:gdLst>
                <a:gd name="T0" fmla="*/ 0 w 811"/>
                <a:gd name="T1" fmla="*/ 0 h 3392"/>
                <a:gd name="T2" fmla="*/ 2 w 811"/>
                <a:gd name="T3" fmla="*/ 2 h 3392"/>
                <a:gd name="T4" fmla="*/ 4 w 811"/>
                <a:gd name="T5" fmla="*/ 4 h 3392"/>
                <a:gd name="T6" fmla="*/ 6 w 811"/>
                <a:gd name="T7" fmla="*/ 7 h 3392"/>
                <a:gd name="T8" fmla="*/ 8 w 811"/>
                <a:gd name="T9" fmla="*/ 10 h 3392"/>
                <a:gd name="T10" fmla="*/ 10 w 811"/>
                <a:gd name="T11" fmla="*/ 13 h 3392"/>
                <a:gd name="T12" fmla="*/ 12 w 811"/>
                <a:gd name="T13" fmla="*/ 16 h 3392"/>
                <a:gd name="T14" fmla="*/ 13 w 811"/>
                <a:gd name="T15" fmla="*/ 20 h 3392"/>
                <a:gd name="T16" fmla="*/ 15 w 811"/>
                <a:gd name="T17" fmla="*/ 24 h 3392"/>
                <a:gd name="T18" fmla="*/ 17 w 811"/>
                <a:gd name="T19" fmla="*/ 27 h 3392"/>
                <a:gd name="T20" fmla="*/ 18 w 811"/>
                <a:gd name="T21" fmla="*/ 31 h 3392"/>
                <a:gd name="T22" fmla="*/ 19 w 811"/>
                <a:gd name="T23" fmla="*/ 35 h 3392"/>
                <a:gd name="T24" fmla="*/ 21 w 811"/>
                <a:gd name="T25" fmla="*/ 39 h 3392"/>
                <a:gd name="T26" fmla="*/ 22 w 811"/>
                <a:gd name="T27" fmla="*/ 44 h 3392"/>
                <a:gd name="T28" fmla="*/ 23 w 811"/>
                <a:gd name="T29" fmla="*/ 48 h 3392"/>
                <a:gd name="T30" fmla="*/ 24 w 811"/>
                <a:gd name="T31" fmla="*/ 52 h 3392"/>
                <a:gd name="T32" fmla="*/ 24 w 811"/>
                <a:gd name="T33" fmla="*/ 56 h 3392"/>
                <a:gd name="T34" fmla="*/ 25 w 811"/>
                <a:gd name="T35" fmla="*/ 60 h 3392"/>
                <a:gd name="T36" fmla="*/ 25 w 811"/>
                <a:gd name="T37" fmla="*/ 65 h 3392"/>
                <a:gd name="T38" fmla="*/ 26 w 811"/>
                <a:gd name="T39" fmla="*/ 69 h 3392"/>
                <a:gd name="T40" fmla="*/ 26 w 811"/>
                <a:gd name="T41" fmla="*/ 73 h 3392"/>
                <a:gd name="T42" fmla="*/ 26 w 811"/>
                <a:gd name="T43" fmla="*/ 76 h 3392"/>
                <a:gd name="T44" fmla="*/ 25 w 811"/>
                <a:gd name="T45" fmla="*/ 80 h 3392"/>
                <a:gd name="T46" fmla="*/ 25 w 811"/>
                <a:gd name="T47" fmla="*/ 84 h 3392"/>
                <a:gd name="T48" fmla="*/ 24 w 811"/>
                <a:gd name="T49" fmla="*/ 87 h 3392"/>
                <a:gd name="T50" fmla="*/ 23 w 811"/>
                <a:gd name="T51" fmla="*/ 90 h 3392"/>
                <a:gd name="T52" fmla="*/ 22 w 811"/>
                <a:gd name="T53" fmla="*/ 93 h 3392"/>
                <a:gd name="T54" fmla="*/ 21 w 811"/>
                <a:gd name="T55" fmla="*/ 96 h 3392"/>
                <a:gd name="T56" fmla="*/ 19 w 811"/>
                <a:gd name="T57" fmla="*/ 99 h 3392"/>
                <a:gd name="T58" fmla="*/ 17 w 811"/>
                <a:gd name="T59" fmla="*/ 101 h 3392"/>
                <a:gd name="T60" fmla="*/ 15 w 811"/>
                <a:gd name="T61" fmla="*/ 103 h 3392"/>
                <a:gd name="T62" fmla="*/ 13 w 811"/>
                <a:gd name="T63" fmla="*/ 104 h 3392"/>
                <a:gd name="T64" fmla="*/ 10 w 811"/>
                <a:gd name="T65" fmla="*/ 105 h 33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1"/>
                <a:gd name="T100" fmla="*/ 0 h 3392"/>
                <a:gd name="T101" fmla="*/ 811 w 811"/>
                <a:gd name="T102" fmla="*/ 3392 h 33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1" h="3392">
                  <a:moveTo>
                    <a:pt x="0" y="0"/>
                  </a:moveTo>
                  <a:lnTo>
                    <a:pt x="62" y="69"/>
                  </a:lnTo>
                  <a:lnTo>
                    <a:pt x="123" y="148"/>
                  </a:lnTo>
                  <a:lnTo>
                    <a:pt x="184" y="234"/>
                  </a:lnTo>
                  <a:lnTo>
                    <a:pt x="244" y="329"/>
                  </a:lnTo>
                  <a:lnTo>
                    <a:pt x="303" y="430"/>
                  </a:lnTo>
                  <a:lnTo>
                    <a:pt x="359" y="537"/>
                  </a:lnTo>
                  <a:lnTo>
                    <a:pt x="413" y="650"/>
                  </a:lnTo>
                  <a:lnTo>
                    <a:pt x="465" y="769"/>
                  </a:lnTo>
                  <a:lnTo>
                    <a:pt x="515" y="892"/>
                  </a:lnTo>
                  <a:lnTo>
                    <a:pt x="562" y="1017"/>
                  </a:lnTo>
                  <a:lnTo>
                    <a:pt x="606" y="1148"/>
                  </a:lnTo>
                  <a:lnTo>
                    <a:pt x="646" y="1279"/>
                  </a:lnTo>
                  <a:lnTo>
                    <a:pt x="682" y="1413"/>
                  </a:lnTo>
                  <a:lnTo>
                    <a:pt x="714" y="1547"/>
                  </a:lnTo>
                  <a:lnTo>
                    <a:pt x="743" y="1681"/>
                  </a:lnTo>
                  <a:lnTo>
                    <a:pt x="767" y="1816"/>
                  </a:lnTo>
                  <a:lnTo>
                    <a:pt x="785" y="1949"/>
                  </a:lnTo>
                  <a:lnTo>
                    <a:pt x="799" y="2082"/>
                  </a:lnTo>
                  <a:lnTo>
                    <a:pt x="808" y="2212"/>
                  </a:lnTo>
                  <a:lnTo>
                    <a:pt x="811" y="2339"/>
                  </a:lnTo>
                  <a:lnTo>
                    <a:pt x="808" y="2462"/>
                  </a:lnTo>
                  <a:lnTo>
                    <a:pt x="799" y="2582"/>
                  </a:lnTo>
                  <a:lnTo>
                    <a:pt x="784" y="2696"/>
                  </a:lnTo>
                  <a:lnTo>
                    <a:pt x="761" y="2804"/>
                  </a:lnTo>
                  <a:lnTo>
                    <a:pt x="732" y="2907"/>
                  </a:lnTo>
                  <a:lnTo>
                    <a:pt x="697" y="3002"/>
                  </a:lnTo>
                  <a:lnTo>
                    <a:pt x="653" y="3090"/>
                  </a:lnTo>
                  <a:lnTo>
                    <a:pt x="601" y="3169"/>
                  </a:lnTo>
                  <a:lnTo>
                    <a:pt x="541" y="3240"/>
                  </a:lnTo>
                  <a:lnTo>
                    <a:pt x="473" y="3301"/>
                  </a:lnTo>
                  <a:lnTo>
                    <a:pt x="397" y="3351"/>
                  </a:lnTo>
                  <a:lnTo>
                    <a:pt x="312" y="339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95" name="Freeform 57"/>
            <p:cNvSpPr>
              <a:spLocks/>
            </p:cNvSpPr>
            <p:nvPr/>
          </p:nvSpPr>
          <p:spPr bwMode="auto">
            <a:xfrm>
              <a:off x="2825" y="2021"/>
              <a:ext cx="406" cy="1695"/>
            </a:xfrm>
            <a:custGeom>
              <a:avLst/>
              <a:gdLst>
                <a:gd name="T0" fmla="*/ 0 w 811"/>
                <a:gd name="T1" fmla="*/ 0 h 3392"/>
                <a:gd name="T2" fmla="*/ 2 w 811"/>
                <a:gd name="T3" fmla="*/ 2 h 3392"/>
                <a:gd name="T4" fmla="*/ 4 w 811"/>
                <a:gd name="T5" fmla="*/ 4 h 3392"/>
                <a:gd name="T6" fmla="*/ 6 w 811"/>
                <a:gd name="T7" fmla="*/ 7 h 3392"/>
                <a:gd name="T8" fmla="*/ 8 w 811"/>
                <a:gd name="T9" fmla="*/ 10 h 3392"/>
                <a:gd name="T10" fmla="*/ 10 w 811"/>
                <a:gd name="T11" fmla="*/ 13 h 3392"/>
                <a:gd name="T12" fmla="*/ 12 w 811"/>
                <a:gd name="T13" fmla="*/ 16 h 3392"/>
                <a:gd name="T14" fmla="*/ 13 w 811"/>
                <a:gd name="T15" fmla="*/ 20 h 3392"/>
                <a:gd name="T16" fmla="*/ 15 w 811"/>
                <a:gd name="T17" fmla="*/ 24 h 3392"/>
                <a:gd name="T18" fmla="*/ 17 w 811"/>
                <a:gd name="T19" fmla="*/ 27 h 3392"/>
                <a:gd name="T20" fmla="*/ 18 w 811"/>
                <a:gd name="T21" fmla="*/ 31 h 3392"/>
                <a:gd name="T22" fmla="*/ 19 w 811"/>
                <a:gd name="T23" fmla="*/ 35 h 3392"/>
                <a:gd name="T24" fmla="*/ 21 w 811"/>
                <a:gd name="T25" fmla="*/ 39 h 3392"/>
                <a:gd name="T26" fmla="*/ 22 w 811"/>
                <a:gd name="T27" fmla="*/ 44 h 3392"/>
                <a:gd name="T28" fmla="*/ 23 w 811"/>
                <a:gd name="T29" fmla="*/ 48 h 3392"/>
                <a:gd name="T30" fmla="*/ 24 w 811"/>
                <a:gd name="T31" fmla="*/ 52 h 3392"/>
                <a:gd name="T32" fmla="*/ 24 w 811"/>
                <a:gd name="T33" fmla="*/ 56 h 3392"/>
                <a:gd name="T34" fmla="*/ 25 w 811"/>
                <a:gd name="T35" fmla="*/ 60 h 3392"/>
                <a:gd name="T36" fmla="*/ 25 w 811"/>
                <a:gd name="T37" fmla="*/ 65 h 3392"/>
                <a:gd name="T38" fmla="*/ 26 w 811"/>
                <a:gd name="T39" fmla="*/ 69 h 3392"/>
                <a:gd name="T40" fmla="*/ 26 w 811"/>
                <a:gd name="T41" fmla="*/ 73 h 3392"/>
                <a:gd name="T42" fmla="*/ 26 w 811"/>
                <a:gd name="T43" fmla="*/ 76 h 3392"/>
                <a:gd name="T44" fmla="*/ 25 w 811"/>
                <a:gd name="T45" fmla="*/ 80 h 3392"/>
                <a:gd name="T46" fmla="*/ 25 w 811"/>
                <a:gd name="T47" fmla="*/ 84 h 3392"/>
                <a:gd name="T48" fmla="*/ 24 w 811"/>
                <a:gd name="T49" fmla="*/ 87 h 3392"/>
                <a:gd name="T50" fmla="*/ 23 w 811"/>
                <a:gd name="T51" fmla="*/ 90 h 3392"/>
                <a:gd name="T52" fmla="*/ 22 w 811"/>
                <a:gd name="T53" fmla="*/ 93 h 3392"/>
                <a:gd name="T54" fmla="*/ 21 w 811"/>
                <a:gd name="T55" fmla="*/ 96 h 3392"/>
                <a:gd name="T56" fmla="*/ 19 w 811"/>
                <a:gd name="T57" fmla="*/ 99 h 3392"/>
                <a:gd name="T58" fmla="*/ 17 w 811"/>
                <a:gd name="T59" fmla="*/ 101 h 3392"/>
                <a:gd name="T60" fmla="*/ 15 w 811"/>
                <a:gd name="T61" fmla="*/ 103 h 3392"/>
                <a:gd name="T62" fmla="*/ 13 w 811"/>
                <a:gd name="T63" fmla="*/ 104 h 3392"/>
                <a:gd name="T64" fmla="*/ 10 w 811"/>
                <a:gd name="T65" fmla="*/ 105 h 33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1"/>
                <a:gd name="T100" fmla="*/ 0 h 3392"/>
                <a:gd name="T101" fmla="*/ 811 w 811"/>
                <a:gd name="T102" fmla="*/ 3392 h 33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1" h="3392">
                  <a:moveTo>
                    <a:pt x="0" y="0"/>
                  </a:moveTo>
                  <a:lnTo>
                    <a:pt x="62" y="69"/>
                  </a:lnTo>
                  <a:lnTo>
                    <a:pt x="123" y="148"/>
                  </a:lnTo>
                  <a:lnTo>
                    <a:pt x="184" y="234"/>
                  </a:lnTo>
                  <a:lnTo>
                    <a:pt x="244" y="329"/>
                  </a:lnTo>
                  <a:lnTo>
                    <a:pt x="303" y="430"/>
                  </a:lnTo>
                  <a:lnTo>
                    <a:pt x="359" y="537"/>
                  </a:lnTo>
                  <a:lnTo>
                    <a:pt x="413" y="650"/>
                  </a:lnTo>
                  <a:lnTo>
                    <a:pt x="465" y="769"/>
                  </a:lnTo>
                  <a:lnTo>
                    <a:pt x="515" y="892"/>
                  </a:lnTo>
                  <a:lnTo>
                    <a:pt x="562" y="1017"/>
                  </a:lnTo>
                  <a:lnTo>
                    <a:pt x="606" y="1148"/>
                  </a:lnTo>
                  <a:lnTo>
                    <a:pt x="646" y="1279"/>
                  </a:lnTo>
                  <a:lnTo>
                    <a:pt x="682" y="1413"/>
                  </a:lnTo>
                  <a:lnTo>
                    <a:pt x="714" y="1547"/>
                  </a:lnTo>
                  <a:lnTo>
                    <a:pt x="743" y="1681"/>
                  </a:lnTo>
                  <a:lnTo>
                    <a:pt x="767" y="1816"/>
                  </a:lnTo>
                  <a:lnTo>
                    <a:pt x="785" y="1949"/>
                  </a:lnTo>
                  <a:lnTo>
                    <a:pt x="799" y="2082"/>
                  </a:lnTo>
                  <a:lnTo>
                    <a:pt x="808" y="2212"/>
                  </a:lnTo>
                  <a:lnTo>
                    <a:pt x="811" y="2339"/>
                  </a:lnTo>
                  <a:lnTo>
                    <a:pt x="808" y="2462"/>
                  </a:lnTo>
                  <a:lnTo>
                    <a:pt x="799" y="2582"/>
                  </a:lnTo>
                  <a:lnTo>
                    <a:pt x="784" y="2696"/>
                  </a:lnTo>
                  <a:lnTo>
                    <a:pt x="761" y="2804"/>
                  </a:lnTo>
                  <a:lnTo>
                    <a:pt x="732" y="2907"/>
                  </a:lnTo>
                  <a:lnTo>
                    <a:pt x="697" y="3002"/>
                  </a:lnTo>
                  <a:lnTo>
                    <a:pt x="653" y="3090"/>
                  </a:lnTo>
                  <a:lnTo>
                    <a:pt x="601" y="3169"/>
                  </a:lnTo>
                  <a:lnTo>
                    <a:pt x="541" y="3240"/>
                  </a:lnTo>
                  <a:lnTo>
                    <a:pt x="473" y="3301"/>
                  </a:lnTo>
                  <a:lnTo>
                    <a:pt x="397" y="3351"/>
                  </a:lnTo>
                  <a:lnTo>
                    <a:pt x="312" y="339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96" name="Freeform 58"/>
            <p:cNvSpPr>
              <a:spLocks/>
            </p:cNvSpPr>
            <p:nvPr/>
          </p:nvSpPr>
          <p:spPr bwMode="auto">
            <a:xfrm>
              <a:off x="2825" y="2021"/>
              <a:ext cx="174" cy="1708"/>
            </a:xfrm>
            <a:custGeom>
              <a:avLst/>
              <a:gdLst>
                <a:gd name="T0" fmla="*/ 2 w 346"/>
                <a:gd name="T1" fmla="*/ 106 h 3417"/>
                <a:gd name="T2" fmla="*/ 6 w 346"/>
                <a:gd name="T3" fmla="*/ 105 h 3417"/>
                <a:gd name="T4" fmla="*/ 8 w 346"/>
                <a:gd name="T5" fmla="*/ 101 h 3417"/>
                <a:gd name="T6" fmla="*/ 10 w 346"/>
                <a:gd name="T7" fmla="*/ 96 h 3417"/>
                <a:gd name="T8" fmla="*/ 11 w 346"/>
                <a:gd name="T9" fmla="*/ 90 h 3417"/>
                <a:gd name="T10" fmla="*/ 11 w 346"/>
                <a:gd name="T11" fmla="*/ 82 h 3417"/>
                <a:gd name="T12" fmla="*/ 11 w 346"/>
                <a:gd name="T13" fmla="*/ 73 h 3417"/>
                <a:gd name="T14" fmla="*/ 11 w 346"/>
                <a:gd name="T15" fmla="*/ 63 h 3417"/>
                <a:gd name="T16" fmla="*/ 10 w 346"/>
                <a:gd name="T17" fmla="*/ 54 h 3417"/>
                <a:gd name="T18" fmla="*/ 9 w 346"/>
                <a:gd name="T19" fmla="*/ 44 h 3417"/>
                <a:gd name="T20" fmla="*/ 8 w 346"/>
                <a:gd name="T21" fmla="*/ 34 h 3417"/>
                <a:gd name="T22" fmla="*/ 6 w 346"/>
                <a:gd name="T23" fmla="*/ 25 h 3417"/>
                <a:gd name="T24" fmla="*/ 5 w 346"/>
                <a:gd name="T25" fmla="*/ 17 h 3417"/>
                <a:gd name="T26" fmla="*/ 4 w 346"/>
                <a:gd name="T27" fmla="*/ 10 h 3417"/>
                <a:gd name="T28" fmla="*/ 2 w 346"/>
                <a:gd name="T29" fmla="*/ 5 h 3417"/>
                <a:gd name="T30" fmla="*/ 1 w 346"/>
                <a:gd name="T31" fmla="*/ 1 h 3417"/>
                <a:gd name="T32" fmla="*/ 0 w 346"/>
                <a:gd name="T33" fmla="*/ 0 h 34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6"/>
                <a:gd name="T52" fmla="*/ 0 h 3417"/>
                <a:gd name="T53" fmla="*/ 346 w 346"/>
                <a:gd name="T54" fmla="*/ 3417 h 34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6" h="3417">
                  <a:moveTo>
                    <a:pt x="57" y="3417"/>
                  </a:moveTo>
                  <a:lnTo>
                    <a:pt x="162" y="3373"/>
                  </a:lnTo>
                  <a:lnTo>
                    <a:pt x="242" y="3263"/>
                  </a:lnTo>
                  <a:lnTo>
                    <a:pt x="297" y="3094"/>
                  </a:lnTo>
                  <a:lnTo>
                    <a:pt x="330" y="2880"/>
                  </a:lnTo>
                  <a:lnTo>
                    <a:pt x="346" y="2627"/>
                  </a:lnTo>
                  <a:lnTo>
                    <a:pt x="345" y="2344"/>
                  </a:lnTo>
                  <a:lnTo>
                    <a:pt x="330" y="2043"/>
                  </a:lnTo>
                  <a:lnTo>
                    <a:pt x="305" y="1730"/>
                  </a:lnTo>
                  <a:lnTo>
                    <a:pt x="270" y="1419"/>
                  </a:lnTo>
                  <a:lnTo>
                    <a:pt x="230" y="1115"/>
                  </a:lnTo>
                  <a:lnTo>
                    <a:pt x="185" y="830"/>
                  </a:lnTo>
                  <a:lnTo>
                    <a:pt x="140" y="572"/>
                  </a:lnTo>
                  <a:lnTo>
                    <a:pt x="97" y="349"/>
                  </a:lnTo>
                  <a:lnTo>
                    <a:pt x="57" y="174"/>
                  </a:lnTo>
                  <a:lnTo>
                    <a:pt x="24" y="5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97" name="Freeform 59"/>
            <p:cNvSpPr>
              <a:spLocks/>
            </p:cNvSpPr>
            <p:nvPr/>
          </p:nvSpPr>
          <p:spPr bwMode="auto">
            <a:xfrm>
              <a:off x="2825" y="2021"/>
              <a:ext cx="174" cy="1708"/>
            </a:xfrm>
            <a:custGeom>
              <a:avLst/>
              <a:gdLst>
                <a:gd name="T0" fmla="*/ 2 w 346"/>
                <a:gd name="T1" fmla="*/ 106 h 3417"/>
                <a:gd name="T2" fmla="*/ 6 w 346"/>
                <a:gd name="T3" fmla="*/ 105 h 3417"/>
                <a:gd name="T4" fmla="*/ 8 w 346"/>
                <a:gd name="T5" fmla="*/ 101 h 3417"/>
                <a:gd name="T6" fmla="*/ 10 w 346"/>
                <a:gd name="T7" fmla="*/ 96 h 3417"/>
                <a:gd name="T8" fmla="*/ 11 w 346"/>
                <a:gd name="T9" fmla="*/ 90 h 3417"/>
                <a:gd name="T10" fmla="*/ 11 w 346"/>
                <a:gd name="T11" fmla="*/ 82 h 3417"/>
                <a:gd name="T12" fmla="*/ 11 w 346"/>
                <a:gd name="T13" fmla="*/ 73 h 3417"/>
                <a:gd name="T14" fmla="*/ 11 w 346"/>
                <a:gd name="T15" fmla="*/ 63 h 3417"/>
                <a:gd name="T16" fmla="*/ 10 w 346"/>
                <a:gd name="T17" fmla="*/ 54 h 3417"/>
                <a:gd name="T18" fmla="*/ 9 w 346"/>
                <a:gd name="T19" fmla="*/ 44 h 3417"/>
                <a:gd name="T20" fmla="*/ 8 w 346"/>
                <a:gd name="T21" fmla="*/ 34 h 3417"/>
                <a:gd name="T22" fmla="*/ 6 w 346"/>
                <a:gd name="T23" fmla="*/ 25 h 3417"/>
                <a:gd name="T24" fmla="*/ 5 w 346"/>
                <a:gd name="T25" fmla="*/ 17 h 3417"/>
                <a:gd name="T26" fmla="*/ 4 w 346"/>
                <a:gd name="T27" fmla="*/ 10 h 3417"/>
                <a:gd name="T28" fmla="*/ 2 w 346"/>
                <a:gd name="T29" fmla="*/ 5 h 3417"/>
                <a:gd name="T30" fmla="*/ 1 w 346"/>
                <a:gd name="T31" fmla="*/ 1 h 3417"/>
                <a:gd name="T32" fmla="*/ 0 w 346"/>
                <a:gd name="T33" fmla="*/ 0 h 34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6"/>
                <a:gd name="T52" fmla="*/ 0 h 3417"/>
                <a:gd name="T53" fmla="*/ 346 w 346"/>
                <a:gd name="T54" fmla="*/ 3417 h 34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6" h="3417">
                  <a:moveTo>
                    <a:pt x="57" y="3417"/>
                  </a:moveTo>
                  <a:lnTo>
                    <a:pt x="162" y="3373"/>
                  </a:lnTo>
                  <a:lnTo>
                    <a:pt x="242" y="3263"/>
                  </a:lnTo>
                  <a:lnTo>
                    <a:pt x="297" y="3094"/>
                  </a:lnTo>
                  <a:lnTo>
                    <a:pt x="330" y="2880"/>
                  </a:lnTo>
                  <a:lnTo>
                    <a:pt x="346" y="2627"/>
                  </a:lnTo>
                  <a:lnTo>
                    <a:pt x="345" y="2344"/>
                  </a:lnTo>
                  <a:lnTo>
                    <a:pt x="330" y="2043"/>
                  </a:lnTo>
                  <a:lnTo>
                    <a:pt x="305" y="1730"/>
                  </a:lnTo>
                  <a:lnTo>
                    <a:pt x="270" y="1419"/>
                  </a:lnTo>
                  <a:lnTo>
                    <a:pt x="230" y="1115"/>
                  </a:lnTo>
                  <a:lnTo>
                    <a:pt x="185" y="830"/>
                  </a:lnTo>
                  <a:lnTo>
                    <a:pt x="140" y="572"/>
                  </a:lnTo>
                  <a:lnTo>
                    <a:pt x="97" y="349"/>
                  </a:lnTo>
                  <a:lnTo>
                    <a:pt x="57" y="174"/>
                  </a:lnTo>
                  <a:lnTo>
                    <a:pt x="24" y="5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98" name="Freeform 60"/>
            <p:cNvSpPr>
              <a:spLocks/>
            </p:cNvSpPr>
            <p:nvPr/>
          </p:nvSpPr>
          <p:spPr bwMode="auto">
            <a:xfrm>
              <a:off x="1983" y="3138"/>
              <a:ext cx="1692" cy="341"/>
            </a:xfrm>
            <a:custGeom>
              <a:avLst/>
              <a:gdLst>
                <a:gd name="T0" fmla="*/ 0 w 3382"/>
                <a:gd name="T1" fmla="*/ 1 h 682"/>
                <a:gd name="T2" fmla="*/ 2 w 3382"/>
                <a:gd name="T3" fmla="*/ 3 h 682"/>
                <a:gd name="T4" fmla="*/ 3 w 3382"/>
                <a:gd name="T5" fmla="*/ 5 h 682"/>
                <a:gd name="T6" fmla="*/ 5 w 3382"/>
                <a:gd name="T7" fmla="*/ 6 h 682"/>
                <a:gd name="T8" fmla="*/ 7 w 3382"/>
                <a:gd name="T9" fmla="*/ 9 h 682"/>
                <a:gd name="T10" fmla="*/ 10 w 3382"/>
                <a:gd name="T11" fmla="*/ 10 h 682"/>
                <a:gd name="T12" fmla="*/ 12 w 3382"/>
                <a:gd name="T13" fmla="*/ 11 h 682"/>
                <a:gd name="T14" fmla="*/ 15 w 3382"/>
                <a:gd name="T15" fmla="*/ 13 h 682"/>
                <a:gd name="T16" fmla="*/ 18 w 3382"/>
                <a:gd name="T17" fmla="*/ 14 h 682"/>
                <a:gd name="T18" fmla="*/ 22 w 3382"/>
                <a:gd name="T19" fmla="*/ 15 h 682"/>
                <a:gd name="T20" fmla="*/ 25 w 3382"/>
                <a:gd name="T21" fmla="*/ 17 h 682"/>
                <a:gd name="T22" fmla="*/ 29 w 3382"/>
                <a:gd name="T23" fmla="*/ 18 h 682"/>
                <a:gd name="T24" fmla="*/ 33 w 3382"/>
                <a:gd name="T25" fmla="*/ 19 h 682"/>
                <a:gd name="T26" fmla="*/ 36 w 3382"/>
                <a:gd name="T27" fmla="*/ 20 h 682"/>
                <a:gd name="T28" fmla="*/ 40 w 3382"/>
                <a:gd name="T29" fmla="*/ 21 h 682"/>
                <a:gd name="T30" fmla="*/ 44 w 3382"/>
                <a:gd name="T31" fmla="*/ 21 h 682"/>
                <a:gd name="T32" fmla="*/ 49 w 3382"/>
                <a:gd name="T33" fmla="*/ 21 h 682"/>
                <a:gd name="T34" fmla="*/ 53 w 3382"/>
                <a:gd name="T35" fmla="*/ 21 h 682"/>
                <a:gd name="T36" fmla="*/ 57 w 3382"/>
                <a:gd name="T37" fmla="*/ 21 h 682"/>
                <a:gd name="T38" fmla="*/ 61 w 3382"/>
                <a:gd name="T39" fmla="*/ 21 h 682"/>
                <a:gd name="T40" fmla="*/ 65 w 3382"/>
                <a:gd name="T41" fmla="*/ 21 h 682"/>
                <a:gd name="T42" fmla="*/ 69 w 3382"/>
                <a:gd name="T43" fmla="*/ 21 h 682"/>
                <a:gd name="T44" fmla="*/ 73 w 3382"/>
                <a:gd name="T45" fmla="*/ 20 h 682"/>
                <a:gd name="T46" fmla="*/ 77 w 3382"/>
                <a:gd name="T47" fmla="*/ 19 h 682"/>
                <a:gd name="T48" fmla="*/ 81 w 3382"/>
                <a:gd name="T49" fmla="*/ 18 h 682"/>
                <a:gd name="T50" fmla="*/ 85 w 3382"/>
                <a:gd name="T51" fmla="*/ 17 h 682"/>
                <a:gd name="T52" fmla="*/ 88 w 3382"/>
                <a:gd name="T53" fmla="*/ 14 h 682"/>
                <a:gd name="T54" fmla="*/ 92 w 3382"/>
                <a:gd name="T55" fmla="*/ 12 h 682"/>
                <a:gd name="T56" fmla="*/ 95 w 3382"/>
                <a:gd name="T57" fmla="*/ 11 h 682"/>
                <a:gd name="T58" fmla="*/ 98 w 3382"/>
                <a:gd name="T59" fmla="*/ 9 h 682"/>
                <a:gd name="T60" fmla="*/ 101 w 3382"/>
                <a:gd name="T61" fmla="*/ 5 h 682"/>
                <a:gd name="T62" fmla="*/ 104 w 3382"/>
                <a:gd name="T63" fmla="*/ 3 h 682"/>
                <a:gd name="T64" fmla="*/ 106 w 3382"/>
                <a:gd name="T65" fmla="*/ 0 h 6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82"/>
                <a:gd name="T100" fmla="*/ 0 h 682"/>
                <a:gd name="T101" fmla="*/ 3382 w 3382"/>
                <a:gd name="T102" fmla="*/ 682 h 6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82" h="682">
                  <a:moveTo>
                    <a:pt x="0" y="24"/>
                  </a:moveTo>
                  <a:lnTo>
                    <a:pt x="40" y="88"/>
                  </a:lnTo>
                  <a:lnTo>
                    <a:pt x="91" y="150"/>
                  </a:lnTo>
                  <a:lnTo>
                    <a:pt x="151" y="210"/>
                  </a:lnTo>
                  <a:lnTo>
                    <a:pt x="220" y="266"/>
                  </a:lnTo>
                  <a:lnTo>
                    <a:pt x="297" y="320"/>
                  </a:lnTo>
                  <a:lnTo>
                    <a:pt x="384" y="372"/>
                  </a:lnTo>
                  <a:lnTo>
                    <a:pt x="476" y="419"/>
                  </a:lnTo>
                  <a:lnTo>
                    <a:pt x="575" y="464"/>
                  </a:lnTo>
                  <a:lnTo>
                    <a:pt x="681" y="506"/>
                  </a:lnTo>
                  <a:lnTo>
                    <a:pt x="792" y="543"/>
                  </a:lnTo>
                  <a:lnTo>
                    <a:pt x="907" y="576"/>
                  </a:lnTo>
                  <a:lnTo>
                    <a:pt x="1027" y="606"/>
                  </a:lnTo>
                  <a:lnTo>
                    <a:pt x="1151" y="630"/>
                  </a:lnTo>
                  <a:lnTo>
                    <a:pt x="1277" y="651"/>
                  </a:lnTo>
                  <a:lnTo>
                    <a:pt x="1406" y="666"/>
                  </a:lnTo>
                  <a:lnTo>
                    <a:pt x="1537" y="676"/>
                  </a:lnTo>
                  <a:lnTo>
                    <a:pt x="1669" y="682"/>
                  </a:lnTo>
                  <a:lnTo>
                    <a:pt x="1800" y="682"/>
                  </a:lnTo>
                  <a:lnTo>
                    <a:pt x="1932" y="676"/>
                  </a:lnTo>
                  <a:lnTo>
                    <a:pt x="2065" y="665"/>
                  </a:lnTo>
                  <a:lnTo>
                    <a:pt x="2195" y="647"/>
                  </a:lnTo>
                  <a:lnTo>
                    <a:pt x="2324" y="623"/>
                  </a:lnTo>
                  <a:lnTo>
                    <a:pt x="2451" y="593"/>
                  </a:lnTo>
                  <a:lnTo>
                    <a:pt x="2574" y="556"/>
                  </a:lnTo>
                  <a:lnTo>
                    <a:pt x="2694" y="513"/>
                  </a:lnTo>
                  <a:lnTo>
                    <a:pt x="2811" y="462"/>
                  </a:lnTo>
                  <a:lnTo>
                    <a:pt x="2921" y="404"/>
                  </a:lnTo>
                  <a:lnTo>
                    <a:pt x="3027" y="340"/>
                  </a:lnTo>
                  <a:lnTo>
                    <a:pt x="3126" y="266"/>
                  </a:lnTo>
                  <a:lnTo>
                    <a:pt x="3218" y="186"/>
                  </a:lnTo>
                  <a:lnTo>
                    <a:pt x="3305" y="97"/>
                  </a:lnTo>
                  <a:lnTo>
                    <a:pt x="338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99" name="Freeform 61"/>
            <p:cNvSpPr>
              <a:spLocks/>
            </p:cNvSpPr>
            <p:nvPr/>
          </p:nvSpPr>
          <p:spPr bwMode="auto">
            <a:xfrm>
              <a:off x="1983" y="3138"/>
              <a:ext cx="1692" cy="341"/>
            </a:xfrm>
            <a:custGeom>
              <a:avLst/>
              <a:gdLst>
                <a:gd name="T0" fmla="*/ 0 w 3382"/>
                <a:gd name="T1" fmla="*/ 1 h 682"/>
                <a:gd name="T2" fmla="*/ 2 w 3382"/>
                <a:gd name="T3" fmla="*/ 3 h 682"/>
                <a:gd name="T4" fmla="*/ 3 w 3382"/>
                <a:gd name="T5" fmla="*/ 5 h 682"/>
                <a:gd name="T6" fmla="*/ 5 w 3382"/>
                <a:gd name="T7" fmla="*/ 6 h 682"/>
                <a:gd name="T8" fmla="*/ 7 w 3382"/>
                <a:gd name="T9" fmla="*/ 9 h 682"/>
                <a:gd name="T10" fmla="*/ 10 w 3382"/>
                <a:gd name="T11" fmla="*/ 10 h 682"/>
                <a:gd name="T12" fmla="*/ 12 w 3382"/>
                <a:gd name="T13" fmla="*/ 11 h 682"/>
                <a:gd name="T14" fmla="*/ 15 w 3382"/>
                <a:gd name="T15" fmla="*/ 13 h 682"/>
                <a:gd name="T16" fmla="*/ 18 w 3382"/>
                <a:gd name="T17" fmla="*/ 14 h 682"/>
                <a:gd name="T18" fmla="*/ 22 w 3382"/>
                <a:gd name="T19" fmla="*/ 15 h 682"/>
                <a:gd name="T20" fmla="*/ 25 w 3382"/>
                <a:gd name="T21" fmla="*/ 17 h 682"/>
                <a:gd name="T22" fmla="*/ 29 w 3382"/>
                <a:gd name="T23" fmla="*/ 18 h 682"/>
                <a:gd name="T24" fmla="*/ 33 w 3382"/>
                <a:gd name="T25" fmla="*/ 19 h 682"/>
                <a:gd name="T26" fmla="*/ 36 w 3382"/>
                <a:gd name="T27" fmla="*/ 20 h 682"/>
                <a:gd name="T28" fmla="*/ 40 w 3382"/>
                <a:gd name="T29" fmla="*/ 21 h 682"/>
                <a:gd name="T30" fmla="*/ 44 w 3382"/>
                <a:gd name="T31" fmla="*/ 21 h 682"/>
                <a:gd name="T32" fmla="*/ 49 w 3382"/>
                <a:gd name="T33" fmla="*/ 21 h 682"/>
                <a:gd name="T34" fmla="*/ 53 w 3382"/>
                <a:gd name="T35" fmla="*/ 21 h 682"/>
                <a:gd name="T36" fmla="*/ 57 w 3382"/>
                <a:gd name="T37" fmla="*/ 21 h 682"/>
                <a:gd name="T38" fmla="*/ 61 w 3382"/>
                <a:gd name="T39" fmla="*/ 21 h 682"/>
                <a:gd name="T40" fmla="*/ 65 w 3382"/>
                <a:gd name="T41" fmla="*/ 21 h 682"/>
                <a:gd name="T42" fmla="*/ 69 w 3382"/>
                <a:gd name="T43" fmla="*/ 21 h 682"/>
                <a:gd name="T44" fmla="*/ 73 w 3382"/>
                <a:gd name="T45" fmla="*/ 20 h 682"/>
                <a:gd name="T46" fmla="*/ 77 w 3382"/>
                <a:gd name="T47" fmla="*/ 19 h 682"/>
                <a:gd name="T48" fmla="*/ 81 w 3382"/>
                <a:gd name="T49" fmla="*/ 18 h 682"/>
                <a:gd name="T50" fmla="*/ 85 w 3382"/>
                <a:gd name="T51" fmla="*/ 17 h 682"/>
                <a:gd name="T52" fmla="*/ 88 w 3382"/>
                <a:gd name="T53" fmla="*/ 14 h 682"/>
                <a:gd name="T54" fmla="*/ 92 w 3382"/>
                <a:gd name="T55" fmla="*/ 12 h 682"/>
                <a:gd name="T56" fmla="*/ 95 w 3382"/>
                <a:gd name="T57" fmla="*/ 11 h 682"/>
                <a:gd name="T58" fmla="*/ 98 w 3382"/>
                <a:gd name="T59" fmla="*/ 9 h 682"/>
                <a:gd name="T60" fmla="*/ 101 w 3382"/>
                <a:gd name="T61" fmla="*/ 5 h 682"/>
                <a:gd name="T62" fmla="*/ 104 w 3382"/>
                <a:gd name="T63" fmla="*/ 3 h 682"/>
                <a:gd name="T64" fmla="*/ 106 w 3382"/>
                <a:gd name="T65" fmla="*/ 0 h 6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82"/>
                <a:gd name="T100" fmla="*/ 0 h 682"/>
                <a:gd name="T101" fmla="*/ 3382 w 3382"/>
                <a:gd name="T102" fmla="*/ 682 h 6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82" h="682">
                  <a:moveTo>
                    <a:pt x="0" y="24"/>
                  </a:moveTo>
                  <a:lnTo>
                    <a:pt x="40" y="88"/>
                  </a:lnTo>
                  <a:lnTo>
                    <a:pt x="91" y="150"/>
                  </a:lnTo>
                  <a:lnTo>
                    <a:pt x="151" y="210"/>
                  </a:lnTo>
                  <a:lnTo>
                    <a:pt x="220" y="266"/>
                  </a:lnTo>
                  <a:lnTo>
                    <a:pt x="297" y="320"/>
                  </a:lnTo>
                  <a:lnTo>
                    <a:pt x="384" y="372"/>
                  </a:lnTo>
                  <a:lnTo>
                    <a:pt x="476" y="419"/>
                  </a:lnTo>
                  <a:lnTo>
                    <a:pt x="575" y="464"/>
                  </a:lnTo>
                  <a:lnTo>
                    <a:pt x="681" y="506"/>
                  </a:lnTo>
                  <a:lnTo>
                    <a:pt x="792" y="543"/>
                  </a:lnTo>
                  <a:lnTo>
                    <a:pt x="907" y="576"/>
                  </a:lnTo>
                  <a:lnTo>
                    <a:pt x="1027" y="606"/>
                  </a:lnTo>
                  <a:lnTo>
                    <a:pt x="1151" y="630"/>
                  </a:lnTo>
                  <a:lnTo>
                    <a:pt x="1277" y="651"/>
                  </a:lnTo>
                  <a:lnTo>
                    <a:pt x="1406" y="666"/>
                  </a:lnTo>
                  <a:lnTo>
                    <a:pt x="1537" y="676"/>
                  </a:lnTo>
                  <a:lnTo>
                    <a:pt x="1669" y="682"/>
                  </a:lnTo>
                  <a:lnTo>
                    <a:pt x="1800" y="682"/>
                  </a:lnTo>
                  <a:lnTo>
                    <a:pt x="1932" y="676"/>
                  </a:lnTo>
                  <a:lnTo>
                    <a:pt x="2065" y="665"/>
                  </a:lnTo>
                  <a:lnTo>
                    <a:pt x="2195" y="647"/>
                  </a:lnTo>
                  <a:lnTo>
                    <a:pt x="2324" y="623"/>
                  </a:lnTo>
                  <a:lnTo>
                    <a:pt x="2451" y="593"/>
                  </a:lnTo>
                  <a:lnTo>
                    <a:pt x="2574" y="556"/>
                  </a:lnTo>
                  <a:lnTo>
                    <a:pt x="2694" y="513"/>
                  </a:lnTo>
                  <a:lnTo>
                    <a:pt x="2811" y="462"/>
                  </a:lnTo>
                  <a:lnTo>
                    <a:pt x="2921" y="404"/>
                  </a:lnTo>
                  <a:lnTo>
                    <a:pt x="3027" y="340"/>
                  </a:lnTo>
                  <a:lnTo>
                    <a:pt x="3126" y="266"/>
                  </a:lnTo>
                  <a:lnTo>
                    <a:pt x="3218" y="186"/>
                  </a:lnTo>
                  <a:lnTo>
                    <a:pt x="3305" y="97"/>
                  </a:lnTo>
                  <a:lnTo>
                    <a:pt x="338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00" name="Freeform 62"/>
            <p:cNvSpPr>
              <a:spLocks/>
            </p:cNvSpPr>
            <p:nvPr/>
          </p:nvSpPr>
          <p:spPr bwMode="auto">
            <a:xfrm>
              <a:off x="2107" y="3371"/>
              <a:ext cx="1419" cy="241"/>
            </a:xfrm>
            <a:custGeom>
              <a:avLst/>
              <a:gdLst>
                <a:gd name="T0" fmla="*/ 0 w 2839"/>
                <a:gd name="T1" fmla="*/ 0 h 481"/>
                <a:gd name="T2" fmla="*/ 1 w 2839"/>
                <a:gd name="T3" fmla="*/ 2 h 481"/>
                <a:gd name="T4" fmla="*/ 3 w 2839"/>
                <a:gd name="T5" fmla="*/ 4 h 481"/>
                <a:gd name="T6" fmla="*/ 5 w 2839"/>
                <a:gd name="T7" fmla="*/ 5 h 481"/>
                <a:gd name="T8" fmla="*/ 7 w 2839"/>
                <a:gd name="T9" fmla="*/ 7 h 481"/>
                <a:gd name="T10" fmla="*/ 10 w 2839"/>
                <a:gd name="T11" fmla="*/ 8 h 481"/>
                <a:gd name="T12" fmla="*/ 12 w 2839"/>
                <a:gd name="T13" fmla="*/ 9 h 481"/>
                <a:gd name="T14" fmla="*/ 15 w 2839"/>
                <a:gd name="T15" fmla="*/ 10 h 481"/>
                <a:gd name="T16" fmla="*/ 18 w 2839"/>
                <a:gd name="T17" fmla="*/ 11 h 481"/>
                <a:gd name="T18" fmla="*/ 21 w 2839"/>
                <a:gd name="T19" fmla="*/ 12 h 481"/>
                <a:gd name="T20" fmla="*/ 24 w 2839"/>
                <a:gd name="T21" fmla="*/ 13 h 481"/>
                <a:gd name="T22" fmla="*/ 27 w 2839"/>
                <a:gd name="T23" fmla="*/ 14 h 481"/>
                <a:gd name="T24" fmla="*/ 30 w 2839"/>
                <a:gd name="T25" fmla="*/ 14 h 481"/>
                <a:gd name="T26" fmla="*/ 33 w 2839"/>
                <a:gd name="T27" fmla="*/ 15 h 481"/>
                <a:gd name="T28" fmla="*/ 37 w 2839"/>
                <a:gd name="T29" fmla="*/ 15 h 481"/>
                <a:gd name="T30" fmla="*/ 40 w 2839"/>
                <a:gd name="T31" fmla="*/ 15 h 481"/>
                <a:gd name="T32" fmla="*/ 43 w 2839"/>
                <a:gd name="T33" fmla="*/ 15 h 481"/>
                <a:gd name="T34" fmla="*/ 47 w 2839"/>
                <a:gd name="T35" fmla="*/ 16 h 481"/>
                <a:gd name="T36" fmla="*/ 50 w 2839"/>
                <a:gd name="T37" fmla="*/ 15 h 481"/>
                <a:gd name="T38" fmla="*/ 53 w 2839"/>
                <a:gd name="T39" fmla="*/ 15 h 481"/>
                <a:gd name="T40" fmla="*/ 57 w 2839"/>
                <a:gd name="T41" fmla="*/ 15 h 481"/>
                <a:gd name="T42" fmla="*/ 60 w 2839"/>
                <a:gd name="T43" fmla="*/ 15 h 481"/>
                <a:gd name="T44" fmla="*/ 63 w 2839"/>
                <a:gd name="T45" fmla="*/ 14 h 481"/>
                <a:gd name="T46" fmla="*/ 66 w 2839"/>
                <a:gd name="T47" fmla="*/ 13 h 481"/>
                <a:gd name="T48" fmla="*/ 69 w 2839"/>
                <a:gd name="T49" fmla="*/ 13 h 481"/>
                <a:gd name="T50" fmla="*/ 72 w 2839"/>
                <a:gd name="T51" fmla="*/ 12 h 481"/>
                <a:gd name="T52" fmla="*/ 75 w 2839"/>
                <a:gd name="T53" fmla="*/ 11 h 481"/>
                <a:gd name="T54" fmla="*/ 78 w 2839"/>
                <a:gd name="T55" fmla="*/ 10 h 481"/>
                <a:gd name="T56" fmla="*/ 80 w 2839"/>
                <a:gd name="T57" fmla="*/ 8 h 481"/>
                <a:gd name="T58" fmla="*/ 82 w 2839"/>
                <a:gd name="T59" fmla="*/ 7 h 481"/>
                <a:gd name="T60" fmla="*/ 85 w 2839"/>
                <a:gd name="T61" fmla="*/ 5 h 481"/>
                <a:gd name="T62" fmla="*/ 87 w 2839"/>
                <a:gd name="T63" fmla="*/ 4 h 481"/>
                <a:gd name="T64" fmla="*/ 88 w 2839"/>
                <a:gd name="T65" fmla="*/ 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39"/>
                <a:gd name="T100" fmla="*/ 0 h 481"/>
                <a:gd name="T101" fmla="*/ 2839 w 2839"/>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39" h="481">
                  <a:moveTo>
                    <a:pt x="0" y="0"/>
                  </a:moveTo>
                  <a:lnTo>
                    <a:pt x="50" y="54"/>
                  </a:lnTo>
                  <a:lnTo>
                    <a:pt x="109" y="106"/>
                  </a:lnTo>
                  <a:lnTo>
                    <a:pt x="174" y="153"/>
                  </a:lnTo>
                  <a:lnTo>
                    <a:pt x="244" y="198"/>
                  </a:lnTo>
                  <a:lnTo>
                    <a:pt x="321" y="240"/>
                  </a:lnTo>
                  <a:lnTo>
                    <a:pt x="402" y="278"/>
                  </a:lnTo>
                  <a:lnTo>
                    <a:pt x="488" y="314"/>
                  </a:lnTo>
                  <a:lnTo>
                    <a:pt x="579" y="345"/>
                  </a:lnTo>
                  <a:lnTo>
                    <a:pt x="674" y="374"/>
                  </a:lnTo>
                  <a:lnTo>
                    <a:pt x="772" y="399"/>
                  </a:lnTo>
                  <a:lnTo>
                    <a:pt x="872" y="421"/>
                  </a:lnTo>
                  <a:lnTo>
                    <a:pt x="974" y="440"/>
                  </a:lnTo>
                  <a:lnTo>
                    <a:pt x="1079" y="455"/>
                  </a:lnTo>
                  <a:lnTo>
                    <a:pt x="1186" y="467"/>
                  </a:lnTo>
                  <a:lnTo>
                    <a:pt x="1294" y="475"/>
                  </a:lnTo>
                  <a:lnTo>
                    <a:pt x="1402" y="480"/>
                  </a:lnTo>
                  <a:lnTo>
                    <a:pt x="1510" y="481"/>
                  </a:lnTo>
                  <a:lnTo>
                    <a:pt x="1617" y="478"/>
                  </a:lnTo>
                  <a:lnTo>
                    <a:pt x="1725" y="472"/>
                  </a:lnTo>
                  <a:lnTo>
                    <a:pt x="1831" y="462"/>
                  </a:lnTo>
                  <a:lnTo>
                    <a:pt x="1934" y="449"/>
                  </a:lnTo>
                  <a:lnTo>
                    <a:pt x="2037" y="432"/>
                  </a:lnTo>
                  <a:lnTo>
                    <a:pt x="2136" y="411"/>
                  </a:lnTo>
                  <a:lnTo>
                    <a:pt x="2233" y="386"/>
                  </a:lnTo>
                  <a:lnTo>
                    <a:pt x="2326" y="357"/>
                  </a:lnTo>
                  <a:lnTo>
                    <a:pt x="2415" y="324"/>
                  </a:lnTo>
                  <a:lnTo>
                    <a:pt x="2499" y="289"/>
                  </a:lnTo>
                  <a:lnTo>
                    <a:pt x="2578" y="248"/>
                  </a:lnTo>
                  <a:lnTo>
                    <a:pt x="2653" y="205"/>
                  </a:lnTo>
                  <a:lnTo>
                    <a:pt x="2721" y="156"/>
                  </a:lnTo>
                  <a:lnTo>
                    <a:pt x="2784" y="104"/>
                  </a:lnTo>
                  <a:lnTo>
                    <a:pt x="2839"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01" name="Freeform 63"/>
            <p:cNvSpPr>
              <a:spLocks/>
            </p:cNvSpPr>
            <p:nvPr/>
          </p:nvSpPr>
          <p:spPr bwMode="auto">
            <a:xfrm>
              <a:off x="2107" y="3371"/>
              <a:ext cx="1419" cy="241"/>
            </a:xfrm>
            <a:custGeom>
              <a:avLst/>
              <a:gdLst>
                <a:gd name="T0" fmla="*/ 0 w 2839"/>
                <a:gd name="T1" fmla="*/ 0 h 481"/>
                <a:gd name="T2" fmla="*/ 1 w 2839"/>
                <a:gd name="T3" fmla="*/ 2 h 481"/>
                <a:gd name="T4" fmla="*/ 3 w 2839"/>
                <a:gd name="T5" fmla="*/ 4 h 481"/>
                <a:gd name="T6" fmla="*/ 5 w 2839"/>
                <a:gd name="T7" fmla="*/ 5 h 481"/>
                <a:gd name="T8" fmla="*/ 7 w 2839"/>
                <a:gd name="T9" fmla="*/ 7 h 481"/>
                <a:gd name="T10" fmla="*/ 10 w 2839"/>
                <a:gd name="T11" fmla="*/ 8 h 481"/>
                <a:gd name="T12" fmla="*/ 12 w 2839"/>
                <a:gd name="T13" fmla="*/ 9 h 481"/>
                <a:gd name="T14" fmla="*/ 15 w 2839"/>
                <a:gd name="T15" fmla="*/ 10 h 481"/>
                <a:gd name="T16" fmla="*/ 18 w 2839"/>
                <a:gd name="T17" fmla="*/ 11 h 481"/>
                <a:gd name="T18" fmla="*/ 21 w 2839"/>
                <a:gd name="T19" fmla="*/ 12 h 481"/>
                <a:gd name="T20" fmla="*/ 24 w 2839"/>
                <a:gd name="T21" fmla="*/ 13 h 481"/>
                <a:gd name="T22" fmla="*/ 27 w 2839"/>
                <a:gd name="T23" fmla="*/ 14 h 481"/>
                <a:gd name="T24" fmla="*/ 30 w 2839"/>
                <a:gd name="T25" fmla="*/ 14 h 481"/>
                <a:gd name="T26" fmla="*/ 33 w 2839"/>
                <a:gd name="T27" fmla="*/ 15 h 481"/>
                <a:gd name="T28" fmla="*/ 37 w 2839"/>
                <a:gd name="T29" fmla="*/ 15 h 481"/>
                <a:gd name="T30" fmla="*/ 40 w 2839"/>
                <a:gd name="T31" fmla="*/ 15 h 481"/>
                <a:gd name="T32" fmla="*/ 43 w 2839"/>
                <a:gd name="T33" fmla="*/ 15 h 481"/>
                <a:gd name="T34" fmla="*/ 47 w 2839"/>
                <a:gd name="T35" fmla="*/ 16 h 481"/>
                <a:gd name="T36" fmla="*/ 50 w 2839"/>
                <a:gd name="T37" fmla="*/ 15 h 481"/>
                <a:gd name="T38" fmla="*/ 53 w 2839"/>
                <a:gd name="T39" fmla="*/ 15 h 481"/>
                <a:gd name="T40" fmla="*/ 57 w 2839"/>
                <a:gd name="T41" fmla="*/ 15 h 481"/>
                <a:gd name="T42" fmla="*/ 60 w 2839"/>
                <a:gd name="T43" fmla="*/ 15 h 481"/>
                <a:gd name="T44" fmla="*/ 63 w 2839"/>
                <a:gd name="T45" fmla="*/ 14 h 481"/>
                <a:gd name="T46" fmla="*/ 66 w 2839"/>
                <a:gd name="T47" fmla="*/ 13 h 481"/>
                <a:gd name="T48" fmla="*/ 69 w 2839"/>
                <a:gd name="T49" fmla="*/ 13 h 481"/>
                <a:gd name="T50" fmla="*/ 72 w 2839"/>
                <a:gd name="T51" fmla="*/ 12 h 481"/>
                <a:gd name="T52" fmla="*/ 75 w 2839"/>
                <a:gd name="T53" fmla="*/ 11 h 481"/>
                <a:gd name="T54" fmla="*/ 78 w 2839"/>
                <a:gd name="T55" fmla="*/ 10 h 481"/>
                <a:gd name="T56" fmla="*/ 80 w 2839"/>
                <a:gd name="T57" fmla="*/ 8 h 481"/>
                <a:gd name="T58" fmla="*/ 82 w 2839"/>
                <a:gd name="T59" fmla="*/ 7 h 481"/>
                <a:gd name="T60" fmla="*/ 85 w 2839"/>
                <a:gd name="T61" fmla="*/ 5 h 481"/>
                <a:gd name="T62" fmla="*/ 87 w 2839"/>
                <a:gd name="T63" fmla="*/ 4 h 481"/>
                <a:gd name="T64" fmla="*/ 88 w 2839"/>
                <a:gd name="T65" fmla="*/ 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39"/>
                <a:gd name="T100" fmla="*/ 0 h 481"/>
                <a:gd name="T101" fmla="*/ 2839 w 2839"/>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39" h="481">
                  <a:moveTo>
                    <a:pt x="0" y="0"/>
                  </a:moveTo>
                  <a:lnTo>
                    <a:pt x="50" y="54"/>
                  </a:lnTo>
                  <a:lnTo>
                    <a:pt x="109" y="106"/>
                  </a:lnTo>
                  <a:lnTo>
                    <a:pt x="174" y="153"/>
                  </a:lnTo>
                  <a:lnTo>
                    <a:pt x="244" y="198"/>
                  </a:lnTo>
                  <a:lnTo>
                    <a:pt x="321" y="240"/>
                  </a:lnTo>
                  <a:lnTo>
                    <a:pt x="402" y="278"/>
                  </a:lnTo>
                  <a:lnTo>
                    <a:pt x="488" y="314"/>
                  </a:lnTo>
                  <a:lnTo>
                    <a:pt x="579" y="345"/>
                  </a:lnTo>
                  <a:lnTo>
                    <a:pt x="674" y="374"/>
                  </a:lnTo>
                  <a:lnTo>
                    <a:pt x="772" y="399"/>
                  </a:lnTo>
                  <a:lnTo>
                    <a:pt x="872" y="421"/>
                  </a:lnTo>
                  <a:lnTo>
                    <a:pt x="974" y="440"/>
                  </a:lnTo>
                  <a:lnTo>
                    <a:pt x="1079" y="455"/>
                  </a:lnTo>
                  <a:lnTo>
                    <a:pt x="1186" y="467"/>
                  </a:lnTo>
                  <a:lnTo>
                    <a:pt x="1294" y="475"/>
                  </a:lnTo>
                  <a:lnTo>
                    <a:pt x="1402" y="480"/>
                  </a:lnTo>
                  <a:lnTo>
                    <a:pt x="1510" y="481"/>
                  </a:lnTo>
                  <a:lnTo>
                    <a:pt x="1617" y="478"/>
                  </a:lnTo>
                  <a:lnTo>
                    <a:pt x="1725" y="472"/>
                  </a:lnTo>
                  <a:lnTo>
                    <a:pt x="1831" y="462"/>
                  </a:lnTo>
                  <a:lnTo>
                    <a:pt x="1934" y="449"/>
                  </a:lnTo>
                  <a:lnTo>
                    <a:pt x="2037" y="432"/>
                  </a:lnTo>
                  <a:lnTo>
                    <a:pt x="2136" y="411"/>
                  </a:lnTo>
                  <a:lnTo>
                    <a:pt x="2233" y="386"/>
                  </a:lnTo>
                  <a:lnTo>
                    <a:pt x="2326" y="357"/>
                  </a:lnTo>
                  <a:lnTo>
                    <a:pt x="2415" y="324"/>
                  </a:lnTo>
                  <a:lnTo>
                    <a:pt x="2499" y="289"/>
                  </a:lnTo>
                  <a:lnTo>
                    <a:pt x="2578" y="248"/>
                  </a:lnTo>
                  <a:lnTo>
                    <a:pt x="2653" y="205"/>
                  </a:lnTo>
                  <a:lnTo>
                    <a:pt x="2721" y="156"/>
                  </a:lnTo>
                  <a:lnTo>
                    <a:pt x="2784" y="104"/>
                  </a:lnTo>
                  <a:lnTo>
                    <a:pt x="2839"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02" name="Freeform 64"/>
            <p:cNvSpPr>
              <a:spLocks/>
            </p:cNvSpPr>
            <p:nvPr/>
          </p:nvSpPr>
          <p:spPr bwMode="auto">
            <a:xfrm>
              <a:off x="2494" y="3665"/>
              <a:ext cx="666" cy="50"/>
            </a:xfrm>
            <a:custGeom>
              <a:avLst/>
              <a:gdLst>
                <a:gd name="T0" fmla="*/ 0 w 1332"/>
                <a:gd name="T1" fmla="*/ 0 h 100"/>
                <a:gd name="T2" fmla="*/ 1 w 1332"/>
                <a:gd name="T3" fmla="*/ 1 h 100"/>
                <a:gd name="T4" fmla="*/ 1 w 1332"/>
                <a:gd name="T5" fmla="*/ 1 h 100"/>
                <a:gd name="T6" fmla="*/ 3 w 1332"/>
                <a:gd name="T7" fmla="*/ 2 h 100"/>
                <a:gd name="T8" fmla="*/ 5 w 1332"/>
                <a:gd name="T9" fmla="*/ 2 h 100"/>
                <a:gd name="T10" fmla="*/ 5 w 1332"/>
                <a:gd name="T11" fmla="*/ 2 h 100"/>
                <a:gd name="T12" fmla="*/ 6 w 1332"/>
                <a:gd name="T13" fmla="*/ 2 h 100"/>
                <a:gd name="T14" fmla="*/ 7 w 1332"/>
                <a:gd name="T15" fmla="*/ 3 h 100"/>
                <a:gd name="T16" fmla="*/ 10 w 1332"/>
                <a:gd name="T17" fmla="*/ 3 h 100"/>
                <a:gd name="T18" fmla="*/ 10 w 1332"/>
                <a:gd name="T19" fmla="*/ 3 h 100"/>
                <a:gd name="T20" fmla="*/ 11 w 1332"/>
                <a:gd name="T21" fmla="*/ 3 h 100"/>
                <a:gd name="T22" fmla="*/ 13 w 1332"/>
                <a:gd name="T23" fmla="*/ 3 h 100"/>
                <a:gd name="T24" fmla="*/ 14 w 1332"/>
                <a:gd name="T25" fmla="*/ 3 h 100"/>
                <a:gd name="T26" fmla="*/ 17 w 1332"/>
                <a:gd name="T27" fmla="*/ 3 h 100"/>
                <a:gd name="T28" fmla="*/ 18 w 1332"/>
                <a:gd name="T29" fmla="*/ 3 h 100"/>
                <a:gd name="T30" fmla="*/ 20 w 1332"/>
                <a:gd name="T31" fmla="*/ 3 h 100"/>
                <a:gd name="T32" fmla="*/ 21 w 1332"/>
                <a:gd name="T33" fmla="*/ 3 h 100"/>
                <a:gd name="T34" fmla="*/ 22 w 1332"/>
                <a:gd name="T35" fmla="*/ 3 h 100"/>
                <a:gd name="T36" fmla="*/ 23 w 1332"/>
                <a:gd name="T37" fmla="*/ 3 h 100"/>
                <a:gd name="T38" fmla="*/ 25 w 1332"/>
                <a:gd name="T39" fmla="*/ 3 h 100"/>
                <a:gd name="T40" fmla="*/ 26 w 1332"/>
                <a:gd name="T41" fmla="*/ 3 h 100"/>
                <a:gd name="T42" fmla="*/ 28 w 1332"/>
                <a:gd name="T43" fmla="*/ 3 h 100"/>
                <a:gd name="T44" fmla="*/ 29 w 1332"/>
                <a:gd name="T45" fmla="*/ 3 h 100"/>
                <a:gd name="T46" fmla="*/ 30 w 1332"/>
                <a:gd name="T47" fmla="*/ 3 h 100"/>
                <a:gd name="T48" fmla="*/ 33 w 1332"/>
                <a:gd name="T49" fmla="*/ 3 h 100"/>
                <a:gd name="T50" fmla="*/ 34 w 1332"/>
                <a:gd name="T51" fmla="*/ 3 h 100"/>
                <a:gd name="T52" fmla="*/ 35 w 1332"/>
                <a:gd name="T53" fmla="*/ 2 h 100"/>
                <a:gd name="T54" fmla="*/ 37 w 1332"/>
                <a:gd name="T55" fmla="*/ 2 h 100"/>
                <a:gd name="T56" fmla="*/ 38 w 1332"/>
                <a:gd name="T57" fmla="*/ 2 h 100"/>
                <a:gd name="T58" fmla="*/ 39 w 1332"/>
                <a:gd name="T59" fmla="*/ 2 h 100"/>
                <a:gd name="T60" fmla="*/ 40 w 1332"/>
                <a:gd name="T61" fmla="*/ 1 h 100"/>
                <a:gd name="T62" fmla="*/ 41 w 1332"/>
                <a:gd name="T63" fmla="*/ 1 h 100"/>
                <a:gd name="T64" fmla="*/ 42 w 1332"/>
                <a:gd name="T65" fmla="*/ 1 h 1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2"/>
                <a:gd name="T100" fmla="*/ 0 h 100"/>
                <a:gd name="T101" fmla="*/ 1332 w 1332"/>
                <a:gd name="T102" fmla="*/ 100 h 1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2" h="100">
                  <a:moveTo>
                    <a:pt x="0" y="0"/>
                  </a:moveTo>
                  <a:lnTo>
                    <a:pt x="29" y="12"/>
                  </a:lnTo>
                  <a:lnTo>
                    <a:pt x="60" y="23"/>
                  </a:lnTo>
                  <a:lnTo>
                    <a:pt x="93" y="34"/>
                  </a:lnTo>
                  <a:lnTo>
                    <a:pt x="129" y="44"/>
                  </a:lnTo>
                  <a:lnTo>
                    <a:pt x="167" y="52"/>
                  </a:lnTo>
                  <a:lnTo>
                    <a:pt x="206" y="61"/>
                  </a:lnTo>
                  <a:lnTo>
                    <a:pt x="247" y="68"/>
                  </a:lnTo>
                  <a:lnTo>
                    <a:pt x="289" y="75"/>
                  </a:lnTo>
                  <a:lnTo>
                    <a:pt x="333" y="81"/>
                  </a:lnTo>
                  <a:lnTo>
                    <a:pt x="377" y="87"/>
                  </a:lnTo>
                  <a:lnTo>
                    <a:pt x="423" y="90"/>
                  </a:lnTo>
                  <a:lnTo>
                    <a:pt x="469" y="95"/>
                  </a:lnTo>
                  <a:lnTo>
                    <a:pt x="516" y="97"/>
                  </a:lnTo>
                  <a:lnTo>
                    <a:pt x="563" y="99"/>
                  </a:lnTo>
                  <a:lnTo>
                    <a:pt x="612" y="100"/>
                  </a:lnTo>
                  <a:lnTo>
                    <a:pt x="660" y="100"/>
                  </a:lnTo>
                  <a:lnTo>
                    <a:pt x="707" y="100"/>
                  </a:lnTo>
                  <a:lnTo>
                    <a:pt x="756" y="99"/>
                  </a:lnTo>
                  <a:lnTo>
                    <a:pt x="803" y="98"/>
                  </a:lnTo>
                  <a:lnTo>
                    <a:pt x="850" y="96"/>
                  </a:lnTo>
                  <a:lnTo>
                    <a:pt x="896" y="92"/>
                  </a:lnTo>
                  <a:lnTo>
                    <a:pt x="943" y="88"/>
                  </a:lnTo>
                  <a:lnTo>
                    <a:pt x="989" y="83"/>
                  </a:lnTo>
                  <a:lnTo>
                    <a:pt x="1032" y="77"/>
                  </a:lnTo>
                  <a:lnTo>
                    <a:pt x="1076" y="70"/>
                  </a:lnTo>
                  <a:lnTo>
                    <a:pt x="1118" y="62"/>
                  </a:lnTo>
                  <a:lnTo>
                    <a:pt x="1158" y="54"/>
                  </a:lnTo>
                  <a:lnTo>
                    <a:pt x="1196" y="46"/>
                  </a:lnTo>
                  <a:lnTo>
                    <a:pt x="1233" y="36"/>
                  </a:lnTo>
                  <a:lnTo>
                    <a:pt x="1269" y="25"/>
                  </a:lnTo>
                  <a:lnTo>
                    <a:pt x="1301" y="14"/>
                  </a:lnTo>
                  <a:lnTo>
                    <a:pt x="133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03" name="Freeform 65"/>
            <p:cNvSpPr>
              <a:spLocks/>
            </p:cNvSpPr>
            <p:nvPr/>
          </p:nvSpPr>
          <p:spPr bwMode="auto">
            <a:xfrm>
              <a:off x="2494" y="3665"/>
              <a:ext cx="666" cy="50"/>
            </a:xfrm>
            <a:custGeom>
              <a:avLst/>
              <a:gdLst>
                <a:gd name="T0" fmla="*/ 0 w 1332"/>
                <a:gd name="T1" fmla="*/ 0 h 100"/>
                <a:gd name="T2" fmla="*/ 1 w 1332"/>
                <a:gd name="T3" fmla="*/ 1 h 100"/>
                <a:gd name="T4" fmla="*/ 1 w 1332"/>
                <a:gd name="T5" fmla="*/ 1 h 100"/>
                <a:gd name="T6" fmla="*/ 3 w 1332"/>
                <a:gd name="T7" fmla="*/ 2 h 100"/>
                <a:gd name="T8" fmla="*/ 5 w 1332"/>
                <a:gd name="T9" fmla="*/ 2 h 100"/>
                <a:gd name="T10" fmla="*/ 5 w 1332"/>
                <a:gd name="T11" fmla="*/ 2 h 100"/>
                <a:gd name="T12" fmla="*/ 6 w 1332"/>
                <a:gd name="T13" fmla="*/ 2 h 100"/>
                <a:gd name="T14" fmla="*/ 7 w 1332"/>
                <a:gd name="T15" fmla="*/ 3 h 100"/>
                <a:gd name="T16" fmla="*/ 10 w 1332"/>
                <a:gd name="T17" fmla="*/ 3 h 100"/>
                <a:gd name="T18" fmla="*/ 10 w 1332"/>
                <a:gd name="T19" fmla="*/ 3 h 100"/>
                <a:gd name="T20" fmla="*/ 11 w 1332"/>
                <a:gd name="T21" fmla="*/ 3 h 100"/>
                <a:gd name="T22" fmla="*/ 13 w 1332"/>
                <a:gd name="T23" fmla="*/ 3 h 100"/>
                <a:gd name="T24" fmla="*/ 14 w 1332"/>
                <a:gd name="T25" fmla="*/ 3 h 100"/>
                <a:gd name="T26" fmla="*/ 17 w 1332"/>
                <a:gd name="T27" fmla="*/ 3 h 100"/>
                <a:gd name="T28" fmla="*/ 18 w 1332"/>
                <a:gd name="T29" fmla="*/ 3 h 100"/>
                <a:gd name="T30" fmla="*/ 20 w 1332"/>
                <a:gd name="T31" fmla="*/ 3 h 100"/>
                <a:gd name="T32" fmla="*/ 21 w 1332"/>
                <a:gd name="T33" fmla="*/ 3 h 100"/>
                <a:gd name="T34" fmla="*/ 22 w 1332"/>
                <a:gd name="T35" fmla="*/ 3 h 100"/>
                <a:gd name="T36" fmla="*/ 23 w 1332"/>
                <a:gd name="T37" fmla="*/ 3 h 100"/>
                <a:gd name="T38" fmla="*/ 25 w 1332"/>
                <a:gd name="T39" fmla="*/ 3 h 100"/>
                <a:gd name="T40" fmla="*/ 26 w 1332"/>
                <a:gd name="T41" fmla="*/ 3 h 100"/>
                <a:gd name="T42" fmla="*/ 28 w 1332"/>
                <a:gd name="T43" fmla="*/ 3 h 100"/>
                <a:gd name="T44" fmla="*/ 29 w 1332"/>
                <a:gd name="T45" fmla="*/ 3 h 100"/>
                <a:gd name="T46" fmla="*/ 30 w 1332"/>
                <a:gd name="T47" fmla="*/ 3 h 100"/>
                <a:gd name="T48" fmla="*/ 33 w 1332"/>
                <a:gd name="T49" fmla="*/ 3 h 100"/>
                <a:gd name="T50" fmla="*/ 34 w 1332"/>
                <a:gd name="T51" fmla="*/ 3 h 100"/>
                <a:gd name="T52" fmla="*/ 35 w 1332"/>
                <a:gd name="T53" fmla="*/ 2 h 100"/>
                <a:gd name="T54" fmla="*/ 37 w 1332"/>
                <a:gd name="T55" fmla="*/ 2 h 100"/>
                <a:gd name="T56" fmla="*/ 38 w 1332"/>
                <a:gd name="T57" fmla="*/ 2 h 100"/>
                <a:gd name="T58" fmla="*/ 39 w 1332"/>
                <a:gd name="T59" fmla="*/ 2 h 100"/>
                <a:gd name="T60" fmla="*/ 40 w 1332"/>
                <a:gd name="T61" fmla="*/ 1 h 100"/>
                <a:gd name="T62" fmla="*/ 41 w 1332"/>
                <a:gd name="T63" fmla="*/ 1 h 100"/>
                <a:gd name="T64" fmla="*/ 42 w 1332"/>
                <a:gd name="T65" fmla="*/ 1 h 1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2"/>
                <a:gd name="T100" fmla="*/ 0 h 100"/>
                <a:gd name="T101" fmla="*/ 1332 w 1332"/>
                <a:gd name="T102" fmla="*/ 100 h 1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2" h="100">
                  <a:moveTo>
                    <a:pt x="0" y="0"/>
                  </a:moveTo>
                  <a:lnTo>
                    <a:pt x="29" y="12"/>
                  </a:lnTo>
                  <a:lnTo>
                    <a:pt x="60" y="23"/>
                  </a:lnTo>
                  <a:lnTo>
                    <a:pt x="93" y="34"/>
                  </a:lnTo>
                  <a:lnTo>
                    <a:pt x="129" y="44"/>
                  </a:lnTo>
                  <a:lnTo>
                    <a:pt x="167" y="52"/>
                  </a:lnTo>
                  <a:lnTo>
                    <a:pt x="206" y="61"/>
                  </a:lnTo>
                  <a:lnTo>
                    <a:pt x="247" y="68"/>
                  </a:lnTo>
                  <a:lnTo>
                    <a:pt x="289" y="75"/>
                  </a:lnTo>
                  <a:lnTo>
                    <a:pt x="333" y="81"/>
                  </a:lnTo>
                  <a:lnTo>
                    <a:pt x="377" y="87"/>
                  </a:lnTo>
                  <a:lnTo>
                    <a:pt x="423" y="90"/>
                  </a:lnTo>
                  <a:lnTo>
                    <a:pt x="469" y="95"/>
                  </a:lnTo>
                  <a:lnTo>
                    <a:pt x="516" y="97"/>
                  </a:lnTo>
                  <a:lnTo>
                    <a:pt x="563" y="99"/>
                  </a:lnTo>
                  <a:lnTo>
                    <a:pt x="612" y="100"/>
                  </a:lnTo>
                  <a:lnTo>
                    <a:pt x="660" y="100"/>
                  </a:lnTo>
                  <a:lnTo>
                    <a:pt x="707" y="100"/>
                  </a:lnTo>
                  <a:lnTo>
                    <a:pt x="756" y="99"/>
                  </a:lnTo>
                  <a:lnTo>
                    <a:pt x="803" y="98"/>
                  </a:lnTo>
                  <a:lnTo>
                    <a:pt x="850" y="96"/>
                  </a:lnTo>
                  <a:lnTo>
                    <a:pt x="896" y="92"/>
                  </a:lnTo>
                  <a:lnTo>
                    <a:pt x="943" y="88"/>
                  </a:lnTo>
                  <a:lnTo>
                    <a:pt x="989" y="83"/>
                  </a:lnTo>
                  <a:lnTo>
                    <a:pt x="1032" y="77"/>
                  </a:lnTo>
                  <a:lnTo>
                    <a:pt x="1076" y="70"/>
                  </a:lnTo>
                  <a:lnTo>
                    <a:pt x="1118" y="62"/>
                  </a:lnTo>
                  <a:lnTo>
                    <a:pt x="1158" y="54"/>
                  </a:lnTo>
                  <a:lnTo>
                    <a:pt x="1196" y="46"/>
                  </a:lnTo>
                  <a:lnTo>
                    <a:pt x="1233" y="36"/>
                  </a:lnTo>
                  <a:lnTo>
                    <a:pt x="1269" y="25"/>
                  </a:lnTo>
                  <a:lnTo>
                    <a:pt x="1301" y="14"/>
                  </a:lnTo>
                  <a:lnTo>
                    <a:pt x="133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04" name="Freeform 66"/>
            <p:cNvSpPr>
              <a:spLocks/>
            </p:cNvSpPr>
            <p:nvPr/>
          </p:nvSpPr>
          <p:spPr bwMode="auto">
            <a:xfrm>
              <a:off x="2831" y="1965"/>
              <a:ext cx="342" cy="58"/>
            </a:xfrm>
            <a:custGeom>
              <a:avLst/>
              <a:gdLst>
                <a:gd name="T0" fmla="*/ 21 w 685"/>
                <a:gd name="T1" fmla="*/ 0 h 118"/>
                <a:gd name="T2" fmla="*/ 20 w 685"/>
                <a:gd name="T3" fmla="*/ 0 h 118"/>
                <a:gd name="T4" fmla="*/ 19 w 685"/>
                <a:gd name="T5" fmla="*/ 0 h 118"/>
                <a:gd name="T6" fmla="*/ 18 w 685"/>
                <a:gd name="T7" fmla="*/ 0 h 118"/>
                <a:gd name="T8" fmla="*/ 17 w 685"/>
                <a:gd name="T9" fmla="*/ 0 h 118"/>
                <a:gd name="T10" fmla="*/ 15 w 685"/>
                <a:gd name="T11" fmla="*/ 0 h 118"/>
                <a:gd name="T12" fmla="*/ 14 w 685"/>
                <a:gd name="T13" fmla="*/ 0 h 118"/>
                <a:gd name="T14" fmla="*/ 12 w 685"/>
                <a:gd name="T15" fmla="*/ 0 h 118"/>
                <a:gd name="T16" fmla="*/ 11 w 685"/>
                <a:gd name="T17" fmla="*/ 0 h 118"/>
                <a:gd name="T18" fmla="*/ 9 w 685"/>
                <a:gd name="T19" fmla="*/ 0 h 118"/>
                <a:gd name="T20" fmla="*/ 8 w 685"/>
                <a:gd name="T21" fmla="*/ 0 h 118"/>
                <a:gd name="T22" fmla="*/ 6 w 685"/>
                <a:gd name="T23" fmla="*/ 0 h 118"/>
                <a:gd name="T24" fmla="*/ 5 w 685"/>
                <a:gd name="T25" fmla="*/ 1 h 118"/>
                <a:gd name="T26" fmla="*/ 3 w 685"/>
                <a:gd name="T27" fmla="*/ 1 h 118"/>
                <a:gd name="T28" fmla="*/ 2 w 685"/>
                <a:gd name="T29" fmla="*/ 2 h 118"/>
                <a:gd name="T30" fmla="*/ 1 w 685"/>
                <a:gd name="T31" fmla="*/ 2 h 118"/>
                <a:gd name="T32" fmla="*/ 0 w 685"/>
                <a:gd name="T33" fmla="*/ 3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5"/>
                <a:gd name="T52" fmla="*/ 0 h 118"/>
                <a:gd name="T53" fmla="*/ 685 w 685"/>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5" h="118">
                  <a:moveTo>
                    <a:pt x="685" y="30"/>
                  </a:moveTo>
                  <a:lnTo>
                    <a:pt x="656" y="22"/>
                  </a:lnTo>
                  <a:lnTo>
                    <a:pt x="622" y="15"/>
                  </a:lnTo>
                  <a:lnTo>
                    <a:pt x="585" y="10"/>
                  </a:lnTo>
                  <a:lnTo>
                    <a:pt x="544" y="5"/>
                  </a:lnTo>
                  <a:lnTo>
                    <a:pt x="501" y="3"/>
                  </a:lnTo>
                  <a:lnTo>
                    <a:pt x="455" y="0"/>
                  </a:lnTo>
                  <a:lnTo>
                    <a:pt x="408" y="2"/>
                  </a:lnTo>
                  <a:lnTo>
                    <a:pt x="360" y="4"/>
                  </a:lnTo>
                  <a:lnTo>
                    <a:pt x="310" y="9"/>
                  </a:lnTo>
                  <a:lnTo>
                    <a:pt x="262" y="17"/>
                  </a:lnTo>
                  <a:lnTo>
                    <a:pt x="213" y="26"/>
                  </a:lnTo>
                  <a:lnTo>
                    <a:pt x="166" y="38"/>
                  </a:lnTo>
                  <a:lnTo>
                    <a:pt x="120" y="53"/>
                  </a:lnTo>
                  <a:lnTo>
                    <a:pt x="77" y="72"/>
                  </a:lnTo>
                  <a:lnTo>
                    <a:pt x="37" y="93"/>
                  </a:lnTo>
                  <a:lnTo>
                    <a:pt x="0" y="11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05" name="Freeform 67"/>
            <p:cNvSpPr>
              <a:spLocks/>
            </p:cNvSpPr>
            <p:nvPr/>
          </p:nvSpPr>
          <p:spPr bwMode="auto">
            <a:xfrm>
              <a:off x="2831" y="1965"/>
              <a:ext cx="342" cy="58"/>
            </a:xfrm>
            <a:custGeom>
              <a:avLst/>
              <a:gdLst>
                <a:gd name="T0" fmla="*/ 21 w 685"/>
                <a:gd name="T1" fmla="*/ 0 h 118"/>
                <a:gd name="T2" fmla="*/ 20 w 685"/>
                <a:gd name="T3" fmla="*/ 0 h 118"/>
                <a:gd name="T4" fmla="*/ 19 w 685"/>
                <a:gd name="T5" fmla="*/ 0 h 118"/>
                <a:gd name="T6" fmla="*/ 18 w 685"/>
                <a:gd name="T7" fmla="*/ 0 h 118"/>
                <a:gd name="T8" fmla="*/ 17 w 685"/>
                <a:gd name="T9" fmla="*/ 0 h 118"/>
                <a:gd name="T10" fmla="*/ 15 w 685"/>
                <a:gd name="T11" fmla="*/ 0 h 118"/>
                <a:gd name="T12" fmla="*/ 14 w 685"/>
                <a:gd name="T13" fmla="*/ 0 h 118"/>
                <a:gd name="T14" fmla="*/ 12 w 685"/>
                <a:gd name="T15" fmla="*/ 0 h 118"/>
                <a:gd name="T16" fmla="*/ 11 w 685"/>
                <a:gd name="T17" fmla="*/ 0 h 118"/>
                <a:gd name="T18" fmla="*/ 9 w 685"/>
                <a:gd name="T19" fmla="*/ 0 h 118"/>
                <a:gd name="T20" fmla="*/ 8 w 685"/>
                <a:gd name="T21" fmla="*/ 0 h 118"/>
                <a:gd name="T22" fmla="*/ 6 w 685"/>
                <a:gd name="T23" fmla="*/ 0 h 118"/>
                <a:gd name="T24" fmla="*/ 5 w 685"/>
                <a:gd name="T25" fmla="*/ 1 h 118"/>
                <a:gd name="T26" fmla="*/ 3 w 685"/>
                <a:gd name="T27" fmla="*/ 1 h 118"/>
                <a:gd name="T28" fmla="*/ 2 w 685"/>
                <a:gd name="T29" fmla="*/ 2 h 118"/>
                <a:gd name="T30" fmla="*/ 1 w 685"/>
                <a:gd name="T31" fmla="*/ 2 h 118"/>
                <a:gd name="T32" fmla="*/ 0 w 685"/>
                <a:gd name="T33" fmla="*/ 3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5"/>
                <a:gd name="T52" fmla="*/ 0 h 118"/>
                <a:gd name="T53" fmla="*/ 685 w 685"/>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5" h="118">
                  <a:moveTo>
                    <a:pt x="685" y="30"/>
                  </a:moveTo>
                  <a:lnTo>
                    <a:pt x="656" y="22"/>
                  </a:lnTo>
                  <a:lnTo>
                    <a:pt x="622" y="15"/>
                  </a:lnTo>
                  <a:lnTo>
                    <a:pt x="585" y="10"/>
                  </a:lnTo>
                  <a:lnTo>
                    <a:pt x="544" y="5"/>
                  </a:lnTo>
                  <a:lnTo>
                    <a:pt x="501" y="3"/>
                  </a:lnTo>
                  <a:lnTo>
                    <a:pt x="455" y="0"/>
                  </a:lnTo>
                  <a:lnTo>
                    <a:pt x="408" y="2"/>
                  </a:lnTo>
                  <a:lnTo>
                    <a:pt x="360" y="4"/>
                  </a:lnTo>
                  <a:lnTo>
                    <a:pt x="310" y="9"/>
                  </a:lnTo>
                  <a:lnTo>
                    <a:pt x="262" y="17"/>
                  </a:lnTo>
                  <a:lnTo>
                    <a:pt x="213" y="26"/>
                  </a:lnTo>
                  <a:lnTo>
                    <a:pt x="166" y="38"/>
                  </a:lnTo>
                  <a:lnTo>
                    <a:pt x="120" y="53"/>
                  </a:lnTo>
                  <a:lnTo>
                    <a:pt x="77" y="72"/>
                  </a:lnTo>
                  <a:lnTo>
                    <a:pt x="37" y="93"/>
                  </a:lnTo>
                  <a:lnTo>
                    <a:pt x="0" y="11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06" name="Freeform 68"/>
            <p:cNvSpPr>
              <a:spLocks/>
            </p:cNvSpPr>
            <p:nvPr/>
          </p:nvSpPr>
          <p:spPr bwMode="auto">
            <a:xfrm>
              <a:off x="3040" y="2868"/>
              <a:ext cx="674" cy="628"/>
            </a:xfrm>
            <a:custGeom>
              <a:avLst/>
              <a:gdLst>
                <a:gd name="T0" fmla="*/ 43 w 1347"/>
                <a:gd name="T1" fmla="*/ 1 h 1254"/>
                <a:gd name="T2" fmla="*/ 42 w 1347"/>
                <a:gd name="T3" fmla="*/ 3 h 1254"/>
                <a:gd name="T4" fmla="*/ 42 w 1347"/>
                <a:gd name="T5" fmla="*/ 5 h 1254"/>
                <a:gd name="T6" fmla="*/ 41 w 1347"/>
                <a:gd name="T7" fmla="*/ 6 h 1254"/>
                <a:gd name="T8" fmla="*/ 41 w 1347"/>
                <a:gd name="T9" fmla="*/ 10 h 1254"/>
                <a:gd name="T10" fmla="*/ 40 w 1347"/>
                <a:gd name="T11" fmla="*/ 12 h 1254"/>
                <a:gd name="T12" fmla="*/ 40 w 1347"/>
                <a:gd name="T13" fmla="*/ 18 h 1254"/>
                <a:gd name="T14" fmla="*/ 38 w 1347"/>
                <a:gd name="T15" fmla="*/ 20 h 1254"/>
                <a:gd name="T16" fmla="*/ 37 w 1347"/>
                <a:gd name="T17" fmla="*/ 21 h 1254"/>
                <a:gd name="T18" fmla="*/ 36 w 1347"/>
                <a:gd name="T19" fmla="*/ 23 h 1254"/>
                <a:gd name="T20" fmla="*/ 36 w 1347"/>
                <a:gd name="T21" fmla="*/ 25 h 1254"/>
                <a:gd name="T22" fmla="*/ 35 w 1347"/>
                <a:gd name="T23" fmla="*/ 27 h 1254"/>
                <a:gd name="T24" fmla="*/ 35 w 1347"/>
                <a:gd name="T25" fmla="*/ 28 h 1254"/>
                <a:gd name="T26" fmla="*/ 34 w 1347"/>
                <a:gd name="T27" fmla="*/ 28 h 1254"/>
                <a:gd name="T28" fmla="*/ 33 w 1347"/>
                <a:gd name="T29" fmla="*/ 30 h 1254"/>
                <a:gd name="T30" fmla="*/ 33 w 1347"/>
                <a:gd name="T31" fmla="*/ 31 h 1254"/>
                <a:gd name="T32" fmla="*/ 31 w 1347"/>
                <a:gd name="T33" fmla="*/ 32 h 1254"/>
                <a:gd name="T34" fmla="*/ 30 w 1347"/>
                <a:gd name="T35" fmla="*/ 33 h 1254"/>
                <a:gd name="T36" fmla="*/ 29 w 1347"/>
                <a:gd name="T37" fmla="*/ 34 h 1254"/>
                <a:gd name="T38" fmla="*/ 28 w 1347"/>
                <a:gd name="T39" fmla="*/ 35 h 1254"/>
                <a:gd name="T40" fmla="*/ 27 w 1347"/>
                <a:gd name="T41" fmla="*/ 37 h 1254"/>
                <a:gd name="T42" fmla="*/ 26 w 1347"/>
                <a:gd name="T43" fmla="*/ 37 h 1254"/>
                <a:gd name="T44" fmla="*/ 24 w 1347"/>
                <a:gd name="T45" fmla="*/ 39 h 1254"/>
                <a:gd name="T46" fmla="*/ 23 w 1347"/>
                <a:gd name="T47" fmla="*/ 38 h 1254"/>
                <a:gd name="T48" fmla="*/ 25 w 1347"/>
                <a:gd name="T49" fmla="*/ 35 h 1254"/>
                <a:gd name="T50" fmla="*/ 24 w 1347"/>
                <a:gd name="T51" fmla="*/ 32 h 1254"/>
                <a:gd name="T52" fmla="*/ 25 w 1347"/>
                <a:gd name="T53" fmla="*/ 30 h 1254"/>
                <a:gd name="T54" fmla="*/ 26 w 1347"/>
                <a:gd name="T55" fmla="*/ 27 h 1254"/>
                <a:gd name="T56" fmla="*/ 28 w 1347"/>
                <a:gd name="T57" fmla="*/ 26 h 1254"/>
                <a:gd name="T58" fmla="*/ 27 w 1347"/>
                <a:gd name="T59" fmla="*/ 24 h 1254"/>
                <a:gd name="T60" fmla="*/ 27 w 1347"/>
                <a:gd name="T61" fmla="*/ 22 h 1254"/>
                <a:gd name="T62" fmla="*/ 26 w 1347"/>
                <a:gd name="T63" fmla="*/ 21 h 1254"/>
                <a:gd name="T64" fmla="*/ 25 w 1347"/>
                <a:gd name="T65" fmla="*/ 20 h 1254"/>
                <a:gd name="T66" fmla="*/ 26 w 1347"/>
                <a:gd name="T67" fmla="*/ 18 h 1254"/>
                <a:gd name="T68" fmla="*/ 25 w 1347"/>
                <a:gd name="T69" fmla="*/ 16 h 1254"/>
                <a:gd name="T70" fmla="*/ 24 w 1347"/>
                <a:gd name="T71" fmla="*/ 17 h 1254"/>
                <a:gd name="T72" fmla="*/ 23 w 1347"/>
                <a:gd name="T73" fmla="*/ 16 h 1254"/>
                <a:gd name="T74" fmla="*/ 23 w 1347"/>
                <a:gd name="T75" fmla="*/ 16 h 1254"/>
                <a:gd name="T76" fmla="*/ 21 w 1347"/>
                <a:gd name="T77" fmla="*/ 15 h 1254"/>
                <a:gd name="T78" fmla="*/ 21 w 1347"/>
                <a:gd name="T79" fmla="*/ 14 h 1254"/>
                <a:gd name="T80" fmla="*/ 18 w 1347"/>
                <a:gd name="T81" fmla="*/ 16 h 1254"/>
                <a:gd name="T82" fmla="*/ 17 w 1347"/>
                <a:gd name="T83" fmla="*/ 18 h 1254"/>
                <a:gd name="T84" fmla="*/ 15 w 1347"/>
                <a:gd name="T85" fmla="*/ 18 h 1254"/>
                <a:gd name="T86" fmla="*/ 14 w 1347"/>
                <a:gd name="T87" fmla="*/ 19 h 1254"/>
                <a:gd name="T88" fmla="*/ 12 w 1347"/>
                <a:gd name="T89" fmla="*/ 19 h 1254"/>
                <a:gd name="T90" fmla="*/ 9 w 1347"/>
                <a:gd name="T91" fmla="*/ 18 h 1254"/>
                <a:gd name="T92" fmla="*/ 7 w 1347"/>
                <a:gd name="T93" fmla="*/ 18 h 1254"/>
                <a:gd name="T94" fmla="*/ 6 w 1347"/>
                <a:gd name="T95" fmla="*/ 15 h 1254"/>
                <a:gd name="T96" fmla="*/ 4 w 1347"/>
                <a:gd name="T97" fmla="*/ 14 h 1254"/>
                <a:gd name="T98" fmla="*/ 4 w 1347"/>
                <a:gd name="T99" fmla="*/ 13 h 1254"/>
                <a:gd name="T100" fmla="*/ 4 w 1347"/>
                <a:gd name="T101" fmla="*/ 13 h 1254"/>
                <a:gd name="T102" fmla="*/ 1 w 1347"/>
                <a:gd name="T103" fmla="*/ 12 h 1254"/>
                <a:gd name="T104" fmla="*/ 1 w 1347"/>
                <a:gd name="T105" fmla="*/ 10 h 1254"/>
                <a:gd name="T106" fmla="*/ 1 w 1347"/>
                <a:gd name="T107" fmla="*/ 9 h 1254"/>
                <a:gd name="T108" fmla="*/ 1 w 1347"/>
                <a:gd name="T109" fmla="*/ 8 h 1254"/>
                <a:gd name="T110" fmla="*/ 3 w 1347"/>
                <a:gd name="T111" fmla="*/ 6 h 12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47"/>
                <a:gd name="T169" fmla="*/ 0 h 1254"/>
                <a:gd name="T170" fmla="*/ 1347 w 1347"/>
                <a:gd name="T171" fmla="*/ 1254 h 12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47" h="1254">
                  <a:moveTo>
                    <a:pt x="1329" y="1"/>
                  </a:moveTo>
                  <a:lnTo>
                    <a:pt x="1330" y="1"/>
                  </a:lnTo>
                  <a:lnTo>
                    <a:pt x="1334" y="0"/>
                  </a:lnTo>
                  <a:lnTo>
                    <a:pt x="1339" y="0"/>
                  </a:lnTo>
                  <a:lnTo>
                    <a:pt x="1344" y="1"/>
                  </a:lnTo>
                  <a:lnTo>
                    <a:pt x="1347" y="6"/>
                  </a:lnTo>
                  <a:lnTo>
                    <a:pt x="1347" y="13"/>
                  </a:lnTo>
                  <a:lnTo>
                    <a:pt x="1345" y="25"/>
                  </a:lnTo>
                  <a:lnTo>
                    <a:pt x="1338" y="43"/>
                  </a:lnTo>
                  <a:lnTo>
                    <a:pt x="1331" y="60"/>
                  </a:lnTo>
                  <a:lnTo>
                    <a:pt x="1328" y="71"/>
                  </a:lnTo>
                  <a:lnTo>
                    <a:pt x="1329" y="78"/>
                  </a:lnTo>
                  <a:lnTo>
                    <a:pt x="1331" y="83"/>
                  </a:lnTo>
                  <a:lnTo>
                    <a:pt x="1335" y="87"/>
                  </a:lnTo>
                  <a:lnTo>
                    <a:pt x="1337" y="93"/>
                  </a:lnTo>
                  <a:lnTo>
                    <a:pt x="1337" y="101"/>
                  </a:lnTo>
                  <a:lnTo>
                    <a:pt x="1335" y="115"/>
                  </a:lnTo>
                  <a:lnTo>
                    <a:pt x="1330" y="130"/>
                  </a:lnTo>
                  <a:lnTo>
                    <a:pt x="1324" y="143"/>
                  </a:lnTo>
                  <a:lnTo>
                    <a:pt x="1319" y="154"/>
                  </a:lnTo>
                  <a:lnTo>
                    <a:pt x="1313" y="164"/>
                  </a:lnTo>
                  <a:lnTo>
                    <a:pt x="1308" y="173"/>
                  </a:lnTo>
                  <a:lnTo>
                    <a:pt x="1305" y="182"/>
                  </a:lnTo>
                  <a:lnTo>
                    <a:pt x="1304" y="192"/>
                  </a:lnTo>
                  <a:lnTo>
                    <a:pt x="1305" y="205"/>
                  </a:lnTo>
                  <a:lnTo>
                    <a:pt x="1308" y="227"/>
                  </a:lnTo>
                  <a:lnTo>
                    <a:pt x="1306" y="248"/>
                  </a:lnTo>
                  <a:lnTo>
                    <a:pt x="1300" y="266"/>
                  </a:lnTo>
                  <a:lnTo>
                    <a:pt x="1292" y="282"/>
                  </a:lnTo>
                  <a:lnTo>
                    <a:pt x="1283" y="296"/>
                  </a:lnTo>
                  <a:lnTo>
                    <a:pt x="1276" y="306"/>
                  </a:lnTo>
                  <a:lnTo>
                    <a:pt x="1270" y="314"/>
                  </a:lnTo>
                  <a:lnTo>
                    <a:pt x="1269" y="319"/>
                  </a:lnTo>
                  <a:lnTo>
                    <a:pt x="1271" y="329"/>
                  </a:lnTo>
                  <a:lnTo>
                    <a:pt x="1273" y="349"/>
                  </a:lnTo>
                  <a:lnTo>
                    <a:pt x="1270" y="379"/>
                  </a:lnTo>
                  <a:lnTo>
                    <a:pt x="1263" y="420"/>
                  </a:lnTo>
                  <a:lnTo>
                    <a:pt x="1274" y="440"/>
                  </a:lnTo>
                  <a:lnTo>
                    <a:pt x="1276" y="465"/>
                  </a:lnTo>
                  <a:lnTo>
                    <a:pt x="1271" y="494"/>
                  </a:lnTo>
                  <a:lnTo>
                    <a:pt x="1263" y="524"/>
                  </a:lnTo>
                  <a:lnTo>
                    <a:pt x="1252" y="552"/>
                  </a:lnTo>
                  <a:lnTo>
                    <a:pt x="1240" y="576"/>
                  </a:lnTo>
                  <a:lnTo>
                    <a:pt x="1230" y="594"/>
                  </a:lnTo>
                  <a:lnTo>
                    <a:pt x="1224" y="604"/>
                  </a:lnTo>
                  <a:lnTo>
                    <a:pt x="1221" y="609"/>
                  </a:lnTo>
                  <a:lnTo>
                    <a:pt x="1215" y="617"/>
                  </a:lnTo>
                  <a:lnTo>
                    <a:pt x="1209" y="625"/>
                  </a:lnTo>
                  <a:lnTo>
                    <a:pt x="1202" y="634"/>
                  </a:lnTo>
                  <a:lnTo>
                    <a:pt x="1195" y="642"/>
                  </a:lnTo>
                  <a:lnTo>
                    <a:pt x="1187" y="647"/>
                  </a:lnTo>
                  <a:lnTo>
                    <a:pt x="1179" y="651"/>
                  </a:lnTo>
                  <a:lnTo>
                    <a:pt x="1170" y="651"/>
                  </a:lnTo>
                  <a:lnTo>
                    <a:pt x="1173" y="660"/>
                  </a:lnTo>
                  <a:lnTo>
                    <a:pt x="1176" y="675"/>
                  </a:lnTo>
                  <a:lnTo>
                    <a:pt x="1176" y="692"/>
                  </a:lnTo>
                  <a:lnTo>
                    <a:pt x="1171" y="707"/>
                  </a:lnTo>
                  <a:lnTo>
                    <a:pt x="1161" y="710"/>
                  </a:lnTo>
                  <a:lnTo>
                    <a:pt x="1154" y="715"/>
                  </a:lnTo>
                  <a:lnTo>
                    <a:pt x="1149" y="723"/>
                  </a:lnTo>
                  <a:lnTo>
                    <a:pt x="1146" y="734"/>
                  </a:lnTo>
                  <a:lnTo>
                    <a:pt x="1142" y="743"/>
                  </a:lnTo>
                  <a:lnTo>
                    <a:pt x="1139" y="751"/>
                  </a:lnTo>
                  <a:lnTo>
                    <a:pt x="1133" y="756"/>
                  </a:lnTo>
                  <a:lnTo>
                    <a:pt x="1125" y="757"/>
                  </a:lnTo>
                  <a:lnTo>
                    <a:pt x="1130" y="773"/>
                  </a:lnTo>
                  <a:lnTo>
                    <a:pt x="1130" y="788"/>
                  </a:lnTo>
                  <a:lnTo>
                    <a:pt x="1126" y="799"/>
                  </a:lnTo>
                  <a:lnTo>
                    <a:pt x="1120" y="811"/>
                  </a:lnTo>
                  <a:lnTo>
                    <a:pt x="1115" y="821"/>
                  </a:lnTo>
                  <a:lnTo>
                    <a:pt x="1109" y="832"/>
                  </a:lnTo>
                  <a:lnTo>
                    <a:pt x="1105" y="842"/>
                  </a:lnTo>
                  <a:lnTo>
                    <a:pt x="1105" y="855"/>
                  </a:lnTo>
                  <a:lnTo>
                    <a:pt x="1097" y="855"/>
                  </a:lnTo>
                  <a:lnTo>
                    <a:pt x="1095" y="859"/>
                  </a:lnTo>
                  <a:lnTo>
                    <a:pt x="1095" y="864"/>
                  </a:lnTo>
                  <a:lnTo>
                    <a:pt x="1096" y="866"/>
                  </a:lnTo>
                  <a:lnTo>
                    <a:pt x="1094" y="866"/>
                  </a:lnTo>
                  <a:lnTo>
                    <a:pt x="1089" y="866"/>
                  </a:lnTo>
                  <a:lnTo>
                    <a:pt x="1082" y="866"/>
                  </a:lnTo>
                  <a:lnTo>
                    <a:pt x="1074" y="867"/>
                  </a:lnTo>
                  <a:lnTo>
                    <a:pt x="1066" y="869"/>
                  </a:lnTo>
                  <a:lnTo>
                    <a:pt x="1061" y="871"/>
                  </a:lnTo>
                  <a:lnTo>
                    <a:pt x="1057" y="874"/>
                  </a:lnTo>
                  <a:lnTo>
                    <a:pt x="1058" y="879"/>
                  </a:lnTo>
                  <a:lnTo>
                    <a:pt x="1061" y="894"/>
                  </a:lnTo>
                  <a:lnTo>
                    <a:pt x="1058" y="913"/>
                  </a:lnTo>
                  <a:lnTo>
                    <a:pt x="1052" y="931"/>
                  </a:lnTo>
                  <a:lnTo>
                    <a:pt x="1047" y="935"/>
                  </a:lnTo>
                  <a:lnTo>
                    <a:pt x="1040" y="935"/>
                  </a:lnTo>
                  <a:lnTo>
                    <a:pt x="1033" y="941"/>
                  </a:lnTo>
                  <a:lnTo>
                    <a:pt x="1026" y="947"/>
                  </a:lnTo>
                  <a:lnTo>
                    <a:pt x="1024" y="950"/>
                  </a:lnTo>
                  <a:lnTo>
                    <a:pt x="1025" y="954"/>
                  </a:lnTo>
                  <a:lnTo>
                    <a:pt x="1026" y="962"/>
                  </a:lnTo>
                  <a:lnTo>
                    <a:pt x="1025" y="971"/>
                  </a:lnTo>
                  <a:lnTo>
                    <a:pt x="1019" y="978"/>
                  </a:lnTo>
                  <a:lnTo>
                    <a:pt x="1013" y="981"/>
                  </a:lnTo>
                  <a:lnTo>
                    <a:pt x="1007" y="986"/>
                  </a:lnTo>
                  <a:lnTo>
                    <a:pt x="1001" y="992"/>
                  </a:lnTo>
                  <a:lnTo>
                    <a:pt x="993" y="999"/>
                  </a:lnTo>
                  <a:lnTo>
                    <a:pt x="986" y="1007"/>
                  </a:lnTo>
                  <a:lnTo>
                    <a:pt x="979" y="1014"/>
                  </a:lnTo>
                  <a:lnTo>
                    <a:pt x="972" y="1019"/>
                  </a:lnTo>
                  <a:lnTo>
                    <a:pt x="966" y="1025"/>
                  </a:lnTo>
                  <a:lnTo>
                    <a:pt x="961" y="1031"/>
                  </a:lnTo>
                  <a:lnTo>
                    <a:pt x="958" y="1037"/>
                  </a:lnTo>
                  <a:lnTo>
                    <a:pt x="954" y="1042"/>
                  </a:lnTo>
                  <a:lnTo>
                    <a:pt x="951" y="1048"/>
                  </a:lnTo>
                  <a:lnTo>
                    <a:pt x="948" y="1054"/>
                  </a:lnTo>
                  <a:lnTo>
                    <a:pt x="942" y="1060"/>
                  </a:lnTo>
                  <a:lnTo>
                    <a:pt x="935" y="1064"/>
                  </a:lnTo>
                  <a:lnTo>
                    <a:pt x="926" y="1068"/>
                  </a:lnTo>
                  <a:lnTo>
                    <a:pt x="921" y="1087"/>
                  </a:lnTo>
                  <a:lnTo>
                    <a:pt x="915" y="1101"/>
                  </a:lnTo>
                  <a:lnTo>
                    <a:pt x="908" y="1109"/>
                  </a:lnTo>
                  <a:lnTo>
                    <a:pt x="901" y="1113"/>
                  </a:lnTo>
                  <a:lnTo>
                    <a:pt x="898" y="1114"/>
                  </a:lnTo>
                  <a:lnTo>
                    <a:pt x="893" y="1115"/>
                  </a:lnTo>
                  <a:lnTo>
                    <a:pt x="889" y="1116"/>
                  </a:lnTo>
                  <a:lnTo>
                    <a:pt x="884" y="1121"/>
                  </a:lnTo>
                  <a:lnTo>
                    <a:pt x="877" y="1125"/>
                  </a:lnTo>
                  <a:lnTo>
                    <a:pt x="870" y="1133"/>
                  </a:lnTo>
                  <a:lnTo>
                    <a:pt x="861" y="1144"/>
                  </a:lnTo>
                  <a:lnTo>
                    <a:pt x="851" y="1157"/>
                  </a:lnTo>
                  <a:lnTo>
                    <a:pt x="840" y="1168"/>
                  </a:lnTo>
                  <a:lnTo>
                    <a:pt x="833" y="1174"/>
                  </a:lnTo>
                  <a:lnTo>
                    <a:pt x="828" y="1176"/>
                  </a:lnTo>
                  <a:lnTo>
                    <a:pt x="824" y="1175"/>
                  </a:lnTo>
                  <a:lnTo>
                    <a:pt x="821" y="1175"/>
                  </a:lnTo>
                  <a:lnTo>
                    <a:pt x="817" y="1175"/>
                  </a:lnTo>
                  <a:lnTo>
                    <a:pt x="815" y="1177"/>
                  </a:lnTo>
                  <a:lnTo>
                    <a:pt x="812" y="1184"/>
                  </a:lnTo>
                  <a:lnTo>
                    <a:pt x="806" y="1195"/>
                  </a:lnTo>
                  <a:lnTo>
                    <a:pt x="798" y="1206"/>
                  </a:lnTo>
                  <a:lnTo>
                    <a:pt x="787" y="1218"/>
                  </a:lnTo>
                  <a:lnTo>
                    <a:pt x="775" y="1229"/>
                  </a:lnTo>
                  <a:lnTo>
                    <a:pt x="762" y="1241"/>
                  </a:lnTo>
                  <a:lnTo>
                    <a:pt x="749" y="1249"/>
                  </a:lnTo>
                  <a:lnTo>
                    <a:pt x="738" y="1253"/>
                  </a:lnTo>
                  <a:lnTo>
                    <a:pt x="729" y="1254"/>
                  </a:lnTo>
                  <a:lnTo>
                    <a:pt x="726" y="1245"/>
                  </a:lnTo>
                  <a:lnTo>
                    <a:pt x="726" y="1229"/>
                  </a:lnTo>
                  <a:lnTo>
                    <a:pt x="731" y="1211"/>
                  </a:lnTo>
                  <a:lnTo>
                    <a:pt x="747" y="1195"/>
                  </a:lnTo>
                  <a:lnTo>
                    <a:pt x="749" y="1151"/>
                  </a:lnTo>
                  <a:lnTo>
                    <a:pt x="757" y="1125"/>
                  </a:lnTo>
                  <a:lnTo>
                    <a:pt x="766" y="1114"/>
                  </a:lnTo>
                  <a:lnTo>
                    <a:pt x="770" y="1110"/>
                  </a:lnTo>
                  <a:lnTo>
                    <a:pt x="770" y="1105"/>
                  </a:lnTo>
                  <a:lnTo>
                    <a:pt x="769" y="1091"/>
                  </a:lnTo>
                  <a:lnTo>
                    <a:pt x="771" y="1071"/>
                  </a:lnTo>
                  <a:lnTo>
                    <a:pt x="777" y="1051"/>
                  </a:lnTo>
                  <a:lnTo>
                    <a:pt x="764" y="1040"/>
                  </a:lnTo>
                  <a:lnTo>
                    <a:pt x="760" y="1029"/>
                  </a:lnTo>
                  <a:lnTo>
                    <a:pt x="762" y="1016"/>
                  </a:lnTo>
                  <a:lnTo>
                    <a:pt x="767" y="1003"/>
                  </a:lnTo>
                  <a:lnTo>
                    <a:pt x="774" y="991"/>
                  </a:lnTo>
                  <a:lnTo>
                    <a:pt x="779" y="979"/>
                  </a:lnTo>
                  <a:lnTo>
                    <a:pt x="783" y="966"/>
                  </a:lnTo>
                  <a:lnTo>
                    <a:pt x="783" y="955"/>
                  </a:lnTo>
                  <a:lnTo>
                    <a:pt x="793" y="943"/>
                  </a:lnTo>
                  <a:lnTo>
                    <a:pt x="800" y="928"/>
                  </a:lnTo>
                  <a:lnTo>
                    <a:pt x="806" y="911"/>
                  </a:lnTo>
                  <a:lnTo>
                    <a:pt x="809" y="894"/>
                  </a:lnTo>
                  <a:lnTo>
                    <a:pt x="813" y="878"/>
                  </a:lnTo>
                  <a:lnTo>
                    <a:pt x="816" y="865"/>
                  </a:lnTo>
                  <a:lnTo>
                    <a:pt x="822" y="856"/>
                  </a:lnTo>
                  <a:lnTo>
                    <a:pt x="831" y="852"/>
                  </a:lnTo>
                  <a:lnTo>
                    <a:pt x="847" y="852"/>
                  </a:lnTo>
                  <a:lnTo>
                    <a:pt x="860" y="849"/>
                  </a:lnTo>
                  <a:lnTo>
                    <a:pt x="868" y="844"/>
                  </a:lnTo>
                  <a:lnTo>
                    <a:pt x="873" y="837"/>
                  </a:lnTo>
                  <a:lnTo>
                    <a:pt x="872" y="831"/>
                  </a:lnTo>
                  <a:lnTo>
                    <a:pt x="867" y="822"/>
                  </a:lnTo>
                  <a:lnTo>
                    <a:pt x="858" y="817"/>
                  </a:lnTo>
                  <a:lnTo>
                    <a:pt x="843" y="811"/>
                  </a:lnTo>
                  <a:lnTo>
                    <a:pt x="850" y="786"/>
                  </a:lnTo>
                  <a:lnTo>
                    <a:pt x="852" y="764"/>
                  </a:lnTo>
                  <a:lnTo>
                    <a:pt x="850" y="746"/>
                  </a:lnTo>
                  <a:lnTo>
                    <a:pt x="846" y="731"/>
                  </a:lnTo>
                  <a:lnTo>
                    <a:pt x="842" y="720"/>
                  </a:lnTo>
                  <a:lnTo>
                    <a:pt x="839" y="711"/>
                  </a:lnTo>
                  <a:lnTo>
                    <a:pt x="839" y="703"/>
                  </a:lnTo>
                  <a:lnTo>
                    <a:pt x="845" y="697"/>
                  </a:lnTo>
                  <a:lnTo>
                    <a:pt x="851" y="691"/>
                  </a:lnTo>
                  <a:lnTo>
                    <a:pt x="852" y="685"/>
                  </a:lnTo>
                  <a:lnTo>
                    <a:pt x="848" y="680"/>
                  </a:lnTo>
                  <a:lnTo>
                    <a:pt x="844" y="675"/>
                  </a:lnTo>
                  <a:lnTo>
                    <a:pt x="838" y="670"/>
                  </a:lnTo>
                  <a:lnTo>
                    <a:pt x="832" y="667"/>
                  </a:lnTo>
                  <a:lnTo>
                    <a:pt x="828" y="665"/>
                  </a:lnTo>
                  <a:lnTo>
                    <a:pt x="827" y="663"/>
                  </a:lnTo>
                  <a:lnTo>
                    <a:pt x="827" y="659"/>
                  </a:lnTo>
                  <a:lnTo>
                    <a:pt x="823" y="650"/>
                  </a:lnTo>
                  <a:lnTo>
                    <a:pt x="814" y="642"/>
                  </a:lnTo>
                  <a:lnTo>
                    <a:pt x="795" y="643"/>
                  </a:lnTo>
                  <a:lnTo>
                    <a:pt x="789" y="622"/>
                  </a:lnTo>
                  <a:lnTo>
                    <a:pt x="787" y="608"/>
                  </a:lnTo>
                  <a:lnTo>
                    <a:pt x="789" y="601"/>
                  </a:lnTo>
                  <a:lnTo>
                    <a:pt x="792" y="596"/>
                  </a:lnTo>
                  <a:lnTo>
                    <a:pt x="795" y="589"/>
                  </a:lnTo>
                  <a:lnTo>
                    <a:pt x="799" y="578"/>
                  </a:lnTo>
                  <a:lnTo>
                    <a:pt x="801" y="561"/>
                  </a:lnTo>
                  <a:lnTo>
                    <a:pt x="800" y="533"/>
                  </a:lnTo>
                  <a:lnTo>
                    <a:pt x="795" y="506"/>
                  </a:lnTo>
                  <a:lnTo>
                    <a:pt x="791" y="488"/>
                  </a:lnTo>
                  <a:lnTo>
                    <a:pt x="785" y="480"/>
                  </a:lnTo>
                  <a:lnTo>
                    <a:pt x="779" y="480"/>
                  </a:lnTo>
                  <a:lnTo>
                    <a:pt x="775" y="485"/>
                  </a:lnTo>
                  <a:lnTo>
                    <a:pt x="771" y="493"/>
                  </a:lnTo>
                  <a:lnTo>
                    <a:pt x="770" y="503"/>
                  </a:lnTo>
                  <a:lnTo>
                    <a:pt x="772" y="513"/>
                  </a:lnTo>
                  <a:lnTo>
                    <a:pt x="771" y="514"/>
                  </a:lnTo>
                  <a:lnTo>
                    <a:pt x="767" y="516"/>
                  </a:lnTo>
                  <a:lnTo>
                    <a:pt x="763" y="517"/>
                  </a:lnTo>
                  <a:lnTo>
                    <a:pt x="761" y="514"/>
                  </a:lnTo>
                  <a:lnTo>
                    <a:pt x="757" y="508"/>
                  </a:lnTo>
                  <a:lnTo>
                    <a:pt x="752" y="501"/>
                  </a:lnTo>
                  <a:lnTo>
                    <a:pt x="746" y="495"/>
                  </a:lnTo>
                  <a:lnTo>
                    <a:pt x="739" y="493"/>
                  </a:lnTo>
                  <a:lnTo>
                    <a:pt x="736" y="481"/>
                  </a:lnTo>
                  <a:lnTo>
                    <a:pt x="731" y="477"/>
                  </a:lnTo>
                  <a:lnTo>
                    <a:pt x="726" y="478"/>
                  </a:lnTo>
                  <a:lnTo>
                    <a:pt x="721" y="483"/>
                  </a:lnTo>
                  <a:lnTo>
                    <a:pt x="715" y="490"/>
                  </a:lnTo>
                  <a:lnTo>
                    <a:pt x="709" y="496"/>
                  </a:lnTo>
                  <a:lnTo>
                    <a:pt x="706" y="503"/>
                  </a:lnTo>
                  <a:lnTo>
                    <a:pt x="702" y="508"/>
                  </a:lnTo>
                  <a:lnTo>
                    <a:pt x="694" y="506"/>
                  </a:lnTo>
                  <a:lnTo>
                    <a:pt x="684" y="492"/>
                  </a:lnTo>
                  <a:lnTo>
                    <a:pt x="674" y="476"/>
                  </a:lnTo>
                  <a:lnTo>
                    <a:pt x="671" y="469"/>
                  </a:lnTo>
                  <a:lnTo>
                    <a:pt x="669" y="471"/>
                  </a:lnTo>
                  <a:lnTo>
                    <a:pt x="664" y="473"/>
                  </a:lnTo>
                  <a:lnTo>
                    <a:pt x="659" y="476"/>
                  </a:lnTo>
                  <a:lnTo>
                    <a:pt x="658" y="472"/>
                  </a:lnTo>
                  <a:lnTo>
                    <a:pt x="657" y="463"/>
                  </a:lnTo>
                  <a:lnTo>
                    <a:pt x="653" y="453"/>
                  </a:lnTo>
                  <a:lnTo>
                    <a:pt x="646" y="443"/>
                  </a:lnTo>
                  <a:lnTo>
                    <a:pt x="643" y="440"/>
                  </a:lnTo>
                  <a:lnTo>
                    <a:pt x="628" y="450"/>
                  </a:lnTo>
                  <a:lnTo>
                    <a:pt x="601" y="458"/>
                  </a:lnTo>
                  <a:lnTo>
                    <a:pt x="579" y="471"/>
                  </a:lnTo>
                  <a:lnTo>
                    <a:pt x="562" y="487"/>
                  </a:lnTo>
                  <a:lnTo>
                    <a:pt x="548" y="503"/>
                  </a:lnTo>
                  <a:lnTo>
                    <a:pt x="538" y="518"/>
                  </a:lnTo>
                  <a:lnTo>
                    <a:pt x="533" y="532"/>
                  </a:lnTo>
                  <a:lnTo>
                    <a:pt x="530" y="541"/>
                  </a:lnTo>
                  <a:lnTo>
                    <a:pt x="529" y="545"/>
                  </a:lnTo>
                  <a:lnTo>
                    <a:pt x="525" y="549"/>
                  </a:lnTo>
                  <a:lnTo>
                    <a:pt x="515" y="557"/>
                  </a:lnTo>
                  <a:lnTo>
                    <a:pt x="505" y="563"/>
                  </a:lnTo>
                  <a:lnTo>
                    <a:pt x="498" y="559"/>
                  </a:lnTo>
                  <a:lnTo>
                    <a:pt x="492" y="551"/>
                  </a:lnTo>
                  <a:lnTo>
                    <a:pt x="484" y="548"/>
                  </a:lnTo>
                  <a:lnTo>
                    <a:pt x="477" y="551"/>
                  </a:lnTo>
                  <a:lnTo>
                    <a:pt x="474" y="557"/>
                  </a:lnTo>
                  <a:lnTo>
                    <a:pt x="472" y="567"/>
                  </a:lnTo>
                  <a:lnTo>
                    <a:pt x="465" y="576"/>
                  </a:lnTo>
                  <a:lnTo>
                    <a:pt x="459" y="583"/>
                  </a:lnTo>
                  <a:lnTo>
                    <a:pt x="456" y="586"/>
                  </a:lnTo>
                  <a:lnTo>
                    <a:pt x="453" y="585"/>
                  </a:lnTo>
                  <a:lnTo>
                    <a:pt x="445" y="584"/>
                  </a:lnTo>
                  <a:lnTo>
                    <a:pt x="435" y="583"/>
                  </a:lnTo>
                  <a:lnTo>
                    <a:pt x="421" y="581"/>
                  </a:lnTo>
                  <a:lnTo>
                    <a:pt x="405" y="579"/>
                  </a:lnTo>
                  <a:lnTo>
                    <a:pt x="390" y="578"/>
                  </a:lnTo>
                  <a:lnTo>
                    <a:pt x="374" y="578"/>
                  </a:lnTo>
                  <a:lnTo>
                    <a:pt x="360" y="581"/>
                  </a:lnTo>
                  <a:lnTo>
                    <a:pt x="338" y="600"/>
                  </a:lnTo>
                  <a:lnTo>
                    <a:pt x="318" y="606"/>
                  </a:lnTo>
                  <a:lnTo>
                    <a:pt x="302" y="599"/>
                  </a:lnTo>
                  <a:lnTo>
                    <a:pt x="288" y="585"/>
                  </a:lnTo>
                  <a:lnTo>
                    <a:pt x="278" y="568"/>
                  </a:lnTo>
                  <a:lnTo>
                    <a:pt x="270" y="551"/>
                  </a:lnTo>
                  <a:lnTo>
                    <a:pt x="265" y="538"/>
                  </a:lnTo>
                  <a:lnTo>
                    <a:pt x="264" y="532"/>
                  </a:lnTo>
                  <a:lnTo>
                    <a:pt x="261" y="534"/>
                  </a:lnTo>
                  <a:lnTo>
                    <a:pt x="252" y="541"/>
                  </a:lnTo>
                  <a:lnTo>
                    <a:pt x="238" y="548"/>
                  </a:lnTo>
                  <a:lnTo>
                    <a:pt x="223" y="554"/>
                  </a:lnTo>
                  <a:lnTo>
                    <a:pt x="207" y="555"/>
                  </a:lnTo>
                  <a:lnTo>
                    <a:pt x="193" y="551"/>
                  </a:lnTo>
                  <a:lnTo>
                    <a:pt x="181" y="538"/>
                  </a:lnTo>
                  <a:lnTo>
                    <a:pt x="176" y="513"/>
                  </a:lnTo>
                  <a:lnTo>
                    <a:pt x="171" y="485"/>
                  </a:lnTo>
                  <a:lnTo>
                    <a:pt x="164" y="465"/>
                  </a:lnTo>
                  <a:lnTo>
                    <a:pt x="155" y="453"/>
                  </a:lnTo>
                  <a:lnTo>
                    <a:pt x="146" y="445"/>
                  </a:lnTo>
                  <a:lnTo>
                    <a:pt x="137" y="441"/>
                  </a:lnTo>
                  <a:lnTo>
                    <a:pt x="129" y="440"/>
                  </a:lnTo>
                  <a:lnTo>
                    <a:pt x="125" y="440"/>
                  </a:lnTo>
                  <a:lnTo>
                    <a:pt x="123" y="440"/>
                  </a:lnTo>
                  <a:lnTo>
                    <a:pt x="121" y="424"/>
                  </a:lnTo>
                  <a:lnTo>
                    <a:pt x="123" y="423"/>
                  </a:lnTo>
                  <a:lnTo>
                    <a:pt x="126" y="418"/>
                  </a:lnTo>
                  <a:lnTo>
                    <a:pt x="128" y="415"/>
                  </a:lnTo>
                  <a:lnTo>
                    <a:pt x="126" y="412"/>
                  </a:lnTo>
                  <a:lnTo>
                    <a:pt x="120" y="409"/>
                  </a:lnTo>
                  <a:lnTo>
                    <a:pt x="114" y="402"/>
                  </a:lnTo>
                  <a:lnTo>
                    <a:pt x="111" y="396"/>
                  </a:lnTo>
                  <a:lnTo>
                    <a:pt x="110" y="394"/>
                  </a:lnTo>
                  <a:lnTo>
                    <a:pt x="110" y="393"/>
                  </a:lnTo>
                  <a:lnTo>
                    <a:pt x="108" y="389"/>
                  </a:lnTo>
                  <a:lnTo>
                    <a:pt x="104" y="386"/>
                  </a:lnTo>
                  <a:lnTo>
                    <a:pt x="98" y="380"/>
                  </a:lnTo>
                  <a:lnTo>
                    <a:pt x="89" y="375"/>
                  </a:lnTo>
                  <a:lnTo>
                    <a:pt x="78" y="371"/>
                  </a:lnTo>
                  <a:lnTo>
                    <a:pt x="61" y="367"/>
                  </a:lnTo>
                  <a:lnTo>
                    <a:pt x="42" y="365"/>
                  </a:lnTo>
                  <a:lnTo>
                    <a:pt x="25" y="363"/>
                  </a:lnTo>
                  <a:lnTo>
                    <a:pt x="16" y="358"/>
                  </a:lnTo>
                  <a:lnTo>
                    <a:pt x="14" y="351"/>
                  </a:lnTo>
                  <a:lnTo>
                    <a:pt x="15" y="343"/>
                  </a:lnTo>
                  <a:lnTo>
                    <a:pt x="20" y="335"/>
                  </a:lnTo>
                  <a:lnTo>
                    <a:pt x="23" y="327"/>
                  </a:lnTo>
                  <a:lnTo>
                    <a:pt x="26" y="320"/>
                  </a:lnTo>
                  <a:lnTo>
                    <a:pt x="23" y="316"/>
                  </a:lnTo>
                  <a:lnTo>
                    <a:pt x="13" y="308"/>
                  </a:lnTo>
                  <a:lnTo>
                    <a:pt x="8" y="301"/>
                  </a:lnTo>
                  <a:lnTo>
                    <a:pt x="7" y="295"/>
                  </a:lnTo>
                  <a:lnTo>
                    <a:pt x="7" y="290"/>
                  </a:lnTo>
                  <a:lnTo>
                    <a:pt x="8" y="284"/>
                  </a:lnTo>
                  <a:lnTo>
                    <a:pt x="8" y="280"/>
                  </a:lnTo>
                  <a:lnTo>
                    <a:pt x="6" y="274"/>
                  </a:lnTo>
                  <a:lnTo>
                    <a:pt x="0" y="268"/>
                  </a:lnTo>
                  <a:lnTo>
                    <a:pt x="5" y="266"/>
                  </a:lnTo>
                  <a:lnTo>
                    <a:pt x="15" y="259"/>
                  </a:lnTo>
                  <a:lnTo>
                    <a:pt x="26" y="249"/>
                  </a:lnTo>
                  <a:lnTo>
                    <a:pt x="30" y="236"/>
                  </a:lnTo>
                  <a:lnTo>
                    <a:pt x="31" y="223"/>
                  </a:lnTo>
                  <a:lnTo>
                    <a:pt x="36" y="213"/>
                  </a:lnTo>
                  <a:lnTo>
                    <a:pt x="45" y="207"/>
                  </a:lnTo>
                  <a:lnTo>
                    <a:pt x="60" y="208"/>
                  </a:lnTo>
                  <a:lnTo>
                    <a:pt x="74" y="189"/>
                  </a:lnTo>
                  <a:lnTo>
                    <a:pt x="74" y="173"/>
                  </a:lnTo>
                  <a:lnTo>
                    <a:pt x="70" y="160"/>
                  </a:lnTo>
                  <a:lnTo>
                    <a:pt x="68" y="151"/>
                  </a:lnTo>
                  <a:lnTo>
                    <a:pt x="1329"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07" name="Freeform 69"/>
            <p:cNvSpPr>
              <a:spLocks/>
            </p:cNvSpPr>
            <p:nvPr/>
          </p:nvSpPr>
          <p:spPr bwMode="auto">
            <a:xfrm>
              <a:off x="3053" y="2553"/>
              <a:ext cx="665" cy="391"/>
            </a:xfrm>
            <a:custGeom>
              <a:avLst/>
              <a:gdLst>
                <a:gd name="T0" fmla="*/ 29 w 1330"/>
                <a:gd name="T1" fmla="*/ 1 h 782"/>
                <a:gd name="T2" fmla="*/ 29 w 1330"/>
                <a:gd name="T3" fmla="*/ 2 h 782"/>
                <a:gd name="T4" fmla="*/ 28 w 1330"/>
                <a:gd name="T5" fmla="*/ 2 h 782"/>
                <a:gd name="T6" fmla="*/ 27 w 1330"/>
                <a:gd name="T7" fmla="*/ 2 h 782"/>
                <a:gd name="T8" fmla="*/ 27 w 1330"/>
                <a:gd name="T9" fmla="*/ 2 h 782"/>
                <a:gd name="T10" fmla="*/ 26 w 1330"/>
                <a:gd name="T11" fmla="*/ 3 h 782"/>
                <a:gd name="T12" fmla="*/ 25 w 1330"/>
                <a:gd name="T13" fmla="*/ 3 h 782"/>
                <a:gd name="T14" fmla="*/ 24 w 1330"/>
                <a:gd name="T15" fmla="*/ 3 h 782"/>
                <a:gd name="T16" fmla="*/ 24 w 1330"/>
                <a:gd name="T17" fmla="*/ 3 h 782"/>
                <a:gd name="T18" fmla="*/ 24 w 1330"/>
                <a:gd name="T19" fmla="*/ 5 h 782"/>
                <a:gd name="T20" fmla="*/ 23 w 1330"/>
                <a:gd name="T21" fmla="*/ 6 h 782"/>
                <a:gd name="T22" fmla="*/ 21 w 1330"/>
                <a:gd name="T23" fmla="*/ 6 h 782"/>
                <a:gd name="T24" fmla="*/ 21 w 1330"/>
                <a:gd name="T25" fmla="*/ 5 h 782"/>
                <a:gd name="T26" fmla="*/ 21 w 1330"/>
                <a:gd name="T27" fmla="*/ 5 h 782"/>
                <a:gd name="T28" fmla="*/ 20 w 1330"/>
                <a:gd name="T29" fmla="*/ 6 h 782"/>
                <a:gd name="T30" fmla="*/ 19 w 1330"/>
                <a:gd name="T31" fmla="*/ 6 h 782"/>
                <a:gd name="T32" fmla="*/ 19 w 1330"/>
                <a:gd name="T33" fmla="*/ 5 h 782"/>
                <a:gd name="T34" fmla="*/ 19 w 1330"/>
                <a:gd name="T35" fmla="*/ 3 h 782"/>
                <a:gd name="T36" fmla="*/ 17 w 1330"/>
                <a:gd name="T37" fmla="*/ 3 h 782"/>
                <a:gd name="T38" fmla="*/ 15 w 1330"/>
                <a:gd name="T39" fmla="*/ 3 h 782"/>
                <a:gd name="T40" fmla="*/ 14 w 1330"/>
                <a:gd name="T41" fmla="*/ 3 h 782"/>
                <a:gd name="T42" fmla="*/ 13 w 1330"/>
                <a:gd name="T43" fmla="*/ 3 h 782"/>
                <a:gd name="T44" fmla="*/ 12 w 1330"/>
                <a:gd name="T45" fmla="*/ 5 h 782"/>
                <a:gd name="T46" fmla="*/ 11 w 1330"/>
                <a:gd name="T47" fmla="*/ 6 h 782"/>
                <a:gd name="T48" fmla="*/ 10 w 1330"/>
                <a:gd name="T49" fmla="*/ 6 h 782"/>
                <a:gd name="T50" fmla="*/ 10 w 1330"/>
                <a:gd name="T51" fmla="*/ 6 h 782"/>
                <a:gd name="T52" fmla="*/ 10 w 1330"/>
                <a:gd name="T53" fmla="*/ 6 h 782"/>
                <a:gd name="T54" fmla="*/ 10 w 1330"/>
                <a:gd name="T55" fmla="*/ 7 h 782"/>
                <a:gd name="T56" fmla="*/ 9 w 1330"/>
                <a:gd name="T57" fmla="*/ 7 h 782"/>
                <a:gd name="T58" fmla="*/ 6 w 1330"/>
                <a:gd name="T59" fmla="*/ 7 h 782"/>
                <a:gd name="T60" fmla="*/ 5 w 1330"/>
                <a:gd name="T61" fmla="*/ 9 h 782"/>
                <a:gd name="T62" fmla="*/ 5 w 1330"/>
                <a:gd name="T63" fmla="*/ 10 h 782"/>
                <a:gd name="T64" fmla="*/ 5 w 1330"/>
                <a:gd name="T65" fmla="*/ 12 h 782"/>
                <a:gd name="T66" fmla="*/ 3 w 1330"/>
                <a:gd name="T67" fmla="*/ 14 h 782"/>
                <a:gd name="T68" fmla="*/ 3 w 1330"/>
                <a:gd name="T69" fmla="*/ 15 h 782"/>
                <a:gd name="T70" fmla="*/ 3 w 1330"/>
                <a:gd name="T71" fmla="*/ 15 h 782"/>
                <a:gd name="T72" fmla="*/ 1 w 1330"/>
                <a:gd name="T73" fmla="*/ 18 h 782"/>
                <a:gd name="T74" fmla="*/ 1 w 1330"/>
                <a:gd name="T75" fmla="*/ 21 h 782"/>
                <a:gd name="T76" fmla="*/ 1 w 1330"/>
                <a:gd name="T77" fmla="*/ 24 h 782"/>
                <a:gd name="T78" fmla="*/ 41 w 1330"/>
                <a:gd name="T79" fmla="*/ 19 h 782"/>
                <a:gd name="T80" fmla="*/ 42 w 1330"/>
                <a:gd name="T81" fmla="*/ 18 h 782"/>
                <a:gd name="T82" fmla="*/ 41 w 1330"/>
                <a:gd name="T83" fmla="*/ 17 h 782"/>
                <a:gd name="T84" fmla="*/ 42 w 1330"/>
                <a:gd name="T85" fmla="*/ 14 h 782"/>
                <a:gd name="T86" fmla="*/ 42 w 1330"/>
                <a:gd name="T87" fmla="*/ 13 h 782"/>
                <a:gd name="T88" fmla="*/ 42 w 1330"/>
                <a:gd name="T89" fmla="*/ 12 h 782"/>
                <a:gd name="T90" fmla="*/ 41 w 1330"/>
                <a:gd name="T91" fmla="*/ 12 h 782"/>
                <a:gd name="T92" fmla="*/ 41 w 1330"/>
                <a:gd name="T93" fmla="*/ 13 h 782"/>
                <a:gd name="T94" fmla="*/ 40 w 1330"/>
                <a:gd name="T95" fmla="*/ 13 h 782"/>
                <a:gd name="T96" fmla="*/ 40 w 1330"/>
                <a:gd name="T97" fmla="*/ 12 h 782"/>
                <a:gd name="T98" fmla="*/ 39 w 1330"/>
                <a:gd name="T99" fmla="*/ 12 h 782"/>
                <a:gd name="T100" fmla="*/ 38 w 1330"/>
                <a:gd name="T101" fmla="*/ 12 h 782"/>
                <a:gd name="T102" fmla="*/ 38 w 1330"/>
                <a:gd name="T103" fmla="*/ 11 h 782"/>
                <a:gd name="T104" fmla="*/ 38 w 1330"/>
                <a:gd name="T105" fmla="*/ 10 h 782"/>
                <a:gd name="T106" fmla="*/ 36 w 1330"/>
                <a:gd name="T107" fmla="*/ 9 h 782"/>
                <a:gd name="T108" fmla="*/ 36 w 1330"/>
                <a:gd name="T109" fmla="*/ 7 h 782"/>
                <a:gd name="T110" fmla="*/ 35 w 1330"/>
                <a:gd name="T111" fmla="*/ 6 h 782"/>
                <a:gd name="T112" fmla="*/ 35 w 1330"/>
                <a:gd name="T113" fmla="*/ 6 h 782"/>
                <a:gd name="T114" fmla="*/ 34 w 1330"/>
                <a:gd name="T115" fmla="*/ 6 h 782"/>
                <a:gd name="T116" fmla="*/ 34 w 1330"/>
                <a:gd name="T117" fmla="*/ 5 h 782"/>
                <a:gd name="T118" fmla="*/ 33 w 1330"/>
                <a:gd name="T119" fmla="*/ 5 h 782"/>
                <a:gd name="T120" fmla="*/ 32 w 1330"/>
                <a:gd name="T121" fmla="*/ 3 h 782"/>
                <a:gd name="T122" fmla="*/ 31 w 1330"/>
                <a:gd name="T123" fmla="*/ 3 h 7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30"/>
                <a:gd name="T187" fmla="*/ 0 h 782"/>
                <a:gd name="T188" fmla="*/ 1330 w 1330"/>
                <a:gd name="T189" fmla="*/ 782 h 7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30" h="782">
                  <a:moveTo>
                    <a:pt x="974" y="0"/>
                  </a:moveTo>
                  <a:lnTo>
                    <a:pt x="962" y="3"/>
                  </a:lnTo>
                  <a:lnTo>
                    <a:pt x="959" y="8"/>
                  </a:lnTo>
                  <a:lnTo>
                    <a:pt x="959" y="13"/>
                  </a:lnTo>
                  <a:lnTo>
                    <a:pt x="961" y="19"/>
                  </a:lnTo>
                  <a:lnTo>
                    <a:pt x="962" y="26"/>
                  </a:lnTo>
                  <a:lnTo>
                    <a:pt x="959" y="33"/>
                  </a:lnTo>
                  <a:lnTo>
                    <a:pt x="948" y="38"/>
                  </a:lnTo>
                  <a:lnTo>
                    <a:pt x="929" y="42"/>
                  </a:lnTo>
                  <a:lnTo>
                    <a:pt x="923" y="49"/>
                  </a:lnTo>
                  <a:lnTo>
                    <a:pt x="917" y="54"/>
                  </a:lnTo>
                  <a:lnTo>
                    <a:pt x="910" y="55"/>
                  </a:lnTo>
                  <a:lnTo>
                    <a:pt x="904" y="55"/>
                  </a:lnTo>
                  <a:lnTo>
                    <a:pt x="899" y="54"/>
                  </a:lnTo>
                  <a:lnTo>
                    <a:pt x="894" y="53"/>
                  </a:lnTo>
                  <a:lnTo>
                    <a:pt x="891" y="51"/>
                  </a:lnTo>
                  <a:lnTo>
                    <a:pt x="889" y="50"/>
                  </a:lnTo>
                  <a:lnTo>
                    <a:pt x="889" y="51"/>
                  </a:lnTo>
                  <a:lnTo>
                    <a:pt x="891" y="55"/>
                  </a:lnTo>
                  <a:lnTo>
                    <a:pt x="889" y="58"/>
                  </a:lnTo>
                  <a:lnTo>
                    <a:pt x="886" y="63"/>
                  </a:lnTo>
                  <a:lnTo>
                    <a:pt x="878" y="66"/>
                  </a:lnTo>
                  <a:lnTo>
                    <a:pt x="865" y="69"/>
                  </a:lnTo>
                  <a:lnTo>
                    <a:pt x="847" y="69"/>
                  </a:lnTo>
                  <a:lnTo>
                    <a:pt x="820" y="65"/>
                  </a:lnTo>
                  <a:lnTo>
                    <a:pt x="817" y="76"/>
                  </a:lnTo>
                  <a:lnTo>
                    <a:pt x="811" y="83"/>
                  </a:lnTo>
                  <a:lnTo>
                    <a:pt x="802" y="86"/>
                  </a:lnTo>
                  <a:lnTo>
                    <a:pt x="793" y="88"/>
                  </a:lnTo>
                  <a:lnTo>
                    <a:pt x="783" y="89"/>
                  </a:lnTo>
                  <a:lnTo>
                    <a:pt x="778" y="92"/>
                  </a:lnTo>
                  <a:lnTo>
                    <a:pt x="777" y="94"/>
                  </a:lnTo>
                  <a:lnTo>
                    <a:pt x="781" y="99"/>
                  </a:lnTo>
                  <a:lnTo>
                    <a:pt x="787" y="104"/>
                  </a:lnTo>
                  <a:lnTo>
                    <a:pt x="789" y="109"/>
                  </a:lnTo>
                  <a:lnTo>
                    <a:pt x="788" y="114"/>
                  </a:lnTo>
                  <a:lnTo>
                    <a:pt x="786" y="119"/>
                  </a:lnTo>
                  <a:lnTo>
                    <a:pt x="782" y="127"/>
                  </a:lnTo>
                  <a:lnTo>
                    <a:pt x="780" y="138"/>
                  </a:lnTo>
                  <a:lnTo>
                    <a:pt x="781" y="153"/>
                  </a:lnTo>
                  <a:lnTo>
                    <a:pt x="785" y="171"/>
                  </a:lnTo>
                  <a:lnTo>
                    <a:pt x="774" y="174"/>
                  </a:lnTo>
                  <a:lnTo>
                    <a:pt x="762" y="175"/>
                  </a:lnTo>
                  <a:lnTo>
                    <a:pt x="748" y="175"/>
                  </a:lnTo>
                  <a:lnTo>
                    <a:pt x="733" y="175"/>
                  </a:lnTo>
                  <a:lnTo>
                    <a:pt x="719" y="174"/>
                  </a:lnTo>
                  <a:lnTo>
                    <a:pt x="707" y="174"/>
                  </a:lnTo>
                  <a:lnTo>
                    <a:pt x="699" y="172"/>
                  </a:lnTo>
                  <a:lnTo>
                    <a:pt x="695" y="171"/>
                  </a:lnTo>
                  <a:lnTo>
                    <a:pt x="694" y="169"/>
                  </a:lnTo>
                  <a:lnTo>
                    <a:pt x="691" y="164"/>
                  </a:lnTo>
                  <a:lnTo>
                    <a:pt x="689" y="159"/>
                  </a:lnTo>
                  <a:lnTo>
                    <a:pt x="685" y="154"/>
                  </a:lnTo>
                  <a:lnTo>
                    <a:pt x="681" y="151"/>
                  </a:lnTo>
                  <a:lnTo>
                    <a:pt x="675" y="152"/>
                  </a:lnTo>
                  <a:lnTo>
                    <a:pt x="667" y="156"/>
                  </a:lnTo>
                  <a:lnTo>
                    <a:pt x="656" y="167"/>
                  </a:lnTo>
                  <a:lnTo>
                    <a:pt x="646" y="166"/>
                  </a:lnTo>
                  <a:lnTo>
                    <a:pt x="637" y="164"/>
                  </a:lnTo>
                  <a:lnTo>
                    <a:pt x="628" y="164"/>
                  </a:lnTo>
                  <a:lnTo>
                    <a:pt x="620" y="166"/>
                  </a:lnTo>
                  <a:lnTo>
                    <a:pt x="612" y="166"/>
                  </a:lnTo>
                  <a:lnTo>
                    <a:pt x="605" y="168"/>
                  </a:lnTo>
                  <a:lnTo>
                    <a:pt x="598" y="169"/>
                  </a:lnTo>
                  <a:lnTo>
                    <a:pt x="592" y="171"/>
                  </a:lnTo>
                  <a:lnTo>
                    <a:pt x="578" y="170"/>
                  </a:lnTo>
                  <a:lnTo>
                    <a:pt x="576" y="155"/>
                  </a:lnTo>
                  <a:lnTo>
                    <a:pt x="578" y="138"/>
                  </a:lnTo>
                  <a:lnTo>
                    <a:pt x="577" y="126"/>
                  </a:lnTo>
                  <a:lnTo>
                    <a:pt x="576" y="114"/>
                  </a:lnTo>
                  <a:lnTo>
                    <a:pt x="579" y="94"/>
                  </a:lnTo>
                  <a:lnTo>
                    <a:pt x="579" y="78"/>
                  </a:lnTo>
                  <a:lnTo>
                    <a:pt x="568" y="72"/>
                  </a:lnTo>
                  <a:lnTo>
                    <a:pt x="555" y="73"/>
                  </a:lnTo>
                  <a:lnTo>
                    <a:pt x="544" y="73"/>
                  </a:lnTo>
                  <a:lnTo>
                    <a:pt x="535" y="71"/>
                  </a:lnTo>
                  <a:lnTo>
                    <a:pt x="526" y="70"/>
                  </a:lnTo>
                  <a:lnTo>
                    <a:pt x="520" y="69"/>
                  </a:lnTo>
                  <a:lnTo>
                    <a:pt x="514" y="69"/>
                  </a:lnTo>
                  <a:lnTo>
                    <a:pt x="507" y="70"/>
                  </a:lnTo>
                  <a:lnTo>
                    <a:pt x="501" y="75"/>
                  </a:lnTo>
                  <a:lnTo>
                    <a:pt x="493" y="80"/>
                  </a:lnTo>
                  <a:lnTo>
                    <a:pt x="483" y="86"/>
                  </a:lnTo>
                  <a:lnTo>
                    <a:pt x="471" y="92"/>
                  </a:lnTo>
                  <a:lnTo>
                    <a:pt x="460" y="96"/>
                  </a:lnTo>
                  <a:lnTo>
                    <a:pt x="447" y="101"/>
                  </a:lnTo>
                  <a:lnTo>
                    <a:pt x="438" y="104"/>
                  </a:lnTo>
                  <a:lnTo>
                    <a:pt x="430" y="107"/>
                  </a:lnTo>
                  <a:lnTo>
                    <a:pt x="424" y="108"/>
                  </a:lnTo>
                  <a:lnTo>
                    <a:pt x="419" y="119"/>
                  </a:lnTo>
                  <a:lnTo>
                    <a:pt x="414" y="130"/>
                  </a:lnTo>
                  <a:lnTo>
                    <a:pt x="405" y="139"/>
                  </a:lnTo>
                  <a:lnTo>
                    <a:pt x="397" y="147"/>
                  </a:lnTo>
                  <a:lnTo>
                    <a:pt x="388" y="154"/>
                  </a:lnTo>
                  <a:lnTo>
                    <a:pt x="380" y="160"/>
                  </a:lnTo>
                  <a:lnTo>
                    <a:pt x="373" y="163"/>
                  </a:lnTo>
                  <a:lnTo>
                    <a:pt x="367" y="164"/>
                  </a:lnTo>
                  <a:lnTo>
                    <a:pt x="365" y="175"/>
                  </a:lnTo>
                  <a:lnTo>
                    <a:pt x="359" y="183"/>
                  </a:lnTo>
                  <a:lnTo>
                    <a:pt x="350" y="189"/>
                  </a:lnTo>
                  <a:lnTo>
                    <a:pt x="341" y="193"/>
                  </a:lnTo>
                  <a:lnTo>
                    <a:pt x="331" y="195"/>
                  </a:lnTo>
                  <a:lnTo>
                    <a:pt x="321" y="197"/>
                  </a:lnTo>
                  <a:lnTo>
                    <a:pt x="316" y="198"/>
                  </a:lnTo>
                  <a:lnTo>
                    <a:pt x="313" y="198"/>
                  </a:lnTo>
                  <a:lnTo>
                    <a:pt x="313" y="199"/>
                  </a:lnTo>
                  <a:lnTo>
                    <a:pt x="313" y="204"/>
                  </a:lnTo>
                  <a:lnTo>
                    <a:pt x="312" y="209"/>
                  </a:lnTo>
                  <a:lnTo>
                    <a:pt x="311" y="215"/>
                  </a:lnTo>
                  <a:lnTo>
                    <a:pt x="306" y="222"/>
                  </a:lnTo>
                  <a:lnTo>
                    <a:pt x="301" y="228"/>
                  </a:lnTo>
                  <a:lnTo>
                    <a:pt x="291" y="231"/>
                  </a:lnTo>
                  <a:lnTo>
                    <a:pt x="280" y="233"/>
                  </a:lnTo>
                  <a:lnTo>
                    <a:pt x="270" y="236"/>
                  </a:lnTo>
                  <a:lnTo>
                    <a:pt x="264" y="239"/>
                  </a:lnTo>
                  <a:lnTo>
                    <a:pt x="260" y="243"/>
                  </a:lnTo>
                  <a:lnTo>
                    <a:pt x="257" y="247"/>
                  </a:lnTo>
                  <a:lnTo>
                    <a:pt x="251" y="250"/>
                  </a:lnTo>
                  <a:lnTo>
                    <a:pt x="241" y="252"/>
                  </a:lnTo>
                  <a:lnTo>
                    <a:pt x="222" y="251"/>
                  </a:lnTo>
                  <a:lnTo>
                    <a:pt x="195" y="247"/>
                  </a:lnTo>
                  <a:lnTo>
                    <a:pt x="192" y="261"/>
                  </a:lnTo>
                  <a:lnTo>
                    <a:pt x="187" y="274"/>
                  </a:lnTo>
                  <a:lnTo>
                    <a:pt x="180" y="284"/>
                  </a:lnTo>
                  <a:lnTo>
                    <a:pt x="173" y="293"/>
                  </a:lnTo>
                  <a:lnTo>
                    <a:pt x="165" y="300"/>
                  </a:lnTo>
                  <a:lnTo>
                    <a:pt x="157" y="307"/>
                  </a:lnTo>
                  <a:lnTo>
                    <a:pt x="151" y="313"/>
                  </a:lnTo>
                  <a:lnTo>
                    <a:pt x="147" y="319"/>
                  </a:lnTo>
                  <a:lnTo>
                    <a:pt x="147" y="330"/>
                  </a:lnTo>
                  <a:lnTo>
                    <a:pt x="150" y="350"/>
                  </a:lnTo>
                  <a:lnTo>
                    <a:pt x="152" y="375"/>
                  </a:lnTo>
                  <a:lnTo>
                    <a:pt x="151" y="403"/>
                  </a:lnTo>
                  <a:lnTo>
                    <a:pt x="144" y="429"/>
                  </a:lnTo>
                  <a:lnTo>
                    <a:pt x="128" y="454"/>
                  </a:lnTo>
                  <a:lnTo>
                    <a:pt x="100" y="470"/>
                  </a:lnTo>
                  <a:lnTo>
                    <a:pt x="56" y="475"/>
                  </a:lnTo>
                  <a:lnTo>
                    <a:pt x="55" y="478"/>
                  </a:lnTo>
                  <a:lnTo>
                    <a:pt x="60" y="481"/>
                  </a:lnTo>
                  <a:lnTo>
                    <a:pt x="66" y="485"/>
                  </a:lnTo>
                  <a:lnTo>
                    <a:pt x="69" y="487"/>
                  </a:lnTo>
                  <a:lnTo>
                    <a:pt x="69" y="490"/>
                  </a:lnTo>
                  <a:lnTo>
                    <a:pt x="69" y="498"/>
                  </a:lnTo>
                  <a:lnTo>
                    <a:pt x="67" y="509"/>
                  </a:lnTo>
                  <a:lnTo>
                    <a:pt x="59" y="519"/>
                  </a:lnTo>
                  <a:lnTo>
                    <a:pt x="52" y="533"/>
                  </a:lnTo>
                  <a:lnTo>
                    <a:pt x="48" y="553"/>
                  </a:lnTo>
                  <a:lnTo>
                    <a:pt x="41" y="574"/>
                  </a:lnTo>
                  <a:lnTo>
                    <a:pt x="26" y="593"/>
                  </a:lnTo>
                  <a:lnTo>
                    <a:pt x="16" y="606"/>
                  </a:lnTo>
                  <a:lnTo>
                    <a:pt x="8" y="626"/>
                  </a:lnTo>
                  <a:lnTo>
                    <a:pt x="2" y="652"/>
                  </a:lnTo>
                  <a:lnTo>
                    <a:pt x="0" y="682"/>
                  </a:lnTo>
                  <a:lnTo>
                    <a:pt x="2" y="712"/>
                  </a:lnTo>
                  <a:lnTo>
                    <a:pt x="9" y="740"/>
                  </a:lnTo>
                  <a:lnTo>
                    <a:pt x="22" y="765"/>
                  </a:lnTo>
                  <a:lnTo>
                    <a:pt x="41" y="782"/>
                  </a:lnTo>
                  <a:lnTo>
                    <a:pt x="1302" y="632"/>
                  </a:lnTo>
                  <a:lnTo>
                    <a:pt x="1304" y="624"/>
                  </a:lnTo>
                  <a:lnTo>
                    <a:pt x="1309" y="607"/>
                  </a:lnTo>
                  <a:lnTo>
                    <a:pt x="1317" y="588"/>
                  </a:lnTo>
                  <a:lnTo>
                    <a:pt x="1326" y="578"/>
                  </a:lnTo>
                  <a:lnTo>
                    <a:pt x="1330" y="569"/>
                  </a:lnTo>
                  <a:lnTo>
                    <a:pt x="1324" y="553"/>
                  </a:lnTo>
                  <a:lnTo>
                    <a:pt x="1316" y="539"/>
                  </a:lnTo>
                  <a:lnTo>
                    <a:pt x="1311" y="532"/>
                  </a:lnTo>
                  <a:lnTo>
                    <a:pt x="1311" y="528"/>
                  </a:lnTo>
                  <a:lnTo>
                    <a:pt x="1311" y="519"/>
                  </a:lnTo>
                  <a:lnTo>
                    <a:pt x="1315" y="510"/>
                  </a:lnTo>
                  <a:lnTo>
                    <a:pt x="1322" y="504"/>
                  </a:lnTo>
                  <a:lnTo>
                    <a:pt x="1327" y="495"/>
                  </a:lnTo>
                  <a:lnTo>
                    <a:pt x="1325" y="478"/>
                  </a:lnTo>
                  <a:lnTo>
                    <a:pt x="1318" y="462"/>
                  </a:lnTo>
                  <a:lnTo>
                    <a:pt x="1310" y="452"/>
                  </a:lnTo>
                  <a:lnTo>
                    <a:pt x="1316" y="440"/>
                  </a:lnTo>
                  <a:lnTo>
                    <a:pt x="1317" y="422"/>
                  </a:lnTo>
                  <a:lnTo>
                    <a:pt x="1316" y="405"/>
                  </a:lnTo>
                  <a:lnTo>
                    <a:pt x="1312" y="390"/>
                  </a:lnTo>
                  <a:lnTo>
                    <a:pt x="1312" y="374"/>
                  </a:lnTo>
                  <a:lnTo>
                    <a:pt x="1316" y="357"/>
                  </a:lnTo>
                  <a:lnTo>
                    <a:pt x="1317" y="341"/>
                  </a:lnTo>
                  <a:lnTo>
                    <a:pt x="1310" y="333"/>
                  </a:lnTo>
                  <a:lnTo>
                    <a:pt x="1303" y="345"/>
                  </a:lnTo>
                  <a:lnTo>
                    <a:pt x="1302" y="356"/>
                  </a:lnTo>
                  <a:lnTo>
                    <a:pt x="1303" y="368"/>
                  </a:lnTo>
                  <a:lnTo>
                    <a:pt x="1301" y="383"/>
                  </a:lnTo>
                  <a:lnTo>
                    <a:pt x="1299" y="403"/>
                  </a:lnTo>
                  <a:lnTo>
                    <a:pt x="1299" y="422"/>
                  </a:lnTo>
                  <a:lnTo>
                    <a:pt x="1294" y="440"/>
                  </a:lnTo>
                  <a:lnTo>
                    <a:pt x="1277" y="450"/>
                  </a:lnTo>
                  <a:lnTo>
                    <a:pt x="1259" y="447"/>
                  </a:lnTo>
                  <a:lnTo>
                    <a:pt x="1254" y="434"/>
                  </a:lnTo>
                  <a:lnTo>
                    <a:pt x="1255" y="419"/>
                  </a:lnTo>
                  <a:lnTo>
                    <a:pt x="1256" y="412"/>
                  </a:lnTo>
                  <a:lnTo>
                    <a:pt x="1256" y="409"/>
                  </a:lnTo>
                  <a:lnTo>
                    <a:pt x="1254" y="399"/>
                  </a:lnTo>
                  <a:lnTo>
                    <a:pt x="1248" y="391"/>
                  </a:lnTo>
                  <a:lnTo>
                    <a:pt x="1239" y="388"/>
                  </a:lnTo>
                  <a:lnTo>
                    <a:pt x="1231" y="387"/>
                  </a:lnTo>
                  <a:lnTo>
                    <a:pt x="1227" y="381"/>
                  </a:lnTo>
                  <a:lnTo>
                    <a:pt x="1226" y="374"/>
                  </a:lnTo>
                  <a:lnTo>
                    <a:pt x="1226" y="372"/>
                  </a:lnTo>
                  <a:lnTo>
                    <a:pt x="1222" y="374"/>
                  </a:lnTo>
                  <a:lnTo>
                    <a:pt x="1213" y="377"/>
                  </a:lnTo>
                  <a:lnTo>
                    <a:pt x="1205" y="375"/>
                  </a:lnTo>
                  <a:lnTo>
                    <a:pt x="1202" y="361"/>
                  </a:lnTo>
                  <a:lnTo>
                    <a:pt x="1202" y="341"/>
                  </a:lnTo>
                  <a:lnTo>
                    <a:pt x="1199" y="323"/>
                  </a:lnTo>
                  <a:lnTo>
                    <a:pt x="1197" y="313"/>
                  </a:lnTo>
                  <a:lnTo>
                    <a:pt x="1196" y="308"/>
                  </a:lnTo>
                  <a:lnTo>
                    <a:pt x="1194" y="308"/>
                  </a:lnTo>
                  <a:lnTo>
                    <a:pt x="1186" y="307"/>
                  </a:lnTo>
                  <a:lnTo>
                    <a:pt x="1178" y="303"/>
                  </a:lnTo>
                  <a:lnTo>
                    <a:pt x="1168" y="293"/>
                  </a:lnTo>
                  <a:lnTo>
                    <a:pt x="1156" y="286"/>
                  </a:lnTo>
                  <a:lnTo>
                    <a:pt x="1151" y="273"/>
                  </a:lnTo>
                  <a:lnTo>
                    <a:pt x="1152" y="259"/>
                  </a:lnTo>
                  <a:lnTo>
                    <a:pt x="1153" y="252"/>
                  </a:lnTo>
                  <a:lnTo>
                    <a:pt x="1150" y="250"/>
                  </a:lnTo>
                  <a:lnTo>
                    <a:pt x="1142" y="244"/>
                  </a:lnTo>
                  <a:lnTo>
                    <a:pt x="1134" y="233"/>
                  </a:lnTo>
                  <a:lnTo>
                    <a:pt x="1129" y="222"/>
                  </a:lnTo>
                  <a:lnTo>
                    <a:pt x="1123" y="223"/>
                  </a:lnTo>
                  <a:lnTo>
                    <a:pt x="1116" y="221"/>
                  </a:lnTo>
                  <a:lnTo>
                    <a:pt x="1110" y="214"/>
                  </a:lnTo>
                  <a:lnTo>
                    <a:pt x="1103" y="206"/>
                  </a:lnTo>
                  <a:lnTo>
                    <a:pt x="1097" y="197"/>
                  </a:lnTo>
                  <a:lnTo>
                    <a:pt x="1092" y="189"/>
                  </a:lnTo>
                  <a:lnTo>
                    <a:pt x="1090" y="182"/>
                  </a:lnTo>
                  <a:lnTo>
                    <a:pt x="1091" y="177"/>
                  </a:lnTo>
                  <a:lnTo>
                    <a:pt x="1091" y="174"/>
                  </a:lnTo>
                  <a:lnTo>
                    <a:pt x="1088" y="171"/>
                  </a:lnTo>
                  <a:lnTo>
                    <a:pt x="1082" y="168"/>
                  </a:lnTo>
                  <a:lnTo>
                    <a:pt x="1075" y="164"/>
                  </a:lnTo>
                  <a:lnTo>
                    <a:pt x="1067" y="161"/>
                  </a:lnTo>
                  <a:lnTo>
                    <a:pt x="1060" y="156"/>
                  </a:lnTo>
                  <a:lnTo>
                    <a:pt x="1054" y="151"/>
                  </a:lnTo>
                  <a:lnTo>
                    <a:pt x="1052" y="145"/>
                  </a:lnTo>
                  <a:lnTo>
                    <a:pt x="1050" y="139"/>
                  </a:lnTo>
                  <a:lnTo>
                    <a:pt x="1046" y="132"/>
                  </a:lnTo>
                  <a:lnTo>
                    <a:pt x="1042" y="126"/>
                  </a:lnTo>
                  <a:lnTo>
                    <a:pt x="1036" y="121"/>
                  </a:lnTo>
                  <a:lnTo>
                    <a:pt x="1030" y="116"/>
                  </a:lnTo>
                  <a:lnTo>
                    <a:pt x="1024" y="111"/>
                  </a:lnTo>
                  <a:lnTo>
                    <a:pt x="1020" y="109"/>
                  </a:lnTo>
                  <a:lnTo>
                    <a:pt x="1015" y="108"/>
                  </a:lnTo>
                  <a:lnTo>
                    <a:pt x="1012" y="98"/>
                  </a:lnTo>
                  <a:lnTo>
                    <a:pt x="1010" y="75"/>
                  </a:lnTo>
                  <a:lnTo>
                    <a:pt x="1012" y="53"/>
                  </a:lnTo>
                  <a:lnTo>
                    <a:pt x="1013" y="42"/>
                  </a:lnTo>
                  <a:lnTo>
                    <a:pt x="97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08" name="Freeform 70"/>
            <p:cNvSpPr>
              <a:spLocks/>
            </p:cNvSpPr>
            <p:nvPr/>
          </p:nvSpPr>
          <p:spPr bwMode="auto">
            <a:xfrm>
              <a:off x="3417" y="2151"/>
              <a:ext cx="285" cy="594"/>
            </a:xfrm>
            <a:custGeom>
              <a:avLst/>
              <a:gdLst>
                <a:gd name="T0" fmla="*/ 5 w 570"/>
                <a:gd name="T1" fmla="*/ 4 h 1186"/>
                <a:gd name="T2" fmla="*/ 9 w 570"/>
                <a:gd name="T3" fmla="*/ 9 h 1186"/>
                <a:gd name="T4" fmla="*/ 12 w 570"/>
                <a:gd name="T5" fmla="*/ 15 h 1186"/>
                <a:gd name="T6" fmla="*/ 13 w 570"/>
                <a:gd name="T7" fmla="*/ 18 h 1186"/>
                <a:gd name="T8" fmla="*/ 13 w 570"/>
                <a:gd name="T9" fmla="*/ 19 h 1186"/>
                <a:gd name="T10" fmla="*/ 13 w 570"/>
                <a:gd name="T11" fmla="*/ 20 h 1186"/>
                <a:gd name="T12" fmla="*/ 13 w 570"/>
                <a:gd name="T13" fmla="*/ 21 h 1186"/>
                <a:gd name="T14" fmla="*/ 12 w 570"/>
                <a:gd name="T15" fmla="*/ 21 h 1186"/>
                <a:gd name="T16" fmla="*/ 11 w 570"/>
                <a:gd name="T17" fmla="*/ 20 h 1186"/>
                <a:gd name="T18" fmla="*/ 11 w 570"/>
                <a:gd name="T19" fmla="*/ 21 h 1186"/>
                <a:gd name="T20" fmla="*/ 12 w 570"/>
                <a:gd name="T21" fmla="*/ 22 h 1186"/>
                <a:gd name="T22" fmla="*/ 13 w 570"/>
                <a:gd name="T23" fmla="*/ 23 h 1186"/>
                <a:gd name="T24" fmla="*/ 14 w 570"/>
                <a:gd name="T25" fmla="*/ 24 h 1186"/>
                <a:gd name="T26" fmla="*/ 14 w 570"/>
                <a:gd name="T27" fmla="*/ 23 h 1186"/>
                <a:gd name="T28" fmla="*/ 14 w 570"/>
                <a:gd name="T29" fmla="*/ 22 h 1186"/>
                <a:gd name="T30" fmla="*/ 15 w 570"/>
                <a:gd name="T31" fmla="*/ 24 h 1186"/>
                <a:gd name="T32" fmla="*/ 15 w 570"/>
                <a:gd name="T33" fmla="*/ 25 h 1186"/>
                <a:gd name="T34" fmla="*/ 17 w 570"/>
                <a:gd name="T35" fmla="*/ 29 h 1186"/>
                <a:gd name="T36" fmla="*/ 18 w 570"/>
                <a:gd name="T37" fmla="*/ 31 h 1186"/>
                <a:gd name="T38" fmla="*/ 18 w 570"/>
                <a:gd name="T39" fmla="*/ 33 h 1186"/>
                <a:gd name="T40" fmla="*/ 18 w 570"/>
                <a:gd name="T41" fmla="*/ 36 h 1186"/>
                <a:gd name="T42" fmla="*/ 17 w 570"/>
                <a:gd name="T43" fmla="*/ 37 h 1186"/>
                <a:gd name="T44" fmla="*/ 17 w 570"/>
                <a:gd name="T45" fmla="*/ 35 h 1186"/>
                <a:gd name="T46" fmla="*/ 15 w 570"/>
                <a:gd name="T47" fmla="*/ 35 h 1186"/>
                <a:gd name="T48" fmla="*/ 14 w 570"/>
                <a:gd name="T49" fmla="*/ 34 h 1186"/>
                <a:gd name="T50" fmla="*/ 14 w 570"/>
                <a:gd name="T51" fmla="*/ 32 h 1186"/>
                <a:gd name="T52" fmla="*/ 13 w 570"/>
                <a:gd name="T53" fmla="*/ 32 h 1186"/>
                <a:gd name="T54" fmla="*/ 12 w 570"/>
                <a:gd name="T55" fmla="*/ 30 h 1186"/>
                <a:gd name="T56" fmla="*/ 10 w 570"/>
                <a:gd name="T57" fmla="*/ 29 h 1186"/>
                <a:gd name="T58" fmla="*/ 10 w 570"/>
                <a:gd name="T59" fmla="*/ 28 h 1186"/>
                <a:gd name="T60" fmla="*/ 9 w 570"/>
                <a:gd name="T61" fmla="*/ 28 h 1186"/>
                <a:gd name="T62" fmla="*/ 7 w 570"/>
                <a:gd name="T63" fmla="*/ 26 h 1186"/>
                <a:gd name="T64" fmla="*/ 7 w 570"/>
                <a:gd name="T65" fmla="*/ 24 h 1186"/>
                <a:gd name="T66" fmla="*/ 6 w 570"/>
                <a:gd name="T67" fmla="*/ 22 h 1186"/>
                <a:gd name="T68" fmla="*/ 6 w 570"/>
                <a:gd name="T69" fmla="*/ 21 h 1186"/>
                <a:gd name="T70" fmla="*/ 6 w 570"/>
                <a:gd name="T71" fmla="*/ 23 h 1186"/>
                <a:gd name="T72" fmla="*/ 5 w 570"/>
                <a:gd name="T73" fmla="*/ 21 h 1186"/>
                <a:gd name="T74" fmla="*/ 4 w 570"/>
                <a:gd name="T75" fmla="*/ 23 h 1186"/>
                <a:gd name="T76" fmla="*/ 3 w 570"/>
                <a:gd name="T77" fmla="*/ 23 h 1186"/>
                <a:gd name="T78" fmla="*/ 2 w 570"/>
                <a:gd name="T79" fmla="*/ 24 h 1186"/>
                <a:gd name="T80" fmla="*/ 1 w 570"/>
                <a:gd name="T81" fmla="*/ 23 h 1186"/>
                <a:gd name="T82" fmla="*/ 2 w 570"/>
                <a:gd name="T83" fmla="*/ 22 h 1186"/>
                <a:gd name="T84" fmla="*/ 1 w 570"/>
                <a:gd name="T85" fmla="*/ 22 h 1186"/>
                <a:gd name="T86" fmla="*/ 1 w 570"/>
                <a:gd name="T87" fmla="*/ 21 h 1186"/>
                <a:gd name="T88" fmla="*/ 1 w 570"/>
                <a:gd name="T89" fmla="*/ 18 h 1186"/>
                <a:gd name="T90" fmla="*/ 2 w 570"/>
                <a:gd name="T91" fmla="*/ 17 h 1186"/>
                <a:gd name="T92" fmla="*/ 2 w 570"/>
                <a:gd name="T93" fmla="*/ 16 h 1186"/>
                <a:gd name="T94" fmla="*/ 4 w 570"/>
                <a:gd name="T95" fmla="*/ 15 h 1186"/>
                <a:gd name="T96" fmla="*/ 3 w 570"/>
                <a:gd name="T97" fmla="*/ 14 h 1186"/>
                <a:gd name="T98" fmla="*/ 3 w 570"/>
                <a:gd name="T99" fmla="*/ 13 h 1186"/>
                <a:gd name="T100" fmla="*/ 2 w 570"/>
                <a:gd name="T101" fmla="*/ 13 h 1186"/>
                <a:gd name="T102" fmla="*/ 1 w 570"/>
                <a:gd name="T103" fmla="*/ 13 h 1186"/>
                <a:gd name="T104" fmla="*/ 1 w 570"/>
                <a:gd name="T105" fmla="*/ 13 h 1186"/>
                <a:gd name="T106" fmla="*/ 1 w 570"/>
                <a:gd name="T107" fmla="*/ 12 h 1186"/>
                <a:gd name="T108" fmla="*/ 1 w 570"/>
                <a:gd name="T109" fmla="*/ 11 h 1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70"/>
                <a:gd name="T166" fmla="*/ 0 h 1186"/>
                <a:gd name="T167" fmla="*/ 570 w 570"/>
                <a:gd name="T168" fmla="*/ 1186 h 11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70" h="1186">
                  <a:moveTo>
                    <a:pt x="45" y="0"/>
                  </a:moveTo>
                  <a:lnTo>
                    <a:pt x="75" y="28"/>
                  </a:lnTo>
                  <a:lnTo>
                    <a:pt x="105" y="57"/>
                  </a:lnTo>
                  <a:lnTo>
                    <a:pt x="134" y="87"/>
                  </a:lnTo>
                  <a:lnTo>
                    <a:pt x="161" y="117"/>
                  </a:lnTo>
                  <a:lnTo>
                    <a:pt x="189" y="148"/>
                  </a:lnTo>
                  <a:lnTo>
                    <a:pt x="215" y="181"/>
                  </a:lnTo>
                  <a:lnTo>
                    <a:pt x="242" y="213"/>
                  </a:lnTo>
                  <a:lnTo>
                    <a:pt x="267" y="245"/>
                  </a:lnTo>
                  <a:lnTo>
                    <a:pt x="292" y="280"/>
                  </a:lnTo>
                  <a:lnTo>
                    <a:pt x="316" y="313"/>
                  </a:lnTo>
                  <a:lnTo>
                    <a:pt x="339" y="348"/>
                  </a:lnTo>
                  <a:lnTo>
                    <a:pt x="361" y="383"/>
                  </a:lnTo>
                  <a:lnTo>
                    <a:pt x="381" y="419"/>
                  </a:lnTo>
                  <a:lnTo>
                    <a:pt x="402" y="456"/>
                  </a:lnTo>
                  <a:lnTo>
                    <a:pt x="423" y="493"/>
                  </a:lnTo>
                  <a:lnTo>
                    <a:pt x="441" y="530"/>
                  </a:lnTo>
                  <a:lnTo>
                    <a:pt x="434" y="538"/>
                  </a:lnTo>
                  <a:lnTo>
                    <a:pt x="434" y="541"/>
                  </a:lnTo>
                  <a:lnTo>
                    <a:pt x="433" y="550"/>
                  </a:lnTo>
                  <a:lnTo>
                    <a:pt x="430" y="560"/>
                  </a:lnTo>
                  <a:lnTo>
                    <a:pt x="422" y="564"/>
                  </a:lnTo>
                  <a:lnTo>
                    <a:pt x="432" y="575"/>
                  </a:lnTo>
                  <a:lnTo>
                    <a:pt x="436" y="587"/>
                  </a:lnTo>
                  <a:lnTo>
                    <a:pt x="440" y="598"/>
                  </a:lnTo>
                  <a:lnTo>
                    <a:pt x="449" y="603"/>
                  </a:lnTo>
                  <a:lnTo>
                    <a:pt x="456" y="610"/>
                  </a:lnTo>
                  <a:lnTo>
                    <a:pt x="454" y="622"/>
                  </a:lnTo>
                  <a:lnTo>
                    <a:pt x="449" y="632"/>
                  </a:lnTo>
                  <a:lnTo>
                    <a:pt x="446" y="637"/>
                  </a:lnTo>
                  <a:lnTo>
                    <a:pt x="454" y="642"/>
                  </a:lnTo>
                  <a:lnTo>
                    <a:pt x="456" y="649"/>
                  </a:lnTo>
                  <a:lnTo>
                    <a:pt x="454" y="655"/>
                  </a:lnTo>
                  <a:lnTo>
                    <a:pt x="448" y="660"/>
                  </a:lnTo>
                  <a:lnTo>
                    <a:pt x="441" y="663"/>
                  </a:lnTo>
                  <a:lnTo>
                    <a:pt x="433" y="666"/>
                  </a:lnTo>
                  <a:lnTo>
                    <a:pt x="425" y="666"/>
                  </a:lnTo>
                  <a:lnTo>
                    <a:pt x="419" y="663"/>
                  </a:lnTo>
                  <a:lnTo>
                    <a:pt x="409" y="657"/>
                  </a:lnTo>
                  <a:lnTo>
                    <a:pt x="399" y="654"/>
                  </a:lnTo>
                  <a:lnTo>
                    <a:pt x="391" y="653"/>
                  </a:lnTo>
                  <a:lnTo>
                    <a:pt x="387" y="653"/>
                  </a:lnTo>
                  <a:lnTo>
                    <a:pt x="385" y="646"/>
                  </a:lnTo>
                  <a:lnTo>
                    <a:pt x="379" y="634"/>
                  </a:lnTo>
                  <a:lnTo>
                    <a:pt x="372" y="629"/>
                  </a:lnTo>
                  <a:lnTo>
                    <a:pt x="366" y="641"/>
                  </a:lnTo>
                  <a:lnTo>
                    <a:pt x="365" y="653"/>
                  </a:lnTo>
                  <a:lnTo>
                    <a:pt x="365" y="661"/>
                  </a:lnTo>
                  <a:lnTo>
                    <a:pt x="366" y="667"/>
                  </a:lnTo>
                  <a:lnTo>
                    <a:pt x="370" y="671"/>
                  </a:lnTo>
                  <a:lnTo>
                    <a:pt x="374" y="674"/>
                  </a:lnTo>
                  <a:lnTo>
                    <a:pt x="380" y="675"/>
                  </a:lnTo>
                  <a:lnTo>
                    <a:pt x="388" y="675"/>
                  </a:lnTo>
                  <a:lnTo>
                    <a:pt x="396" y="674"/>
                  </a:lnTo>
                  <a:lnTo>
                    <a:pt x="407" y="679"/>
                  </a:lnTo>
                  <a:lnTo>
                    <a:pt x="408" y="694"/>
                  </a:lnTo>
                  <a:lnTo>
                    <a:pt x="409" y="713"/>
                  </a:lnTo>
                  <a:lnTo>
                    <a:pt x="417" y="729"/>
                  </a:lnTo>
                  <a:lnTo>
                    <a:pt x="431" y="729"/>
                  </a:lnTo>
                  <a:lnTo>
                    <a:pt x="440" y="730"/>
                  </a:lnTo>
                  <a:lnTo>
                    <a:pt x="445" y="734"/>
                  </a:lnTo>
                  <a:lnTo>
                    <a:pt x="447" y="738"/>
                  </a:lnTo>
                  <a:lnTo>
                    <a:pt x="448" y="743"/>
                  </a:lnTo>
                  <a:lnTo>
                    <a:pt x="449" y="748"/>
                  </a:lnTo>
                  <a:lnTo>
                    <a:pt x="452" y="754"/>
                  </a:lnTo>
                  <a:lnTo>
                    <a:pt x="456" y="761"/>
                  </a:lnTo>
                  <a:lnTo>
                    <a:pt x="459" y="748"/>
                  </a:lnTo>
                  <a:lnTo>
                    <a:pt x="466" y="740"/>
                  </a:lnTo>
                  <a:lnTo>
                    <a:pt x="471" y="735"/>
                  </a:lnTo>
                  <a:lnTo>
                    <a:pt x="475" y="734"/>
                  </a:lnTo>
                  <a:lnTo>
                    <a:pt x="472" y="731"/>
                  </a:lnTo>
                  <a:lnTo>
                    <a:pt x="467" y="724"/>
                  </a:lnTo>
                  <a:lnTo>
                    <a:pt x="463" y="719"/>
                  </a:lnTo>
                  <a:lnTo>
                    <a:pt x="467" y="716"/>
                  </a:lnTo>
                  <a:lnTo>
                    <a:pt x="470" y="689"/>
                  </a:lnTo>
                  <a:lnTo>
                    <a:pt x="478" y="690"/>
                  </a:lnTo>
                  <a:lnTo>
                    <a:pt x="486" y="706"/>
                  </a:lnTo>
                  <a:lnTo>
                    <a:pt x="486" y="719"/>
                  </a:lnTo>
                  <a:lnTo>
                    <a:pt x="487" y="727"/>
                  </a:lnTo>
                  <a:lnTo>
                    <a:pt x="495" y="737"/>
                  </a:lnTo>
                  <a:lnTo>
                    <a:pt x="504" y="745"/>
                  </a:lnTo>
                  <a:lnTo>
                    <a:pt x="508" y="748"/>
                  </a:lnTo>
                  <a:lnTo>
                    <a:pt x="507" y="752"/>
                  </a:lnTo>
                  <a:lnTo>
                    <a:pt x="507" y="760"/>
                  </a:lnTo>
                  <a:lnTo>
                    <a:pt x="508" y="772"/>
                  </a:lnTo>
                  <a:lnTo>
                    <a:pt x="516" y="782"/>
                  </a:lnTo>
                  <a:lnTo>
                    <a:pt x="524" y="801"/>
                  </a:lnTo>
                  <a:lnTo>
                    <a:pt x="528" y="836"/>
                  </a:lnTo>
                  <a:lnTo>
                    <a:pt x="529" y="874"/>
                  </a:lnTo>
                  <a:lnTo>
                    <a:pt x="531" y="902"/>
                  </a:lnTo>
                  <a:lnTo>
                    <a:pt x="543" y="907"/>
                  </a:lnTo>
                  <a:lnTo>
                    <a:pt x="552" y="918"/>
                  </a:lnTo>
                  <a:lnTo>
                    <a:pt x="559" y="934"/>
                  </a:lnTo>
                  <a:lnTo>
                    <a:pt x="565" y="952"/>
                  </a:lnTo>
                  <a:lnTo>
                    <a:pt x="567" y="971"/>
                  </a:lnTo>
                  <a:lnTo>
                    <a:pt x="568" y="990"/>
                  </a:lnTo>
                  <a:lnTo>
                    <a:pt x="568" y="1008"/>
                  </a:lnTo>
                  <a:lnTo>
                    <a:pt x="566" y="1020"/>
                  </a:lnTo>
                  <a:lnTo>
                    <a:pt x="566" y="1039"/>
                  </a:lnTo>
                  <a:lnTo>
                    <a:pt x="569" y="1051"/>
                  </a:lnTo>
                  <a:lnTo>
                    <a:pt x="570" y="1065"/>
                  </a:lnTo>
                  <a:lnTo>
                    <a:pt x="566" y="1084"/>
                  </a:lnTo>
                  <a:lnTo>
                    <a:pt x="555" y="1095"/>
                  </a:lnTo>
                  <a:lnTo>
                    <a:pt x="552" y="1114"/>
                  </a:lnTo>
                  <a:lnTo>
                    <a:pt x="553" y="1137"/>
                  </a:lnTo>
                  <a:lnTo>
                    <a:pt x="553" y="1164"/>
                  </a:lnTo>
                  <a:lnTo>
                    <a:pt x="548" y="1184"/>
                  </a:lnTo>
                  <a:lnTo>
                    <a:pt x="543" y="1186"/>
                  </a:lnTo>
                  <a:lnTo>
                    <a:pt x="537" y="1178"/>
                  </a:lnTo>
                  <a:lnTo>
                    <a:pt x="538" y="1163"/>
                  </a:lnTo>
                  <a:lnTo>
                    <a:pt x="529" y="1151"/>
                  </a:lnTo>
                  <a:lnTo>
                    <a:pt x="525" y="1137"/>
                  </a:lnTo>
                  <a:lnTo>
                    <a:pt x="525" y="1124"/>
                  </a:lnTo>
                  <a:lnTo>
                    <a:pt x="525" y="1110"/>
                  </a:lnTo>
                  <a:lnTo>
                    <a:pt x="523" y="1104"/>
                  </a:lnTo>
                  <a:lnTo>
                    <a:pt x="519" y="1100"/>
                  </a:lnTo>
                  <a:lnTo>
                    <a:pt x="513" y="1098"/>
                  </a:lnTo>
                  <a:lnTo>
                    <a:pt x="506" y="1095"/>
                  </a:lnTo>
                  <a:lnTo>
                    <a:pt x="498" y="1094"/>
                  </a:lnTo>
                  <a:lnTo>
                    <a:pt x="492" y="1094"/>
                  </a:lnTo>
                  <a:lnTo>
                    <a:pt x="487" y="1093"/>
                  </a:lnTo>
                  <a:lnTo>
                    <a:pt x="486" y="1091"/>
                  </a:lnTo>
                  <a:lnTo>
                    <a:pt x="485" y="1084"/>
                  </a:lnTo>
                  <a:lnTo>
                    <a:pt x="482" y="1074"/>
                  </a:lnTo>
                  <a:lnTo>
                    <a:pt x="476" y="1064"/>
                  </a:lnTo>
                  <a:lnTo>
                    <a:pt x="466" y="1055"/>
                  </a:lnTo>
                  <a:lnTo>
                    <a:pt x="456" y="1045"/>
                  </a:lnTo>
                  <a:lnTo>
                    <a:pt x="452" y="1033"/>
                  </a:lnTo>
                  <a:lnTo>
                    <a:pt x="449" y="1024"/>
                  </a:lnTo>
                  <a:lnTo>
                    <a:pt x="449" y="1020"/>
                  </a:lnTo>
                  <a:lnTo>
                    <a:pt x="446" y="1022"/>
                  </a:lnTo>
                  <a:lnTo>
                    <a:pt x="439" y="1022"/>
                  </a:lnTo>
                  <a:lnTo>
                    <a:pt x="429" y="1020"/>
                  </a:lnTo>
                  <a:lnTo>
                    <a:pt x="417" y="1015"/>
                  </a:lnTo>
                  <a:lnTo>
                    <a:pt x="417" y="996"/>
                  </a:lnTo>
                  <a:lnTo>
                    <a:pt x="413" y="973"/>
                  </a:lnTo>
                  <a:lnTo>
                    <a:pt x="408" y="955"/>
                  </a:lnTo>
                  <a:lnTo>
                    <a:pt x="406" y="947"/>
                  </a:lnTo>
                  <a:lnTo>
                    <a:pt x="386" y="947"/>
                  </a:lnTo>
                  <a:lnTo>
                    <a:pt x="386" y="942"/>
                  </a:lnTo>
                  <a:lnTo>
                    <a:pt x="384" y="932"/>
                  </a:lnTo>
                  <a:lnTo>
                    <a:pt x="378" y="921"/>
                  </a:lnTo>
                  <a:lnTo>
                    <a:pt x="368" y="916"/>
                  </a:lnTo>
                  <a:lnTo>
                    <a:pt x="351" y="912"/>
                  </a:lnTo>
                  <a:lnTo>
                    <a:pt x="341" y="909"/>
                  </a:lnTo>
                  <a:lnTo>
                    <a:pt x="335" y="905"/>
                  </a:lnTo>
                  <a:lnTo>
                    <a:pt x="333" y="902"/>
                  </a:lnTo>
                  <a:lnTo>
                    <a:pt x="333" y="899"/>
                  </a:lnTo>
                  <a:lnTo>
                    <a:pt x="335" y="897"/>
                  </a:lnTo>
                  <a:lnTo>
                    <a:pt x="336" y="895"/>
                  </a:lnTo>
                  <a:lnTo>
                    <a:pt x="338" y="895"/>
                  </a:lnTo>
                  <a:lnTo>
                    <a:pt x="333" y="896"/>
                  </a:lnTo>
                  <a:lnTo>
                    <a:pt x="324" y="898"/>
                  </a:lnTo>
                  <a:lnTo>
                    <a:pt x="313" y="896"/>
                  </a:lnTo>
                  <a:lnTo>
                    <a:pt x="307" y="887"/>
                  </a:lnTo>
                  <a:lnTo>
                    <a:pt x="305" y="866"/>
                  </a:lnTo>
                  <a:lnTo>
                    <a:pt x="298" y="853"/>
                  </a:lnTo>
                  <a:lnTo>
                    <a:pt x="289" y="846"/>
                  </a:lnTo>
                  <a:lnTo>
                    <a:pt x="286" y="845"/>
                  </a:lnTo>
                  <a:lnTo>
                    <a:pt x="247" y="803"/>
                  </a:lnTo>
                  <a:lnTo>
                    <a:pt x="258" y="799"/>
                  </a:lnTo>
                  <a:lnTo>
                    <a:pt x="263" y="792"/>
                  </a:lnTo>
                  <a:lnTo>
                    <a:pt x="262" y="783"/>
                  </a:lnTo>
                  <a:lnTo>
                    <a:pt x="258" y="772"/>
                  </a:lnTo>
                  <a:lnTo>
                    <a:pt x="251" y="759"/>
                  </a:lnTo>
                  <a:lnTo>
                    <a:pt x="245" y="745"/>
                  </a:lnTo>
                  <a:lnTo>
                    <a:pt x="242" y="732"/>
                  </a:lnTo>
                  <a:lnTo>
                    <a:pt x="241" y="719"/>
                  </a:lnTo>
                  <a:lnTo>
                    <a:pt x="229" y="695"/>
                  </a:lnTo>
                  <a:lnTo>
                    <a:pt x="219" y="678"/>
                  </a:lnTo>
                  <a:lnTo>
                    <a:pt x="211" y="668"/>
                  </a:lnTo>
                  <a:lnTo>
                    <a:pt x="205" y="662"/>
                  </a:lnTo>
                  <a:lnTo>
                    <a:pt x="200" y="661"/>
                  </a:lnTo>
                  <a:lnTo>
                    <a:pt x="198" y="661"/>
                  </a:lnTo>
                  <a:lnTo>
                    <a:pt x="196" y="661"/>
                  </a:lnTo>
                  <a:lnTo>
                    <a:pt x="196" y="662"/>
                  </a:lnTo>
                  <a:lnTo>
                    <a:pt x="197" y="667"/>
                  </a:lnTo>
                  <a:lnTo>
                    <a:pt x="200" y="678"/>
                  </a:lnTo>
                  <a:lnTo>
                    <a:pt x="202" y="693"/>
                  </a:lnTo>
                  <a:lnTo>
                    <a:pt x="198" y="707"/>
                  </a:lnTo>
                  <a:lnTo>
                    <a:pt x="192" y="706"/>
                  </a:lnTo>
                  <a:lnTo>
                    <a:pt x="186" y="689"/>
                  </a:lnTo>
                  <a:lnTo>
                    <a:pt x="177" y="671"/>
                  </a:lnTo>
                  <a:lnTo>
                    <a:pt x="167" y="672"/>
                  </a:lnTo>
                  <a:lnTo>
                    <a:pt x="160" y="671"/>
                  </a:lnTo>
                  <a:lnTo>
                    <a:pt x="153" y="682"/>
                  </a:lnTo>
                  <a:lnTo>
                    <a:pt x="150" y="697"/>
                  </a:lnTo>
                  <a:lnTo>
                    <a:pt x="149" y="712"/>
                  </a:lnTo>
                  <a:lnTo>
                    <a:pt x="138" y="714"/>
                  </a:lnTo>
                  <a:lnTo>
                    <a:pt x="136" y="720"/>
                  </a:lnTo>
                  <a:lnTo>
                    <a:pt x="136" y="727"/>
                  </a:lnTo>
                  <a:lnTo>
                    <a:pt x="132" y="731"/>
                  </a:lnTo>
                  <a:lnTo>
                    <a:pt x="129" y="732"/>
                  </a:lnTo>
                  <a:lnTo>
                    <a:pt x="123" y="734"/>
                  </a:lnTo>
                  <a:lnTo>
                    <a:pt x="118" y="735"/>
                  </a:lnTo>
                  <a:lnTo>
                    <a:pt x="111" y="736"/>
                  </a:lnTo>
                  <a:lnTo>
                    <a:pt x="104" y="736"/>
                  </a:lnTo>
                  <a:lnTo>
                    <a:pt x="98" y="737"/>
                  </a:lnTo>
                  <a:lnTo>
                    <a:pt x="94" y="737"/>
                  </a:lnTo>
                  <a:lnTo>
                    <a:pt x="93" y="737"/>
                  </a:lnTo>
                  <a:lnTo>
                    <a:pt x="82" y="730"/>
                  </a:lnTo>
                  <a:lnTo>
                    <a:pt x="74" y="723"/>
                  </a:lnTo>
                  <a:lnTo>
                    <a:pt x="68" y="716"/>
                  </a:lnTo>
                  <a:lnTo>
                    <a:pt x="65" y="709"/>
                  </a:lnTo>
                  <a:lnTo>
                    <a:pt x="62" y="704"/>
                  </a:lnTo>
                  <a:lnTo>
                    <a:pt x="61" y="699"/>
                  </a:lnTo>
                  <a:lnTo>
                    <a:pt x="61" y="695"/>
                  </a:lnTo>
                  <a:lnTo>
                    <a:pt x="61" y="694"/>
                  </a:lnTo>
                  <a:lnTo>
                    <a:pt x="62" y="695"/>
                  </a:lnTo>
                  <a:lnTo>
                    <a:pt x="65" y="697"/>
                  </a:lnTo>
                  <a:lnTo>
                    <a:pt x="67" y="695"/>
                  </a:lnTo>
                  <a:lnTo>
                    <a:pt x="68" y="690"/>
                  </a:lnTo>
                  <a:lnTo>
                    <a:pt x="67" y="686"/>
                  </a:lnTo>
                  <a:lnTo>
                    <a:pt x="65" y="683"/>
                  </a:lnTo>
                  <a:lnTo>
                    <a:pt x="60" y="679"/>
                  </a:lnTo>
                  <a:lnTo>
                    <a:pt x="54" y="676"/>
                  </a:lnTo>
                  <a:lnTo>
                    <a:pt x="48" y="672"/>
                  </a:lnTo>
                  <a:lnTo>
                    <a:pt x="43" y="667"/>
                  </a:lnTo>
                  <a:lnTo>
                    <a:pt x="38" y="660"/>
                  </a:lnTo>
                  <a:lnTo>
                    <a:pt x="33" y="649"/>
                  </a:lnTo>
                  <a:lnTo>
                    <a:pt x="32" y="617"/>
                  </a:lnTo>
                  <a:lnTo>
                    <a:pt x="35" y="595"/>
                  </a:lnTo>
                  <a:lnTo>
                    <a:pt x="39" y="579"/>
                  </a:lnTo>
                  <a:lnTo>
                    <a:pt x="45" y="570"/>
                  </a:lnTo>
                  <a:lnTo>
                    <a:pt x="51" y="564"/>
                  </a:lnTo>
                  <a:lnTo>
                    <a:pt x="58" y="561"/>
                  </a:lnTo>
                  <a:lnTo>
                    <a:pt x="63" y="557"/>
                  </a:lnTo>
                  <a:lnTo>
                    <a:pt x="69" y="553"/>
                  </a:lnTo>
                  <a:lnTo>
                    <a:pt x="73" y="546"/>
                  </a:lnTo>
                  <a:lnTo>
                    <a:pt x="73" y="538"/>
                  </a:lnTo>
                  <a:lnTo>
                    <a:pt x="73" y="530"/>
                  </a:lnTo>
                  <a:lnTo>
                    <a:pt x="73" y="522"/>
                  </a:lnTo>
                  <a:lnTo>
                    <a:pt x="74" y="513"/>
                  </a:lnTo>
                  <a:lnTo>
                    <a:pt x="79" y="507"/>
                  </a:lnTo>
                  <a:lnTo>
                    <a:pt x="90" y="501"/>
                  </a:lnTo>
                  <a:lnTo>
                    <a:pt x="106" y="497"/>
                  </a:lnTo>
                  <a:lnTo>
                    <a:pt x="119" y="493"/>
                  </a:lnTo>
                  <a:lnTo>
                    <a:pt x="130" y="485"/>
                  </a:lnTo>
                  <a:lnTo>
                    <a:pt x="138" y="474"/>
                  </a:lnTo>
                  <a:lnTo>
                    <a:pt x="143" y="463"/>
                  </a:lnTo>
                  <a:lnTo>
                    <a:pt x="145" y="451"/>
                  </a:lnTo>
                  <a:lnTo>
                    <a:pt x="144" y="441"/>
                  </a:lnTo>
                  <a:lnTo>
                    <a:pt x="141" y="433"/>
                  </a:lnTo>
                  <a:lnTo>
                    <a:pt x="132" y="429"/>
                  </a:lnTo>
                  <a:lnTo>
                    <a:pt x="123" y="427"/>
                  </a:lnTo>
                  <a:lnTo>
                    <a:pt x="116" y="425"/>
                  </a:lnTo>
                  <a:lnTo>
                    <a:pt x="111" y="420"/>
                  </a:lnTo>
                  <a:lnTo>
                    <a:pt x="105" y="417"/>
                  </a:lnTo>
                  <a:lnTo>
                    <a:pt x="101" y="413"/>
                  </a:lnTo>
                  <a:lnTo>
                    <a:pt x="99" y="410"/>
                  </a:lnTo>
                  <a:lnTo>
                    <a:pt x="97" y="407"/>
                  </a:lnTo>
                  <a:lnTo>
                    <a:pt x="97" y="406"/>
                  </a:lnTo>
                  <a:lnTo>
                    <a:pt x="94" y="405"/>
                  </a:lnTo>
                  <a:lnTo>
                    <a:pt x="88" y="403"/>
                  </a:lnTo>
                  <a:lnTo>
                    <a:pt x="76" y="402"/>
                  </a:lnTo>
                  <a:lnTo>
                    <a:pt x="63" y="406"/>
                  </a:lnTo>
                  <a:lnTo>
                    <a:pt x="59" y="402"/>
                  </a:lnTo>
                  <a:lnTo>
                    <a:pt x="53" y="399"/>
                  </a:lnTo>
                  <a:lnTo>
                    <a:pt x="47" y="397"/>
                  </a:lnTo>
                  <a:lnTo>
                    <a:pt x="40" y="396"/>
                  </a:lnTo>
                  <a:lnTo>
                    <a:pt x="35" y="396"/>
                  </a:lnTo>
                  <a:lnTo>
                    <a:pt x="29" y="396"/>
                  </a:lnTo>
                  <a:lnTo>
                    <a:pt x="25" y="396"/>
                  </a:lnTo>
                  <a:lnTo>
                    <a:pt x="24" y="396"/>
                  </a:lnTo>
                  <a:lnTo>
                    <a:pt x="20" y="396"/>
                  </a:lnTo>
                  <a:lnTo>
                    <a:pt x="13" y="395"/>
                  </a:lnTo>
                  <a:lnTo>
                    <a:pt x="7" y="389"/>
                  </a:lnTo>
                  <a:lnTo>
                    <a:pt x="12" y="378"/>
                  </a:lnTo>
                  <a:lnTo>
                    <a:pt x="18" y="364"/>
                  </a:lnTo>
                  <a:lnTo>
                    <a:pt x="18" y="353"/>
                  </a:lnTo>
                  <a:lnTo>
                    <a:pt x="15" y="346"/>
                  </a:lnTo>
                  <a:lnTo>
                    <a:pt x="13" y="344"/>
                  </a:lnTo>
                  <a:lnTo>
                    <a:pt x="13" y="342"/>
                  </a:lnTo>
                  <a:lnTo>
                    <a:pt x="10" y="335"/>
                  </a:lnTo>
                  <a:lnTo>
                    <a:pt x="7" y="328"/>
                  </a:lnTo>
                  <a:lnTo>
                    <a:pt x="0" y="323"/>
                  </a:lnTo>
                  <a:lnTo>
                    <a:pt x="45"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09" name="Freeform 71"/>
            <p:cNvSpPr>
              <a:spLocks/>
            </p:cNvSpPr>
            <p:nvPr/>
          </p:nvSpPr>
          <p:spPr bwMode="auto">
            <a:xfrm>
              <a:off x="3059" y="2051"/>
              <a:ext cx="380" cy="284"/>
            </a:xfrm>
            <a:custGeom>
              <a:avLst/>
              <a:gdLst>
                <a:gd name="T0" fmla="*/ 8 w 761"/>
                <a:gd name="T1" fmla="*/ 7 h 567"/>
                <a:gd name="T2" fmla="*/ 7 w 761"/>
                <a:gd name="T3" fmla="*/ 7 h 567"/>
                <a:gd name="T4" fmla="*/ 6 w 761"/>
                <a:gd name="T5" fmla="*/ 7 h 567"/>
                <a:gd name="T6" fmla="*/ 6 w 761"/>
                <a:gd name="T7" fmla="*/ 7 h 567"/>
                <a:gd name="T8" fmla="*/ 7 w 761"/>
                <a:gd name="T9" fmla="*/ 5 h 567"/>
                <a:gd name="T10" fmla="*/ 6 w 761"/>
                <a:gd name="T11" fmla="*/ 5 h 567"/>
                <a:gd name="T12" fmla="*/ 5 w 761"/>
                <a:gd name="T13" fmla="*/ 5 h 567"/>
                <a:gd name="T14" fmla="*/ 3 w 761"/>
                <a:gd name="T15" fmla="*/ 5 h 567"/>
                <a:gd name="T16" fmla="*/ 2 w 761"/>
                <a:gd name="T17" fmla="*/ 5 h 567"/>
                <a:gd name="T18" fmla="*/ 1 w 761"/>
                <a:gd name="T19" fmla="*/ 5 h 567"/>
                <a:gd name="T20" fmla="*/ 0 w 761"/>
                <a:gd name="T21" fmla="*/ 6 h 567"/>
                <a:gd name="T22" fmla="*/ 0 w 761"/>
                <a:gd name="T23" fmla="*/ 8 h 567"/>
                <a:gd name="T24" fmla="*/ 1 w 761"/>
                <a:gd name="T25" fmla="*/ 9 h 567"/>
                <a:gd name="T26" fmla="*/ 1 w 761"/>
                <a:gd name="T27" fmla="*/ 10 h 567"/>
                <a:gd name="T28" fmla="*/ 2 w 761"/>
                <a:gd name="T29" fmla="*/ 10 h 567"/>
                <a:gd name="T30" fmla="*/ 2 w 761"/>
                <a:gd name="T31" fmla="*/ 12 h 567"/>
                <a:gd name="T32" fmla="*/ 2 w 761"/>
                <a:gd name="T33" fmla="*/ 14 h 567"/>
                <a:gd name="T34" fmla="*/ 3 w 761"/>
                <a:gd name="T35" fmla="*/ 15 h 567"/>
                <a:gd name="T36" fmla="*/ 3 w 761"/>
                <a:gd name="T37" fmla="*/ 15 h 567"/>
                <a:gd name="T38" fmla="*/ 4 w 761"/>
                <a:gd name="T39" fmla="*/ 16 h 567"/>
                <a:gd name="T40" fmla="*/ 5 w 761"/>
                <a:gd name="T41" fmla="*/ 15 h 567"/>
                <a:gd name="T42" fmla="*/ 6 w 761"/>
                <a:gd name="T43" fmla="*/ 15 h 567"/>
                <a:gd name="T44" fmla="*/ 6 w 761"/>
                <a:gd name="T45" fmla="*/ 16 h 567"/>
                <a:gd name="T46" fmla="*/ 6 w 761"/>
                <a:gd name="T47" fmla="*/ 17 h 567"/>
                <a:gd name="T48" fmla="*/ 6 w 761"/>
                <a:gd name="T49" fmla="*/ 18 h 567"/>
                <a:gd name="T50" fmla="*/ 7 w 761"/>
                <a:gd name="T51" fmla="*/ 18 h 567"/>
                <a:gd name="T52" fmla="*/ 7 w 761"/>
                <a:gd name="T53" fmla="*/ 17 h 567"/>
                <a:gd name="T54" fmla="*/ 9 w 761"/>
                <a:gd name="T55" fmla="*/ 17 h 567"/>
                <a:gd name="T56" fmla="*/ 9 w 761"/>
                <a:gd name="T57" fmla="*/ 15 h 567"/>
                <a:gd name="T58" fmla="*/ 9 w 761"/>
                <a:gd name="T59" fmla="*/ 14 h 567"/>
                <a:gd name="T60" fmla="*/ 7 w 761"/>
                <a:gd name="T61" fmla="*/ 14 h 567"/>
                <a:gd name="T62" fmla="*/ 7 w 761"/>
                <a:gd name="T63" fmla="*/ 13 h 567"/>
                <a:gd name="T64" fmla="*/ 6 w 761"/>
                <a:gd name="T65" fmla="*/ 13 h 567"/>
                <a:gd name="T66" fmla="*/ 5 w 761"/>
                <a:gd name="T67" fmla="*/ 11 h 567"/>
                <a:gd name="T68" fmla="*/ 5 w 761"/>
                <a:gd name="T69" fmla="*/ 9 h 567"/>
                <a:gd name="T70" fmla="*/ 5 w 761"/>
                <a:gd name="T71" fmla="*/ 9 h 567"/>
                <a:gd name="T72" fmla="*/ 4 w 761"/>
                <a:gd name="T73" fmla="*/ 9 h 567"/>
                <a:gd name="T74" fmla="*/ 5 w 761"/>
                <a:gd name="T75" fmla="*/ 9 h 567"/>
                <a:gd name="T76" fmla="*/ 6 w 761"/>
                <a:gd name="T77" fmla="*/ 8 h 567"/>
                <a:gd name="T78" fmla="*/ 6 w 761"/>
                <a:gd name="T79" fmla="*/ 9 h 567"/>
                <a:gd name="T80" fmla="*/ 7 w 761"/>
                <a:gd name="T81" fmla="*/ 11 h 567"/>
                <a:gd name="T82" fmla="*/ 8 w 761"/>
                <a:gd name="T83" fmla="*/ 12 h 567"/>
                <a:gd name="T84" fmla="*/ 9 w 761"/>
                <a:gd name="T85" fmla="*/ 11 h 567"/>
                <a:gd name="T86" fmla="*/ 10 w 761"/>
                <a:gd name="T87" fmla="*/ 11 h 567"/>
                <a:gd name="T88" fmla="*/ 10 w 761"/>
                <a:gd name="T89" fmla="*/ 9 h 567"/>
                <a:gd name="T90" fmla="*/ 11 w 761"/>
                <a:gd name="T91" fmla="*/ 11 h 567"/>
                <a:gd name="T92" fmla="*/ 10 w 761"/>
                <a:gd name="T93" fmla="*/ 12 h 567"/>
                <a:gd name="T94" fmla="*/ 10 w 761"/>
                <a:gd name="T95" fmla="*/ 13 h 567"/>
                <a:gd name="T96" fmla="*/ 11 w 761"/>
                <a:gd name="T97" fmla="*/ 15 h 567"/>
                <a:gd name="T98" fmla="*/ 23 w 761"/>
                <a:gd name="T99" fmla="*/ 7 h 567"/>
                <a:gd name="T100" fmla="*/ 21 w 761"/>
                <a:gd name="T101" fmla="*/ 5 h 567"/>
                <a:gd name="T102" fmla="*/ 18 w 761"/>
                <a:gd name="T103" fmla="*/ 3 h 567"/>
                <a:gd name="T104" fmla="*/ 16 w 761"/>
                <a:gd name="T105" fmla="*/ 1 h 5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1"/>
                <a:gd name="T160" fmla="*/ 0 h 567"/>
                <a:gd name="T161" fmla="*/ 761 w 761"/>
                <a:gd name="T162" fmla="*/ 567 h 5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1" h="567">
                  <a:moveTo>
                    <a:pt x="282" y="175"/>
                  </a:moveTo>
                  <a:lnTo>
                    <a:pt x="291" y="186"/>
                  </a:lnTo>
                  <a:lnTo>
                    <a:pt x="294" y="195"/>
                  </a:lnTo>
                  <a:lnTo>
                    <a:pt x="292" y="201"/>
                  </a:lnTo>
                  <a:lnTo>
                    <a:pt x="285" y="205"/>
                  </a:lnTo>
                  <a:lnTo>
                    <a:pt x="276" y="208"/>
                  </a:lnTo>
                  <a:lnTo>
                    <a:pt x="267" y="208"/>
                  </a:lnTo>
                  <a:lnTo>
                    <a:pt x="259" y="206"/>
                  </a:lnTo>
                  <a:lnTo>
                    <a:pt x="253" y="204"/>
                  </a:lnTo>
                  <a:lnTo>
                    <a:pt x="248" y="201"/>
                  </a:lnTo>
                  <a:lnTo>
                    <a:pt x="240" y="198"/>
                  </a:lnTo>
                  <a:lnTo>
                    <a:pt x="232" y="197"/>
                  </a:lnTo>
                  <a:lnTo>
                    <a:pt x="223" y="196"/>
                  </a:lnTo>
                  <a:lnTo>
                    <a:pt x="214" y="197"/>
                  </a:lnTo>
                  <a:lnTo>
                    <a:pt x="204" y="198"/>
                  </a:lnTo>
                  <a:lnTo>
                    <a:pt x="197" y="200"/>
                  </a:lnTo>
                  <a:lnTo>
                    <a:pt x="192" y="203"/>
                  </a:lnTo>
                  <a:lnTo>
                    <a:pt x="186" y="205"/>
                  </a:lnTo>
                  <a:lnTo>
                    <a:pt x="187" y="200"/>
                  </a:lnTo>
                  <a:lnTo>
                    <a:pt x="193" y="193"/>
                  </a:lnTo>
                  <a:lnTo>
                    <a:pt x="203" y="189"/>
                  </a:lnTo>
                  <a:lnTo>
                    <a:pt x="211" y="185"/>
                  </a:lnTo>
                  <a:lnTo>
                    <a:pt x="215" y="176"/>
                  </a:lnTo>
                  <a:lnTo>
                    <a:pt x="222" y="166"/>
                  </a:lnTo>
                  <a:lnTo>
                    <a:pt x="237" y="158"/>
                  </a:lnTo>
                  <a:lnTo>
                    <a:pt x="244" y="155"/>
                  </a:lnTo>
                  <a:lnTo>
                    <a:pt x="242" y="150"/>
                  </a:lnTo>
                  <a:lnTo>
                    <a:pt x="237" y="145"/>
                  </a:lnTo>
                  <a:lnTo>
                    <a:pt x="227" y="141"/>
                  </a:lnTo>
                  <a:lnTo>
                    <a:pt x="216" y="138"/>
                  </a:lnTo>
                  <a:lnTo>
                    <a:pt x="204" y="136"/>
                  </a:lnTo>
                  <a:lnTo>
                    <a:pt x="194" y="135"/>
                  </a:lnTo>
                  <a:lnTo>
                    <a:pt x="188" y="137"/>
                  </a:lnTo>
                  <a:lnTo>
                    <a:pt x="182" y="138"/>
                  </a:lnTo>
                  <a:lnTo>
                    <a:pt x="174" y="138"/>
                  </a:lnTo>
                  <a:lnTo>
                    <a:pt x="164" y="136"/>
                  </a:lnTo>
                  <a:lnTo>
                    <a:pt x="152" y="134"/>
                  </a:lnTo>
                  <a:lnTo>
                    <a:pt x="139" y="133"/>
                  </a:lnTo>
                  <a:lnTo>
                    <a:pt x="124" y="132"/>
                  </a:lnTo>
                  <a:lnTo>
                    <a:pt x="109" y="132"/>
                  </a:lnTo>
                  <a:lnTo>
                    <a:pt x="94" y="134"/>
                  </a:lnTo>
                  <a:lnTo>
                    <a:pt x="88" y="125"/>
                  </a:lnTo>
                  <a:lnTo>
                    <a:pt x="83" y="125"/>
                  </a:lnTo>
                  <a:lnTo>
                    <a:pt x="74" y="126"/>
                  </a:lnTo>
                  <a:lnTo>
                    <a:pt x="66" y="129"/>
                  </a:lnTo>
                  <a:lnTo>
                    <a:pt x="63" y="134"/>
                  </a:lnTo>
                  <a:lnTo>
                    <a:pt x="61" y="136"/>
                  </a:lnTo>
                  <a:lnTo>
                    <a:pt x="57" y="136"/>
                  </a:lnTo>
                  <a:lnTo>
                    <a:pt x="50" y="136"/>
                  </a:lnTo>
                  <a:lnTo>
                    <a:pt x="41" y="136"/>
                  </a:lnTo>
                  <a:lnTo>
                    <a:pt x="32" y="137"/>
                  </a:lnTo>
                  <a:lnTo>
                    <a:pt x="21" y="138"/>
                  </a:lnTo>
                  <a:lnTo>
                    <a:pt x="12" y="143"/>
                  </a:lnTo>
                  <a:lnTo>
                    <a:pt x="5" y="149"/>
                  </a:lnTo>
                  <a:lnTo>
                    <a:pt x="0" y="166"/>
                  </a:lnTo>
                  <a:lnTo>
                    <a:pt x="5" y="185"/>
                  </a:lnTo>
                  <a:lnTo>
                    <a:pt x="10" y="203"/>
                  </a:lnTo>
                  <a:lnTo>
                    <a:pt x="5" y="218"/>
                  </a:lnTo>
                  <a:lnTo>
                    <a:pt x="13" y="223"/>
                  </a:lnTo>
                  <a:lnTo>
                    <a:pt x="20" y="229"/>
                  </a:lnTo>
                  <a:lnTo>
                    <a:pt x="26" y="239"/>
                  </a:lnTo>
                  <a:lnTo>
                    <a:pt x="30" y="248"/>
                  </a:lnTo>
                  <a:lnTo>
                    <a:pt x="34" y="257"/>
                  </a:lnTo>
                  <a:lnTo>
                    <a:pt x="35" y="268"/>
                  </a:lnTo>
                  <a:lnTo>
                    <a:pt x="36" y="277"/>
                  </a:lnTo>
                  <a:lnTo>
                    <a:pt x="35" y="284"/>
                  </a:lnTo>
                  <a:lnTo>
                    <a:pt x="35" y="289"/>
                  </a:lnTo>
                  <a:lnTo>
                    <a:pt x="38" y="294"/>
                  </a:lnTo>
                  <a:lnTo>
                    <a:pt x="43" y="296"/>
                  </a:lnTo>
                  <a:lnTo>
                    <a:pt x="50" y="297"/>
                  </a:lnTo>
                  <a:lnTo>
                    <a:pt x="56" y="299"/>
                  </a:lnTo>
                  <a:lnTo>
                    <a:pt x="61" y="299"/>
                  </a:lnTo>
                  <a:lnTo>
                    <a:pt x="66" y="299"/>
                  </a:lnTo>
                  <a:lnTo>
                    <a:pt x="67" y="299"/>
                  </a:lnTo>
                  <a:lnTo>
                    <a:pt x="70" y="300"/>
                  </a:lnTo>
                  <a:lnTo>
                    <a:pt x="73" y="306"/>
                  </a:lnTo>
                  <a:lnTo>
                    <a:pt x="73" y="316"/>
                  </a:lnTo>
                  <a:lnTo>
                    <a:pt x="65" y="334"/>
                  </a:lnTo>
                  <a:lnTo>
                    <a:pt x="75" y="345"/>
                  </a:lnTo>
                  <a:lnTo>
                    <a:pt x="78" y="361"/>
                  </a:lnTo>
                  <a:lnTo>
                    <a:pt x="76" y="379"/>
                  </a:lnTo>
                  <a:lnTo>
                    <a:pt x="72" y="392"/>
                  </a:lnTo>
                  <a:lnTo>
                    <a:pt x="72" y="401"/>
                  </a:lnTo>
                  <a:lnTo>
                    <a:pt x="78" y="413"/>
                  </a:lnTo>
                  <a:lnTo>
                    <a:pt x="83" y="424"/>
                  </a:lnTo>
                  <a:lnTo>
                    <a:pt x="83" y="437"/>
                  </a:lnTo>
                  <a:lnTo>
                    <a:pt x="83" y="443"/>
                  </a:lnTo>
                  <a:lnTo>
                    <a:pt x="86" y="446"/>
                  </a:lnTo>
                  <a:lnTo>
                    <a:pt x="90" y="450"/>
                  </a:lnTo>
                  <a:lnTo>
                    <a:pt x="96" y="451"/>
                  </a:lnTo>
                  <a:lnTo>
                    <a:pt x="102" y="452"/>
                  </a:lnTo>
                  <a:lnTo>
                    <a:pt x="108" y="453"/>
                  </a:lnTo>
                  <a:lnTo>
                    <a:pt x="112" y="453"/>
                  </a:lnTo>
                  <a:lnTo>
                    <a:pt x="113" y="453"/>
                  </a:lnTo>
                  <a:lnTo>
                    <a:pt x="116" y="459"/>
                  </a:lnTo>
                  <a:lnTo>
                    <a:pt x="123" y="474"/>
                  </a:lnTo>
                  <a:lnTo>
                    <a:pt x="131" y="490"/>
                  </a:lnTo>
                  <a:lnTo>
                    <a:pt x="140" y="503"/>
                  </a:lnTo>
                  <a:lnTo>
                    <a:pt x="146" y="505"/>
                  </a:lnTo>
                  <a:lnTo>
                    <a:pt x="151" y="504"/>
                  </a:lnTo>
                  <a:lnTo>
                    <a:pt x="158" y="500"/>
                  </a:lnTo>
                  <a:lnTo>
                    <a:pt x="165" y="493"/>
                  </a:lnTo>
                  <a:lnTo>
                    <a:pt x="171" y="485"/>
                  </a:lnTo>
                  <a:lnTo>
                    <a:pt x="174" y="474"/>
                  </a:lnTo>
                  <a:lnTo>
                    <a:pt x="177" y="461"/>
                  </a:lnTo>
                  <a:lnTo>
                    <a:pt x="177" y="446"/>
                  </a:lnTo>
                  <a:lnTo>
                    <a:pt x="179" y="441"/>
                  </a:lnTo>
                  <a:lnTo>
                    <a:pt x="187" y="443"/>
                  </a:lnTo>
                  <a:lnTo>
                    <a:pt x="195" y="448"/>
                  </a:lnTo>
                  <a:lnTo>
                    <a:pt x="199" y="451"/>
                  </a:lnTo>
                  <a:lnTo>
                    <a:pt x="203" y="454"/>
                  </a:lnTo>
                  <a:lnTo>
                    <a:pt x="212" y="463"/>
                  </a:lnTo>
                  <a:lnTo>
                    <a:pt x="222" y="476"/>
                  </a:lnTo>
                  <a:lnTo>
                    <a:pt x="224" y="488"/>
                  </a:lnTo>
                  <a:lnTo>
                    <a:pt x="222" y="498"/>
                  </a:lnTo>
                  <a:lnTo>
                    <a:pt x="217" y="506"/>
                  </a:lnTo>
                  <a:lnTo>
                    <a:pt x="209" y="509"/>
                  </a:lnTo>
                  <a:lnTo>
                    <a:pt x="197" y="506"/>
                  </a:lnTo>
                  <a:lnTo>
                    <a:pt x="195" y="517"/>
                  </a:lnTo>
                  <a:lnTo>
                    <a:pt x="194" y="529"/>
                  </a:lnTo>
                  <a:lnTo>
                    <a:pt x="195" y="539"/>
                  </a:lnTo>
                  <a:lnTo>
                    <a:pt x="197" y="550"/>
                  </a:lnTo>
                  <a:lnTo>
                    <a:pt x="201" y="558"/>
                  </a:lnTo>
                  <a:lnTo>
                    <a:pt x="208" y="564"/>
                  </a:lnTo>
                  <a:lnTo>
                    <a:pt x="216" y="567"/>
                  </a:lnTo>
                  <a:lnTo>
                    <a:pt x="227" y="566"/>
                  </a:lnTo>
                  <a:lnTo>
                    <a:pt x="229" y="557"/>
                  </a:lnTo>
                  <a:lnTo>
                    <a:pt x="234" y="553"/>
                  </a:lnTo>
                  <a:lnTo>
                    <a:pt x="239" y="552"/>
                  </a:lnTo>
                  <a:lnTo>
                    <a:pt x="241" y="552"/>
                  </a:lnTo>
                  <a:lnTo>
                    <a:pt x="240" y="551"/>
                  </a:lnTo>
                  <a:lnTo>
                    <a:pt x="238" y="549"/>
                  </a:lnTo>
                  <a:lnTo>
                    <a:pt x="235" y="545"/>
                  </a:lnTo>
                  <a:lnTo>
                    <a:pt x="234" y="542"/>
                  </a:lnTo>
                  <a:lnTo>
                    <a:pt x="235" y="539"/>
                  </a:lnTo>
                  <a:lnTo>
                    <a:pt x="241" y="537"/>
                  </a:lnTo>
                  <a:lnTo>
                    <a:pt x="252" y="538"/>
                  </a:lnTo>
                  <a:lnTo>
                    <a:pt x="269" y="542"/>
                  </a:lnTo>
                  <a:lnTo>
                    <a:pt x="284" y="541"/>
                  </a:lnTo>
                  <a:lnTo>
                    <a:pt x="288" y="528"/>
                  </a:lnTo>
                  <a:lnTo>
                    <a:pt x="291" y="508"/>
                  </a:lnTo>
                  <a:lnTo>
                    <a:pt x="298" y="485"/>
                  </a:lnTo>
                  <a:lnTo>
                    <a:pt x="303" y="475"/>
                  </a:lnTo>
                  <a:lnTo>
                    <a:pt x="309" y="467"/>
                  </a:lnTo>
                  <a:lnTo>
                    <a:pt x="313" y="460"/>
                  </a:lnTo>
                  <a:lnTo>
                    <a:pt x="314" y="454"/>
                  </a:lnTo>
                  <a:lnTo>
                    <a:pt x="313" y="451"/>
                  </a:lnTo>
                  <a:lnTo>
                    <a:pt x="308" y="448"/>
                  </a:lnTo>
                  <a:lnTo>
                    <a:pt x="300" y="447"/>
                  </a:lnTo>
                  <a:lnTo>
                    <a:pt x="288" y="447"/>
                  </a:lnTo>
                  <a:lnTo>
                    <a:pt x="276" y="446"/>
                  </a:lnTo>
                  <a:lnTo>
                    <a:pt x="265" y="444"/>
                  </a:lnTo>
                  <a:lnTo>
                    <a:pt x="257" y="438"/>
                  </a:lnTo>
                  <a:lnTo>
                    <a:pt x="252" y="432"/>
                  </a:lnTo>
                  <a:lnTo>
                    <a:pt x="246" y="426"/>
                  </a:lnTo>
                  <a:lnTo>
                    <a:pt x="242" y="421"/>
                  </a:lnTo>
                  <a:lnTo>
                    <a:pt x="240" y="415"/>
                  </a:lnTo>
                  <a:lnTo>
                    <a:pt x="239" y="410"/>
                  </a:lnTo>
                  <a:lnTo>
                    <a:pt x="237" y="402"/>
                  </a:lnTo>
                  <a:lnTo>
                    <a:pt x="234" y="400"/>
                  </a:lnTo>
                  <a:lnTo>
                    <a:pt x="232" y="401"/>
                  </a:lnTo>
                  <a:lnTo>
                    <a:pt x="229" y="402"/>
                  </a:lnTo>
                  <a:lnTo>
                    <a:pt x="224" y="402"/>
                  </a:lnTo>
                  <a:lnTo>
                    <a:pt x="216" y="398"/>
                  </a:lnTo>
                  <a:lnTo>
                    <a:pt x="207" y="387"/>
                  </a:lnTo>
                  <a:lnTo>
                    <a:pt x="193" y="369"/>
                  </a:lnTo>
                  <a:lnTo>
                    <a:pt x="187" y="357"/>
                  </a:lnTo>
                  <a:lnTo>
                    <a:pt x="188" y="352"/>
                  </a:lnTo>
                  <a:lnTo>
                    <a:pt x="186" y="346"/>
                  </a:lnTo>
                  <a:lnTo>
                    <a:pt x="173" y="334"/>
                  </a:lnTo>
                  <a:lnTo>
                    <a:pt x="170" y="323"/>
                  </a:lnTo>
                  <a:lnTo>
                    <a:pt x="176" y="308"/>
                  </a:lnTo>
                  <a:lnTo>
                    <a:pt x="184" y="295"/>
                  </a:lnTo>
                  <a:lnTo>
                    <a:pt x="188" y="289"/>
                  </a:lnTo>
                  <a:lnTo>
                    <a:pt x="187" y="288"/>
                  </a:lnTo>
                  <a:lnTo>
                    <a:pt x="186" y="286"/>
                  </a:lnTo>
                  <a:lnTo>
                    <a:pt x="182" y="282"/>
                  </a:lnTo>
                  <a:lnTo>
                    <a:pt x="178" y="279"/>
                  </a:lnTo>
                  <a:lnTo>
                    <a:pt x="171" y="277"/>
                  </a:lnTo>
                  <a:lnTo>
                    <a:pt x="164" y="274"/>
                  </a:lnTo>
                  <a:lnTo>
                    <a:pt x="156" y="276"/>
                  </a:lnTo>
                  <a:lnTo>
                    <a:pt x="147" y="278"/>
                  </a:lnTo>
                  <a:lnTo>
                    <a:pt x="134" y="279"/>
                  </a:lnTo>
                  <a:lnTo>
                    <a:pt x="134" y="270"/>
                  </a:lnTo>
                  <a:lnTo>
                    <a:pt x="140" y="258"/>
                  </a:lnTo>
                  <a:lnTo>
                    <a:pt x="147" y="254"/>
                  </a:lnTo>
                  <a:lnTo>
                    <a:pt x="149" y="255"/>
                  </a:lnTo>
                  <a:lnTo>
                    <a:pt x="154" y="255"/>
                  </a:lnTo>
                  <a:lnTo>
                    <a:pt x="158" y="256"/>
                  </a:lnTo>
                  <a:lnTo>
                    <a:pt x="164" y="257"/>
                  </a:lnTo>
                  <a:lnTo>
                    <a:pt x="169" y="257"/>
                  </a:lnTo>
                  <a:lnTo>
                    <a:pt x="174" y="257"/>
                  </a:lnTo>
                  <a:lnTo>
                    <a:pt x="179" y="256"/>
                  </a:lnTo>
                  <a:lnTo>
                    <a:pt x="184" y="254"/>
                  </a:lnTo>
                  <a:lnTo>
                    <a:pt x="192" y="253"/>
                  </a:lnTo>
                  <a:lnTo>
                    <a:pt x="199" y="258"/>
                  </a:lnTo>
                  <a:lnTo>
                    <a:pt x="204" y="264"/>
                  </a:lnTo>
                  <a:lnTo>
                    <a:pt x="207" y="268"/>
                  </a:lnTo>
                  <a:lnTo>
                    <a:pt x="207" y="271"/>
                  </a:lnTo>
                  <a:lnTo>
                    <a:pt x="206" y="280"/>
                  </a:lnTo>
                  <a:lnTo>
                    <a:pt x="206" y="293"/>
                  </a:lnTo>
                  <a:lnTo>
                    <a:pt x="208" y="308"/>
                  </a:lnTo>
                  <a:lnTo>
                    <a:pt x="211" y="322"/>
                  </a:lnTo>
                  <a:lnTo>
                    <a:pt x="217" y="333"/>
                  </a:lnTo>
                  <a:lnTo>
                    <a:pt x="227" y="341"/>
                  </a:lnTo>
                  <a:lnTo>
                    <a:pt x="241" y="341"/>
                  </a:lnTo>
                  <a:lnTo>
                    <a:pt x="248" y="342"/>
                  </a:lnTo>
                  <a:lnTo>
                    <a:pt x="254" y="346"/>
                  </a:lnTo>
                  <a:lnTo>
                    <a:pt x="259" y="352"/>
                  </a:lnTo>
                  <a:lnTo>
                    <a:pt x="263" y="359"/>
                  </a:lnTo>
                  <a:lnTo>
                    <a:pt x="268" y="362"/>
                  </a:lnTo>
                  <a:lnTo>
                    <a:pt x="275" y="363"/>
                  </a:lnTo>
                  <a:lnTo>
                    <a:pt x="283" y="360"/>
                  </a:lnTo>
                  <a:lnTo>
                    <a:pt x="293" y="348"/>
                  </a:lnTo>
                  <a:lnTo>
                    <a:pt x="308" y="348"/>
                  </a:lnTo>
                  <a:lnTo>
                    <a:pt x="309" y="345"/>
                  </a:lnTo>
                  <a:lnTo>
                    <a:pt x="313" y="338"/>
                  </a:lnTo>
                  <a:lnTo>
                    <a:pt x="318" y="331"/>
                  </a:lnTo>
                  <a:lnTo>
                    <a:pt x="325" y="330"/>
                  </a:lnTo>
                  <a:lnTo>
                    <a:pt x="331" y="326"/>
                  </a:lnTo>
                  <a:lnTo>
                    <a:pt x="333" y="315"/>
                  </a:lnTo>
                  <a:lnTo>
                    <a:pt x="332" y="300"/>
                  </a:lnTo>
                  <a:lnTo>
                    <a:pt x="330" y="289"/>
                  </a:lnTo>
                  <a:lnTo>
                    <a:pt x="331" y="287"/>
                  </a:lnTo>
                  <a:lnTo>
                    <a:pt x="336" y="287"/>
                  </a:lnTo>
                  <a:lnTo>
                    <a:pt x="343" y="289"/>
                  </a:lnTo>
                  <a:lnTo>
                    <a:pt x="351" y="295"/>
                  </a:lnTo>
                  <a:lnTo>
                    <a:pt x="359" y="304"/>
                  </a:lnTo>
                  <a:lnTo>
                    <a:pt x="363" y="317"/>
                  </a:lnTo>
                  <a:lnTo>
                    <a:pt x="365" y="334"/>
                  </a:lnTo>
                  <a:lnTo>
                    <a:pt x="360" y="356"/>
                  </a:lnTo>
                  <a:lnTo>
                    <a:pt x="355" y="364"/>
                  </a:lnTo>
                  <a:lnTo>
                    <a:pt x="350" y="371"/>
                  </a:lnTo>
                  <a:lnTo>
                    <a:pt x="343" y="375"/>
                  </a:lnTo>
                  <a:lnTo>
                    <a:pt x="336" y="378"/>
                  </a:lnTo>
                  <a:lnTo>
                    <a:pt x="329" y="379"/>
                  </a:lnTo>
                  <a:lnTo>
                    <a:pt x="323" y="379"/>
                  </a:lnTo>
                  <a:lnTo>
                    <a:pt x="318" y="379"/>
                  </a:lnTo>
                  <a:lnTo>
                    <a:pt x="317" y="379"/>
                  </a:lnTo>
                  <a:lnTo>
                    <a:pt x="336" y="412"/>
                  </a:lnTo>
                  <a:lnTo>
                    <a:pt x="343" y="428"/>
                  </a:lnTo>
                  <a:lnTo>
                    <a:pt x="348" y="440"/>
                  </a:lnTo>
                  <a:lnTo>
                    <a:pt x="355" y="452"/>
                  </a:lnTo>
                  <a:lnTo>
                    <a:pt x="361" y="463"/>
                  </a:lnTo>
                  <a:lnTo>
                    <a:pt x="366" y="475"/>
                  </a:lnTo>
                  <a:lnTo>
                    <a:pt x="369" y="488"/>
                  </a:lnTo>
                  <a:lnTo>
                    <a:pt x="370" y="503"/>
                  </a:lnTo>
                  <a:lnTo>
                    <a:pt x="368" y="522"/>
                  </a:lnTo>
                  <a:lnTo>
                    <a:pt x="716" y="524"/>
                  </a:lnTo>
                  <a:lnTo>
                    <a:pt x="761" y="201"/>
                  </a:lnTo>
                  <a:lnTo>
                    <a:pt x="746" y="187"/>
                  </a:lnTo>
                  <a:lnTo>
                    <a:pt x="731" y="173"/>
                  </a:lnTo>
                  <a:lnTo>
                    <a:pt x="716" y="159"/>
                  </a:lnTo>
                  <a:lnTo>
                    <a:pt x="700" y="147"/>
                  </a:lnTo>
                  <a:lnTo>
                    <a:pt x="685" y="133"/>
                  </a:lnTo>
                  <a:lnTo>
                    <a:pt x="669" y="120"/>
                  </a:lnTo>
                  <a:lnTo>
                    <a:pt x="653" y="107"/>
                  </a:lnTo>
                  <a:lnTo>
                    <a:pt x="636" y="95"/>
                  </a:lnTo>
                  <a:lnTo>
                    <a:pt x="620" y="82"/>
                  </a:lnTo>
                  <a:lnTo>
                    <a:pt x="604" y="69"/>
                  </a:lnTo>
                  <a:lnTo>
                    <a:pt x="588" y="58"/>
                  </a:lnTo>
                  <a:lnTo>
                    <a:pt x="571" y="46"/>
                  </a:lnTo>
                  <a:lnTo>
                    <a:pt x="554" y="34"/>
                  </a:lnTo>
                  <a:lnTo>
                    <a:pt x="537" y="22"/>
                  </a:lnTo>
                  <a:lnTo>
                    <a:pt x="520" y="12"/>
                  </a:lnTo>
                  <a:lnTo>
                    <a:pt x="503" y="0"/>
                  </a:lnTo>
                  <a:lnTo>
                    <a:pt x="282" y="17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10" name="Freeform 72"/>
            <p:cNvSpPr>
              <a:spLocks/>
            </p:cNvSpPr>
            <p:nvPr/>
          </p:nvSpPr>
          <p:spPr bwMode="auto">
            <a:xfrm>
              <a:off x="3078" y="2312"/>
              <a:ext cx="360" cy="331"/>
            </a:xfrm>
            <a:custGeom>
              <a:avLst/>
              <a:gdLst>
                <a:gd name="T0" fmla="*/ 22 w 720"/>
                <a:gd name="T1" fmla="*/ 3 h 662"/>
                <a:gd name="T2" fmla="*/ 21 w 720"/>
                <a:gd name="T3" fmla="*/ 3 h 662"/>
                <a:gd name="T4" fmla="*/ 20 w 720"/>
                <a:gd name="T5" fmla="*/ 5 h 662"/>
                <a:gd name="T6" fmla="*/ 21 w 720"/>
                <a:gd name="T7" fmla="*/ 6 h 662"/>
                <a:gd name="T8" fmla="*/ 21 w 720"/>
                <a:gd name="T9" fmla="*/ 7 h 662"/>
                <a:gd name="T10" fmla="*/ 22 w 720"/>
                <a:gd name="T11" fmla="*/ 9 h 662"/>
                <a:gd name="T12" fmla="*/ 21 w 720"/>
                <a:gd name="T13" fmla="*/ 10 h 662"/>
                <a:gd name="T14" fmla="*/ 22 w 720"/>
                <a:gd name="T15" fmla="*/ 11 h 662"/>
                <a:gd name="T16" fmla="*/ 23 w 720"/>
                <a:gd name="T17" fmla="*/ 12 h 662"/>
                <a:gd name="T18" fmla="*/ 23 w 720"/>
                <a:gd name="T19" fmla="*/ 13 h 662"/>
                <a:gd name="T20" fmla="*/ 22 w 720"/>
                <a:gd name="T21" fmla="*/ 13 h 662"/>
                <a:gd name="T22" fmla="*/ 21 w 720"/>
                <a:gd name="T23" fmla="*/ 12 h 662"/>
                <a:gd name="T24" fmla="*/ 20 w 720"/>
                <a:gd name="T25" fmla="*/ 12 h 662"/>
                <a:gd name="T26" fmla="*/ 19 w 720"/>
                <a:gd name="T27" fmla="*/ 10 h 662"/>
                <a:gd name="T28" fmla="*/ 17 w 720"/>
                <a:gd name="T29" fmla="*/ 10 h 662"/>
                <a:gd name="T30" fmla="*/ 15 w 720"/>
                <a:gd name="T31" fmla="*/ 10 h 662"/>
                <a:gd name="T32" fmla="*/ 12 w 720"/>
                <a:gd name="T33" fmla="*/ 9 h 662"/>
                <a:gd name="T34" fmla="*/ 14 w 720"/>
                <a:gd name="T35" fmla="*/ 10 h 662"/>
                <a:gd name="T36" fmla="*/ 15 w 720"/>
                <a:gd name="T37" fmla="*/ 10 h 662"/>
                <a:gd name="T38" fmla="*/ 15 w 720"/>
                <a:gd name="T39" fmla="*/ 11 h 662"/>
                <a:gd name="T40" fmla="*/ 19 w 720"/>
                <a:gd name="T41" fmla="*/ 12 h 662"/>
                <a:gd name="T42" fmla="*/ 19 w 720"/>
                <a:gd name="T43" fmla="*/ 13 h 662"/>
                <a:gd name="T44" fmla="*/ 18 w 720"/>
                <a:gd name="T45" fmla="*/ 14 h 662"/>
                <a:gd name="T46" fmla="*/ 18 w 720"/>
                <a:gd name="T47" fmla="*/ 17 h 662"/>
                <a:gd name="T48" fmla="*/ 17 w 720"/>
                <a:gd name="T49" fmla="*/ 15 h 662"/>
                <a:gd name="T50" fmla="*/ 18 w 720"/>
                <a:gd name="T51" fmla="*/ 13 h 662"/>
                <a:gd name="T52" fmla="*/ 17 w 720"/>
                <a:gd name="T53" fmla="*/ 12 h 662"/>
                <a:gd name="T54" fmla="*/ 14 w 720"/>
                <a:gd name="T55" fmla="*/ 11 h 662"/>
                <a:gd name="T56" fmla="*/ 13 w 720"/>
                <a:gd name="T57" fmla="*/ 11 h 662"/>
                <a:gd name="T58" fmla="*/ 11 w 720"/>
                <a:gd name="T59" fmla="*/ 10 h 662"/>
                <a:gd name="T60" fmla="*/ 11 w 720"/>
                <a:gd name="T61" fmla="*/ 12 h 662"/>
                <a:gd name="T62" fmla="*/ 10 w 720"/>
                <a:gd name="T63" fmla="*/ 13 h 662"/>
                <a:gd name="T64" fmla="*/ 10 w 720"/>
                <a:gd name="T65" fmla="*/ 14 h 662"/>
                <a:gd name="T66" fmla="*/ 9 w 720"/>
                <a:gd name="T67" fmla="*/ 17 h 662"/>
                <a:gd name="T68" fmla="*/ 9 w 720"/>
                <a:gd name="T69" fmla="*/ 19 h 662"/>
                <a:gd name="T70" fmla="*/ 7 w 720"/>
                <a:gd name="T71" fmla="*/ 20 h 662"/>
                <a:gd name="T72" fmla="*/ 6 w 720"/>
                <a:gd name="T73" fmla="*/ 21 h 662"/>
                <a:gd name="T74" fmla="*/ 3 w 720"/>
                <a:gd name="T75" fmla="*/ 21 h 662"/>
                <a:gd name="T76" fmla="*/ 3 w 720"/>
                <a:gd name="T77" fmla="*/ 20 h 662"/>
                <a:gd name="T78" fmla="*/ 1 w 720"/>
                <a:gd name="T79" fmla="*/ 18 h 662"/>
                <a:gd name="T80" fmla="*/ 1 w 720"/>
                <a:gd name="T81" fmla="*/ 15 h 662"/>
                <a:gd name="T82" fmla="*/ 1 w 720"/>
                <a:gd name="T83" fmla="*/ 14 h 662"/>
                <a:gd name="T84" fmla="*/ 1 w 720"/>
                <a:gd name="T85" fmla="*/ 14 h 662"/>
                <a:gd name="T86" fmla="*/ 3 w 720"/>
                <a:gd name="T87" fmla="*/ 14 h 662"/>
                <a:gd name="T88" fmla="*/ 6 w 720"/>
                <a:gd name="T89" fmla="*/ 14 h 662"/>
                <a:gd name="T90" fmla="*/ 6 w 720"/>
                <a:gd name="T91" fmla="*/ 13 h 662"/>
                <a:gd name="T92" fmla="*/ 5 w 720"/>
                <a:gd name="T93" fmla="*/ 11 h 662"/>
                <a:gd name="T94" fmla="*/ 5 w 720"/>
                <a:gd name="T95" fmla="*/ 10 h 662"/>
                <a:gd name="T96" fmla="*/ 5 w 720"/>
                <a:gd name="T97" fmla="*/ 10 h 662"/>
                <a:gd name="T98" fmla="*/ 3 w 720"/>
                <a:gd name="T99" fmla="*/ 10 h 662"/>
                <a:gd name="T100" fmla="*/ 3 w 720"/>
                <a:gd name="T101" fmla="*/ 9 h 662"/>
                <a:gd name="T102" fmla="*/ 5 w 720"/>
                <a:gd name="T103" fmla="*/ 9 h 662"/>
                <a:gd name="T104" fmla="*/ 3 w 720"/>
                <a:gd name="T105" fmla="*/ 7 h 662"/>
                <a:gd name="T106" fmla="*/ 6 w 720"/>
                <a:gd name="T107" fmla="*/ 6 h 662"/>
                <a:gd name="T108" fmla="*/ 6 w 720"/>
                <a:gd name="T109" fmla="*/ 5 h 662"/>
                <a:gd name="T110" fmla="*/ 5 w 720"/>
                <a:gd name="T111" fmla="*/ 5 h 662"/>
                <a:gd name="T112" fmla="*/ 6 w 720"/>
                <a:gd name="T113" fmla="*/ 3 h 662"/>
                <a:gd name="T114" fmla="*/ 6 w 720"/>
                <a:gd name="T115" fmla="*/ 3 h 662"/>
                <a:gd name="T116" fmla="*/ 7 w 720"/>
                <a:gd name="T117" fmla="*/ 1 h 662"/>
                <a:gd name="T118" fmla="*/ 9 w 720"/>
                <a:gd name="T119" fmla="*/ 1 h 662"/>
                <a:gd name="T120" fmla="*/ 10 w 720"/>
                <a:gd name="T121" fmla="*/ 1 h 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0"/>
                <a:gd name="T184" fmla="*/ 0 h 662"/>
                <a:gd name="T185" fmla="*/ 720 w 720"/>
                <a:gd name="T186" fmla="*/ 662 h 6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0" h="662">
                  <a:moveTo>
                    <a:pt x="331" y="0"/>
                  </a:moveTo>
                  <a:lnTo>
                    <a:pt x="679" y="2"/>
                  </a:lnTo>
                  <a:lnTo>
                    <a:pt x="673" y="9"/>
                  </a:lnTo>
                  <a:lnTo>
                    <a:pt x="672" y="27"/>
                  </a:lnTo>
                  <a:lnTo>
                    <a:pt x="673" y="48"/>
                  </a:lnTo>
                  <a:lnTo>
                    <a:pt x="677" y="68"/>
                  </a:lnTo>
                  <a:lnTo>
                    <a:pt x="665" y="67"/>
                  </a:lnTo>
                  <a:lnTo>
                    <a:pt x="657" y="73"/>
                  </a:lnTo>
                  <a:lnTo>
                    <a:pt x="654" y="82"/>
                  </a:lnTo>
                  <a:lnTo>
                    <a:pt x="652" y="85"/>
                  </a:lnTo>
                  <a:lnTo>
                    <a:pt x="649" y="86"/>
                  </a:lnTo>
                  <a:lnTo>
                    <a:pt x="641" y="90"/>
                  </a:lnTo>
                  <a:lnTo>
                    <a:pt x="634" y="97"/>
                  </a:lnTo>
                  <a:lnTo>
                    <a:pt x="634" y="105"/>
                  </a:lnTo>
                  <a:lnTo>
                    <a:pt x="626" y="108"/>
                  </a:lnTo>
                  <a:lnTo>
                    <a:pt x="623" y="118"/>
                  </a:lnTo>
                  <a:lnTo>
                    <a:pt x="625" y="128"/>
                  </a:lnTo>
                  <a:lnTo>
                    <a:pt x="637" y="137"/>
                  </a:lnTo>
                  <a:lnTo>
                    <a:pt x="636" y="154"/>
                  </a:lnTo>
                  <a:lnTo>
                    <a:pt x="644" y="165"/>
                  </a:lnTo>
                  <a:lnTo>
                    <a:pt x="652" y="174"/>
                  </a:lnTo>
                  <a:lnTo>
                    <a:pt x="652" y="188"/>
                  </a:lnTo>
                  <a:lnTo>
                    <a:pt x="665" y="195"/>
                  </a:lnTo>
                  <a:lnTo>
                    <a:pt x="670" y="204"/>
                  </a:lnTo>
                  <a:lnTo>
                    <a:pt x="671" y="213"/>
                  </a:lnTo>
                  <a:lnTo>
                    <a:pt x="670" y="222"/>
                  </a:lnTo>
                  <a:lnTo>
                    <a:pt x="666" y="229"/>
                  </a:lnTo>
                  <a:lnTo>
                    <a:pt x="665" y="235"/>
                  </a:lnTo>
                  <a:lnTo>
                    <a:pt x="665" y="237"/>
                  </a:lnTo>
                  <a:lnTo>
                    <a:pt x="671" y="236"/>
                  </a:lnTo>
                  <a:lnTo>
                    <a:pt x="678" y="235"/>
                  </a:lnTo>
                  <a:lnTo>
                    <a:pt x="685" y="241"/>
                  </a:lnTo>
                  <a:lnTo>
                    <a:pt x="691" y="250"/>
                  </a:lnTo>
                  <a:lnTo>
                    <a:pt x="695" y="262"/>
                  </a:lnTo>
                  <a:lnTo>
                    <a:pt x="699" y="274"/>
                  </a:lnTo>
                  <a:lnTo>
                    <a:pt x="700" y="286"/>
                  </a:lnTo>
                  <a:lnTo>
                    <a:pt x="699" y="296"/>
                  </a:lnTo>
                  <a:lnTo>
                    <a:pt x="696" y="302"/>
                  </a:lnTo>
                  <a:lnTo>
                    <a:pt x="692" y="296"/>
                  </a:lnTo>
                  <a:lnTo>
                    <a:pt x="681" y="297"/>
                  </a:lnTo>
                  <a:lnTo>
                    <a:pt x="672" y="300"/>
                  </a:lnTo>
                  <a:lnTo>
                    <a:pt x="667" y="302"/>
                  </a:lnTo>
                  <a:lnTo>
                    <a:pt x="669" y="305"/>
                  </a:lnTo>
                  <a:lnTo>
                    <a:pt x="670" y="317"/>
                  </a:lnTo>
                  <a:lnTo>
                    <a:pt x="671" y="334"/>
                  </a:lnTo>
                  <a:lnTo>
                    <a:pt x="673" y="356"/>
                  </a:lnTo>
                  <a:lnTo>
                    <a:pt x="677" y="365"/>
                  </a:lnTo>
                  <a:lnTo>
                    <a:pt x="684" y="371"/>
                  </a:lnTo>
                  <a:lnTo>
                    <a:pt x="693" y="373"/>
                  </a:lnTo>
                  <a:lnTo>
                    <a:pt x="702" y="374"/>
                  </a:lnTo>
                  <a:lnTo>
                    <a:pt x="710" y="376"/>
                  </a:lnTo>
                  <a:lnTo>
                    <a:pt x="717" y="378"/>
                  </a:lnTo>
                  <a:lnTo>
                    <a:pt x="720" y="384"/>
                  </a:lnTo>
                  <a:lnTo>
                    <a:pt x="718" y="392"/>
                  </a:lnTo>
                  <a:lnTo>
                    <a:pt x="715" y="392"/>
                  </a:lnTo>
                  <a:lnTo>
                    <a:pt x="709" y="394"/>
                  </a:lnTo>
                  <a:lnTo>
                    <a:pt x="704" y="400"/>
                  </a:lnTo>
                  <a:lnTo>
                    <a:pt x="707" y="411"/>
                  </a:lnTo>
                  <a:lnTo>
                    <a:pt x="712" y="426"/>
                  </a:lnTo>
                  <a:lnTo>
                    <a:pt x="715" y="434"/>
                  </a:lnTo>
                  <a:lnTo>
                    <a:pt x="714" y="438"/>
                  </a:lnTo>
                  <a:lnTo>
                    <a:pt x="709" y="437"/>
                  </a:lnTo>
                  <a:lnTo>
                    <a:pt x="704" y="434"/>
                  </a:lnTo>
                  <a:lnTo>
                    <a:pt x="699" y="432"/>
                  </a:lnTo>
                  <a:lnTo>
                    <a:pt x="694" y="430"/>
                  </a:lnTo>
                  <a:lnTo>
                    <a:pt x="691" y="431"/>
                  </a:lnTo>
                  <a:lnTo>
                    <a:pt x="686" y="432"/>
                  </a:lnTo>
                  <a:lnTo>
                    <a:pt x="679" y="432"/>
                  </a:lnTo>
                  <a:lnTo>
                    <a:pt x="671" y="429"/>
                  </a:lnTo>
                  <a:lnTo>
                    <a:pt x="662" y="425"/>
                  </a:lnTo>
                  <a:lnTo>
                    <a:pt x="652" y="419"/>
                  </a:lnTo>
                  <a:lnTo>
                    <a:pt x="644" y="414"/>
                  </a:lnTo>
                  <a:lnTo>
                    <a:pt x="639" y="408"/>
                  </a:lnTo>
                  <a:lnTo>
                    <a:pt x="636" y="401"/>
                  </a:lnTo>
                  <a:lnTo>
                    <a:pt x="632" y="392"/>
                  </a:lnTo>
                  <a:lnTo>
                    <a:pt x="624" y="389"/>
                  </a:lnTo>
                  <a:lnTo>
                    <a:pt x="616" y="391"/>
                  </a:lnTo>
                  <a:lnTo>
                    <a:pt x="612" y="392"/>
                  </a:lnTo>
                  <a:lnTo>
                    <a:pt x="611" y="387"/>
                  </a:lnTo>
                  <a:lnTo>
                    <a:pt x="610" y="374"/>
                  </a:lnTo>
                  <a:lnTo>
                    <a:pt x="606" y="361"/>
                  </a:lnTo>
                  <a:lnTo>
                    <a:pt x="604" y="350"/>
                  </a:lnTo>
                  <a:lnTo>
                    <a:pt x="602" y="346"/>
                  </a:lnTo>
                  <a:lnTo>
                    <a:pt x="596" y="341"/>
                  </a:lnTo>
                  <a:lnTo>
                    <a:pt x="588" y="338"/>
                  </a:lnTo>
                  <a:lnTo>
                    <a:pt x="579" y="334"/>
                  </a:lnTo>
                  <a:lnTo>
                    <a:pt x="568" y="331"/>
                  </a:lnTo>
                  <a:lnTo>
                    <a:pt x="558" y="328"/>
                  </a:lnTo>
                  <a:lnTo>
                    <a:pt x="548" y="326"/>
                  </a:lnTo>
                  <a:lnTo>
                    <a:pt x="538" y="326"/>
                  </a:lnTo>
                  <a:lnTo>
                    <a:pt x="518" y="312"/>
                  </a:lnTo>
                  <a:lnTo>
                    <a:pt x="506" y="309"/>
                  </a:lnTo>
                  <a:lnTo>
                    <a:pt x="502" y="312"/>
                  </a:lnTo>
                  <a:lnTo>
                    <a:pt x="499" y="318"/>
                  </a:lnTo>
                  <a:lnTo>
                    <a:pt x="498" y="321"/>
                  </a:lnTo>
                  <a:lnTo>
                    <a:pt x="495" y="321"/>
                  </a:lnTo>
                  <a:lnTo>
                    <a:pt x="485" y="313"/>
                  </a:lnTo>
                  <a:lnTo>
                    <a:pt x="469" y="293"/>
                  </a:lnTo>
                  <a:lnTo>
                    <a:pt x="450" y="272"/>
                  </a:lnTo>
                  <a:lnTo>
                    <a:pt x="434" y="264"/>
                  </a:lnTo>
                  <a:lnTo>
                    <a:pt x="422" y="265"/>
                  </a:lnTo>
                  <a:lnTo>
                    <a:pt x="415" y="272"/>
                  </a:lnTo>
                  <a:lnTo>
                    <a:pt x="414" y="283"/>
                  </a:lnTo>
                  <a:lnTo>
                    <a:pt x="417" y="295"/>
                  </a:lnTo>
                  <a:lnTo>
                    <a:pt x="427" y="304"/>
                  </a:lnTo>
                  <a:lnTo>
                    <a:pt x="443" y="308"/>
                  </a:lnTo>
                  <a:lnTo>
                    <a:pt x="446" y="321"/>
                  </a:lnTo>
                  <a:lnTo>
                    <a:pt x="452" y="331"/>
                  </a:lnTo>
                  <a:lnTo>
                    <a:pt x="460" y="338"/>
                  </a:lnTo>
                  <a:lnTo>
                    <a:pt x="469" y="342"/>
                  </a:lnTo>
                  <a:lnTo>
                    <a:pt x="477" y="345"/>
                  </a:lnTo>
                  <a:lnTo>
                    <a:pt x="485" y="347"/>
                  </a:lnTo>
                  <a:lnTo>
                    <a:pt x="490" y="347"/>
                  </a:lnTo>
                  <a:lnTo>
                    <a:pt x="492" y="347"/>
                  </a:lnTo>
                  <a:lnTo>
                    <a:pt x="491" y="348"/>
                  </a:lnTo>
                  <a:lnTo>
                    <a:pt x="489" y="349"/>
                  </a:lnTo>
                  <a:lnTo>
                    <a:pt x="488" y="353"/>
                  </a:lnTo>
                  <a:lnTo>
                    <a:pt x="488" y="356"/>
                  </a:lnTo>
                  <a:lnTo>
                    <a:pt x="491" y="361"/>
                  </a:lnTo>
                  <a:lnTo>
                    <a:pt x="500" y="364"/>
                  </a:lnTo>
                  <a:lnTo>
                    <a:pt x="515" y="368"/>
                  </a:lnTo>
                  <a:lnTo>
                    <a:pt x="538" y="371"/>
                  </a:lnTo>
                  <a:lnTo>
                    <a:pt x="564" y="374"/>
                  </a:lnTo>
                  <a:lnTo>
                    <a:pt x="579" y="378"/>
                  </a:lnTo>
                  <a:lnTo>
                    <a:pt x="584" y="383"/>
                  </a:lnTo>
                  <a:lnTo>
                    <a:pt x="583" y="387"/>
                  </a:lnTo>
                  <a:lnTo>
                    <a:pt x="580" y="391"/>
                  </a:lnTo>
                  <a:lnTo>
                    <a:pt x="574" y="394"/>
                  </a:lnTo>
                  <a:lnTo>
                    <a:pt x="568" y="396"/>
                  </a:lnTo>
                  <a:lnTo>
                    <a:pt x="566" y="398"/>
                  </a:lnTo>
                  <a:lnTo>
                    <a:pt x="582" y="407"/>
                  </a:lnTo>
                  <a:lnTo>
                    <a:pt x="590" y="416"/>
                  </a:lnTo>
                  <a:lnTo>
                    <a:pt x="590" y="425"/>
                  </a:lnTo>
                  <a:lnTo>
                    <a:pt x="587" y="434"/>
                  </a:lnTo>
                  <a:lnTo>
                    <a:pt x="580" y="445"/>
                  </a:lnTo>
                  <a:lnTo>
                    <a:pt x="574" y="455"/>
                  </a:lnTo>
                  <a:lnTo>
                    <a:pt x="570" y="465"/>
                  </a:lnTo>
                  <a:lnTo>
                    <a:pt x="568" y="476"/>
                  </a:lnTo>
                  <a:lnTo>
                    <a:pt x="573" y="482"/>
                  </a:lnTo>
                  <a:lnTo>
                    <a:pt x="583" y="493"/>
                  </a:lnTo>
                  <a:lnTo>
                    <a:pt x="590" y="506"/>
                  </a:lnTo>
                  <a:lnTo>
                    <a:pt x="587" y="512"/>
                  </a:lnTo>
                  <a:lnTo>
                    <a:pt x="580" y="513"/>
                  </a:lnTo>
                  <a:lnTo>
                    <a:pt x="570" y="514"/>
                  </a:lnTo>
                  <a:lnTo>
                    <a:pt x="558" y="516"/>
                  </a:lnTo>
                  <a:lnTo>
                    <a:pt x="546" y="516"/>
                  </a:lnTo>
                  <a:lnTo>
                    <a:pt x="536" y="515"/>
                  </a:lnTo>
                  <a:lnTo>
                    <a:pt x="528" y="510"/>
                  </a:lnTo>
                  <a:lnTo>
                    <a:pt x="523" y="504"/>
                  </a:lnTo>
                  <a:lnTo>
                    <a:pt x="523" y="491"/>
                  </a:lnTo>
                  <a:lnTo>
                    <a:pt x="528" y="492"/>
                  </a:lnTo>
                  <a:lnTo>
                    <a:pt x="538" y="493"/>
                  </a:lnTo>
                  <a:lnTo>
                    <a:pt x="548" y="492"/>
                  </a:lnTo>
                  <a:lnTo>
                    <a:pt x="551" y="485"/>
                  </a:lnTo>
                  <a:lnTo>
                    <a:pt x="548" y="459"/>
                  </a:lnTo>
                  <a:lnTo>
                    <a:pt x="549" y="438"/>
                  </a:lnTo>
                  <a:lnTo>
                    <a:pt x="552" y="424"/>
                  </a:lnTo>
                  <a:lnTo>
                    <a:pt x="553" y="418"/>
                  </a:lnTo>
                  <a:lnTo>
                    <a:pt x="552" y="417"/>
                  </a:lnTo>
                  <a:lnTo>
                    <a:pt x="548" y="416"/>
                  </a:lnTo>
                  <a:lnTo>
                    <a:pt x="540" y="414"/>
                  </a:lnTo>
                  <a:lnTo>
                    <a:pt x="531" y="410"/>
                  </a:lnTo>
                  <a:lnTo>
                    <a:pt x="520" y="408"/>
                  </a:lnTo>
                  <a:lnTo>
                    <a:pt x="508" y="406"/>
                  </a:lnTo>
                  <a:lnTo>
                    <a:pt x="497" y="403"/>
                  </a:lnTo>
                  <a:lnTo>
                    <a:pt x="484" y="403"/>
                  </a:lnTo>
                  <a:lnTo>
                    <a:pt x="470" y="389"/>
                  </a:lnTo>
                  <a:lnTo>
                    <a:pt x="458" y="381"/>
                  </a:lnTo>
                  <a:lnTo>
                    <a:pt x="447" y="378"/>
                  </a:lnTo>
                  <a:lnTo>
                    <a:pt x="437" y="376"/>
                  </a:lnTo>
                  <a:lnTo>
                    <a:pt x="429" y="376"/>
                  </a:lnTo>
                  <a:lnTo>
                    <a:pt x="423" y="376"/>
                  </a:lnTo>
                  <a:lnTo>
                    <a:pt x="420" y="373"/>
                  </a:lnTo>
                  <a:lnTo>
                    <a:pt x="419" y="368"/>
                  </a:lnTo>
                  <a:lnTo>
                    <a:pt x="417" y="348"/>
                  </a:lnTo>
                  <a:lnTo>
                    <a:pt x="410" y="336"/>
                  </a:lnTo>
                  <a:lnTo>
                    <a:pt x="401" y="330"/>
                  </a:lnTo>
                  <a:lnTo>
                    <a:pt x="390" y="327"/>
                  </a:lnTo>
                  <a:lnTo>
                    <a:pt x="377" y="327"/>
                  </a:lnTo>
                  <a:lnTo>
                    <a:pt x="367" y="328"/>
                  </a:lnTo>
                  <a:lnTo>
                    <a:pt x="357" y="331"/>
                  </a:lnTo>
                  <a:lnTo>
                    <a:pt x="353" y="332"/>
                  </a:lnTo>
                  <a:lnTo>
                    <a:pt x="348" y="339"/>
                  </a:lnTo>
                  <a:lnTo>
                    <a:pt x="345" y="357"/>
                  </a:lnTo>
                  <a:lnTo>
                    <a:pt x="343" y="380"/>
                  </a:lnTo>
                  <a:lnTo>
                    <a:pt x="340" y="401"/>
                  </a:lnTo>
                  <a:lnTo>
                    <a:pt x="319" y="389"/>
                  </a:lnTo>
                  <a:lnTo>
                    <a:pt x="307" y="387"/>
                  </a:lnTo>
                  <a:lnTo>
                    <a:pt x="299" y="391"/>
                  </a:lnTo>
                  <a:lnTo>
                    <a:pt x="296" y="398"/>
                  </a:lnTo>
                  <a:lnTo>
                    <a:pt x="298" y="409"/>
                  </a:lnTo>
                  <a:lnTo>
                    <a:pt x="301" y="421"/>
                  </a:lnTo>
                  <a:lnTo>
                    <a:pt x="306" y="432"/>
                  </a:lnTo>
                  <a:lnTo>
                    <a:pt x="310" y="440"/>
                  </a:lnTo>
                  <a:lnTo>
                    <a:pt x="299" y="457"/>
                  </a:lnTo>
                  <a:lnTo>
                    <a:pt x="296" y="469"/>
                  </a:lnTo>
                  <a:lnTo>
                    <a:pt x="300" y="476"/>
                  </a:lnTo>
                  <a:lnTo>
                    <a:pt x="306" y="479"/>
                  </a:lnTo>
                  <a:lnTo>
                    <a:pt x="310" y="483"/>
                  </a:lnTo>
                  <a:lnTo>
                    <a:pt x="311" y="487"/>
                  </a:lnTo>
                  <a:lnTo>
                    <a:pt x="306" y="494"/>
                  </a:lnTo>
                  <a:lnTo>
                    <a:pt x="289" y="506"/>
                  </a:lnTo>
                  <a:lnTo>
                    <a:pt x="272" y="520"/>
                  </a:lnTo>
                  <a:lnTo>
                    <a:pt x="263" y="531"/>
                  </a:lnTo>
                  <a:lnTo>
                    <a:pt x="261" y="540"/>
                  </a:lnTo>
                  <a:lnTo>
                    <a:pt x="262" y="550"/>
                  </a:lnTo>
                  <a:lnTo>
                    <a:pt x="265" y="557"/>
                  </a:lnTo>
                  <a:lnTo>
                    <a:pt x="269" y="563"/>
                  </a:lnTo>
                  <a:lnTo>
                    <a:pt x="269" y="570"/>
                  </a:lnTo>
                  <a:lnTo>
                    <a:pt x="265" y="577"/>
                  </a:lnTo>
                  <a:lnTo>
                    <a:pt x="257" y="590"/>
                  </a:lnTo>
                  <a:lnTo>
                    <a:pt x="256" y="600"/>
                  </a:lnTo>
                  <a:lnTo>
                    <a:pt x="258" y="608"/>
                  </a:lnTo>
                  <a:lnTo>
                    <a:pt x="256" y="616"/>
                  </a:lnTo>
                  <a:lnTo>
                    <a:pt x="241" y="618"/>
                  </a:lnTo>
                  <a:lnTo>
                    <a:pt x="230" y="621"/>
                  </a:lnTo>
                  <a:lnTo>
                    <a:pt x="223" y="626"/>
                  </a:lnTo>
                  <a:lnTo>
                    <a:pt x="218" y="630"/>
                  </a:lnTo>
                  <a:lnTo>
                    <a:pt x="216" y="635"/>
                  </a:lnTo>
                  <a:lnTo>
                    <a:pt x="215" y="639"/>
                  </a:lnTo>
                  <a:lnTo>
                    <a:pt x="215" y="643"/>
                  </a:lnTo>
                  <a:lnTo>
                    <a:pt x="215" y="644"/>
                  </a:lnTo>
                  <a:lnTo>
                    <a:pt x="185" y="644"/>
                  </a:lnTo>
                  <a:lnTo>
                    <a:pt x="167" y="656"/>
                  </a:lnTo>
                  <a:lnTo>
                    <a:pt x="152" y="661"/>
                  </a:lnTo>
                  <a:lnTo>
                    <a:pt x="141" y="662"/>
                  </a:lnTo>
                  <a:lnTo>
                    <a:pt x="130" y="660"/>
                  </a:lnTo>
                  <a:lnTo>
                    <a:pt x="124" y="654"/>
                  </a:lnTo>
                  <a:lnTo>
                    <a:pt x="118" y="646"/>
                  </a:lnTo>
                  <a:lnTo>
                    <a:pt x="115" y="636"/>
                  </a:lnTo>
                  <a:lnTo>
                    <a:pt x="114" y="626"/>
                  </a:lnTo>
                  <a:lnTo>
                    <a:pt x="98" y="629"/>
                  </a:lnTo>
                  <a:lnTo>
                    <a:pt x="86" y="630"/>
                  </a:lnTo>
                  <a:lnTo>
                    <a:pt x="75" y="628"/>
                  </a:lnTo>
                  <a:lnTo>
                    <a:pt x="67" y="624"/>
                  </a:lnTo>
                  <a:lnTo>
                    <a:pt x="61" y="620"/>
                  </a:lnTo>
                  <a:lnTo>
                    <a:pt x="58" y="616"/>
                  </a:lnTo>
                  <a:lnTo>
                    <a:pt x="57" y="613"/>
                  </a:lnTo>
                  <a:lnTo>
                    <a:pt x="56" y="612"/>
                  </a:lnTo>
                  <a:lnTo>
                    <a:pt x="57" y="562"/>
                  </a:lnTo>
                  <a:lnTo>
                    <a:pt x="54" y="561"/>
                  </a:lnTo>
                  <a:lnTo>
                    <a:pt x="49" y="555"/>
                  </a:lnTo>
                  <a:lnTo>
                    <a:pt x="42" y="543"/>
                  </a:lnTo>
                  <a:lnTo>
                    <a:pt x="37" y="522"/>
                  </a:lnTo>
                  <a:lnTo>
                    <a:pt x="34" y="510"/>
                  </a:lnTo>
                  <a:lnTo>
                    <a:pt x="27" y="501"/>
                  </a:lnTo>
                  <a:lnTo>
                    <a:pt x="19" y="493"/>
                  </a:lnTo>
                  <a:lnTo>
                    <a:pt x="11" y="489"/>
                  </a:lnTo>
                  <a:lnTo>
                    <a:pt x="4" y="484"/>
                  </a:lnTo>
                  <a:lnTo>
                    <a:pt x="0" y="482"/>
                  </a:lnTo>
                  <a:lnTo>
                    <a:pt x="0" y="480"/>
                  </a:lnTo>
                  <a:lnTo>
                    <a:pt x="5" y="479"/>
                  </a:lnTo>
                  <a:lnTo>
                    <a:pt x="21" y="477"/>
                  </a:lnTo>
                  <a:lnTo>
                    <a:pt x="31" y="474"/>
                  </a:lnTo>
                  <a:lnTo>
                    <a:pt x="37" y="469"/>
                  </a:lnTo>
                  <a:lnTo>
                    <a:pt x="39" y="463"/>
                  </a:lnTo>
                  <a:lnTo>
                    <a:pt x="39" y="460"/>
                  </a:lnTo>
                  <a:lnTo>
                    <a:pt x="38" y="455"/>
                  </a:lnTo>
                  <a:lnTo>
                    <a:pt x="37" y="453"/>
                  </a:lnTo>
                  <a:lnTo>
                    <a:pt x="36" y="452"/>
                  </a:lnTo>
                  <a:lnTo>
                    <a:pt x="38" y="453"/>
                  </a:lnTo>
                  <a:lnTo>
                    <a:pt x="45" y="454"/>
                  </a:lnTo>
                  <a:lnTo>
                    <a:pt x="56" y="455"/>
                  </a:lnTo>
                  <a:lnTo>
                    <a:pt x="68" y="456"/>
                  </a:lnTo>
                  <a:lnTo>
                    <a:pt x="81" y="457"/>
                  </a:lnTo>
                  <a:lnTo>
                    <a:pt x="92" y="456"/>
                  </a:lnTo>
                  <a:lnTo>
                    <a:pt x="103" y="454"/>
                  </a:lnTo>
                  <a:lnTo>
                    <a:pt x="110" y="448"/>
                  </a:lnTo>
                  <a:lnTo>
                    <a:pt x="144" y="454"/>
                  </a:lnTo>
                  <a:lnTo>
                    <a:pt x="167" y="455"/>
                  </a:lnTo>
                  <a:lnTo>
                    <a:pt x="182" y="453"/>
                  </a:lnTo>
                  <a:lnTo>
                    <a:pt x="190" y="448"/>
                  </a:lnTo>
                  <a:lnTo>
                    <a:pt x="194" y="441"/>
                  </a:lnTo>
                  <a:lnTo>
                    <a:pt x="194" y="434"/>
                  </a:lnTo>
                  <a:lnTo>
                    <a:pt x="194" y="427"/>
                  </a:lnTo>
                  <a:lnTo>
                    <a:pt x="194" y="423"/>
                  </a:lnTo>
                  <a:lnTo>
                    <a:pt x="194" y="410"/>
                  </a:lnTo>
                  <a:lnTo>
                    <a:pt x="188" y="394"/>
                  </a:lnTo>
                  <a:lnTo>
                    <a:pt x="180" y="379"/>
                  </a:lnTo>
                  <a:lnTo>
                    <a:pt x="174" y="371"/>
                  </a:lnTo>
                  <a:lnTo>
                    <a:pt x="169" y="368"/>
                  </a:lnTo>
                  <a:lnTo>
                    <a:pt x="160" y="362"/>
                  </a:lnTo>
                  <a:lnTo>
                    <a:pt x="152" y="356"/>
                  </a:lnTo>
                  <a:lnTo>
                    <a:pt x="150" y="350"/>
                  </a:lnTo>
                  <a:lnTo>
                    <a:pt x="151" y="346"/>
                  </a:lnTo>
                  <a:lnTo>
                    <a:pt x="154" y="343"/>
                  </a:lnTo>
                  <a:lnTo>
                    <a:pt x="155" y="341"/>
                  </a:lnTo>
                  <a:lnTo>
                    <a:pt x="156" y="341"/>
                  </a:lnTo>
                  <a:lnTo>
                    <a:pt x="142" y="331"/>
                  </a:lnTo>
                  <a:lnTo>
                    <a:pt x="143" y="330"/>
                  </a:lnTo>
                  <a:lnTo>
                    <a:pt x="147" y="327"/>
                  </a:lnTo>
                  <a:lnTo>
                    <a:pt x="149" y="323"/>
                  </a:lnTo>
                  <a:lnTo>
                    <a:pt x="150" y="319"/>
                  </a:lnTo>
                  <a:lnTo>
                    <a:pt x="149" y="317"/>
                  </a:lnTo>
                  <a:lnTo>
                    <a:pt x="143" y="316"/>
                  </a:lnTo>
                  <a:lnTo>
                    <a:pt x="132" y="318"/>
                  </a:lnTo>
                  <a:lnTo>
                    <a:pt x="112" y="324"/>
                  </a:lnTo>
                  <a:lnTo>
                    <a:pt x="91" y="328"/>
                  </a:lnTo>
                  <a:lnTo>
                    <a:pt x="75" y="326"/>
                  </a:lnTo>
                  <a:lnTo>
                    <a:pt x="65" y="318"/>
                  </a:lnTo>
                  <a:lnTo>
                    <a:pt x="60" y="309"/>
                  </a:lnTo>
                  <a:lnTo>
                    <a:pt x="60" y="297"/>
                  </a:lnTo>
                  <a:lnTo>
                    <a:pt x="67" y="287"/>
                  </a:lnTo>
                  <a:lnTo>
                    <a:pt x="81" y="280"/>
                  </a:lnTo>
                  <a:lnTo>
                    <a:pt x="102" y="278"/>
                  </a:lnTo>
                  <a:lnTo>
                    <a:pt x="122" y="278"/>
                  </a:lnTo>
                  <a:lnTo>
                    <a:pt x="139" y="275"/>
                  </a:lnTo>
                  <a:lnTo>
                    <a:pt x="149" y="273"/>
                  </a:lnTo>
                  <a:lnTo>
                    <a:pt x="156" y="271"/>
                  </a:lnTo>
                  <a:lnTo>
                    <a:pt x="158" y="269"/>
                  </a:lnTo>
                  <a:lnTo>
                    <a:pt x="158" y="266"/>
                  </a:lnTo>
                  <a:lnTo>
                    <a:pt x="156" y="266"/>
                  </a:lnTo>
                  <a:lnTo>
                    <a:pt x="151" y="266"/>
                  </a:lnTo>
                  <a:lnTo>
                    <a:pt x="145" y="265"/>
                  </a:lnTo>
                  <a:lnTo>
                    <a:pt x="136" y="262"/>
                  </a:lnTo>
                  <a:lnTo>
                    <a:pt x="127" y="257"/>
                  </a:lnTo>
                  <a:lnTo>
                    <a:pt x="118" y="250"/>
                  </a:lnTo>
                  <a:lnTo>
                    <a:pt x="112" y="244"/>
                  </a:lnTo>
                  <a:lnTo>
                    <a:pt x="112" y="239"/>
                  </a:lnTo>
                  <a:lnTo>
                    <a:pt x="118" y="234"/>
                  </a:lnTo>
                  <a:lnTo>
                    <a:pt x="132" y="232"/>
                  </a:lnTo>
                  <a:lnTo>
                    <a:pt x="149" y="227"/>
                  </a:lnTo>
                  <a:lnTo>
                    <a:pt x="162" y="219"/>
                  </a:lnTo>
                  <a:lnTo>
                    <a:pt x="171" y="207"/>
                  </a:lnTo>
                  <a:lnTo>
                    <a:pt x="177" y="195"/>
                  </a:lnTo>
                  <a:lnTo>
                    <a:pt x="180" y="184"/>
                  </a:lnTo>
                  <a:lnTo>
                    <a:pt x="181" y="175"/>
                  </a:lnTo>
                  <a:lnTo>
                    <a:pt x="181" y="171"/>
                  </a:lnTo>
                  <a:lnTo>
                    <a:pt x="179" y="173"/>
                  </a:lnTo>
                  <a:lnTo>
                    <a:pt x="175" y="172"/>
                  </a:lnTo>
                  <a:lnTo>
                    <a:pt x="175" y="157"/>
                  </a:lnTo>
                  <a:lnTo>
                    <a:pt x="172" y="143"/>
                  </a:lnTo>
                  <a:lnTo>
                    <a:pt x="164" y="145"/>
                  </a:lnTo>
                  <a:lnTo>
                    <a:pt x="157" y="149"/>
                  </a:lnTo>
                  <a:lnTo>
                    <a:pt x="150" y="143"/>
                  </a:lnTo>
                  <a:lnTo>
                    <a:pt x="144" y="131"/>
                  </a:lnTo>
                  <a:lnTo>
                    <a:pt x="140" y="119"/>
                  </a:lnTo>
                  <a:lnTo>
                    <a:pt x="139" y="106"/>
                  </a:lnTo>
                  <a:lnTo>
                    <a:pt x="141" y="98"/>
                  </a:lnTo>
                  <a:lnTo>
                    <a:pt x="148" y="97"/>
                  </a:lnTo>
                  <a:lnTo>
                    <a:pt x="159" y="107"/>
                  </a:lnTo>
                  <a:lnTo>
                    <a:pt x="172" y="119"/>
                  </a:lnTo>
                  <a:lnTo>
                    <a:pt x="182" y="123"/>
                  </a:lnTo>
                  <a:lnTo>
                    <a:pt x="189" y="122"/>
                  </a:lnTo>
                  <a:lnTo>
                    <a:pt x="195" y="118"/>
                  </a:lnTo>
                  <a:lnTo>
                    <a:pt x="200" y="111"/>
                  </a:lnTo>
                  <a:lnTo>
                    <a:pt x="203" y="103"/>
                  </a:lnTo>
                  <a:lnTo>
                    <a:pt x="207" y="97"/>
                  </a:lnTo>
                  <a:lnTo>
                    <a:pt x="211" y="95"/>
                  </a:lnTo>
                  <a:lnTo>
                    <a:pt x="218" y="89"/>
                  </a:lnTo>
                  <a:lnTo>
                    <a:pt x="220" y="77"/>
                  </a:lnTo>
                  <a:lnTo>
                    <a:pt x="220" y="66"/>
                  </a:lnTo>
                  <a:lnTo>
                    <a:pt x="224" y="60"/>
                  </a:lnTo>
                  <a:lnTo>
                    <a:pt x="231" y="58"/>
                  </a:lnTo>
                  <a:lnTo>
                    <a:pt x="241" y="54"/>
                  </a:lnTo>
                  <a:lnTo>
                    <a:pt x="250" y="50"/>
                  </a:lnTo>
                  <a:lnTo>
                    <a:pt x="255" y="48"/>
                  </a:lnTo>
                  <a:lnTo>
                    <a:pt x="269" y="47"/>
                  </a:lnTo>
                  <a:lnTo>
                    <a:pt x="279" y="44"/>
                  </a:lnTo>
                  <a:lnTo>
                    <a:pt x="287" y="38"/>
                  </a:lnTo>
                  <a:lnTo>
                    <a:pt x="293" y="32"/>
                  </a:lnTo>
                  <a:lnTo>
                    <a:pt x="296" y="25"/>
                  </a:lnTo>
                  <a:lnTo>
                    <a:pt x="299" y="21"/>
                  </a:lnTo>
                  <a:lnTo>
                    <a:pt x="300" y="16"/>
                  </a:lnTo>
                  <a:lnTo>
                    <a:pt x="300" y="15"/>
                  </a:lnTo>
                  <a:lnTo>
                    <a:pt x="304" y="15"/>
                  </a:lnTo>
                  <a:lnTo>
                    <a:pt x="315" y="13"/>
                  </a:lnTo>
                  <a:lnTo>
                    <a:pt x="325" y="8"/>
                  </a:lnTo>
                  <a:lnTo>
                    <a:pt x="331"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11" name="Freeform 73"/>
            <p:cNvSpPr>
              <a:spLocks/>
            </p:cNvSpPr>
            <p:nvPr/>
          </p:nvSpPr>
          <p:spPr bwMode="auto">
            <a:xfrm>
              <a:off x="2829" y="1911"/>
              <a:ext cx="481" cy="228"/>
            </a:xfrm>
            <a:custGeom>
              <a:avLst/>
              <a:gdLst>
                <a:gd name="T0" fmla="*/ 28 w 962"/>
                <a:gd name="T1" fmla="*/ 7 h 456"/>
                <a:gd name="T2" fmla="*/ 25 w 962"/>
                <a:gd name="T3" fmla="*/ 6 h 456"/>
                <a:gd name="T4" fmla="*/ 21 w 962"/>
                <a:gd name="T5" fmla="*/ 4 h 456"/>
                <a:gd name="T6" fmla="*/ 17 w 962"/>
                <a:gd name="T7" fmla="*/ 3 h 456"/>
                <a:gd name="T8" fmla="*/ 14 w 962"/>
                <a:gd name="T9" fmla="*/ 2 h 456"/>
                <a:gd name="T10" fmla="*/ 10 w 962"/>
                <a:gd name="T11" fmla="*/ 1 h 456"/>
                <a:gd name="T12" fmla="*/ 6 w 962"/>
                <a:gd name="T13" fmla="*/ 1 h 456"/>
                <a:gd name="T14" fmla="*/ 2 w 962"/>
                <a:gd name="T15" fmla="*/ 0 h 456"/>
                <a:gd name="T16" fmla="*/ 1 w 962"/>
                <a:gd name="T17" fmla="*/ 3 h 456"/>
                <a:gd name="T18" fmla="*/ 2 w 962"/>
                <a:gd name="T19" fmla="*/ 2 h 456"/>
                <a:gd name="T20" fmla="*/ 1 w 962"/>
                <a:gd name="T21" fmla="*/ 2 h 456"/>
                <a:gd name="T22" fmla="*/ 2 w 962"/>
                <a:gd name="T23" fmla="*/ 2 h 456"/>
                <a:gd name="T24" fmla="*/ 3 w 962"/>
                <a:gd name="T25" fmla="*/ 3 h 456"/>
                <a:gd name="T26" fmla="*/ 4 w 962"/>
                <a:gd name="T27" fmla="*/ 3 h 456"/>
                <a:gd name="T28" fmla="*/ 4 w 962"/>
                <a:gd name="T29" fmla="*/ 3 h 456"/>
                <a:gd name="T30" fmla="*/ 5 w 962"/>
                <a:gd name="T31" fmla="*/ 3 h 456"/>
                <a:gd name="T32" fmla="*/ 6 w 962"/>
                <a:gd name="T33" fmla="*/ 2 h 456"/>
                <a:gd name="T34" fmla="*/ 7 w 962"/>
                <a:gd name="T35" fmla="*/ 2 h 456"/>
                <a:gd name="T36" fmla="*/ 9 w 962"/>
                <a:gd name="T37" fmla="*/ 3 h 456"/>
                <a:gd name="T38" fmla="*/ 8 w 962"/>
                <a:gd name="T39" fmla="*/ 4 h 456"/>
                <a:gd name="T40" fmla="*/ 8 w 962"/>
                <a:gd name="T41" fmla="*/ 4 h 456"/>
                <a:gd name="T42" fmla="*/ 8 w 962"/>
                <a:gd name="T43" fmla="*/ 5 h 456"/>
                <a:gd name="T44" fmla="*/ 9 w 962"/>
                <a:gd name="T45" fmla="*/ 5 h 456"/>
                <a:gd name="T46" fmla="*/ 9 w 962"/>
                <a:gd name="T47" fmla="*/ 4 h 456"/>
                <a:gd name="T48" fmla="*/ 11 w 962"/>
                <a:gd name="T49" fmla="*/ 5 h 456"/>
                <a:gd name="T50" fmla="*/ 11 w 962"/>
                <a:gd name="T51" fmla="*/ 5 h 456"/>
                <a:gd name="T52" fmla="*/ 12 w 962"/>
                <a:gd name="T53" fmla="*/ 5 h 456"/>
                <a:gd name="T54" fmla="*/ 12 w 962"/>
                <a:gd name="T55" fmla="*/ 5 h 456"/>
                <a:gd name="T56" fmla="*/ 13 w 962"/>
                <a:gd name="T57" fmla="*/ 5 h 456"/>
                <a:gd name="T58" fmla="*/ 14 w 962"/>
                <a:gd name="T59" fmla="*/ 5 h 456"/>
                <a:gd name="T60" fmla="*/ 14 w 962"/>
                <a:gd name="T61" fmla="*/ 6 h 456"/>
                <a:gd name="T62" fmla="*/ 14 w 962"/>
                <a:gd name="T63" fmla="*/ 5 h 456"/>
                <a:gd name="T64" fmla="*/ 15 w 962"/>
                <a:gd name="T65" fmla="*/ 5 h 456"/>
                <a:gd name="T66" fmla="*/ 15 w 962"/>
                <a:gd name="T67" fmla="*/ 6 h 456"/>
                <a:gd name="T68" fmla="*/ 17 w 962"/>
                <a:gd name="T69" fmla="*/ 6 h 456"/>
                <a:gd name="T70" fmla="*/ 17 w 962"/>
                <a:gd name="T71" fmla="*/ 6 h 456"/>
                <a:gd name="T72" fmla="*/ 15 w 962"/>
                <a:gd name="T73" fmla="*/ 7 h 456"/>
                <a:gd name="T74" fmla="*/ 17 w 962"/>
                <a:gd name="T75" fmla="*/ 7 h 456"/>
                <a:gd name="T76" fmla="*/ 18 w 962"/>
                <a:gd name="T77" fmla="*/ 7 h 456"/>
                <a:gd name="T78" fmla="*/ 18 w 962"/>
                <a:gd name="T79" fmla="*/ 7 h 456"/>
                <a:gd name="T80" fmla="*/ 19 w 962"/>
                <a:gd name="T81" fmla="*/ 7 h 456"/>
                <a:gd name="T82" fmla="*/ 20 w 962"/>
                <a:gd name="T83" fmla="*/ 7 h 456"/>
                <a:gd name="T84" fmla="*/ 21 w 962"/>
                <a:gd name="T85" fmla="*/ 7 h 456"/>
                <a:gd name="T86" fmla="*/ 21 w 962"/>
                <a:gd name="T87" fmla="*/ 9 h 456"/>
                <a:gd name="T88" fmla="*/ 22 w 962"/>
                <a:gd name="T89" fmla="*/ 9 h 456"/>
                <a:gd name="T90" fmla="*/ 21 w 962"/>
                <a:gd name="T91" fmla="*/ 9 h 456"/>
                <a:gd name="T92" fmla="*/ 20 w 962"/>
                <a:gd name="T93" fmla="*/ 9 h 456"/>
                <a:gd name="T94" fmla="*/ 20 w 962"/>
                <a:gd name="T95" fmla="*/ 10 h 456"/>
                <a:gd name="T96" fmla="*/ 21 w 962"/>
                <a:gd name="T97" fmla="*/ 10 h 456"/>
                <a:gd name="T98" fmla="*/ 21 w 962"/>
                <a:gd name="T99" fmla="*/ 11 h 456"/>
                <a:gd name="T100" fmla="*/ 22 w 962"/>
                <a:gd name="T101" fmla="*/ 12 h 456"/>
                <a:gd name="T102" fmla="*/ 22 w 962"/>
                <a:gd name="T103" fmla="*/ 12 h 456"/>
                <a:gd name="T104" fmla="*/ 23 w 962"/>
                <a:gd name="T105" fmla="*/ 12 h 456"/>
                <a:gd name="T106" fmla="*/ 23 w 962"/>
                <a:gd name="T107" fmla="*/ 14 h 456"/>
                <a:gd name="T108" fmla="*/ 24 w 962"/>
                <a:gd name="T109" fmla="*/ 14 h 4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62"/>
                <a:gd name="T166" fmla="*/ 0 h 456"/>
                <a:gd name="T167" fmla="*/ 962 w 962"/>
                <a:gd name="T168" fmla="*/ 456 h 45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62" h="456">
                  <a:moveTo>
                    <a:pt x="962" y="281"/>
                  </a:moveTo>
                  <a:lnTo>
                    <a:pt x="935" y="265"/>
                  </a:lnTo>
                  <a:lnTo>
                    <a:pt x="909" y="249"/>
                  </a:lnTo>
                  <a:lnTo>
                    <a:pt x="882" y="234"/>
                  </a:lnTo>
                  <a:lnTo>
                    <a:pt x="856" y="219"/>
                  </a:lnTo>
                  <a:lnTo>
                    <a:pt x="828" y="204"/>
                  </a:lnTo>
                  <a:lnTo>
                    <a:pt x="802" y="190"/>
                  </a:lnTo>
                  <a:lnTo>
                    <a:pt x="773" y="176"/>
                  </a:lnTo>
                  <a:lnTo>
                    <a:pt x="745" y="164"/>
                  </a:lnTo>
                  <a:lnTo>
                    <a:pt x="718" y="151"/>
                  </a:lnTo>
                  <a:lnTo>
                    <a:pt x="689" y="138"/>
                  </a:lnTo>
                  <a:lnTo>
                    <a:pt x="660" y="127"/>
                  </a:lnTo>
                  <a:lnTo>
                    <a:pt x="631" y="115"/>
                  </a:lnTo>
                  <a:lnTo>
                    <a:pt x="601" y="105"/>
                  </a:lnTo>
                  <a:lnTo>
                    <a:pt x="572" y="95"/>
                  </a:lnTo>
                  <a:lnTo>
                    <a:pt x="542" y="84"/>
                  </a:lnTo>
                  <a:lnTo>
                    <a:pt x="512" y="75"/>
                  </a:lnTo>
                  <a:lnTo>
                    <a:pt x="482" y="67"/>
                  </a:lnTo>
                  <a:lnTo>
                    <a:pt x="452" y="59"/>
                  </a:lnTo>
                  <a:lnTo>
                    <a:pt x="421" y="51"/>
                  </a:lnTo>
                  <a:lnTo>
                    <a:pt x="390" y="44"/>
                  </a:lnTo>
                  <a:lnTo>
                    <a:pt x="359" y="37"/>
                  </a:lnTo>
                  <a:lnTo>
                    <a:pt x="328" y="31"/>
                  </a:lnTo>
                  <a:lnTo>
                    <a:pt x="297" y="25"/>
                  </a:lnTo>
                  <a:lnTo>
                    <a:pt x="266" y="20"/>
                  </a:lnTo>
                  <a:lnTo>
                    <a:pt x="234" y="16"/>
                  </a:lnTo>
                  <a:lnTo>
                    <a:pt x="202" y="12"/>
                  </a:lnTo>
                  <a:lnTo>
                    <a:pt x="170" y="8"/>
                  </a:lnTo>
                  <a:lnTo>
                    <a:pt x="138" y="6"/>
                  </a:lnTo>
                  <a:lnTo>
                    <a:pt x="106" y="4"/>
                  </a:lnTo>
                  <a:lnTo>
                    <a:pt x="75" y="1"/>
                  </a:lnTo>
                  <a:lnTo>
                    <a:pt x="41" y="0"/>
                  </a:lnTo>
                  <a:lnTo>
                    <a:pt x="9" y="0"/>
                  </a:lnTo>
                  <a:lnTo>
                    <a:pt x="0" y="67"/>
                  </a:lnTo>
                  <a:lnTo>
                    <a:pt x="12" y="66"/>
                  </a:lnTo>
                  <a:lnTo>
                    <a:pt x="23" y="65"/>
                  </a:lnTo>
                  <a:lnTo>
                    <a:pt x="31" y="64"/>
                  </a:lnTo>
                  <a:lnTo>
                    <a:pt x="36" y="61"/>
                  </a:lnTo>
                  <a:lnTo>
                    <a:pt x="40" y="59"/>
                  </a:lnTo>
                  <a:lnTo>
                    <a:pt x="40" y="57"/>
                  </a:lnTo>
                  <a:lnTo>
                    <a:pt x="38" y="54"/>
                  </a:lnTo>
                  <a:lnTo>
                    <a:pt x="33" y="52"/>
                  </a:lnTo>
                  <a:lnTo>
                    <a:pt x="28" y="50"/>
                  </a:lnTo>
                  <a:lnTo>
                    <a:pt x="30" y="47"/>
                  </a:lnTo>
                  <a:lnTo>
                    <a:pt x="34" y="46"/>
                  </a:lnTo>
                  <a:lnTo>
                    <a:pt x="41" y="47"/>
                  </a:lnTo>
                  <a:lnTo>
                    <a:pt x="50" y="50"/>
                  </a:lnTo>
                  <a:lnTo>
                    <a:pt x="60" y="53"/>
                  </a:lnTo>
                  <a:lnTo>
                    <a:pt x="70" y="59"/>
                  </a:lnTo>
                  <a:lnTo>
                    <a:pt x="79" y="67"/>
                  </a:lnTo>
                  <a:lnTo>
                    <a:pt x="85" y="68"/>
                  </a:lnTo>
                  <a:lnTo>
                    <a:pt x="91" y="68"/>
                  </a:lnTo>
                  <a:lnTo>
                    <a:pt x="98" y="68"/>
                  </a:lnTo>
                  <a:lnTo>
                    <a:pt x="103" y="67"/>
                  </a:lnTo>
                  <a:lnTo>
                    <a:pt x="108" y="67"/>
                  </a:lnTo>
                  <a:lnTo>
                    <a:pt x="113" y="66"/>
                  </a:lnTo>
                  <a:lnTo>
                    <a:pt x="115" y="66"/>
                  </a:lnTo>
                  <a:lnTo>
                    <a:pt x="116" y="66"/>
                  </a:lnTo>
                  <a:lnTo>
                    <a:pt x="117" y="66"/>
                  </a:lnTo>
                  <a:lnTo>
                    <a:pt x="121" y="67"/>
                  </a:lnTo>
                  <a:lnTo>
                    <a:pt x="126" y="70"/>
                  </a:lnTo>
                  <a:lnTo>
                    <a:pt x="133" y="78"/>
                  </a:lnTo>
                  <a:lnTo>
                    <a:pt x="139" y="80"/>
                  </a:lnTo>
                  <a:lnTo>
                    <a:pt x="144" y="68"/>
                  </a:lnTo>
                  <a:lnTo>
                    <a:pt x="151" y="57"/>
                  </a:lnTo>
                  <a:lnTo>
                    <a:pt x="163" y="62"/>
                  </a:lnTo>
                  <a:lnTo>
                    <a:pt x="167" y="64"/>
                  </a:lnTo>
                  <a:lnTo>
                    <a:pt x="170" y="64"/>
                  </a:lnTo>
                  <a:lnTo>
                    <a:pt x="174" y="61"/>
                  </a:lnTo>
                  <a:lnTo>
                    <a:pt x="178" y="59"/>
                  </a:lnTo>
                  <a:lnTo>
                    <a:pt x="185" y="58"/>
                  </a:lnTo>
                  <a:lnTo>
                    <a:pt x="196" y="57"/>
                  </a:lnTo>
                  <a:lnTo>
                    <a:pt x="210" y="59"/>
                  </a:lnTo>
                  <a:lnTo>
                    <a:pt x="230" y="64"/>
                  </a:lnTo>
                  <a:lnTo>
                    <a:pt x="249" y="70"/>
                  </a:lnTo>
                  <a:lnTo>
                    <a:pt x="259" y="77"/>
                  </a:lnTo>
                  <a:lnTo>
                    <a:pt x="263" y="84"/>
                  </a:lnTo>
                  <a:lnTo>
                    <a:pt x="262" y="90"/>
                  </a:lnTo>
                  <a:lnTo>
                    <a:pt x="259" y="96"/>
                  </a:lnTo>
                  <a:lnTo>
                    <a:pt x="254" y="100"/>
                  </a:lnTo>
                  <a:lnTo>
                    <a:pt x="251" y="103"/>
                  </a:lnTo>
                  <a:lnTo>
                    <a:pt x="249" y="104"/>
                  </a:lnTo>
                  <a:lnTo>
                    <a:pt x="251" y="112"/>
                  </a:lnTo>
                  <a:lnTo>
                    <a:pt x="243" y="126"/>
                  </a:lnTo>
                  <a:lnTo>
                    <a:pt x="236" y="130"/>
                  </a:lnTo>
                  <a:lnTo>
                    <a:pt x="230" y="136"/>
                  </a:lnTo>
                  <a:lnTo>
                    <a:pt x="228" y="141"/>
                  </a:lnTo>
                  <a:lnTo>
                    <a:pt x="229" y="144"/>
                  </a:lnTo>
                  <a:lnTo>
                    <a:pt x="232" y="145"/>
                  </a:lnTo>
                  <a:lnTo>
                    <a:pt x="238" y="144"/>
                  </a:lnTo>
                  <a:lnTo>
                    <a:pt x="247" y="140"/>
                  </a:lnTo>
                  <a:lnTo>
                    <a:pt x="259" y="130"/>
                  </a:lnTo>
                  <a:lnTo>
                    <a:pt x="265" y="136"/>
                  </a:lnTo>
                  <a:lnTo>
                    <a:pt x="268" y="136"/>
                  </a:lnTo>
                  <a:lnTo>
                    <a:pt x="272" y="133"/>
                  </a:lnTo>
                  <a:lnTo>
                    <a:pt x="276" y="127"/>
                  </a:lnTo>
                  <a:lnTo>
                    <a:pt x="283" y="122"/>
                  </a:lnTo>
                  <a:lnTo>
                    <a:pt x="295" y="120"/>
                  </a:lnTo>
                  <a:lnTo>
                    <a:pt x="312" y="122"/>
                  </a:lnTo>
                  <a:lnTo>
                    <a:pt x="337" y="131"/>
                  </a:lnTo>
                  <a:lnTo>
                    <a:pt x="343" y="130"/>
                  </a:lnTo>
                  <a:lnTo>
                    <a:pt x="346" y="133"/>
                  </a:lnTo>
                  <a:lnTo>
                    <a:pt x="349" y="137"/>
                  </a:lnTo>
                  <a:lnTo>
                    <a:pt x="351" y="142"/>
                  </a:lnTo>
                  <a:lnTo>
                    <a:pt x="353" y="146"/>
                  </a:lnTo>
                  <a:lnTo>
                    <a:pt x="358" y="149"/>
                  </a:lnTo>
                  <a:lnTo>
                    <a:pt x="364" y="148"/>
                  </a:lnTo>
                  <a:lnTo>
                    <a:pt x="372" y="142"/>
                  </a:lnTo>
                  <a:lnTo>
                    <a:pt x="372" y="143"/>
                  </a:lnTo>
                  <a:lnTo>
                    <a:pt x="372" y="145"/>
                  </a:lnTo>
                  <a:lnTo>
                    <a:pt x="373" y="148"/>
                  </a:lnTo>
                  <a:lnTo>
                    <a:pt x="374" y="151"/>
                  </a:lnTo>
                  <a:lnTo>
                    <a:pt x="378" y="153"/>
                  </a:lnTo>
                  <a:lnTo>
                    <a:pt x="383" y="155"/>
                  </a:lnTo>
                  <a:lnTo>
                    <a:pt x="391" y="155"/>
                  </a:lnTo>
                  <a:lnTo>
                    <a:pt x="403" y="152"/>
                  </a:lnTo>
                  <a:lnTo>
                    <a:pt x="413" y="150"/>
                  </a:lnTo>
                  <a:lnTo>
                    <a:pt x="420" y="150"/>
                  </a:lnTo>
                  <a:lnTo>
                    <a:pt x="425" y="151"/>
                  </a:lnTo>
                  <a:lnTo>
                    <a:pt x="426" y="153"/>
                  </a:lnTo>
                  <a:lnTo>
                    <a:pt x="426" y="157"/>
                  </a:lnTo>
                  <a:lnTo>
                    <a:pt x="425" y="159"/>
                  </a:lnTo>
                  <a:lnTo>
                    <a:pt x="424" y="161"/>
                  </a:lnTo>
                  <a:lnTo>
                    <a:pt x="423" y="163"/>
                  </a:lnTo>
                  <a:lnTo>
                    <a:pt x="424" y="163"/>
                  </a:lnTo>
                  <a:lnTo>
                    <a:pt x="427" y="161"/>
                  </a:lnTo>
                  <a:lnTo>
                    <a:pt x="432" y="159"/>
                  </a:lnTo>
                  <a:lnTo>
                    <a:pt x="437" y="158"/>
                  </a:lnTo>
                  <a:lnTo>
                    <a:pt x="443" y="156"/>
                  </a:lnTo>
                  <a:lnTo>
                    <a:pt x="450" y="156"/>
                  </a:lnTo>
                  <a:lnTo>
                    <a:pt x="456" y="156"/>
                  </a:lnTo>
                  <a:lnTo>
                    <a:pt x="462" y="157"/>
                  </a:lnTo>
                  <a:lnTo>
                    <a:pt x="465" y="159"/>
                  </a:lnTo>
                  <a:lnTo>
                    <a:pt x="469" y="161"/>
                  </a:lnTo>
                  <a:lnTo>
                    <a:pt x="472" y="164"/>
                  </a:lnTo>
                  <a:lnTo>
                    <a:pt x="477" y="167"/>
                  </a:lnTo>
                  <a:lnTo>
                    <a:pt x="482" y="169"/>
                  </a:lnTo>
                  <a:lnTo>
                    <a:pt x="492" y="172"/>
                  </a:lnTo>
                  <a:lnTo>
                    <a:pt x="505" y="175"/>
                  </a:lnTo>
                  <a:lnTo>
                    <a:pt x="524" y="178"/>
                  </a:lnTo>
                  <a:lnTo>
                    <a:pt x="531" y="180"/>
                  </a:lnTo>
                  <a:lnTo>
                    <a:pt x="534" y="182"/>
                  </a:lnTo>
                  <a:lnTo>
                    <a:pt x="533" y="186"/>
                  </a:lnTo>
                  <a:lnTo>
                    <a:pt x="531" y="188"/>
                  </a:lnTo>
                  <a:lnTo>
                    <a:pt x="526" y="191"/>
                  </a:lnTo>
                  <a:lnTo>
                    <a:pt x="520" y="194"/>
                  </a:lnTo>
                  <a:lnTo>
                    <a:pt x="514" y="196"/>
                  </a:lnTo>
                  <a:lnTo>
                    <a:pt x="507" y="196"/>
                  </a:lnTo>
                  <a:lnTo>
                    <a:pt x="510" y="202"/>
                  </a:lnTo>
                  <a:lnTo>
                    <a:pt x="517" y="208"/>
                  </a:lnTo>
                  <a:lnTo>
                    <a:pt x="526" y="213"/>
                  </a:lnTo>
                  <a:lnTo>
                    <a:pt x="537" y="218"/>
                  </a:lnTo>
                  <a:lnTo>
                    <a:pt x="546" y="221"/>
                  </a:lnTo>
                  <a:lnTo>
                    <a:pt x="554" y="221"/>
                  </a:lnTo>
                  <a:lnTo>
                    <a:pt x="558" y="219"/>
                  </a:lnTo>
                  <a:lnTo>
                    <a:pt x="557" y="213"/>
                  </a:lnTo>
                  <a:lnTo>
                    <a:pt x="552" y="201"/>
                  </a:lnTo>
                  <a:lnTo>
                    <a:pt x="553" y="197"/>
                  </a:lnTo>
                  <a:lnTo>
                    <a:pt x="558" y="204"/>
                  </a:lnTo>
                  <a:lnTo>
                    <a:pt x="569" y="220"/>
                  </a:lnTo>
                  <a:lnTo>
                    <a:pt x="576" y="227"/>
                  </a:lnTo>
                  <a:lnTo>
                    <a:pt x="585" y="229"/>
                  </a:lnTo>
                  <a:lnTo>
                    <a:pt x="593" y="228"/>
                  </a:lnTo>
                  <a:lnTo>
                    <a:pt x="602" y="224"/>
                  </a:lnTo>
                  <a:lnTo>
                    <a:pt x="610" y="218"/>
                  </a:lnTo>
                  <a:lnTo>
                    <a:pt x="617" y="212"/>
                  </a:lnTo>
                  <a:lnTo>
                    <a:pt x="622" y="208"/>
                  </a:lnTo>
                  <a:lnTo>
                    <a:pt x="623" y="206"/>
                  </a:lnTo>
                  <a:lnTo>
                    <a:pt x="626" y="210"/>
                  </a:lnTo>
                  <a:lnTo>
                    <a:pt x="635" y="218"/>
                  </a:lnTo>
                  <a:lnTo>
                    <a:pt x="641" y="228"/>
                  </a:lnTo>
                  <a:lnTo>
                    <a:pt x="641" y="237"/>
                  </a:lnTo>
                  <a:lnTo>
                    <a:pt x="640" y="247"/>
                  </a:lnTo>
                  <a:lnTo>
                    <a:pt x="645" y="254"/>
                  </a:lnTo>
                  <a:lnTo>
                    <a:pt x="651" y="258"/>
                  </a:lnTo>
                  <a:lnTo>
                    <a:pt x="653" y="259"/>
                  </a:lnTo>
                  <a:lnTo>
                    <a:pt x="662" y="258"/>
                  </a:lnTo>
                  <a:lnTo>
                    <a:pt x="673" y="259"/>
                  </a:lnTo>
                  <a:lnTo>
                    <a:pt x="681" y="263"/>
                  </a:lnTo>
                  <a:lnTo>
                    <a:pt x="686" y="267"/>
                  </a:lnTo>
                  <a:lnTo>
                    <a:pt x="686" y="272"/>
                  </a:lnTo>
                  <a:lnTo>
                    <a:pt x="682" y="275"/>
                  </a:lnTo>
                  <a:lnTo>
                    <a:pt x="668" y="278"/>
                  </a:lnTo>
                  <a:lnTo>
                    <a:pt x="645" y="277"/>
                  </a:lnTo>
                  <a:lnTo>
                    <a:pt x="629" y="277"/>
                  </a:lnTo>
                  <a:lnTo>
                    <a:pt x="620" y="278"/>
                  </a:lnTo>
                  <a:lnTo>
                    <a:pt x="615" y="281"/>
                  </a:lnTo>
                  <a:lnTo>
                    <a:pt x="615" y="286"/>
                  </a:lnTo>
                  <a:lnTo>
                    <a:pt x="616" y="290"/>
                  </a:lnTo>
                  <a:lnTo>
                    <a:pt x="620" y="295"/>
                  </a:lnTo>
                  <a:lnTo>
                    <a:pt x="624" y="299"/>
                  </a:lnTo>
                  <a:lnTo>
                    <a:pt x="626" y="301"/>
                  </a:lnTo>
                  <a:lnTo>
                    <a:pt x="629" y="301"/>
                  </a:lnTo>
                  <a:lnTo>
                    <a:pt x="633" y="299"/>
                  </a:lnTo>
                  <a:lnTo>
                    <a:pt x="639" y="296"/>
                  </a:lnTo>
                  <a:lnTo>
                    <a:pt x="646" y="295"/>
                  </a:lnTo>
                  <a:lnTo>
                    <a:pt x="652" y="296"/>
                  </a:lnTo>
                  <a:lnTo>
                    <a:pt x="658" y="301"/>
                  </a:lnTo>
                  <a:lnTo>
                    <a:pt x="661" y="310"/>
                  </a:lnTo>
                  <a:lnTo>
                    <a:pt x="663" y="326"/>
                  </a:lnTo>
                  <a:lnTo>
                    <a:pt x="668" y="354"/>
                  </a:lnTo>
                  <a:lnTo>
                    <a:pt x="674" y="362"/>
                  </a:lnTo>
                  <a:lnTo>
                    <a:pt x="678" y="360"/>
                  </a:lnTo>
                  <a:lnTo>
                    <a:pt x="681" y="357"/>
                  </a:lnTo>
                  <a:lnTo>
                    <a:pt x="682" y="357"/>
                  </a:lnTo>
                  <a:lnTo>
                    <a:pt x="686" y="356"/>
                  </a:lnTo>
                  <a:lnTo>
                    <a:pt x="692" y="355"/>
                  </a:lnTo>
                  <a:lnTo>
                    <a:pt x="698" y="355"/>
                  </a:lnTo>
                  <a:lnTo>
                    <a:pt x="704" y="357"/>
                  </a:lnTo>
                  <a:lnTo>
                    <a:pt x="708" y="361"/>
                  </a:lnTo>
                  <a:lnTo>
                    <a:pt x="712" y="369"/>
                  </a:lnTo>
                  <a:lnTo>
                    <a:pt x="712" y="379"/>
                  </a:lnTo>
                  <a:lnTo>
                    <a:pt x="711" y="391"/>
                  </a:lnTo>
                  <a:lnTo>
                    <a:pt x="709" y="401"/>
                  </a:lnTo>
                  <a:lnTo>
                    <a:pt x="708" y="410"/>
                  </a:lnTo>
                  <a:lnTo>
                    <a:pt x="711" y="419"/>
                  </a:lnTo>
                  <a:lnTo>
                    <a:pt x="714" y="428"/>
                  </a:lnTo>
                  <a:lnTo>
                    <a:pt x="720" y="436"/>
                  </a:lnTo>
                  <a:lnTo>
                    <a:pt x="728" y="446"/>
                  </a:lnTo>
                  <a:lnTo>
                    <a:pt x="741" y="456"/>
                  </a:lnTo>
                  <a:lnTo>
                    <a:pt x="962" y="28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12" name="Freeform 74"/>
            <p:cNvSpPr>
              <a:spLocks/>
            </p:cNvSpPr>
            <p:nvPr/>
          </p:nvSpPr>
          <p:spPr bwMode="auto">
            <a:xfrm>
              <a:off x="2042" y="2214"/>
              <a:ext cx="357" cy="401"/>
            </a:xfrm>
            <a:custGeom>
              <a:avLst/>
              <a:gdLst>
                <a:gd name="T0" fmla="*/ 22 w 714"/>
                <a:gd name="T1" fmla="*/ 20 h 802"/>
                <a:gd name="T2" fmla="*/ 22 w 714"/>
                <a:gd name="T3" fmla="*/ 20 h 802"/>
                <a:gd name="T4" fmla="*/ 22 w 714"/>
                <a:gd name="T5" fmla="*/ 20 h 802"/>
                <a:gd name="T6" fmla="*/ 22 w 714"/>
                <a:gd name="T7" fmla="*/ 21 h 802"/>
                <a:gd name="T8" fmla="*/ 21 w 714"/>
                <a:gd name="T9" fmla="*/ 21 h 802"/>
                <a:gd name="T10" fmla="*/ 21 w 714"/>
                <a:gd name="T11" fmla="*/ 20 h 802"/>
                <a:gd name="T12" fmla="*/ 20 w 714"/>
                <a:gd name="T13" fmla="*/ 20 h 802"/>
                <a:gd name="T14" fmla="*/ 20 w 714"/>
                <a:gd name="T15" fmla="*/ 21 h 802"/>
                <a:gd name="T16" fmla="*/ 19 w 714"/>
                <a:gd name="T17" fmla="*/ 21 h 802"/>
                <a:gd name="T18" fmla="*/ 18 w 714"/>
                <a:gd name="T19" fmla="*/ 21 h 802"/>
                <a:gd name="T20" fmla="*/ 18 w 714"/>
                <a:gd name="T21" fmla="*/ 21 h 802"/>
                <a:gd name="T22" fmla="*/ 17 w 714"/>
                <a:gd name="T23" fmla="*/ 21 h 802"/>
                <a:gd name="T24" fmla="*/ 17 w 714"/>
                <a:gd name="T25" fmla="*/ 22 h 802"/>
                <a:gd name="T26" fmla="*/ 17 w 714"/>
                <a:gd name="T27" fmla="*/ 23 h 802"/>
                <a:gd name="T28" fmla="*/ 17 w 714"/>
                <a:gd name="T29" fmla="*/ 24 h 802"/>
                <a:gd name="T30" fmla="*/ 15 w 714"/>
                <a:gd name="T31" fmla="*/ 25 h 802"/>
                <a:gd name="T32" fmla="*/ 15 w 714"/>
                <a:gd name="T33" fmla="*/ 25 h 802"/>
                <a:gd name="T34" fmla="*/ 14 w 714"/>
                <a:gd name="T35" fmla="*/ 25 h 802"/>
                <a:gd name="T36" fmla="*/ 14 w 714"/>
                <a:gd name="T37" fmla="*/ 25 h 802"/>
                <a:gd name="T38" fmla="*/ 13 w 714"/>
                <a:gd name="T39" fmla="*/ 25 h 802"/>
                <a:gd name="T40" fmla="*/ 1 w 714"/>
                <a:gd name="T41" fmla="*/ 15 h 802"/>
                <a:gd name="T42" fmla="*/ 1 w 714"/>
                <a:gd name="T43" fmla="*/ 13 h 802"/>
                <a:gd name="T44" fmla="*/ 1 w 714"/>
                <a:gd name="T45" fmla="*/ 13 h 802"/>
                <a:gd name="T46" fmla="*/ 1 w 714"/>
                <a:gd name="T47" fmla="*/ 12 h 802"/>
                <a:gd name="T48" fmla="*/ 3 w 714"/>
                <a:gd name="T49" fmla="*/ 11 h 802"/>
                <a:gd name="T50" fmla="*/ 3 w 714"/>
                <a:gd name="T51" fmla="*/ 11 h 802"/>
                <a:gd name="T52" fmla="*/ 3 w 714"/>
                <a:gd name="T53" fmla="*/ 10 h 802"/>
                <a:gd name="T54" fmla="*/ 3 w 714"/>
                <a:gd name="T55" fmla="*/ 10 h 802"/>
                <a:gd name="T56" fmla="*/ 3 w 714"/>
                <a:gd name="T57" fmla="*/ 9 h 802"/>
                <a:gd name="T58" fmla="*/ 3 w 714"/>
                <a:gd name="T59" fmla="*/ 7 h 802"/>
                <a:gd name="T60" fmla="*/ 3 w 714"/>
                <a:gd name="T61" fmla="*/ 7 h 802"/>
                <a:gd name="T62" fmla="*/ 3 w 714"/>
                <a:gd name="T63" fmla="*/ 7 h 802"/>
                <a:gd name="T64" fmla="*/ 5 w 714"/>
                <a:gd name="T65" fmla="*/ 7 h 802"/>
                <a:gd name="T66" fmla="*/ 5 w 714"/>
                <a:gd name="T67" fmla="*/ 7 h 802"/>
                <a:gd name="T68" fmla="*/ 5 w 714"/>
                <a:gd name="T69" fmla="*/ 6 h 802"/>
                <a:gd name="T70" fmla="*/ 6 w 714"/>
                <a:gd name="T71" fmla="*/ 6 h 802"/>
                <a:gd name="T72" fmla="*/ 6 w 714"/>
                <a:gd name="T73" fmla="*/ 5 h 802"/>
                <a:gd name="T74" fmla="*/ 6 w 714"/>
                <a:gd name="T75" fmla="*/ 3 h 802"/>
                <a:gd name="T76" fmla="*/ 7 w 714"/>
                <a:gd name="T77" fmla="*/ 3 h 802"/>
                <a:gd name="T78" fmla="*/ 7 w 714"/>
                <a:gd name="T79" fmla="*/ 3 h 802"/>
                <a:gd name="T80" fmla="*/ 9 w 714"/>
                <a:gd name="T81" fmla="*/ 3 h 802"/>
                <a:gd name="T82" fmla="*/ 9 w 714"/>
                <a:gd name="T83" fmla="*/ 2 h 802"/>
                <a:gd name="T84" fmla="*/ 10 w 714"/>
                <a:gd name="T85" fmla="*/ 2 h 802"/>
                <a:gd name="T86" fmla="*/ 10 w 714"/>
                <a:gd name="T87" fmla="*/ 1 h 802"/>
                <a:gd name="T88" fmla="*/ 10 w 714"/>
                <a:gd name="T89" fmla="*/ 1 h 802"/>
                <a:gd name="T90" fmla="*/ 11 w 714"/>
                <a:gd name="T91" fmla="*/ 1 h 8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4"/>
                <a:gd name="T139" fmla="*/ 0 h 802"/>
                <a:gd name="T140" fmla="*/ 714 w 714"/>
                <a:gd name="T141" fmla="*/ 802 h 8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4" h="802">
                  <a:moveTo>
                    <a:pt x="711" y="597"/>
                  </a:moveTo>
                  <a:lnTo>
                    <a:pt x="701" y="602"/>
                  </a:lnTo>
                  <a:lnTo>
                    <a:pt x="698" y="609"/>
                  </a:lnTo>
                  <a:lnTo>
                    <a:pt x="699" y="617"/>
                  </a:lnTo>
                  <a:lnTo>
                    <a:pt x="704" y="623"/>
                  </a:lnTo>
                  <a:lnTo>
                    <a:pt x="708" y="630"/>
                  </a:lnTo>
                  <a:lnTo>
                    <a:pt x="712" y="636"/>
                  </a:lnTo>
                  <a:lnTo>
                    <a:pt x="714" y="638"/>
                  </a:lnTo>
                  <a:lnTo>
                    <a:pt x="713" y="638"/>
                  </a:lnTo>
                  <a:lnTo>
                    <a:pt x="704" y="637"/>
                  </a:lnTo>
                  <a:lnTo>
                    <a:pt x="692" y="642"/>
                  </a:lnTo>
                  <a:lnTo>
                    <a:pt x="683" y="647"/>
                  </a:lnTo>
                  <a:lnTo>
                    <a:pt x="679" y="649"/>
                  </a:lnTo>
                  <a:lnTo>
                    <a:pt x="677" y="652"/>
                  </a:lnTo>
                  <a:lnTo>
                    <a:pt x="669" y="658"/>
                  </a:lnTo>
                  <a:lnTo>
                    <a:pt x="660" y="658"/>
                  </a:lnTo>
                  <a:lnTo>
                    <a:pt x="648" y="648"/>
                  </a:lnTo>
                  <a:lnTo>
                    <a:pt x="643" y="640"/>
                  </a:lnTo>
                  <a:lnTo>
                    <a:pt x="636" y="635"/>
                  </a:lnTo>
                  <a:lnTo>
                    <a:pt x="630" y="634"/>
                  </a:lnTo>
                  <a:lnTo>
                    <a:pt x="623" y="635"/>
                  </a:lnTo>
                  <a:lnTo>
                    <a:pt x="618" y="638"/>
                  </a:lnTo>
                  <a:lnTo>
                    <a:pt x="613" y="643"/>
                  </a:lnTo>
                  <a:lnTo>
                    <a:pt x="610" y="649"/>
                  </a:lnTo>
                  <a:lnTo>
                    <a:pt x="608" y="656"/>
                  </a:lnTo>
                  <a:lnTo>
                    <a:pt x="594" y="651"/>
                  </a:lnTo>
                  <a:lnTo>
                    <a:pt x="587" y="656"/>
                  </a:lnTo>
                  <a:lnTo>
                    <a:pt x="583" y="664"/>
                  </a:lnTo>
                  <a:lnTo>
                    <a:pt x="576" y="668"/>
                  </a:lnTo>
                  <a:lnTo>
                    <a:pt x="572" y="664"/>
                  </a:lnTo>
                  <a:lnTo>
                    <a:pt x="565" y="660"/>
                  </a:lnTo>
                  <a:lnTo>
                    <a:pt x="555" y="659"/>
                  </a:lnTo>
                  <a:lnTo>
                    <a:pt x="546" y="658"/>
                  </a:lnTo>
                  <a:lnTo>
                    <a:pt x="535" y="660"/>
                  </a:lnTo>
                  <a:lnTo>
                    <a:pt x="528" y="663"/>
                  </a:lnTo>
                  <a:lnTo>
                    <a:pt x="525" y="666"/>
                  </a:lnTo>
                  <a:lnTo>
                    <a:pt x="526" y="670"/>
                  </a:lnTo>
                  <a:lnTo>
                    <a:pt x="528" y="676"/>
                  </a:lnTo>
                  <a:lnTo>
                    <a:pt x="525" y="681"/>
                  </a:lnTo>
                  <a:lnTo>
                    <a:pt x="520" y="689"/>
                  </a:lnTo>
                  <a:lnTo>
                    <a:pt x="524" y="703"/>
                  </a:lnTo>
                  <a:lnTo>
                    <a:pt x="528" y="732"/>
                  </a:lnTo>
                  <a:lnTo>
                    <a:pt x="523" y="744"/>
                  </a:lnTo>
                  <a:lnTo>
                    <a:pt x="516" y="750"/>
                  </a:lnTo>
                  <a:lnTo>
                    <a:pt x="513" y="758"/>
                  </a:lnTo>
                  <a:lnTo>
                    <a:pt x="513" y="764"/>
                  </a:lnTo>
                  <a:lnTo>
                    <a:pt x="512" y="770"/>
                  </a:lnTo>
                  <a:lnTo>
                    <a:pt x="509" y="776"/>
                  </a:lnTo>
                  <a:lnTo>
                    <a:pt x="504" y="781"/>
                  </a:lnTo>
                  <a:lnTo>
                    <a:pt x="498" y="787"/>
                  </a:lnTo>
                  <a:lnTo>
                    <a:pt x="492" y="792"/>
                  </a:lnTo>
                  <a:lnTo>
                    <a:pt x="485" y="796"/>
                  </a:lnTo>
                  <a:lnTo>
                    <a:pt x="479" y="800"/>
                  </a:lnTo>
                  <a:lnTo>
                    <a:pt x="473" y="802"/>
                  </a:lnTo>
                  <a:lnTo>
                    <a:pt x="467" y="802"/>
                  </a:lnTo>
                  <a:lnTo>
                    <a:pt x="462" y="801"/>
                  </a:lnTo>
                  <a:lnTo>
                    <a:pt x="456" y="800"/>
                  </a:lnTo>
                  <a:lnTo>
                    <a:pt x="451" y="799"/>
                  </a:lnTo>
                  <a:lnTo>
                    <a:pt x="445" y="799"/>
                  </a:lnTo>
                  <a:lnTo>
                    <a:pt x="441" y="800"/>
                  </a:lnTo>
                  <a:lnTo>
                    <a:pt x="435" y="802"/>
                  </a:lnTo>
                  <a:lnTo>
                    <a:pt x="0" y="503"/>
                  </a:lnTo>
                  <a:lnTo>
                    <a:pt x="12" y="491"/>
                  </a:lnTo>
                  <a:lnTo>
                    <a:pt x="23" y="477"/>
                  </a:lnTo>
                  <a:lnTo>
                    <a:pt x="26" y="461"/>
                  </a:lnTo>
                  <a:lnTo>
                    <a:pt x="24" y="445"/>
                  </a:lnTo>
                  <a:lnTo>
                    <a:pt x="35" y="436"/>
                  </a:lnTo>
                  <a:lnTo>
                    <a:pt x="38" y="423"/>
                  </a:lnTo>
                  <a:lnTo>
                    <a:pt x="38" y="410"/>
                  </a:lnTo>
                  <a:lnTo>
                    <a:pt x="43" y="398"/>
                  </a:lnTo>
                  <a:lnTo>
                    <a:pt x="49" y="371"/>
                  </a:lnTo>
                  <a:lnTo>
                    <a:pt x="55" y="356"/>
                  </a:lnTo>
                  <a:lnTo>
                    <a:pt x="61" y="349"/>
                  </a:lnTo>
                  <a:lnTo>
                    <a:pt x="65" y="347"/>
                  </a:lnTo>
                  <a:lnTo>
                    <a:pt x="69" y="347"/>
                  </a:lnTo>
                  <a:lnTo>
                    <a:pt x="71" y="346"/>
                  </a:lnTo>
                  <a:lnTo>
                    <a:pt x="70" y="341"/>
                  </a:lnTo>
                  <a:lnTo>
                    <a:pt x="68" y="331"/>
                  </a:lnTo>
                  <a:lnTo>
                    <a:pt x="65" y="319"/>
                  </a:lnTo>
                  <a:lnTo>
                    <a:pt x="66" y="311"/>
                  </a:lnTo>
                  <a:lnTo>
                    <a:pt x="69" y="307"/>
                  </a:lnTo>
                  <a:lnTo>
                    <a:pt x="74" y="304"/>
                  </a:lnTo>
                  <a:lnTo>
                    <a:pt x="79" y="303"/>
                  </a:lnTo>
                  <a:lnTo>
                    <a:pt x="85" y="301"/>
                  </a:lnTo>
                  <a:lnTo>
                    <a:pt x="91" y="296"/>
                  </a:lnTo>
                  <a:lnTo>
                    <a:pt x="94" y="289"/>
                  </a:lnTo>
                  <a:lnTo>
                    <a:pt x="91" y="259"/>
                  </a:lnTo>
                  <a:lnTo>
                    <a:pt x="95" y="250"/>
                  </a:lnTo>
                  <a:lnTo>
                    <a:pt x="102" y="253"/>
                  </a:lnTo>
                  <a:lnTo>
                    <a:pt x="106" y="255"/>
                  </a:lnTo>
                  <a:lnTo>
                    <a:pt x="106" y="253"/>
                  </a:lnTo>
                  <a:lnTo>
                    <a:pt x="107" y="246"/>
                  </a:lnTo>
                  <a:lnTo>
                    <a:pt x="107" y="239"/>
                  </a:lnTo>
                  <a:lnTo>
                    <a:pt x="106" y="234"/>
                  </a:lnTo>
                  <a:lnTo>
                    <a:pt x="107" y="233"/>
                  </a:lnTo>
                  <a:lnTo>
                    <a:pt x="111" y="233"/>
                  </a:lnTo>
                  <a:lnTo>
                    <a:pt x="118" y="234"/>
                  </a:lnTo>
                  <a:lnTo>
                    <a:pt x="127" y="234"/>
                  </a:lnTo>
                  <a:lnTo>
                    <a:pt x="137" y="235"/>
                  </a:lnTo>
                  <a:lnTo>
                    <a:pt x="144" y="233"/>
                  </a:lnTo>
                  <a:lnTo>
                    <a:pt x="149" y="231"/>
                  </a:lnTo>
                  <a:lnTo>
                    <a:pt x="152" y="225"/>
                  </a:lnTo>
                  <a:lnTo>
                    <a:pt x="152" y="211"/>
                  </a:lnTo>
                  <a:lnTo>
                    <a:pt x="154" y="198"/>
                  </a:lnTo>
                  <a:lnTo>
                    <a:pt x="157" y="187"/>
                  </a:lnTo>
                  <a:lnTo>
                    <a:pt x="161" y="178"/>
                  </a:lnTo>
                  <a:lnTo>
                    <a:pt x="167" y="171"/>
                  </a:lnTo>
                  <a:lnTo>
                    <a:pt x="174" y="164"/>
                  </a:lnTo>
                  <a:lnTo>
                    <a:pt x="183" y="159"/>
                  </a:lnTo>
                  <a:lnTo>
                    <a:pt x="193" y="156"/>
                  </a:lnTo>
                  <a:lnTo>
                    <a:pt x="209" y="144"/>
                  </a:lnTo>
                  <a:lnTo>
                    <a:pt x="214" y="128"/>
                  </a:lnTo>
                  <a:lnTo>
                    <a:pt x="214" y="113"/>
                  </a:lnTo>
                  <a:lnTo>
                    <a:pt x="213" y="106"/>
                  </a:lnTo>
                  <a:lnTo>
                    <a:pt x="235" y="102"/>
                  </a:lnTo>
                  <a:lnTo>
                    <a:pt x="233" y="94"/>
                  </a:lnTo>
                  <a:lnTo>
                    <a:pt x="233" y="89"/>
                  </a:lnTo>
                  <a:lnTo>
                    <a:pt x="237" y="86"/>
                  </a:lnTo>
                  <a:lnTo>
                    <a:pt x="242" y="84"/>
                  </a:lnTo>
                  <a:lnTo>
                    <a:pt x="246" y="83"/>
                  </a:lnTo>
                  <a:lnTo>
                    <a:pt x="252" y="83"/>
                  </a:lnTo>
                  <a:lnTo>
                    <a:pt x="257" y="82"/>
                  </a:lnTo>
                  <a:lnTo>
                    <a:pt x="261" y="81"/>
                  </a:lnTo>
                  <a:lnTo>
                    <a:pt x="262" y="73"/>
                  </a:lnTo>
                  <a:lnTo>
                    <a:pt x="266" y="65"/>
                  </a:lnTo>
                  <a:lnTo>
                    <a:pt x="270" y="57"/>
                  </a:lnTo>
                  <a:lnTo>
                    <a:pt x="276" y="49"/>
                  </a:lnTo>
                  <a:lnTo>
                    <a:pt x="283" y="42"/>
                  </a:lnTo>
                  <a:lnTo>
                    <a:pt x="289" y="36"/>
                  </a:lnTo>
                  <a:lnTo>
                    <a:pt x="295" y="33"/>
                  </a:lnTo>
                  <a:lnTo>
                    <a:pt x="299" y="31"/>
                  </a:lnTo>
                  <a:lnTo>
                    <a:pt x="303" y="31"/>
                  </a:lnTo>
                  <a:lnTo>
                    <a:pt x="308" y="30"/>
                  </a:lnTo>
                  <a:lnTo>
                    <a:pt x="314" y="29"/>
                  </a:lnTo>
                  <a:lnTo>
                    <a:pt x="320" y="26"/>
                  </a:lnTo>
                  <a:lnTo>
                    <a:pt x="327" y="21"/>
                  </a:lnTo>
                  <a:lnTo>
                    <a:pt x="333" y="16"/>
                  </a:lnTo>
                  <a:lnTo>
                    <a:pt x="337" y="9"/>
                  </a:lnTo>
                  <a:lnTo>
                    <a:pt x="341" y="0"/>
                  </a:lnTo>
                  <a:lnTo>
                    <a:pt x="711" y="59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13" name="Freeform 75"/>
            <p:cNvSpPr>
              <a:spLocks/>
            </p:cNvSpPr>
            <p:nvPr/>
          </p:nvSpPr>
          <p:spPr bwMode="auto">
            <a:xfrm>
              <a:off x="2618" y="1910"/>
              <a:ext cx="210" cy="41"/>
            </a:xfrm>
            <a:custGeom>
              <a:avLst/>
              <a:gdLst>
                <a:gd name="T0" fmla="*/ 1 w 419"/>
                <a:gd name="T1" fmla="*/ 1 h 82"/>
                <a:gd name="T2" fmla="*/ 3 w 419"/>
                <a:gd name="T3" fmla="*/ 1 h 82"/>
                <a:gd name="T4" fmla="*/ 4 w 419"/>
                <a:gd name="T5" fmla="*/ 1 h 82"/>
                <a:gd name="T6" fmla="*/ 6 w 419"/>
                <a:gd name="T7" fmla="*/ 1 h 82"/>
                <a:gd name="T8" fmla="*/ 8 w 419"/>
                <a:gd name="T9" fmla="*/ 1 h 82"/>
                <a:gd name="T10" fmla="*/ 9 w 419"/>
                <a:gd name="T11" fmla="*/ 1 h 82"/>
                <a:gd name="T12" fmla="*/ 11 w 419"/>
                <a:gd name="T13" fmla="*/ 1 h 82"/>
                <a:gd name="T14" fmla="*/ 13 w 419"/>
                <a:gd name="T15" fmla="*/ 0 h 82"/>
                <a:gd name="T16" fmla="*/ 13 w 419"/>
                <a:gd name="T17" fmla="*/ 3 h 82"/>
                <a:gd name="T18" fmla="*/ 13 w 419"/>
                <a:gd name="T19" fmla="*/ 3 h 82"/>
                <a:gd name="T20" fmla="*/ 13 w 419"/>
                <a:gd name="T21" fmla="*/ 1 h 82"/>
                <a:gd name="T22" fmla="*/ 13 w 419"/>
                <a:gd name="T23" fmla="*/ 1 h 82"/>
                <a:gd name="T24" fmla="*/ 13 w 419"/>
                <a:gd name="T25" fmla="*/ 1 h 82"/>
                <a:gd name="T26" fmla="*/ 13 w 419"/>
                <a:gd name="T27" fmla="*/ 1 h 82"/>
                <a:gd name="T28" fmla="*/ 12 w 419"/>
                <a:gd name="T29" fmla="*/ 1 h 82"/>
                <a:gd name="T30" fmla="*/ 12 w 419"/>
                <a:gd name="T31" fmla="*/ 1 h 82"/>
                <a:gd name="T32" fmla="*/ 11 w 419"/>
                <a:gd name="T33" fmla="*/ 1 h 82"/>
                <a:gd name="T34" fmla="*/ 11 w 419"/>
                <a:gd name="T35" fmla="*/ 1 h 82"/>
                <a:gd name="T36" fmla="*/ 11 w 419"/>
                <a:gd name="T37" fmla="*/ 1 h 82"/>
                <a:gd name="T38" fmla="*/ 10 w 419"/>
                <a:gd name="T39" fmla="*/ 1 h 82"/>
                <a:gd name="T40" fmla="*/ 10 w 419"/>
                <a:gd name="T41" fmla="*/ 1 h 82"/>
                <a:gd name="T42" fmla="*/ 10 w 419"/>
                <a:gd name="T43" fmla="*/ 1 h 82"/>
                <a:gd name="T44" fmla="*/ 9 w 419"/>
                <a:gd name="T45" fmla="*/ 1 h 82"/>
                <a:gd name="T46" fmla="*/ 9 w 419"/>
                <a:gd name="T47" fmla="*/ 1 h 82"/>
                <a:gd name="T48" fmla="*/ 9 w 419"/>
                <a:gd name="T49" fmla="*/ 1 h 82"/>
                <a:gd name="T50" fmla="*/ 8 w 419"/>
                <a:gd name="T51" fmla="*/ 1 h 82"/>
                <a:gd name="T52" fmla="*/ 8 w 419"/>
                <a:gd name="T53" fmla="*/ 1 h 82"/>
                <a:gd name="T54" fmla="*/ 7 w 419"/>
                <a:gd name="T55" fmla="*/ 1 h 82"/>
                <a:gd name="T56" fmla="*/ 7 w 419"/>
                <a:gd name="T57" fmla="*/ 1 h 82"/>
                <a:gd name="T58" fmla="*/ 6 w 419"/>
                <a:gd name="T59" fmla="*/ 1 h 82"/>
                <a:gd name="T60" fmla="*/ 6 w 419"/>
                <a:gd name="T61" fmla="*/ 1 h 82"/>
                <a:gd name="T62" fmla="*/ 5 w 419"/>
                <a:gd name="T63" fmla="*/ 3 h 82"/>
                <a:gd name="T64" fmla="*/ 5 w 419"/>
                <a:gd name="T65" fmla="*/ 1 h 82"/>
                <a:gd name="T66" fmla="*/ 5 w 419"/>
                <a:gd name="T67" fmla="*/ 3 h 82"/>
                <a:gd name="T68" fmla="*/ 4 w 419"/>
                <a:gd name="T69" fmla="*/ 3 h 82"/>
                <a:gd name="T70" fmla="*/ 4 w 419"/>
                <a:gd name="T71" fmla="*/ 1 h 82"/>
                <a:gd name="T72" fmla="*/ 4 w 419"/>
                <a:gd name="T73" fmla="*/ 1 h 82"/>
                <a:gd name="T74" fmla="*/ 3 w 419"/>
                <a:gd name="T75" fmla="*/ 3 h 82"/>
                <a:gd name="T76" fmla="*/ 3 w 419"/>
                <a:gd name="T77" fmla="*/ 3 h 82"/>
                <a:gd name="T78" fmla="*/ 2 w 419"/>
                <a:gd name="T79" fmla="*/ 3 h 82"/>
                <a:gd name="T80" fmla="*/ 1 w 419"/>
                <a:gd name="T81" fmla="*/ 3 h 82"/>
                <a:gd name="T82" fmla="*/ 1 w 419"/>
                <a:gd name="T83" fmla="*/ 3 h 82"/>
                <a:gd name="T84" fmla="*/ 1 w 419"/>
                <a:gd name="T85" fmla="*/ 3 h 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9"/>
                <a:gd name="T130" fmla="*/ 0 h 82"/>
                <a:gd name="T131" fmla="*/ 419 w 419"/>
                <a:gd name="T132" fmla="*/ 82 h 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9" h="82">
                  <a:moveTo>
                    <a:pt x="0" y="50"/>
                  </a:moveTo>
                  <a:lnTo>
                    <a:pt x="25" y="44"/>
                  </a:lnTo>
                  <a:lnTo>
                    <a:pt x="50" y="38"/>
                  </a:lnTo>
                  <a:lnTo>
                    <a:pt x="76" y="33"/>
                  </a:lnTo>
                  <a:lnTo>
                    <a:pt x="102" y="28"/>
                  </a:lnTo>
                  <a:lnTo>
                    <a:pt x="128" y="24"/>
                  </a:lnTo>
                  <a:lnTo>
                    <a:pt x="154" y="20"/>
                  </a:lnTo>
                  <a:lnTo>
                    <a:pt x="179" y="16"/>
                  </a:lnTo>
                  <a:lnTo>
                    <a:pt x="206" y="13"/>
                  </a:lnTo>
                  <a:lnTo>
                    <a:pt x="232" y="9"/>
                  </a:lnTo>
                  <a:lnTo>
                    <a:pt x="259" y="7"/>
                  </a:lnTo>
                  <a:lnTo>
                    <a:pt x="285" y="5"/>
                  </a:lnTo>
                  <a:lnTo>
                    <a:pt x="312" y="3"/>
                  </a:lnTo>
                  <a:lnTo>
                    <a:pt x="338" y="2"/>
                  </a:lnTo>
                  <a:lnTo>
                    <a:pt x="365" y="1"/>
                  </a:lnTo>
                  <a:lnTo>
                    <a:pt x="393" y="0"/>
                  </a:lnTo>
                  <a:lnTo>
                    <a:pt x="419" y="0"/>
                  </a:lnTo>
                  <a:lnTo>
                    <a:pt x="416" y="68"/>
                  </a:lnTo>
                  <a:lnTo>
                    <a:pt x="404" y="68"/>
                  </a:lnTo>
                  <a:lnTo>
                    <a:pt x="397" y="66"/>
                  </a:lnTo>
                  <a:lnTo>
                    <a:pt x="395" y="62"/>
                  </a:lnTo>
                  <a:lnTo>
                    <a:pt x="396" y="58"/>
                  </a:lnTo>
                  <a:lnTo>
                    <a:pt x="398" y="54"/>
                  </a:lnTo>
                  <a:lnTo>
                    <a:pt x="402" y="51"/>
                  </a:lnTo>
                  <a:lnTo>
                    <a:pt x="405" y="48"/>
                  </a:lnTo>
                  <a:lnTo>
                    <a:pt x="406" y="47"/>
                  </a:lnTo>
                  <a:lnTo>
                    <a:pt x="404" y="46"/>
                  </a:lnTo>
                  <a:lnTo>
                    <a:pt x="398" y="45"/>
                  </a:lnTo>
                  <a:lnTo>
                    <a:pt x="390" y="43"/>
                  </a:lnTo>
                  <a:lnTo>
                    <a:pt x="381" y="40"/>
                  </a:lnTo>
                  <a:lnTo>
                    <a:pt x="372" y="39"/>
                  </a:lnTo>
                  <a:lnTo>
                    <a:pt x="363" y="40"/>
                  </a:lnTo>
                  <a:lnTo>
                    <a:pt x="356" y="43"/>
                  </a:lnTo>
                  <a:lnTo>
                    <a:pt x="351" y="47"/>
                  </a:lnTo>
                  <a:lnTo>
                    <a:pt x="347" y="52"/>
                  </a:lnTo>
                  <a:lnTo>
                    <a:pt x="341" y="54"/>
                  </a:lnTo>
                  <a:lnTo>
                    <a:pt x="333" y="55"/>
                  </a:lnTo>
                  <a:lnTo>
                    <a:pt x="325" y="55"/>
                  </a:lnTo>
                  <a:lnTo>
                    <a:pt x="317" y="54"/>
                  </a:lnTo>
                  <a:lnTo>
                    <a:pt x="309" y="53"/>
                  </a:lnTo>
                  <a:lnTo>
                    <a:pt x="303" y="52"/>
                  </a:lnTo>
                  <a:lnTo>
                    <a:pt x="298" y="53"/>
                  </a:lnTo>
                  <a:lnTo>
                    <a:pt x="295" y="54"/>
                  </a:lnTo>
                  <a:lnTo>
                    <a:pt x="289" y="54"/>
                  </a:lnTo>
                  <a:lnTo>
                    <a:pt x="282" y="54"/>
                  </a:lnTo>
                  <a:lnTo>
                    <a:pt x="275" y="54"/>
                  </a:lnTo>
                  <a:lnTo>
                    <a:pt x="268" y="54"/>
                  </a:lnTo>
                  <a:lnTo>
                    <a:pt x="262" y="54"/>
                  </a:lnTo>
                  <a:lnTo>
                    <a:pt x="258" y="54"/>
                  </a:lnTo>
                  <a:lnTo>
                    <a:pt x="257" y="54"/>
                  </a:lnTo>
                  <a:lnTo>
                    <a:pt x="246" y="51"/>
                  </a:lnTo>
                  <a:lnTo>
                    <a:pt x="238" y="51"/>
                  </a:lnTo>
                  <a:lnTo>
                    <a:pt x="234" y="51"/>
                  </a:lnTo>
                  <a:lnTo>
                    <a:pt x="229" y="53"/>
                  </a:lnTo>
                  <a:lnTo>
                    <a:pt x="227" y="55"/>
                  </a:lnTo>
                  <a:lnTo>
                    <a:pt x="223" y="59"/>
                  </a:lnTo>
                  <a:lnTo>
                    <a:pt x="219" y="61"/>
                  </a:lnTo>
                  <a:lnTo>
                    <a:pt x="212" y="62"/>
                  </a:lnTo>
                  <a:lnTo>
                    <a:pt x="199" y="55"/>
                  </a:lnTo>
                  <a:lnTo>
                    <a:pt x="189" y="53"/>
                  </a:lnTo>
                  <a:lnTo>
                    <a:pt x="179" y="56"/>
                  </a:lnTo>
                  <a:lnTo>
                    <a:pt x="171" y="61"/>
                  </a:lnTo>
                  <a:lnTo>
                    <a:pt x="166" y="66"/>
                  </a:lnTo>
                  <a:lnTo>
                    <a:pt x="160" y="68"/>
                  </a:lnTo>
                  <a:lnTo>
                    <a:pt x="155" y="67"/>
                  </a:lnTo>
                  <a:lnTo>
                    <a:pt x="152" y="59"/>
                  </a:lnTo>
                  <a:lnTo>
                    <a:pt x="143" y="63"/>
                  </a:lnTo>
                  <a:lnTo>
                    <a:pt x="135" y="66"/>
                  </a:lnTo>
                  <a:lnTo>
                    <a:pt x="126" y="67"/>
                  </a:lnTo>
                  <a:lnTo>
                    <a:pt x="120" y="67"/>
                  </a:lnTo>
                  <a:lnTo>
                    <a:pt x="113" y="66"/>
                  </a:lnTo>
                  <a:lnTo>
                    <a:pt x="108" y="63"/>
                  </a:lnTo>
                  <a:lnTo>
                    <a:pt x="105" y="62"/>
                  </a:lnTo>
                  <a:lnTo>
                    <a:pt x="103" y="62"/>
                  </a:lnTo>
                  <a:lnTo>
                    <a:pt x="101" y="63"/>
                  </a:lnTo>
                  <a:lnTo>
                    <a:pt x="93" y="66"/>
                  </a:lnTo>
                  <a:lnTo>
                    <a:pt x="83" y="69"/>
                  </a:lnTo>
                  <a:lnTo>
                    <a:pt x="70" y="73"/>
                  </a:lnTo>
                  <a:lnTo>
                    <a:pt x="56" y="76"/>
                  </a:lnTo>
                  <a:lnTo>
                    <a:pt x="45" y="79"/>
                  </a:lnTo>
                  <a:lnTo>
                    <a:pt x="34" y="82"/>
                  </a:lnTo>
                  <a:lnTo>
                    <a:pt x="27" y="82"/>
                  </a:lnTo>
                  <a:lnTo>
                    <a:pt x="24" y="81"/>
                  </a:lnTo>
                  <a:lnTo>
                    <a:pt x="16" y="78"/>
                  </a:lnTo>
                  <a:lnTo>
                    <a:pt x="8" y="74"/>
                  </a:lnTo>
                  <a:lnTo>
                    <a:pt x="1" y="68"/>
                  </a:lnTo>
                  <a:lnTo>
                    <a:pt x="0" y="5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14" name="Freeform 76"/>
            <p:cNvSpPr>
              <a:spLocks/>
            </p:cNvSpPr>
            <p:nvPr/>
          </p:nvSpPr>
          <p:spPr bwMode="auto">
            <a:xfrm>
              <a:off x="2406" y="1935"/>
              <a:ext cx="212" cy="264"/>
            </a:xfrm>
            <a:custGeom>
              <a:avLst/>
              <a:gdLst>
                <a:gd name="T0" fmla="*/ 13 w 424"/>
                <a:gd name="T1" fmla="*/ 1 h 528"/>
                <a:gd name="T2" fmla="*/ 12 w 424"/>
                <a:gd name="T3" fmla="*/ 1 h 528"/>
                <a:gd name="T4" fmla="*/ 12 w 424"/>
                <a:gd name="T5" fmla="*/ 1 h 528"/>
                <a:gd name="T6" fmla="*/ 12 w 424"/>
                <a:gd name="T7" fmla="*/ 2 h 528"/>
                <a:gd name="T8" fmla="*/ 12 w 424"/>
                <a:gd name="T9" fmla="*/ 3 h 528"/>
                <a:gd name="T10" fmla="*/ 11 w 424"/>
                <a:gd name="T11" fmla="*/ 3 h 528"/>
                <a:gd name="T12" fmla="*/ 10 w 424"/>
                <a:gd name="T13" fmla="*/ 3 h 528"/>
                <a:gd name="T14" fmla="*/ 10 w 424"/>
                <a:gd name="T15" fmla="*/ 4 h 528"/>
                <a:gd name="T16" fmla="*/ 9 w 424"/>
                <a:gd name="T17" fmla="*/ 4 h 528"/>
                <a:gd name="T18" fmla="*/ 7 w 424"/>
                <a:gd name="T19" fmla="*/ 4 h 528"/>
                <a:gd name="T20" fmla="*/ 7 w 424"/>
                <a:gd name="T21" fmla="*/ 5 h 528"/>
                <a:gd name="T22" fmla="*/ 7 w 424"/>
                <a:gd name="T23" fmla="*/ 5 h 528"/>
                <a:gd name="T24" fmla="*/ 7 w 424"/>
                <a:gd name="T25" fmla="*/ 5 h 528"/>
                <a:gd name="T26" fmla="*/ 6 w 424"/>
                <a:gd name="T27" fmla="*/ 5 h 528"/>
                <a:gd name="T28" fmla="*/ 6 w 424"/>
                <a:gd name="T29" fmla="*/ 6 h 528"/>
                <a:gd name="T30" fmla="*/ 6 w 424"/>
                <a:gd name="T31" fmla="*/ 6 h 528"/>
                <a:gd name="T32" fmla="*/ 6 w 424"/>
                <a:gd name="T33" fmla="*/ 6 h 528"/>
                <a:gd name="T34" fmla="*/ 7 w 424"/>
                <a:gd name="T35" fmla="*/ 6 h 528"/>
                <a:gd name="T36" fmla="*/ 6 w 424"/>
                <a:gd name="T37" fmla="*/ 6 h 528"/>
                <a:gd name="T38" fmla="*/ 6 w 424"/>
                <a:gd name="T39" fmla="*/ 6 h 528"/>
                <a:gd name="T40" fmla="*/ 6 w 424"/>
                <a:gd name="T41" fmla="*/ 7 h 528"/>
                <a:gd name="T42" fmla="*/ 6 w 424"/>
                <a:gd name="T43" fmla="*/ 8 h 528"/>
                <a:gd name="T44" fmla="*/ 6 w 424"/>
                <a:gd name="T45" fmla="*/ 8 h 528"/>
                <a:gd name="T46" fmla="*/ 6 w 424"/>
                <a:gd name="T47" fmla="*/ 9 h 528"/>
                <a:gd name="T48" fmla="*/ 5 w 424"/>
                <a:gd name="T49" fmla="*/ 9 h 528"/>
                <a:gd name="T50" fmla="*/ 5 w 424"/>
                <a:gd name="T51" fmla="*/ 11 h 528"/>
                <a:gd name="T52" fmla="*/ 5 w 424"/>
                <a:gd name="T53" fmla="*/ 11 h 528"/>
                <a:gd name="T54" fmla="*/ 6 w 424"/>
                <a:gd name="T55" fmla="*/ 10 h 528"/>
                <a:gd name="T56" fmla="*/ 6 w 424"/>
                <a:gd name="T57" fmla="*/ 11 h 528"/>
                <a:gd name="T58" fmla="*/ 6 w 424"/>
                <a:gd name="T59" fmla="*/ 12 h 528"/>
                <a:gd name="T60" fmla="*/ 6 w 424"/>
                <a:gd name="T61" fmla="*/ 13 h 528"/>
                <a:gd name="T62" fmla="*/ 7 w 424"/>
                <a:gd name="T63" fmla="*/ 13 h 528"/>
                <a:gd name="T64" fmla="*/ 7 w 424"/>
                <a:gd name="T65" fmla="*/ 13 h 528"/>
                <a:gd name="T66" fmla="*/ 7 w 424"/>
                <a:gd name="T67" fmla="*/ 13 h 528"/>
                <a:gd name="T68" fmla="*/ 7 w 424"/>
                <a:gd name="T69" fmla="*/ 12 h 528"/>
                <a:gd name="T70" fmla="*/ 8 w 424"/>
                <a:gd name="T71" fmla="*/ 12 h 528"/>
                <a:gd name="T72" fmla="*/ 9 w 424"/>
                <a:gd name="T73" fmla="*/ 12 h 528"/>
                <a:gd name="T74" fmla="*/ 10 w 424"/>
                <a:gd name="T75" fmla="*/ 13 h 528"/>
                <a:gd name="T76" fmla="*/ 10 w 424"/>
                <a:gd name="T77" fmla="*/ 14 h 528"/>
                <a:gd name="T78" fmla="*/ 9 w 424"/>
                <a:gd name="T79" fmla="*/ 14 h 528"/>
                <a:gd name="T80" fmla="*/ 9 w 424"/>
                <a:gd name="T81" fmla="*/ 14 h 528"/>
                <a:gd name="T82" fmla="*/ 7 w 424"/>
                <a:gd name="T83" fmla="*/ 15 h 528"/>
                <a:gd name="T84" fmla="*/ 7 w 424"/>
                <a:gd name="T85" fmla="*/ 15 h 528"/>
                <a:gd name="T86" fmla="*/ 7 w 424"/>
                <a:gd name="T87" fmla="*/ 15 h 528"/>
                <a:gd name="T88" fmla="*/ 6 w 424"/>
                <a:gd name="T89" fmla="*/ 15 h 528"/>
                <a:gd name="T90" fmla="*/ 6 w 424"/>
                <a:gd name="T91" fmla="*/ 15 h 528"/>
                <a:gd name="T92" fmla="*/ 6 w 424"/>
                <a:gd name="T93" fmla="*/ 17 h 528"/>
                <a:gd name="T94" fmla="*/ 5 w 424"/>
                <a:gd name="T95" fmla="*/ 17 h 528"/>
                <a:gd name="T96" fmla="*/ 5 w 424"/>
                <a:gd name="T97" fmla="*/ 16 h 528"/>
                <a:gd name="T98" fmla="*/ 5 w 424"/>
                <a:gd name="T99" fmla="*/ 15 h 528"/>
                <a:gd name="T100" fmla="*/ 3 w 424"/>
                <a:gd name="T101" fmla="*/ 15 h 528"/>
                <a:gd name="T102" fmla="*/ 3 w 424"/>
                <a:gd name="T103" fmla="*/ 17 h 528"/>
                <a:gd name="T104" fmla="*/ 3 w 424"/>
                <a:gd name="T105" fmla="*/ 17 h 528"/>
                <a:gd name="T106" fmla="*/ 2 w 424"/>
                <a:gd name="T107" fmla="*/ 17 h 528"/>
                <a:gd name="T108" fmla="*/ 1 w 424"/>
                <a:gd name="T109" fmla="*/ 6 h 528"/>
                <a:gd name="T110" fmla="*/ 1 w 424"/>
                <a:gd name="T111" fmla="*/ 5 h 528"/>
                <a:gd name="T112" fmla="*/ 1 w 424"/>
                <a:gd name="T113" fmla="*/ 4 h 528"/>
                <a:gd name="T114" fmla="*/ 2 w 424"/>
                <a:gd name="T115" fmla="*/ 3 h 528"/>
                <a:gd name="T116" fmla="*/ 5 w 424"/>
                <a:gd name="T117" fmla="*/ 2 h 528"/>
                <a:gd name="T118" fmla="*/ 7 w 424"/>
                <a:gd name="T119" fmla="*/ 1 h 528"/>
                <a:gd name="T120" fmla="*/ 10 w 424"/>
                <a:gd name="T121" fmla="*/ 1 h 528"/>
                <a:gd name="T122" fmla="*/ 12 w 424"/>
                <a:gd name="T123" fmla="*/ 1 h 528"/>
                <a:gd name="T124" fmla="*/ 13 w 424"/>
                <a:gd name="T125" fmla="*/ 1 h 5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4"/>
                <a:gd name="T190" fmla="*/ 0 h 528"/>
                <a:gd name="T191" fmla="*/ 424 w 424"/>
                <a:gd name="T192" fmla="*/ 528 h 5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4" h="528">
                  <a:moveTo>
                    <a:pt x="424" y="18"/>
                  </a:moveTo>
                  <a:lnTo>
                    <a:pt x="419" y="21"/>
                  </a:lnTo>
                  <a:lnTo>
                    <a:pt x="411" y="25"/>
                  </a:lnTo>
                  <a:lnTo>
                    <a:pt x="402" y="27"/>
                  </a:lnTo>
                  <a:lnTo>
                    <a:pt x="393" y="29"/>
                  </a:lnTo>
                  <a:lnTo>
                    <a:pt x="382" y="33"/>
                  </a:lnTo>
                  <a:lnTo>
                    <a:pt x="374" y="35"/>
                  </a:lnTo>
                  <a:lnTo>
                    <a:pt x="370" y="40"/>
                  </a:lnTo>
                  <a:lnTo>
                    <a:pt x="367" y="44"/>
                  </a:lnTo>
                  <a:lnTo>
                    <a:pt x="366" y="53"/>
                  </a:lnTo>
                  <a:lnTo>
                    <a:pt x="364" y="57"/>
                  </a:lnTo>
                  <a:lnTo>
                    <a:pt x="362" y="64"/>
                  </a:lnTo>
                  <a:lnTo>
                    <a:pt x="360" y="79"/>
                  </a:lnTo>
                  <a:lnTo>
                    <a:pt x="359" y="89"/>
                  </a:lnTo>
                  <a:lnTo>
                    <a:pt x="356" y="99"/>
                  </a:lnTo>
                  <a:lnTo>
                    <a:pt x="350" y="106"/>
                  </a:lnTo>
                  <a:lnTo>
                    <a:pt x="343" y="111"/>
                  </a:lnTo>
                  <a:lnTo>
                    <a:pt x="335" y="116"/>
                  </a:lnTo>
                  <a:lnTo>
                    <a:pt x="327" y="119"/>
                  </a:lnTo>
                  <a:lnTo>
                    <a:pt x="320" y="123"/>
                  </a:lnTo>
                  <a:lnTo>
                    <a:pt x="313" y="124"/>
                  </a:lnTo>
                  <a:lnTo>
                    <a:pt x="313" y="134"/>
                  </a:lnTo>
                  <a:lnTo>
                    <a:pt x="312" y="144"/>
                  </a:lnTo>
                  <a:lnTo>
                    <a:pt x="306" y="149"/>
                  </a:lnTo>
                  <a:lnTo>
                    <a:pt x="291" y="150"/>
                  </a:lnTo>
                  <a:lnTo>
                    <a:pt x="276" y="150"/>
                  </a:lnTo>
                  <a:lnTo>
                    <a:pt x="265" y="150"/>
                  </a:lnTo>
                  <a:lnTo>
                    <a:pt x="256" y="152"/>
                  </a:lnTo>
                  <a:lnTo>
                    <a:pt x="249" y="153"/>
                  </a:lnTo>
                  <a:lnTo>
                    <a:pt x="244" y="155"/>
                  </a:lnTo>
                  <a:lnTo>
                    <a:pt x="242" y="157"/>
                  </a:lnTo>
                  <a:lnTo>
                    <a:pt x="239" y="161"/>
                  </a:lnTo>
                  <a:lnTo>
                    <a:pt x="239" y="164"/>
                  </a:lnTo>
                  <a:lnTo>
                    <a:pt x="225" y="168"/>
                  </a:lnTo>
                  <a:lnTo>
                    <a:pt x="216" y="171"/>
                  </a:lnTo>
                  <a:lnTo>
                    <a:pt x="212" y="173"/>
                  </a:lnTo>
                  <a:lnTo>
                    <a:pt x="212" y="176"/>
                  </a:lnTo>
                  <a:lnTo>
                    <a:pt x="212" y="177"/>
                  </a:lnTo>
                  <a:lnTo>
                    <a:pt x="211" y="178"/>
                  </a:lnTo>
                  <a:lnTo>
                    <a:pt x="207" y="179"/>
                  </a:lnTo>
                  <a:lnTo>
                    <a:pt x="200" y="180"/>
                  </a:lnTo>
                  <a:lnTo>
                    <a:pt x="183" y="183"/>
                  </a:lnTo>
                  <a:lnTo>
                    <a:pt x="174" y="186"/>
                  </a:lnTo>
                  <a:lnTo>
                    <a:pt x="169" y="190"/>
                  </a:lnTo>
                  <a:lnTo>
                    <a:pt x="167" y="194"/>
                  </a:lnTo>
                  <a:lnTo>
                    <a:pt x="161" y="199"/>
                  </a:lnTo>
                  <a:lnTo>
                    <a:pt x="161" y="205"/>
                  </a:lnTo>
                  <a:lnTo>
                    <a:pt x="163" y="209"/>
                  </a:lnTo>
                  <a:lnTo>
                    <a:pt x="165" y="212"/>
                  </a:lnTo>
                  <a:lnTo>
                    <a:pt x="165" y="210"/>
                  </a:lnTo>
                  <a:lnTo>
                    <a:pt x="166" y="208"/>
                  </a:lnTo>
                  <a:lnTo>
                    <a:pt x="170" y="206"/>
                  </a:lnTo>
                  <a:lnTo>
                    <a:pt x="183" y="203"/>
                  </a:lnTo>
                  <a:lnTo>
                    <a:pt x="195" y="205"/>
                  </a:lnTo>
                  <a:lnTo>
                    <a:pt x="197" y="208"/>
                  </a:lnTo>
                  <a:lnTo>
                    <a:pt x="195" y="213"/>
                  </a:lnTo>
                  <a:lnTo>
                    <a:pt x="192" y="214"/>
                  </a:lnTo>
                  <a:lnTo>
                    <a:pt x="191" y="215"/>
                  </a:lnTo>
                  <a:lnTo>
                    <a:pt x="190" y="217"/>
                  </a:lnTo>
                  <a:lnTo>
                    <a:pt x="186" y="220"/>
                  </a:lnTo>
                  <a:lnTo>
                    <a:pt x="184" y="222"/>
                  </a:lnTo>
                  <a:lnTo>
                    <a:pt x="190" y="230"/>
                  </a:lnTo>
                  <a:lnTo>
                    <a:pt x="191" y="244"/>
                  </a:lnTo>
                  <a:lnTo>
                    <a:pt x="189" y="260"/>
                  </a:lnTo>
                  <a:lnTo>
                    <a:pt x="184" y="270"/>
                  </a:lnTo>
                  <a:lnTo>
                    <a:pt x="181" y="269"/>
                  </a:lnTo>
                  <a:lnTo>
                    <a:pt x="177" y="270"/>
                  </a:lnTo>
                  <a:lnTo>
                    <a:pt x="174" y="271"/>
                  </a:lnTo>
                  <a:lnTo>
                    <a:pt x="173" y="273"/>
                  </a:lnTo>
                  <a:lnTo>
                    <a:pt x="175" y="276"/>
                  </a:lnTo>
                  <a:lnTo>
                    <a:pt x="180" y="285"/>
                  </a:lnTo>
                  <a:lnTo>
                    <a:pt x="181" y="293"/>
                  </a:lnTo>
                  <a:lnTo>
                    <a:pt x="173" y="297"/>
                  </a:lnTo>
                  <a:lnTo>
                    <a:pt x="160" y="299"/>
                  </a:lnTo>
                  <a:lnTo>
                    <a:pt x="152" y="306"/>
                  </a:lnTo>
                  <a:lnTo>
                    <a:pt x="146" y="320"/>
                  </a:lnTo>
                  <a:lnTo>
                    <a:pt x="142" y="341"/>
                  </a:lnTo>
                  <a:lnTo>
                    <a:pt x="143" y="357"/>
                  </a:lnTo>
                  <a:lnTo>
                    <a:pt x="150" y="362"/>
                  </a:lnTo>
                  <a:lnTo>
                    <a:pt x="157" y="361"/>
                  </a:lnTo>
                  <a:lnTo>
                    <a:pt x="160" y="360"/>
                  </a:lnTo>
                  <a:lnTo>
                    <a:pt x="163" y="338"/>
                  </a:lnTo>
                  <a:lnTo>
                    <a:pt x="165" y="339"/>
                  </a:lnTo>
                  <a:lnTo>
                    <a:pt x="168" y="342"/>
                  </a:lnTo>
                  <a:lnTo>
                    <a:pt x="173" y="343"/>
                  </a:lnTo>
                  <a:lnTo>
                    <a:pt x="178" y="342"/>
                  </a:lnTo>
                  <a:lnTo>
                    <a:pt x="182" y="362"/>
                  </a:lnTo>
                  <a:lnTo>
                    <a:pt x="180" y="375"/>
                  </a:lnTo>
                  <a:lnTo>
                    <a:pt x="176" y="384"/>
                  </a:lnTo>
                  <a:lnTo>
                    <a:pt x="180" y="394"/>
                  </a:lnTo>
                  <a:lnTo>
                    <a:pt x="185" y="404"/>
                  </a:lnTo>
                  <a:lnTo>
                    <a:pt x="188" y="413"/>
                  </a:lnTo>
                  <a:lnTo>
                    <a:pt x="188" y="420"/>
                  </a:lnTo>
                  <a:lnTo>
                    <a:pt x="188" y="422"/>
                  </a:lnTo>
                  <a:lnTo>
                    <a:pt x="190" y="422"/>
                  </a:lnTo>
                  <a:lnTo>
                    <a:pt x="197" y="422"/>
                  </a:lnTo>
                  <a:lnTo>
                    <a:pt x="204" y="421"/>
                  </a:lnTo>
                  <a:lnTo>
                    <a:pt x="212" y="417"/>
                  </a:lnTo>
                  <a:lnTo>
                    <a:pt x="221" y="426"/>
                  </a:lnTo>
                  <a:lnTo>
                    <a:pt x="228" y="430"/>
                  </a:lnTo>
                  <a:lnTo>
                    <a:pt x="234" y="428"/>
                  </a:lnTo>
                  <a:lnTo>
                    <a:pt x="239" y="425"/>
                  </a:lnTo>
                  <a:lnTo>
                    <a:pt x="243" y="418"/>
                  </a:lnTo>
                  <a:lnTo>
                    <a:pt x="245" y="412"/>
                  </a:lnTo>
                  <a:lnTo>
                    <a:pt x="248" y="407"/>
                  </a:lnTo>
                  <a:lnTo>
                    <a:pt x="248" y="405"/>
                  </a:lnTo>
                  <a:lnTo>
                    <a:pt x="250" y="406"/>
                  </a:lnTo>
                  <a:lnTo>
                    <a:pt x="256" y="407"/>
                  </a:lnTo>
                  <a:lnTo>
                    <a:pt x="263" y="406"/>
                  </a:lnTo>
                  <a:lnTo>
                    <a:pt x="269" y="402"/>
                  </a:lnTo>
                  <a:lnTo>
                    <a:pt x="274" y="399"/>
                  </a:lnTo>
                  <a:lnTo>
                    <a:pt x="279" y="407"/>
                  </a:lnTo>
                  <a:lnTo>
                    <a:pt x="284" y="419"/>
                  </a:lnTo>
                  <a:lnTo>
                    <a:pt x="292" y="432"/>
                  </a:lnTo>
                  <a:lnTo>
                    <a:pt x="298" y="443"/>
                  </a:lnTo>
                  <a:lnTo>
                    <a:pt x="297" y="452"/>
                  </a:lnTo>
                  <a:lnTo>
                    <a:pt x="295" y="459"/>
                  </a:lnTo>
                  <a:lnTo>
                    <a:pt x="292" y="461"/>
                  </a:lnTo>
                  <a:lnTo>
                    <a:pt x="290" y="461"/>
                  </a:lnTo>
                  <a:lnTo>
                    <a:pt x="284" y="461"/>
                  </a:lnTo>
                  <a:lnTo>
                    <a:pt x="278" y="464"/>
                  </a:lnTo>
                  <a:lnTo>
                    <a:pt x="272" y="467"/>
                  </a:lnTo>
                  <a:lnTo>
                    <a:pt x="257" y="467"/>
                  </a:lnTo>
                  <a:lnTo>
                    <a:pt x="249" y="468"/>
                  </a:lnTo>
                  <a:lnTo>
                    <a:pt x="245" y="473"/>
                  </a:lnTo>
                  <a:lnTo>
                    <a:pt x="246" y="481"/>
                  </a:lnTo>
                  <a:lnTo>
                    <a:pt x="238" y="482"/>
                  </a:lnTo>
                  <a:lnTo>
                    <a:pt x="229" y="485"/>
                  </a:lnTo>
                  <a:lnTo>
                    <a:pt x="221" y="488"/>
                  </a:lnTo>
                  <a:lnTo>
                    <a:pt x="215" y="489"/>
                  </a:lnTo>
                  <a:lnTo>
                    <a:pt x="211" y="489"/>
                  </a:lnTo>
                  <a:lnTo>
                    <a:pt x="205" y="490"/>
                  </a:lnTo>
                  <a:lnTo>
                    <a:pt x="200" y="493"/>
                  </a:lnTo>
                  <a:lnTo>
                    <a:pt x="197" y="495"/>
                  </a:lnTo>
                  <a:lnTo>
                    <a:pt x="192" y="500"/>
                  </a:lnTo>
                  <a:lnTo>
                    <a:pt x="185" y="504"/>
                  </a:lnTo>
                  <a:lnTo>
                    <a:pt x="178" y="508"/>
                  </a:lnTo>
                  <a:lnTo>
                    <a:pt x="171" y="506"/>
                  </a:lnTo>
                  <a:lnTo>
                    <a:pt x="166" y="512"/>
                  </a:lnTo>
                  <a:lnTo>
                    <a:pt x="163" y="518"/>
                  </a:lnTo>
                  <a:lnTo>
                    <a:pt x="163" y="521"/>
                  </a:lnTo>
                  <a:lnTo>
                    <a:pt x="161" y="519"/>
                  </a:lnTo>
                  <a:lnTo>
                    <a:pt x="155" y="517"/>
                  </a:lnTo>
                  <a:lnTo>
                    <a:pt x="150" y="517"/>
                  </a:lnTo>
                  <a:lnTo>
                    <a:pt x="143" y="516"/>
                  </a:lnTo>
                  <a:lnTo>
                    <a:pt x="147" y="512"/>
                  </a:lnTo>
                  <a:lnTo>
                    <a:pt x="148" y="509"/>
                  </a:lnTo>
                  <a:lnTo>
                    <a:pt x="147" y="508"/>
                  </a:lnTo>
                  <a:lnTo>
                    <a:pt x="147" y="506"/>
                  </a:lnTo>
                  <a:lnTo>
                    <a:pt x="143" y="508"/>
                  </a:lnTo>
                  <a:lnTo>
                    <a:pt x="133" y="510"/>
                  </a:lnTo>
                  <a:lnTo>
                    <a:pt x="125" y="510"/>
                  </a:lnTo>
                  <a:lnTo>
                    <a:pt x="122" y="506"/>
                  </a:lnTo>
                  <a:lnTo>
                    <a:pt x="109" y="516"/>
                  </a:lnTo>
                  <a:lnTo>
                    <a:pt x="99" y="520"/>
                  </a:lnTo>
                  <a:lnTo>
                    <a:pt x="90" y="523"/>
                  </a:lnTo>
                  <a:lnTo>
                    <a:pt x="83" y="524"/>
                  </a:lnTo>
                  <a:lnTo>
                    <a:pt x="78" y="524"/>
                  </a:lnTo>
                  <a:lnTo>
                    <a:pt x="72" y="524"/>
                  </a:lnTo>
                  <a:lnTo>
                    <a:pt x="69" y="525"/>
                  </a:lnTo>
                  <a:lnTo>
                    <a:pt x="64" y="528"/>
                  </a:lnTo>
                  <a:lnTo>
                    <a:pt x="1" y="225"/>
                  </a:lnTo>
                  <a:lnTo>
                    <a:pt x="0" y="216"/>
                  </a:lnTo>
                  <a:lnTo>
                    <a:pt x="2" y="205"/>
                  </a:lnTo>
                  <a:lnTo>
                    <a:pt x="8" y="194"/>
                  </a:lnTo>
                  <a:lnTo>
                    <a:pt x="15" y="184"/>
                  </a:lnTo>
                  <a:lnTo>
                    <a:pt x="22" y="176"/>
                  </a:lnTo>
                  <a:lnTo>
                    <a:pt x="27" y="169"/>
                  </a:lnTo>
                  <a:lnTo>
                    <a:pt x="29" y="161"/>
                  </a:lnTo>
                  <a:lnTo>
                    <a:pt x="26" y="154"/>
                  </a:lnTo>
                  <a:lnTo>
                    <a:pt x="16" y="150"/>
                  </a:lnTo>
                  <a:lnTo>
                    <a:pt x="40" y="138"/>
                  </a:lnTo>
                  <a:lnTo>
                    <a:pt x="64" y="126"/>
                  </a:lnTo>
                  <a:lnTo>
                    <a:pt x="89" y="115"/>
                  </a:lnTo>
                  <a:lnTo>
                    <a:pt x="114" y="104"/>
                  </a:lnTo>
                  <a:lnTo>
                    <a:pt x="138" y="93"/>
                  </a:lnTo>
                  <a:lnTo>
                    <a:pt x="163" y="82"/>
                  </a:lnTo>
                  <a:lnTo>
                    <a:pt x="189" y="73"/>
                  </a:lnTo>
                  <a:lnTo>
                    <a:pt x="214" y="63"/>
                  </a:lnTo>
                  <a:lnTo>
                    <a:pt x="239" y="54"/>
                  </a:lnTo>
                  <a:lnTo>
                    <a:pt x="265" y="46"/>
                  </a:lnTo>
                  <a:lnTo>
                    <a:pt x="291" y="36"/>
                  </a:lnTo>
                  <a:lnTo>
                    <a:pt x="317" y="28"/>
                  </a:lnTo>
                  <a:lnTo>
                    <a:pt x="343" y="20"/>
                  </a:lnTo>
                  <a:lnTo>
                    <a:pt x="370" y="13"/>
                  </a:lnTo>
                  <a:lnTo>
                    <a:pt x="396" y="6"/>
                  </a:lnTo>
                  <a:lnTo>
                    <a:pt x="423" y="0"/>
                  </a:lnTo>
                  <a:lnTo>
                    <a:pt x="424" y="18"/>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15" name="Freeform 77"/>
            <p:cNvSpPr>
              <a:spLocks/>
            </p:cNvSpPr>
            <p:nvPr/>
          </p:nvSpPr>
          <p:spPr bwMode="auto">
            <a:xfrm>
              <a:off x="2213" y="2048"/>
              <a:ext cx="226" cy="356"/>
            </a:xfrm>
            <a:custGeom>
              <a:avLst/>
              <a:gdLst>
                <a:gd name="T0" fmla="*/ 14 w 451"/>
                <a:gd name="T1" fmla="*/ 9 h 713"/>
                <a:gd name="T2" fmla="*/ 14 w 451"/>
                <a:gd name="T3" fmla="*/ 9 h 713"/>
                <a:gd name="T4" fmla="*/ 13 w 451"/>
                <a:gd name="T5" fmla="*/ 9 h 713"/>
                <a:gd name="T6" fmla="*/ 13 w 451"/>
                <a:gd name="T7" fmla="*/ 10 h 713"/>
                <a:gd name="T8" fmla="*/ 12 w 451"/>
                <a:gd name="T9" fmla="*/ 11 h 713"/>
                <a:gd name="T10" fmla="*/ 12 w 451"/>
                <a:gd name="T11" fmla="*/ 11 h 713"/>
                <a:gd name="T12" fmla="*/ 12 w 451"/>
                <a:gd name="T13" fmla="*/ 12 h 713"/>
                <a:gd name="T14" fmla="*/ 11 w 451"/>
                <a:gd name="T15" fmla="*/ 13 h 713"/>
                <a:gd name="T16" fmla="*/ 12 w 451"/>
                <a:gd name="T17" fmla="*/ 13 h 713"/>
                <a:gd name="T18" fmla="*/ 12 w 451"/>
                <a:gd name="T19" fmla="*/ 13 h 713"/>
                <a:gd name="T20" fmla="*/ 12 w 451"/>
                <a:gd name="T21" fmla="*/ 13 h 713"/>
                <a:gd name="T22" fmla="*/ 12 w 451"/>
                <a:gd name="T23" fmla="*/ 15 h 713"/>
                <a:gd name="T24" fmla="*/ 13 w 451"/>
                <a:gd name="T25" fmla="*/ 15 h 713"/>
                <a:gd name="T26" fmla="*/ 13 w 451"/>
                <a:gd name="T27" fmla="*/ 15 h 713"/>
                <a:gd name="T28" fmla="*/ 13 w 451"/>
                <a:gd name="T29" fmla="*/ 16 h 713"/>
                <a:gd name="T30" fmla="*/ 13 w 451"/>
                <a:gd name="T31" fmla="*/ 16 h 713"/>
                <a:gd name="T32" fmla="*/ 12 w 451"/>
                <a:gd name="T33" fmla="*/ 17 h 713"/>
                <a:gd name="T34" fmla="*/ 12 w 451"/>
                <a:gd name="T35" fmla="*/ 18 h 713"/>
                <a:gd name="T36" fmla="*/ 12 w 451"/>
                <a:gd name="T37" fmla="*/ 18 h 713"/>
                <a:gd name="T38" fmla="*/ 11 w 451"/>
                <a:gd name="T39" fmla="*/ 19 h 713"/>
                <a:gd name="T40" fmla="*/ 8 w 451"/>
                <a:gd name="T41" fmla="*/ 22 h 713"/>
                <a:gd name="T42" fmla="*/ 1 w 451"/>
                <a:gd name="T43" fmla="*/ 9 h 713"/>
                <a:gd name="T44" fmla="*/ 1 w 451"/>
                <a:gd name="T45" fmla="*/ 9 h 713"/>
                <a:gd name="T46" fmla="*/ 2 w 451"/>
                <a:gd name="T47" fmla="*/ 8 h 713"/>
                <a:gd name="T48" fmla="*/ 2 w 451"/>
                <a:gd name="T49" fmla="*/ 8 h 713"/>
                <a:gd name="T50" fmla="*/ 3 w 451"/>
                <a:gd name="T51" fmla="*/ 7 h 713"/>
                <a:gd name="T52" fmla="*/ 3 w 451"/>
                <a:gd name="T53" fmla="*/ 7 h 713"/>
                <a:gd name="T54" fmla="*/ 4 w 451"/>
                <a:gd name="T55" fmla="*/ 6 h 713"/>
                <a:gd name="T56" fmla="*/ 5 w 451"/>
                <a:gd name="T57" fmla="*/ 6 h 713"/>
                <a:gd name="T58" fmla="*/ 5 w 451"/>
                <a:gd name="T59" fmla="*/ 6 h 713"/>
                <a:gd name="T60" fmla="*/ 5 w 451"/>
                <a:gd name="T61" fmla="*/ 6 h 713"/>
                <a:gd name="T62" fmla="*/ 6 w 451"/>
                <a:gd name="T63" fmla="*/ 5 h 713"/>
                <a:gd name="T64" fmla="*/ 6 w 451"/>
                <a:gd name="T65" fmla="*/ 5 h 713"/>
                <a:gd name="T66" fmla="*/ 7 w 451"/>
                <a:gd name="T67" fmla="*/ 4 h 713"/>
                <a:gd name="T68" fmla="*/ 7 w 451"/>
                <a:gd name="T69" fmla="*/ 4 h 713"/>
                <a:gd name="T70" fmla="*/ 7 w 451"/>
                <a:gd name="T71" fmla="*/ 3 h 713"/>
                <a:gd name="T72" fmla="*/ 7 w 451"/>
                <a:gd name="T73" fmla="*/ 3 h 713"/>
                <a:gd name="T74" fmla="*/ 8 w 451"/>
                <a:gd name="T75" fmla="*/ 3 h 713"/>
                <a:gd name="T76" fmla="*/ 9 w 451"/>
                <a:gd name="T77" fmla="*/ 3 h 713"/>
                <a:gd name="T78" fmla="*/ 9 w 451"/>
                <a:gd name="T79" fmla="*/ 2 h 713"/>
                <a:gd name="T80" fmla="*/ 9 w 451"/>
                <a:gd name="T81" fmla="*/ 3 h 713"/>
                <a:gd name="T82" fmla="*/ 10 w 451"/>
                <a:gd name="T83" fmla="*/ 2 h 713"/>
                <a:gd name="T84" fmla="*/ 10 w 451"/>
                <a:gd name="T85" fmla="*/ 1 h 713"/>
                <a:gd name="T86" fmla="*/ 11 w 451"/>
                <a:gd name="T87" fmla="*/ 0 h 713"/>
                <a:gd name="T88" fmla="*/ 11 w 451"/>
                <a:gd name="T89" fmla="*/ 0 h 713"/>
                <a:gd name="T90" fmla="*/ 12 w 451"/>
                <a:gd name="T91" fmla="*/ 0 h 713"/>
                <a:gd name="T92" fmla="*/ 12 w 451"/>
                <a:gd name="T93" fmla="*/ 0 h 713"/>
                <a:gd name="T94" fmla="*/ 13 w 451"/>
                <a:gd name="T95" fmla="*/ 0 h 7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1"/>
                <a:gd name="T145" fmla="*/ 0 h 713"/>
                <a:gd name="T146" fmla="*/ 451 w 451"/>
                <a:gd name="T147" fmla="*/ 713 h 7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1" h="713">
                  <a:moveTo>
                    <a:pt x="451" y="303"/>
                  </a:moveTo>
                  <a:lnTo>
                    <a:pt x="447" y="307"/>
                  </a:lnTo>
                  <a:lnTo>
                    <a:pt x="441" y="310"/>
                  </a:lnTo>
                  <a:lnTo>
                    <a:pt x="435" y="311"/>
                  </a:lnTo>
                  <a:lnTo>
                    <a:pt x="429" y="313"/>
                  </a:lnTo>
                  <a:lnTo>
                    <a:pt x="424" y="313"/>
                  </a:lnTo>
                  <a:lnTo>
                    <a:pt x="419" y="313"/>
                  </a:lnTo>
                  <a:lnTo>
                    <a:pt x="416" y="314"/>
                  </a:lnTo>
                  <a:lnTo>
                    <a:pt x="414" y="315"/>
                  </a:lnTo>
                  <a:lnTo>
                    <a:pt x="411" y="319"/>
                  </a:lnTo>
                  <a:lnTo>
                    <a:pt x="404" y="325"/>
                  </a:lnTo>
                  <a:lnTo>
                    <a:pt x="395" y="331"/>
                  </a:lnTo>
                  <a:lnTo>
                    <a:pt x="386" y="333"/>
                  </a:lnTo>
                  <a:lnTo>
                    <a:pt x="379" y="356"/>
                  </a:lnTo>
                  <a:lnTo>
                    <a:pt x="372" y="366"/>
                  </a:lnTo>
                  <a:lnTo>
                    <a:pt x="367" y="367"/>
                  </a:lnTo>
                  <a:lnTo>
                    <a:pt x="366" y="366"/>
                  </a:lnTo>
                  <a:lnTo>
                    <a:pt x="365" y="382"/>
                  </a:lnTo>
                  <a:lnTo>
                    <a:pt x="356" y="389"/>
                  </a:lnTo>
                  <a:lnTo>
                    <a:pt x="357" y="391"/>
                  </a:lnTo>
                  <a:lnTo>
                    <a:pt x="351" y="404"/>
                  </a:lnTo>
                  <a:lnTo>
                    <a:pt x="346" y="420"/>
                  </a:lnTo>
                  <a:lnTo>
                    <a:pt x="351" y="427"/>
                  </a:lnTo>
                  <a:lnTo>
                    <a:pt x="360" y="428"/>
                  </a:lnTo>
                  <a:lnTo>
                    <a:pt x="365" y="427"/>
                  </a:lnTo>
                  <a:lnTo>
                    <a:pt x="365" y="428"/>
                  </a:lnTo>
                  <a:lnTo>
                    <a:pt x="364" y="431"/>
                  </a:lnTo>
                  <a:lnTo>
                    <a:pt x="364" y="436"/>
                  </a:lnTo>
                  <a:lnTo>
                    <a:pt x="366" y="440"/>
                  </a:lnTo>
                  <a:lnTo>
                    <a:pt x="374" y="442"/>
                  </a:lnTo>
                  <a:lnTo>
                    <a:pt x="379" y="442"/>
                  </a:lnTo>
                  <a:lnTo>
                    <a:pt x="380" y="446"/>
                  </a:lnTo>
                  <a:lnTo>
                    <a:pt x="375" y="463"/>
                  </a:lnTo>
                  <a:lnTo>
                    <a:pt x="373" y="475"/>
                  </a:lnTo>
                  <a:lnTo>
                    <a:pt x="375" y="482"/>
                  </a:lnTo>
                  <a:lnTo>
                    <a:pt x="379" y="488"/>
                  </a:lnTo>
                  <a:lnTo>
                    <a:pt x="383" y="490"/>
                  </a:lnTo>
                  <a:lnTo>
                    <a:pt x="388" y="493"/>
                  </a:lnTo>
                  <a:lnTo>
                    <a:pt x="393" y="496"/>
                  </a:lnTo>
                  <a:lnTo>
                    <a:pt x="395" y="500"/>
                  </a:lnTo>
                  <a:lnTo>
                    <a:pt x="394" y="507"/>
                  </a:lnTo>
                  <a:lnTo>
                    <a:pt x="394" y="508"/>
                  </a:lnTo>
                  <a:lnTo>
                    <a:pt x="395" y="511"/>
                  </a:lnTo>
                  <a:lnTo>
                    <a:pt x="395" y="514"/>
                  </a:lnTo>
                  <a:lnTo>
                    <a:pt x="393" y="516"/>
                  </a:lnTo>
                  <a:lnTo>
                    <a:pt x="390" y="521"/>
                  </a:lnTo>
                  <a:lnTo>
                    <a:pt x="390" y="529"/>
                  </a:lnTo>
                  <a:lnTo>
                    <a:pt x="390" y="538"/>
                  </a:lnTo>
                  <a:lnTo>
                    <a:pt x="390" y="548"/>
                  </a:lnTo>
                  <a:lnTo>
                    <a:pt x="381" y="564"/>
                  </a:lnTo>
                  <a:lnTo>
                    <a:pt x="373" y="567"/>
                  </a:lnTo>
                  <a:lnTo>
                    <a:pt x="368" y="568"/>
                  </a:lnTo>
                  <a:lnTo>
                    <a:pt x="368" y="577"/>
                  </a:lnTo>
                  <a:lnTo>
                    <a:pt x="370" y="591"/>
                  </a:lnTo>
                  <a:lnTo>
                    <a:pt x="367" y="601"/>
                  </a:lnTo>
                  <a:lnTo>
                    <a:pt x="363" y="604"/>
                  </a:lnTo>
                  <a:lnTo>
                    <a:pt x="356" y="606"/>
                  </a:lnTo>
                  <a:lnTo>
                    <a:pt x="350" y="617"/>
                  </a:lnTo>
                  <a:lnTo>
                    <a:pt x="351" y="621"/>
                  </a:lnTo>
                  <a:lnTo>
                    <a:pt x="355" y="624"/>
                  </a:lnTo>
                  <a:lnTo>
                    <a:pt x="358" y="625"/>
                  </a:lnTo>
                  <a:lnTo>
                    <a:pt x="236" y="713"/>
                  </a:lnTo>
                  <a:lnTo>
                    <a:pt x="0" y="333"/>
                  </a:lnTo>
                  <a:lnTo>
                    <a:pt x="5" y="317"/>
                  </a:lnTo>
                  <a:lnTo>
                    <a:pt x="12" y="308"/>
                  </a:lnTo>
                  <a:lnTo>
                    <a:pt x="19" y="302"/>
                  </a:lnTo>
                  <a:lnTo>
                    <a:pt x="25" y="300"/>
                  </a:lnTo>
                  <a:lnTo>
                    <a:pt x="31" y="299"/>
                  </a:lnTo>
                  <a:lnTo>
                    <a:pt x="35" y="298"/>
                  </a:lnTo>
                  <a:lnTo>
                    <a:pt x="39" y="293"/>
                  </a:lnTo>
                  <a:lnTo>
                    <a:pt x="40" y="285"/>
                  </a:lnTo>
                  <a:lnTo>
                    <a:pt x="42" y="276"/>
                  </a:lnTo>
                  <a:lnTo>
                    <a:pt x="47" y="269"/>
                  </a:lnTo>
                  <a:lnTo>
                    <a:pt x="54" y="264"/>
                  </a:lnTo>
                  <a:lnTo>
                    <a:pt x="61" y="261"/>
                  </a:lnTo>
                  <a:lnTo>
                    <a:pt x="69" y="258"/>
                  </a:lnTo>
                  <a:lnTo>
                    <a:pt x="76" y="255"/>
                  </a:lnTo>
                  <a:lnTo>
                    <a:pt x="81" y="250"/>
                  </a:lnTo>
                  <a:lnTo>
                    <a:pt x="85" y="245"/>
                  </a:lnTo>
                  <a:lnTo>
                    <a:pt x="87" y="233"/>
                  </a:lnTo>
                  <a:lnTo>
                    <a:pt x="88" y="226"/>
                  </a:lnTo>
                  <a:lnTo>
                    <a:pt x="95" y="222"/>
                  </a:lnTo>
                  <a:lnTo>
                    <a:pt x="113" y="217"/>
                  </a:lnTo>
                  <a:lnTo>
                    <a:pt x="123" y="215"/>
                  </a:lnTo>
                  <a:lnTo>
                    <a:pt x="131" y="210"/>
                  </a:lnTo>
                  <a:lnTo>
                    <a:pt x="137" y="207"/>
                  </a:lnTo>
                  <a:lnTo>
                    <a:pt x="141" y="202"/>
                  </a:lnTo>
                  <a:lnTo>
                    <a:pt x="145" y="198"/>
                  </a:lnTo>
                  <a:lnTo>
                    <a:pt x="146" y="195"/>
                  </a:lnTo>
                  <a:lnTo>
                    <a:pt x="147" y="193"/>
                  </a:lnTo>
                  <a:lnTo>
                    <a:pt x="147" y="192"/>
                  </a:lnTo>
                  <a:lnTo>
                    <a:pt x="151" y="192"/>
                  </a:lnTo>
                  <a:lnTo>
                    <a:pt x="156" y="189"/>
                  </a:lnTo>
                  <a:lnTo>
                    <a:pt x="163" y="182"/>
                  </a:lnTo>
                  <a:lnTo>
                    <a:pt x="164" y="166"/>
                  </a:lnTo>
                  <a:lnTo>
                    <a:pt x="170" y="166"/>
                  </a:lnTo>
                  <a:lnTo>
                    <a:pt x="177" y="166"/>
                  </a:lnTo>
                  <a:lnTo>
                    <a:pt x="183" y="164"/>
                  </a:lnTo>
                  <a:lnTo>
                    <a:pt x="189" y="162"/>
                  </a:lnTo>
                  <a:lnTo>
                    <a:pt x="194" y="158"/>
                  </a:lnTo>
                  <a:lnTo>
                    <a:pt x="198" y="154"/>
                  </a:lnTo>
                  <a:lnTo>
                    <a:pt x="199" y="149"/>
                  </a:lnTo>
                  <a:lnTo>
                    <a:pt x="199" y="144"/>
                  </a:lnTo>
                  <a:lnTo>
                    <a:pt x="198" y="140"/>
                  </a:lnTo>
                  <a:lnTo>
                    <a:pt x="199" y="135"/>
                  </a:lnTo>
                  <a:lnTo>
                    <a:pt x="202" y="131"/>
                  </a:lnTo>
                  <a:lnTo>
                    <a:pt x="206" y="127"/>
                  </a:lnTo>
                  <a:lnTo>
                    <a:pt x="212" y="125"/>
                  </a:lnTo>
                  <a:lnTo>
                    <a:pt x="216" y="122"/>
                  </a:lnTo>
                  <a:lnTo>
                    <a:pt x="223" y="121"/>
                  </a:lnTo>
                  <a:lnTo>
                    <a:pt x="229" y="121"/>
                  </a:lnTo>
                  <a:lnTo>
                    <a:pt x="236" y="120"/>
                  </a:lnTo>
                  <a:lnTo>
                    <a:pt x="242" y="117"/>
                  </a:lnTo>
                  <a:lnTo>
                    <a:pt x="249" y="112"/>
                  </a:lnTo>
                  <a:lnTo>
                    <a:pt x="254" y="106"/>
                  </a:lnTo>
                  <a:lnTo>
                    <a:pt x="260" y="101"/>
                  </a:lnTo>
                  <a:lnTo>
                    <a:pt x="265" y="95"/>
                  </a:lnTo>
                  <a:lnTo>
                    <a:pt x="269" y="91"/>
                  </a:lnTo>
                  <a:lnTo>
                    <a:pt x="272" y="90"/>
                  </a:lnTo>
                  <a:lnTo>
                    <a:pt x="275" y="91"/>
                  </a:lnTo>
                  <a:lnTo>
                    <a:pt x="278" y="94"/>
                  </a:lnTo>
                  <a:lnTo>
                    <a:pt x="284" y="96"/>
                  </a:lnTo>
                  <a:lnTo>
                    <a:pt x="290" y="97"/>
                  </a:lnTo>
                  <a:lnTo>
                    <a:pt x="295" y="97"/>
                  </a:lnTo>
                  <a:lnTo>
                    <a:pt x="300" y="94"/>
                  </a:lnTo>
                  <a:lnTo>
                    <a:pt x="304" y="86"/>
                  </a:lnTo>
                  <a:lnTo>
                    <a:pt x="307" y="72"/>
                  </a:lnTo>
                  <a:lnTo>
                    <a:pt x="310" y="57"/>
                  </a:lnTo>
                  <a:lnTo>
                    <a:pt x="314" y="45"/>
                  </a:lnTo>
                  <a:lnTo>
                    <a:pt x="319" y="37"/>
                  </a:lnTo>
                  <a:lnTo>
                    <a:pt x="323" y="30"/>
                  </a:lnTo>
                  <a:lnTo>
                    <a:pt x="329" y="26"/>
                  </a:lnTo>
                  <a:lnTo>
                    <a:pt x="335" y="22"/>
                  </a:lnTo>
                  <a:lnTo>
                    <a:pt x="341" y="20"/>
                  </a:lnTo>
                  <a:lnTo>
                    <a:pt x="345" y="19"/>
                  </a:lnTo>
                  <a:lnTo>
                    <a:pt x="351" y="18"/>
                  </a:lnTo>
                  <a:lnTo>
                    <a:pt x="358" y="16"/>
                  </a:lnTo>
                  <a:lnTo>
                    <a:pt x="365" y="14"/>
                  </a:lnTo>
                  <a:lnTo>
                    <a:pt x="373" y="13"/>
                  </a:lnTo>
                  <a:lnTo>
                    <a:pt x="380" y="10"/>
                  </a:lnTo>
                  <a:lnTo>
                    <a:pt x="384" y="7"/>
                  </a:lnTo>
                  <a:lnTo>
                    <a:pt x="388" y="4"/>
                  </a:lnTo>
                  <a:lnTo>
                    <a:pt x="388" y="0"/>
                  </a:lnTo>
                  <a:lnTo>
                    <a:pt x="451" y="30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16" name="Freeform 78"/>
            <p:cNvSpPr>
              <a:spLocks/>
            </p:cNvSpPr>
            <p:nvPr/>
          </p:nvSpPr>
          <p:spPr bwMode="auto">
            <a:xfrm>
              <a:off x="2331" y="2229"/>
              <a:ext cx="269" cy="292"/>
            </a:xfrm>
            <a:custGeom>
              <a:avLst/>
              <a:gdLst>
                <a:gd name="T0" fmla="*/ 4 w 538"/>
                <a:gd name="T1" fmla="*/ 9 h 584"/>
                <a:gd name="T2" fmla="*/ 4 w 538"/>
                <a:gd name="T3" fmla="*/ 7 h 584"/>
                <a:gd name="T4" fmla="*/ 5 w 538"/>
                <a:gd name="T5" fmla="*/ 6 h 584"/>
                <a:gd name="T6" fmla="*/ 6 w 538"/>
                <a:gd name="T7" fmla="*/ 5 h 584"/>
                <a:gd name="T8" fmla="*/ 7 w 538"/>
                <a:gd name="T9" fmla="*/ 5 h 584"/>
                <a:gd name="T10" fmla="*/ 8 w 538"/>
                <a:gd name="T11" fmla="*/ 5 h 584"/>
                <a:gd name="T12" fmla="*/ 9 w 538"/>
                <a:gd name="T13" fmla="*/ 2 h 584"/>
                <a:gd name="T14" fmla="*/ 9 w 538"/>
                <a:gd name="T15" fmla="*/ 2 h 584"/>
                <a:gd name="T16" fmla="*/ 10 w 538"/>
                <a:gd name="T17" fmla="*/ 1 h 584"/>
                <a:gd name="T18" fmla="*/ 10 w 538"/>
                <a:gd name="T19" fmla="*/ 1 h 584"/>
                <a:gd name="T20" fmla="*/ 10 w 538"/>
                <a:gd name="T21" fmla="*/ 1 h 584"/>
                <a:gd name="T22" fmla="*/ 10 w 538"/>
                <a:gd name="T23" fmla="*/ 0 h 584"/>
                <a:gd name="T24" fmla="*/ 11 w 538"/>
                <a:gd name="T25" fmla="*/ 1 h 584"/>
                <a:gd name="T26" fmla="*/ 12 w 538"/>
                <a:gd name="T27" fmla="*/ 1 h 584"/>
                <a:gd name="T28" fmla="*/ 13 w 538"/>
                <a:gd name="T29" fmla="*/ 1 h 584"/>
                <a:gd name="T30" fmla="*/ 13 w 538"/>
                <a:gd name="T31" fmla="*/ 3 h 584"/>
                <a:gd name="T32" fmla="*/ 12 w 538"/>
                <a:gd name="T33" fmla="*/ 3 h 584"/>
                <a:gd name="T34" fmla="*/ 13 w 538"/>
                <a:gd name="T35" fmla="*/ 5 h 584"/>
                <a:gd name="T36" fmla="*/ 14 w 538"/>
                <a:gd name="T37" fmla="*/ 5 h 584"/>
                <a:gd name="T38" fmla="*/ 14 w 538"/>
                <a:gd name="T39" fmla="*/ 5 h 584"/>
                <a:gd name="T40" fmla="*/ 15 w 538"/>
                <a:gd name="T41" fmla="*/ 3 h 584"/>
                <a:gd name="T42" fmla="*/ 15 w 538"/>
                <a:gd name="T43" fmla="*/ 5 h 584"/>
                <a:gd name="T44" fmla="*/ 15 w 538"/>
                <a:gd name="T45" fmla="*/ 5 h 584"/>
                <a:gd name="T46" fmla="*/ 15 w 538"/>
                <a:gd name="T47" fmla="*/ 6 h 584"/>
                <a:gd name="T48" fmla="*/ 15 w 538"/>
                <a:gd name="T49" fmla="*/ 7 h 584"/>
                <a:gd name="T50" fmla="*/ 15 w 538"/>
                <a:gd name="T51" fmla="*/ 9 h 584"/>
                <a:gd name="T52" fmla="*/ 17 w 538"/>
                <a:gd name="T53" fmla="*/ 9 h 584"/>
                <a:gd name="T54" fmla="*/ 15 w 538"/>
                <a:gd name="T55" fmla="*/ 9 h 584"/>
                <a:gd name="T56" fmla="*/ 14 w 538"/>
                <a:gd name="T57" fmla="*/ 10 h 584"/>
                <a:gd name="T58" fmla="*/ 17 w 538"/>
                <a:gd name="T59" fmla="*/ 9 h 584"/>
                <a:gd name="T60" fmla="*/ 17 w 538"/>
                <a:gd name="T61" fmla="*/ 10 h 584"/>
                <a:gd name="T62" fmla="*/ 15 w 538"/>
                <a:gd name="T63" fmla="*/ 11 h 584"/>
                <a:gd name="T64" fmla="*/ 14 w 538"/>
                <a:gd name="T65" fmla="*/ 12 h 584"/>
                <a:gd name="T66" fmla="*/ 13 w 538"/>
                <a:gd name="T67" fmla="*/ 12 h 584"/>
                <a:gd name="T68" fmla="*/ 12 w 538"/>
                <a:gd name="T69" fmla="*/ 13 h 584"/>
                <a:gd name="T70" fmla="*/ 11 w 538"/>
                <a:gd name="T71" fmla="*/ 12 h 584"/>
                <a:gd name="T72" fmla="*/ 10 w 538"/>
                <a:gd name="T73" fmla="*/ 11 h 584"/>
                <a:gd name="T74" fmla="*/ 9 w 538"/>
                <a:gd name="T75" fmla="*/ 12 h 584"/>
                <a:gd name="T76" fmla="*/ 8 w 538"/>
                <a:gd name="T77" fmla="*/ 11 h 584"/>
                <a:gd name="T78" fmla="*/ 7 w 538"/>
                <a:gd name="T79" fmla="*/ 12 h 584"/>
                <a:gd name="T80" fmla="*/ 6 w 538"/>
                <a:gd name="T81" fmla="*/ 13 h 584"/>
                <a:gd name="T82" fmla="*/ 5 w 538"/>
                <a:gd name="T83" fmla="*/ 13 h 584"/>
                <a:gd name="T84" fmla="*/ 5 w 538"/>
                <a:gd name="T85" fmla="*/ 13 h 584"/>
                <a:gd name="T86" fmla="*/ 6 w 538"/>
                <a:gd name="T87" fmla="*/ 13 h 584"/>
                <a:gd name="T88" fmla="*/ 7 w 538"/>
                <a:gd name="T89" fmla="*/ 12 h 584"/>
                <a:gd name="T90" fmla="*/ 8 w 538"/>
                <a:gd name="T91" fmla="*/ 12 h 584"/>
                <a:gd name="T92" fmla="*/ 10 w 538"/>
                <a:gd name="T93" fmla="*/ 12 h 584"/>
                <a:gd name="T94" fmla="*/ 11 w 538"/>
                <a:gd name="T95" fmla="*/ 13 h 584"/>
                <a:gd name="T96" fmla="*/ 9 w 538"/>
                <a:gd name="T97" fmla="*/ 13 h 584"/>
                <a:gd name="T98" fmla="*/ 9 w 538"/>
                <a:gd name="T99" fmla="*/ 13 h 584"/>
                <a:gd name="T100" fmla="*/ 9 w 538"/>
                <a:gd name="T101" fmla="*/ 14 h 584"/>
                <a:gd name="T102" fmla="*/ 10 w 538"/>
                <a:gd name="T103" fmla="*/ 15 h 584"/>
                <a:gd name="T104" fmla="*/ 11 w 538"/>
                <a:gd name="T105" fmla="*/ 15 h 584"/>
                <a:gd name="T106" fmla="*/ 11 w 538"/>
                <a:gd name="T107" fmla="*/ 17 h 584"/>
                <a:gd name="T108" fmla="*/ 10 w 538"/>
                <a:gd name="T109" fmla="*/ 18 h 584"/>
                <a:gd name="T110" fmla="*/ 9 w 538"/>
                <a:gd name="T111" fmla="*/ 18 h 584"/>
                <a:gd name="T112" fmla="*/ 7 w 538"/>
                <a:gd name="T113" fmla="*/ 18 h 584"/>
                <a:gd name="T114" fmla="*/ 8 w 538"/>
                <a:gd name="T115" fmla="*/ 18 h 584"/>
                <a:gd name="T116" fmla="*/ 9 w 538"/>
                <a:gd name="T117" fmla="*/ 17 h 584"/>
                <a:gd name="T118" fmla="*/ 7 w 538"/>
                <a:gd name="T119" fmla="*/ 17 h 584"/>
                <a:gd name="T120" fmla="*/ 5 w 538"/>
                <a:gd name="T121" fmla="*/ 17 h 584"/>
                <a:gd name="T122" fmla="*/ 4 w 538"/>
                <a:gd name="T123" fmla="*/ 18 h 5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38"/>
                <a:gd name="T187" fmla="*/ 0 h 584"/>
                <a:gd name="T188" fmla="*/ 538 w 538"/>
                <a:gd name="T189" fmla="*/ 584 h 5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38" h="584">
                  <a:moveTo>
                    <a:pt x="122" y="263"/>
                  </a:moveTo>
                  <a:lnTo>
                    <a:pt x="127" y="265"/>
                  </a:lnTo>
                  <a:lnTo>
                    <a:pt x="137" y="266"/>
                  </a:lnTo>
                  <a:lnTo>
                    <a:pt x="147" y="266"/>
                  </a:lnTo>
                  <a:lnTo>
                    <a:pt x="152" y="265"/>
                  </a:lnTo>
                  <a:lnTo>
                    <a:pt x="152" y="263"/>
                  </a:lnTo>
                  <a:lnTo>
                    <a:pt x="153" y="259"/>
                  </a:lnTo>
                  <a:lnTo>
                    <a:pt x="153" y="256"/>
                  </a:lnTo>
                  <a:lnTo>
                    <a:pt x="153" y="255"/>
                  </a:lnTo>
                  <a:lnTo>
                    <a:pt x="155" y="253"/>
                  </a:lnTo>
                  <a:lnTo>
                    <a:pt x="160" y="250"/>
                  </a:lnTo>
                  <a:lnTo>
                    <a:pt x="163" y="247"/>
                  </a:lnTo>
                  <a:lnTo>
                    <a:pt x="163" y="244"/>
                  </a:lnTo>
                  <a:lnTo>
                    <a:pt x="154" y="234"/>
                  </a:lnTo>
                  <a:lnTo>
                    <a:pt x="157" y="227"/>
                  </a:lnTo>
                  <a:lnTo>
                    <a:pt x="163" y="224"/>
                  </a:lnTo>
                  <a:lnTo>
                    <a:pt x="168" y="220"/>
                  </a:lnTo>
                  <a:lnTo>
                    <a:pt x="170" y="217"/>
                  </a:lnTo>
                  <a:lnTo>
                    <a:pt x="175" y="214"/>
                  </a:lnTo>
                  <a:lnTo>
                    <a:pt x="180" y="213"/>
                  </a:lnTo>
                  <a:lnTo>
                    <a:pt x="182" y="212"/>
                  </a:lnTo>
                  <a:lnTo>
                    <a:pt x="185" y="202"/>
                  </a:lnTo>
                  <a:lnTo>
                    <a:pt x="190" y="195"/>
                  </a:lnTo>
                  <a:lnTo>
                    <a:pt x="195" y="192"/>
                  </a:lnTo>
                  <a:lnTo>
                    <a:pt x="197" y="191"/>
                  </a:lnTo>
                  <a:lnTo>
                    <a:pt x="203" y="190"/>
                  </a:lnTo>
                  <a:lnTo>
                    <a:pt x="207" y="188"/>
                  </a:lnTo>
                  <a:lnTo>
                    <a:pt x="210" y="186"/>
                  </a:lnTo>
                  <a:lnTo>
                    <a:pt x="208" y="182"/>
                  </a:lnTo>
                  <a:lnTo>
                    <a:pt x="212" y="182"/>
                  </a:lnTo>
                  <a:lnTo>
                    <a:pt x="220" y="182"/>
                  </a:lnTo>
                  <a:lnTo>
                    <a:pt x="228" y="181"/>
                  </a:lnTo>
                  <a:lnTo>
                    <a:pt x="237" y="180"/>
                  </a:lnTo>
                  <a:lnTo>
                    <a:pt x="246" y="177"/>
                  </a:lnTo>
                  <a:lnTo>
                    <a:pt x="255" y="179"/>
                  </a:lnTo>
                  <a:lnTo>
                    <a:pt x="260" y="176"/>
                  </a:lnTo>
                  <a:lnTo>
                    <a:pt x="263" y="167"/>
                  </a:lnTo>
                  <a:lnTo>
                    <a:pt x="264" y="153"/>
                  </a:lnTo>
                  <a:lnTo>
                    <a:pt x="266" y="144"/>
                  </a:lnTo>
                  <a:lnTo>
                    <a:pt x="272" y="141"/>
                  </a:lnTo>
                  <a:lnTo>
                    <a:pt x="281" y="143"/>
                  </a:lnTo>
                  <a:lnTo>
                    <a:pt x="281" y="138"/>
                  </a:lnTo>
                  <a:lnTo>
                    <a:pt x="282" y="134"/>
                  </a:lnTo>
                  <a:lnTo>
                    <a:pt x="284" y="129"/>
                  </a:lnTo>
                  <a:lnTo>
                    <a:pt x="288" y="126"/>
                  </a:lnTo>
                  <a:lnTo>
                    <a:pt x="287" y="109"/>
                  </a:lnTo>
                  <a:lnTo>
                    <a:pt x="288" y="99"/>
                  </a:lnTo>
                  <a:lnTo>
                    <a:pt x="293" y="93"/>
                  </a:lnTo>
                  <a:lnTo>
                    <a:pt x="298" y="92"/>
                  </a:lnTo>
                  <a:lnTo>
                    <a:pt x="304" y="92"/>
                  </a:lnTo>
                  <a:lnTo>
                    <a:pt x="309" y="93"/>
                  </a:lnTo>
                  <a:lnTo>
                    <a:pt x="311" y="93"/>
                  </a:lnTo>
                  <a:lnTo>
                    <a:pt x="311" y="91"/>
                  </a:lnTo>
                  <a:lnTo>
                    <a:pt x="309" y="85"/>
                  </a:lnTo>
                  <a:lnTo>
                    <a:pt x="311" y="81"/>
                  </a:lnTo>
                  <a:lnTo>
                    <a:pt x="314" y="78"/>
                  </a:lnTo>
                  <a:lnTo>
                    <a:pt x="317" y="77"/>
                  </a:lnTo>
                  <a:lnTo>
                    <a:pt x="318" y="76"/>
                  </a:lnTo>
                  <a:lnTo>
                    <a:pt x="319" y="73"/>
                  </a:lnTo>
                  <a:lnTo>
                    <a:pt x="322" y="69"/>
                  </a:lnTo>
                  <a:lnTo>
                    <a:pt x="325" y="65"/>
                  </a:lnTo>
                  <a:lnTo>
                    <a:pt x="328" y="62"/>
                  </a:lnTo>
                  <a:lnTo>
                    <a:pt x="331" y="61"/>
                  </a:lnTo>
                  <a:lnTo>
                    <a:pt x="334" y="59"/>
                  </a:lnTo>
                  <a:lnTo>
                    <a:pt x="336" y="54"/>
                  </a:lnTo>
                  <a:lnTo>
                    <a:pt x="335" y="44"/>
                  </a:lnTo>
                  <a:lnTo>
                    <a:pt x="337" y="40"/>
                  </a:lnTo>
                  <a:lnTo>
                    <a:pt x="340" y="39"/>
                  </a:lnTo>
                  <a:lnTo>
                    <a:pt x="339" y="38"/>
                  </a:lnTo>
                  <a:lnTo>
                    <a:pt x="335" y="33"/>
                  </a:lnTo>
                  <a:lnTo>
                    <a:pt x="334" y="28"/>
                  </a:lnTo>
                  <a:lnTo>
                    <a:pt x="332" y="23"/>
                  </a:lnTo>
                  <a:lnTo>
                    <a:pt x="332" y="22"/>
                  </a:lnTo>
                  <a:lnTo>
                    <a:pt x="331" y="21"/>
                  </a:lnTo>
                  <a:lnTo>
                    <a:pt x="327" y="20"/>
                  </a:lnTo>
                  <a:lnTo>
                    <a:pt x="326" y="16"/>
                  </a:lnTo>
                  <a:lnTo>
                    <a:pt x="326" y="14"/>
                  </a:lnTo>
                  <a:lnTo>
                    <a:pt x="327" y="10"/>
                  </a:lnTo>
                  <a:lnTo>
                    <a:pt x="327" y="7"/>
                  </a:lnTo>
                  <a:lnTo>
                    <a:pt x="326" y="5"/>
                  </a:lnTo>
                  <a:lnTo>
                    <a:pt x="326" y="4"/>
                  </a:lnTo>
                  <a:lnTo>
                    <a:pt x="328" y="2"/>
                  </a:lnTo>
                  <a:lnTo>
                    <a:pt x="333" y="1"/>
                  </a:lnTo>
                  <a:lnTo>
                    <a:pt x="339" y="0"/>
                  </a:lnTo>
                  <a:lnTo>
                    <a:pt x="343" y="1"/>
                  </a:lnTo>
                  <a:lnTo>
                    <a:pt x="347" y="4"/>
                  </a:lnTo>
                  <a:lnTo>
                    <a:pt x="351" y="6"/>
                  </a:lnTo>
                  <a:lnTo>
                    <a:pt x="358" y="7"/>
                  </a:lnTo>
                  <a:lnTo>
                    <a:pt x="369" y="8"/>
                  </a:lnTo>
                  <a:lnTo>
                    <a:pt x="378" y="10"/>
                  </a:lnTo>
                  <a:lnTo>
                    <a:pt x="381" y="14"/>
                  </a:lnTo>
                  <a:lnTo>
                    <a:pt x="381" y="15"/>
                  </a:lnTo>
                  <a:lnTo>
                    <a:pt x="380" y="16"/>
                  </a:lnTo>
                  <a:lnTo>
                    <a:pt x="387" y="18"/>
                  </a:lnTo>
                  <a:lnTo>
                    <a:pt x="395" y="20"/>
                  </a:lnTo>
                  <a:lnTo>
                    <a:pt x="402" y="20"/>
                  </a:lnTo>
                  <a:lnTo>
                    <a:pt x="405" y="20"/>
                  </a:lnTo>
                  <a:lnTo>
                    <a:pt x="405" y="21"/>
                  </a:lnTo>
                  <a:lnTo>
                    <a:pt x="407" y="23"/>
                  </a:lnTo>
                  <a:lnTo>
                    <a:pt x="410" y="28"/>
                  </a:lnTo>
                  <a:lnTo>
                    <a:pt x="418" y="33"/>
                  </a:lnTo>
                  <a:lnTo>
                    <a:pt x="426" y="39"/>
                  </a:lnTo>
                  <a:lnTo>
                    <a:pt x="429" y="44"/>
                  </a:lnTo>
                  <a:lnTo>
                    <a:pt x="429" y="48"/>
                  </a:lnTo>
                  <a:lnTo>
                    <a:pt x="431" y="53"/>
                  </a:lnTo>
                  <a:lnTo>
                    <a:pt x="434" y="59"/>
                  </a:lnTo>
                  <a:lnTo>
                    <a:pt x="435" y="68"/>
                  </a:lnTo>
                  <a:lnTo>
                    <a:pt x="437" y="78"/>
                  </a:lnTo>
                  <a:lnTo>
                    <a:pt x="439" y="86"/>
                  </a:lnTo>
                  <a:lnTo>
                    <a:pt x="443" y="93"/>
                  </a:lnTo>
                  <a:lnTo>
                    <a:pt x="442" y="103"/>
                  </a:lnTo>
                  <a:lnTo>
                    <a:pt x="439" y="108"/>
                  </a:lnTo>
                  <a:lnTo>
                    <a:pt x="437" y="105"/>
                  </a:lnTo>
                  <a:lnTo>
                    <a:pt x="433" y="100"/>
                  </a:lnTo>
                  <a:lnTo>
                    <a:pt x="427" y="101"/>
                  </a:lnTo>
                  <a:lnTo>
                    <a:pt x="420" y="106"/>
                  </a:lnTo>
                  <a:lnTo>
                    <a:pt x="417" y="111"/>
                  </a:lnTo>
                  <a:lnTo>
                    <a:pt x="415" y="116"/>
                  </a:lnTo>
                  <a:lnTo>
                    <a:pt x="411" y="124"/>
                  </a:lnTo>
                  <a:lnTo>
                    <a:pt x="409" y="134"/>
                  </a:lnTo>
                  <a:lnTo>
                    <a:pt x="412" y="138"/>
                  </a:lnTo>
                  <a:lnTo>
                    <a:pt x="416" y="141"/>
                  </a:lnTo>
                  <a:lnTo>
                    <a:pt x="417" y="143"/>
                  </a:lnTo>
                  <a:lnTo>
                    <a:pt x="416" y="144"/>
                  </a:lnTo>
                  <a:lnTo>
                    <a:pt x="414" y="145"/>
                  </a:lnTo>
                  <a:lnTo>
                    <a:pt x="416" y="151"/>
                  </a:lnTo>
                  <a:lnTo>
                    <a:pt x="424" y="154"/>
                  </a:lnTo>
                  <a:lnTo>
                    <a:pt x="433" y="157"/>
                  </a:lnTo>
                  <a:lnTo>
                    <a:pt x="439" y="156"/>
                  </a:lnTo>
                  <a:lnTo>
                    <a:pt x="442" y="153"/>
                  </a:lnTo>
                  <a:lnTo>
                    <a:pt x="446" y="152"/>
                  </a:lnTo>
                  <a:lnTo>
                    <a:pt x="449" y="153"/>
                  </a:lnTo>
                  <a:lnTo>
                    <a:pt x="453" y="156"/>
                  </a:lnTo>
                  <a:lnTo>
                    <a:pt x="455" y="154"/>
                  </a:lnTo>
                  <a:lnTo>
                    <a:pt x="457" y="154"/>
                  </a:lnTo>
                  <a:lnTo>
                    <a:pt x="458" y="156"/>
                  </a:lnTo>
                  <a:lnTo>
                    <a:pt x="460" y="156"/>
                  </a:lnTo>
                  <a:lnTo>
                    <a:pt x="461" y="154"/>
                  </a:lnTo>
                  <a:lnTo>
                    <a:pt x="463" y="151"/>
                  </a:lnTo>
                  <a:lnTo>
                    <a:pt x="467" y="146"/>
                  </a:lnTo>
                  <a:lnTo>
                    <a:pt x="472" y="144"/>
                  </a:lnTo>
                  <a:lnTo>
                    <a:pt x="471" y="141"/>
                  </a:lnTo>
                  <a:lnTo>
                    <a:pt x="472" y="137"/>
                  </a:lnTo>
                  <a:lnTo>
                    <a:pt x="473" y="134"/>
                  </a:lnTo>
                  <a:lnTo>
                    <a:pt x="472" y="130"/>
                  </a:lnTo>
                  <a:lnTo>
                    <a:pt x="483" y="121"/>
                  </a:lnTo>
                  <a:lnTo>
                    <a:pt x="490" y="121"/>
                  </a:lnTo>
                  <a:lnTo>
                    <a:pt x="495" y="126"/>
                  </a:lnTo>
                  <a:lnTo>
                    <a:pt x="496" y="129"/>
                  </a:lnTo>
                  <a:lnTo>
                    <a:pt x="505" y="126"/>
                  </a:lnTo>
                  <a:lnTo>
                    <a:pt x="505" y="128"/>
                  </a:lnTo>
                  <a:lnTo>
                    <a:pt x="506" y="133"/>
                  </a:lnTo>
                  <a:lnTo>
                    <a:pt x="505" y="137"/>
                  </a:lnTo>
                  <a:lnTo>
                    <a:pt x="502" y="141"/>
                  </a:lnTo>
                  <a:lnTo>
                    <a:pt x="499" y="144"/>
                  </a:lnTo>
                  <a:lnTo>
                    <a:pt x="494" y="148"/>
                  </a:lnTo>
                  <a:lnTo>
                    <a:pt x="491" y="150"/>
                  </a:lnTo>
                  <a:lnTo>
                    <a:pt x="490" y="151"/>
                  </a:lnTo>
                  <a:lnTo>
                    <a:pt x="492" y="160"/>
                  </a:lnTo>
                  <a:lnTo>
                    <a:pt x="486" y="165"/>
                  </a:lnTo>
                  <a:lnTo>
                    <a:pt x="490" y="176"/>
                  </a:lnTo>
                  <a:lnTo>
                    <a:pt x="488" y="187"/>
                  </a:lnTo>
                  <a:lnTo>
                    <a:pt x="486" y="192"/>
                  </a:lnTo>
                  <a:lnTo>
                    <a:pt x="485" y="195"/>
                  </a:lnTo>
                  <a:lnTo>
                    <a:pt x="485" y="196"/>
                  </a:lnTo>
                  <a:lnTo>
                    <a:pt x="486" y="199"/>
                  </a:lnTo>
                  <a:lnTo>
                    <a:pt x="486" y="204"/>
                  </a:lnTo>
                  <a:lnTo>
                    <a:pt x="485" y="207"/>
                  </a:lnTo>
                  <a:lnTo>
                    <a:pt x="483" y="211"/>
                  </a:lnTo>
                  <a:lnTo>
                    <a:pt x="483" y="218"/>
                  </a:lnTo>
                  <a:lnTo>
                    <a:pt x="483" y="225"/>
                  </a:lnTo>
                  <a:lnTo>
                    <a:pt x="483" y="227"/>
                  </a:lnTo>
                  <a:lnTo>
                    <a:pt x="477" y="228"/>
                  </a:lnTo>
                  <a:lnTo>
                    <a:pt x="480" y="236"/>
                  </a:lnTo>
                  <a:lnTo>
                    <a:pt x="482" y="242"/>
                  </a:lnTo>
                  <a:lnTo>
                    <a:pt x="480" y="247"/>
                  </a:lnTo>
                  <a:lnTo>
                    <a:pt x="482" y="253"/>
                  </a:lnTo>
                  <a:lnTo>
                    <a:pt x="491" y="263"/>
                  </a:lnTo>
                  <a:lnTo>
                    <a:pt x="490" y="267"/>
                  </a:lnTo>
                  <a:lnTo>
                    <a:pt x="485" y="272"/>
                  </a:lnTo>
                  <a:lnTo>
                    <a:pt x="485" y="277"/>
                  </a:lnTo>
                  <a:lnTo>
                    <a:pt x="495" y="275"/>
                  </a:lnTo>
                  <a:lnTo>
                    <a:pt x="505" y="277"/>
                  </a:lnTo>
                  <a:lnTo>
                    <a:pt x="510" y="280"/>
                  </a:lnTo>
                  <a:lnTo>
                    <a:pt x="515" y="283"/>
                  </a:lnTo>
                  <a:lnTo>
                    <a:pt x="517" y="287"/>
                  </a:lnTo>
                  <a:lnTo>
                    <a:pt x="518" y="292"/>
                  </a:lnTo>
                  <a:lnTo>
                    <a:pt x="517" y="295"/>
                  </a:lnTo>
                  <a:lnTo>
                    <a:pt x="515" y="297"/>
                  </a:lnTo>
                  <a:lnTo>
                    <a:pt x="511" y="300"/>
                  </a:lnTo>
                  <a:lnTo>
                    <a:pt x="506" y="301"/>
                  </a:lnTo>
                  <a:lnTo>
                    <a:pt x="500" y="303"/>
                  </a:lnTo>
                  <a:lnTo>
                    <a:pt x="494" y="303"/>
                  </a:lnTo>
                  <a:lnTo>
                    <a:pt x="490" y="304"/>
                  </a:lnTo>
                  <a:lnTo>
                    <a:pt x="485" y="304"/>
                  </a:lnTo>
                  <a:lnTo>
                    <a:pt x="482" y="304"/>
                  </a:lnTo>
                  <a:lnTo>
                    <a:pt x="480" y="304"/>
                  </a:lnTo>
                  <a:lnTo>
                    <a:pt x="480" y="311"/>
                  </a:lnTo>
                  <a:lnTo>
                    <a:pt x="477" y="313"/>
                  </a:lnTo>
                  <a:lnTo>
                    <a:pt x="473" y="316"/>
                  </a:lnTo>
                  <a:lnTo>
                    <a:pt x="471" y="318"/>
                  </a:lnTo>
                  <a:lnTo>
                    <a:pt x="470" y="319"/>
                  </a:lnTo>
                  <a:lnTo>
                    <a:pt x="470" y="320"/>
                  </a:lnTo>
                  <a:lnTo>
                    <a:pt x="472" y="321"/>
                  </a:lnTo>
                  <a:lnTo>
                    <a:pt x="478" y="320"/>
                  </a:lnTo>
                  <a:lnTo>
                    <a:pt x="490" y="316"/>
                  </a:lnTo>
                  <a:lnTo>
                    <a:pt x="501" y="313"/>
                  </a:lnTo>
                  <a:lnTo>
                    <a:pt x="508" y="316"/>
                  </a:lnTo>
                  <a:lnTo>
                    <a:pt x="513" y="319"/>
                  </a:lnTo>
                  <a:lnTo>
                    <a:pt x="516" y="319"/>
                  </a:lnTo>
                  <a:lnTo>
                    <a:pt x="521" y="317"/>
                  </a:lnTo>
                  <a:lnTo>
                    <a:pt x="525" y="316"/>
                  </a:lnTo>
                  <a:lnTo>
                    <a:pt x="530" y="317"/>
                  </a:lnTo>
                  <a:lnTo>
                    <a:pt x="533" y="319"/>
                  </a:lnTo>
                  <a:lnTo>
                    <a:pt x="536" y="325"/>
                  </a:lnTo>
                  <a:lnTo>
                    <a:pt x="538" y="333"/>
                  </a:lnTo>
                  <a:lnTo>
                    <a:pt x="537" y="341"/>
                  </a:lnTo>
                  <a:lnTo>
                    <a:pt x="535" y="344"/>
                  </a:lnTo>
                  <a:lnTo>
                    <a:pt x="530" y="346"/>
                  </a:lnTo>
                  <a:lnTo>
                    <a:pt x="524" y="347"/>
                  </a:lnTo>
                  <a:lnTo>
                    <a:pt x="518" y="351"/>
                  </a:lnTo>
                  <a:lnTo>
                    <a:pt x="513" y="361"/>
                  </a:lnTo>
                  <a:lnTo>
                    <a:pt x="508" y="368"/>
                  </a:lnTo>
                  <a:lnTo>
                    <a:pt x="502" y="370"/>
                  </a:lnTo>
                  <a:lnTo>
                    <a:pt x="498" y="371"/>
                  </a:lnTo>
                  <a:lnTo>
                    <a:pt x="494" y="376"/>
                  </a:lnTo>
                  <a:lnTo>
                    <a:pt x="492" y="384"/>
                  </a:lnTo>
                  <a:lnTo>
                    <a:pt x="487" y="391"/>
                  </a:lnTo>
                  <a:lnTo>
                    <a:pt x="480" y="394"/>
                  </a:lnTo>
                  <a:lnTo>
                    <a:pt x="473" y="395"/>
                  </a:lnTo>
                  <a:lnTo>
                    <a:pt x="460" y="401"/>
                  </a:lnTo>
                  <a:lnTo>
                    <a:pt x="448" y="404"/>
                  </a:lnTo>
                  <a:lnTo>
                    <a:pt x="440" y="407"/>
                  </a:lnTo>
                  <a:lnTo>
                    <a:pt x="432" y="407"/>
                  </a:lnTo>
                  <a:lnTo>
                    <a:pt x="427" y="407"/>
                  </a:lnTo>
                  <a:lnTo>
                    <a:pt x="423" y="407"/>
                  </a:lnTo>
                  <a:lnTo>
                    <a:pt x="422" y="406"/>
                  </a:lnTo>
                  <a:lnTo>
                    <a:pt x="420" y="406"/>
                  </a:lnTo>
                  <a:lnTo>
                    <a:pt x="418" y="406"/>
                  </a:lnTo>
                  <a:lnTo>
                    <a:pt x="414" y="406"/>
                  </a:lnTo>
                  <a:lnTo>
                    <a:pt x="408" y="406"/>
                  </a:lnTo>
                  <a:lnTo>
                    <a:pt x="402" y="406"/>
                  </a:lnTo>
                  <a:lnTo>
                    <a:pt x="399" y="408"/>
                  </a:lnTo>
                  <a:lnTo>
                    <a:pt x="397" y="412"/>
                  </a:lnTo>
                  <a:lnTo>
                    <a:pt x="397" y="422"/>
                  </a:lnTo>
                  <a:lnTo>
                    <a:pt x="399" y="433"/>
                  </a:lnTo>
                  <a:lnTo>
                    <a:pt x="388" y="438"/>
                  </a:lnTo>
                  <a:lnTo>
                    <a:pt x="379" y="436"/>
                  </a:lnTo>
                  <a:lnTo>
                    <a:pt x="373" y="429"/>
                  </a:lnTo>
                  <a:lnTo>
                    <a:pt x="371" y="417"/>
                  </a:lnTo>
                  <a:lnTo>
                    <a:pt x="371" y="408"/>
                  </a:lnTo>
                  <a:lnTo>
                    <a:pt x="369" y="404"/>
                  </a:lnTo>
                  <a:lnTo>
                    <a:pt x="366" y="403"/>
                  </a:lnTo>
                  <a:lnTo>
                    <a:pt x="365" y="403"/>
                  </a:lnTo>
                  <a:lnTo>
                    <a:pt x="365" y="401"/>
                  </a:lnTo>
                  <a:lnTo>
                    <a:pt x="364" y="395"/>
                  </a:lnTo>
                  <a:lnTo>
                    <a:pt x="362" y="388"/>
                  </a:lnTo>
                  <a:lnTo>
                    <a:pt x="359" y="381"/>
                  </a:lnTo>
                  <a:lnTo>
                    <a:pt x="348" y="377"/>
                  </a:lnTo>
                  <a:lnTo>
                    <a:pt x="339" y="376"/>
                  </a:lnTo>
                  <a:lnTo>
                    <a:pt x="331" y="376"/>
                  </a:lnTo>
                  <a:lnTo>
                    <a:pt x="324" y="377"/>
                  </a:lnTo>
                  <a:lnTo>
                    <a:pt x="318" y="379"/>
                  </a:lnTo>
                  <a:lnTo>
                    <a:pt x="313" y="381"/>
                  </a:lnTo>
                  <a:lnTo>
                    <a:pt x="309" y="383"/>
                  </a:lnTo>
                  <a:lnTo>
                    <a:pt x="304" y="384"/>
                  </a:lnTo>
                  <a:lnTo>
                    <a:pt x="294" y="381"/>
                  </a:lnTo>
                  <a:lnTo>
                    <a:pt x="286" y="383"/>
                  </a:lnTo>
                  <a:lnTo>
                    <a:pt x="280" y="385"/>
                  </a:lnTo>
                  <a:lnTo>
                    <a:pt x="279" y="385"/>
                  </a:lnTo>
                  <a:lnTo>
                    <a:pt x="278" y="383"/>
                  </a:lnTo>
                  <a:lnTo>
                    <a:pt x="275" y="380"/>
                  </a:lnTo>
                  <a:lnTo>
                    <a:pt x="274" y="379"/>
                  </a:lnTo>
                  <a:lnTo>
                    <a:pt x="273" y="379"/>
                  </a:lnTo>
                  <a:lnTo>
                    <a:pt x="266" y="380"/>
                  </a:lnTo>
                  <a:lnTo>
                    <a:pt x="264" y="384"/>
                  </a:lnTo>
                  <a:lnTo>
                    <a:pt x="261" y="388"/>
                  </a:lnTo>
                  <a:lnTo>
                    <a:pt x="257" y="391"/>
                  </a:lnTo>
                  <a:lnTo>
                    <a:pt x="252" y="392"/>
                  </a:lnTo>
                  <a:lnTo>
                    <a:pt x="248" y="394"/>
                  </a:lnTo>
                  <a:lnTo>
                    <a:pt x="241" y="396"/>
                  </a:lnTo>
                  <a:lnTo>
                    <a:pt x="235" y="401"/>
                  </a:lnTo>
                  <a:lnTo>
                    <a:pt x="228" y="404"/>
                  </a:lnTo>
                  <a:lnTo>
                    <a:pt x="221" y="409"/>
                  </a:lnTo>
                  <a:lnTo>
                    <a:pt x="216" y="412"/>
                  </a:lnTo>
                  <a:lnTo>
                    <a:pt x="212" y="416"/>
                  </a:lnTo>
                  <a:lnTo>
                    <a:pt x="204" y="421"/>
                  </a:lnTo>
                  <a:lnTo>
                    <a:pt x="195" y="423"/>
                  </a:lnTo>
                  <a:lnTo>
                    <a:pt x="187" y="425"/>
                  </a:lnTo>
                  <a:lnTo>
                    <a:pt x="182" y="429"/>
                  </a:lnTo>
                  <a:lnTo>
                    <a:pt x="180" y="432"/>
                  </a:lnTo>
                  <a:lnTo>
                    <a:pt x="175" y="434"/>
                  </a:lnTo>
                  <a:lnTo>
                    <a:pt x="169" y="436"/>
                  </a:lnTo>
                  <a:lnTo>
                    <a:pt x="165" y="436"/>
                  </a:lnTo>
                  <a:lnTo>
                    <a:pt x="161" y="437"/>
                  </a:lnTo>
                  <a:lnTo>
                    <a:pt x="162" y="440"/>
                  </a:lnTo>
                  <a:lnTo>
                    <a:pt x="163" y="444"/>
                  </a:lnTo>
                  <a:lnTo>
                    <a:pt x="165" y="445"/>
                  </a:lnTo>
                  <a:lnTo>
                    <a:pt x="166" y="445"/>
                  </a:lnTo>
                  <a:lnTo>
                    <a:pt x="168" y="444"/>
                  </a:lnTo>
                  <a:lnTo>
                    <a:pt x="174" y="444"/>
                  </a:lnTo>
                  <a:lnTo>
                    <a:pt x="183" y="444"/>
                  </a:lnTo>
                  <a:lnTo>
                    <a:pt x="189" y="444"/>
                  </a:lnTo>
                  <a:lnTo>
                    <a:pt x="195" y="441"/>
                  </a:lnTo>
                  <a:lnTo>
                    <a:pt x="200" y="438"/>
                  </a:lnTo>
                  <a:lnTo>
                    <a:pt x="206" y="434"/>
                  </a:lnTo>
                  <a:lnTo>
                    <a:pt x="211" y="431"/>
                  </a:lnTo>
                  <a:lnTo>
                    <a:pt x="214" y="427"/>
                  </a:lnTo>
                  <a:lnTo>
                    <a:pt x="218" y="425"/>
                  </a:lnTo>
                  <a:lnTo>
                    <a:pt x="221" y="424"/>
                  </a:lnTo>
                  <a:lnTo>
                    <a:pt x="223" y="421"/>
                  </a:lnTo>
                  <a:lnTo>
                    <a:pt x="227" y="418"/>
                  </a:lnTo>
                  <a:lnTo>
                    <a:pt x="231" y="415"/>
                  </a:lnTo>
                  <a:lnTo>
                    <a:pt x="236" y="412"/>
                  </a:lnTo>
                  <a:lnTo>
                    <a:pt x="241" y="410"/>
                  </a:lnTo>
                  <a:lnTo>
                    <a:pt x="246" y="409"/>
                  </a:lnTo>
                  <a:lnTo>
                    <a:pt x="251" y="408"/>
                  </a:lnTo>
                  <a:lnTo>
                    <a:pt x="257" y="409"/>
                  </a:lnTo>
                  <a:lnTo>
                    <a:pt x="263" y="409"/>
                  </a:lnTo>
                  <a:lnTo>
                    <a:pt x="269" y="407"/>
                  </a:lnTo>
                  <a:lnTo>
                    <a:pt x="276" y="403"/>
                  </a:lnTo>
                  <a:lnTo>
                    <a:pt x="284" y="400"/>
                  </a:lnTo>
                  <a:lnTo>
                    <a:pt x="293" y="396"/>
                  </a:lnTo>
                  <a:lnTo>
                    <a:pt x="299" y="394"/>
                  </a:lnTo>
                  <a:lnTo>
                    <a:pt x="305" y="395"/>
                  </a:lnTo>
                  <a:lnTo>
                    <a:pt x="309" y="399"/>
                  </a:lnTo>
                  <a:lnTo>
                    <a:pt x="312" y="403"/>
                  </a:lnTo>
                  <a:lnTo>
                    <a:pt x="317" y="404"/>
                  </a:lnTo>
                  <a:lnTo>
                    <a:pt x="321" y="406"/>
                  </a:lnTo>
                  <a:lnTo>
                    <a:pt x="327" y="404"/>
                  </a:lnTo>
                  <a:lnTo>
                    <a:pt x="333" y="402"/>
                  </a:lnTo>
                  <a:lnTo>
                    <a:pt x="340" y="401"/>
                  </a:lnTo>
                  <a:lnTo>
                    <a:pt x="346" y="400"/>
                  </a:lnTo>
                  <a:lnTo>
                    <a:pt x="350" y="399"/>
                  </a:lnTo>
                  <a:lnTo>
                    <a:pt x="356" y="412"/>
                  </a:lnTo>
                  <a:lnTo>
                    <a:pt x="356" y="419"/>
                  </a:lnTo>
                  <a:lnTo>
                    <a:pt x="350" y="424"/>
                  </a:lnTo>
                  <a:lnTo>
                    <a:pt x="341" y="426"/>
                  </a:lnTo>
                  <a:lnTo>
                    <a:pt x="334" y="427"/>
                  </a:lnTo>
                  <a:lnTo>
                    <a:pt x="326" y="427"/>
                  </a:lnTo>
                  <a:lnTo>
                    <a:pt x="317" y="427"/>
                  </a:lnTo>
                  <a:lnTo>
                    <a:pt x="308" y="427"/>
                  </a:lnTo>
                  <a:lnTo>
                    <a:pt x="299" y="427"/>
                  </a:lnTo>
                  <a:lnTo>
                    <a:pt x="294" y="429"/>
                  </a:lnTo>
                  <a:lnTo>
                    <a:pt x="290" y="429"/>
                  </a:lnTo>
                  <a:lnTo>
                    <a:pt x="290" y="430"/>
                  </a:lnTo>
                  <a:lnTo>
                    <a:pt x="293" y="433"/>
                  </a:lnTo>
                  <a:lnTo>
                    <a:pt x="291" y="438"/>
                  </a:lnTo>
                  <a:lnTo>
                    <a:pt x="289" y="442"/>
                  </a:lnTo>
                  <a:lnTo>
                    <a:pt x="290" y="445"/>
                  </a:lnTo>
                  <a:lnTo>
                    <a:pt x="296" y="445"/>
                  </a:lnTo>
                  <a:lnTo>
                    <a:pt x="302" y="444"/>
                  </a:lnTo>
                  <a:lnTo>
                    <a:pt x="306" y="442"/>
                  </a:lnTo>
                  <a:lnTo>
                    <a:pt x="309" y="441"/>
                  </a:lnTo>
                  <a:lnTo>
                    <a:pt x="310" y="442"/>
                  </a:lnTo>
                  <a:lnTo>
                    <a:pt x="312" y="445"/>
                  </a:lnTo>
                  <a:lnTo>
                    <a:pt x="312" y="449"/>
                  </a:lnTo>
                  <a:lnTo>
                    <a:pt x="309" y="453"/>
                  </a:lnTo>
                  <a:lnTo>
                    <a:pt x="305" y="460"/>
                  </a:lnTo>
                  <a:lnTo>
                    <a:pt x="306" y="472"/>
                  </a:lnTo>
                  <a:lnTo>
                    <a:pt x="309" y="485"/>
                  </a:lnTo>
                  <a:lnTo>
                    <a:pt x="311" y="493"/>
                  </a:lnTo>
                  <a:lnTo>
                    <a:pt x="316" y="495"/>
                  </a:lnTo>
                  <a:lnTo>
                    <a:pt x="325" y="497"/>
                  </a:lnTo>
                  <a:lnTo>
                    <a:pt x="335" y="495"/>
                  </a:lnTo>
                  <a:lnTo>
                    <a:pt x="341" y="490"/>
                  </a:lnTo>
                  <a:lnTo>
                    <a:pt x="343" y="494"/>
                  </a:lnTo>
                  <a:lnTo>
                    <a:pt x="348" y="497"/>
                  </a:lnTo>
                  <a:lnTo>
                    <a:pt x="351" y="499"/>
                  </a:lnTo>
                  <a:lnTo>
                    <a:pt x="354" y="500"/>
                  </a:lnTo>
                  <a:lnTo>
                    <a:pt x="378" y="499"/>
                  </a:lnTo>
                  <a:lnTo>
                    <a:pt x="378" y="500"/>
                  </a:lnTo>
                  <a:lnTo>
                    <a:pt x="380" y="502"/>
                  </a:lnTo>
                  <a:lnTo>
                    <a:pt x="381" y="508"/>
                  </a:lnTo>
                  <a:lnTo>
                    <a:pt x="381" y="520"/>
                  </a:lnTo>
                  <a:lnTo>
                    <a:pt x="378" y="530"/>
                  </a:lnTo>
                  <a:lnTo>
                    <a:pt x="370" y="535"/>
                  </a:lnTo>
                  <a:lnTo>
                    <a:pt x="359" y="538"/>
                  </a:lnTo>
                  <a:lnTo>
                    <a:pt x="350" y="540"/>
                  </a:lnTo>
                  <a:lnTo>
                    <a:pt x="349" y="548"/>
                  </a:lnTo>
                  <a:lnTo>
                    <a:pt x="346" y="555"/>
                  </a:lnTo>
                  <a:lnTo>
                    <a:pt x="342" y="560"/>
                  </a:lnTo>
                  <a:lnTo>
                    <a:pt x="341" y="562"/>
                  </a:lnTo>
                  <a:lnTo>
                    <a:pt x="339" y="563"/>
                  </a:lnTo>
                  <a:lnTo>
                    <a:pt x="336" y="563"/>
                  </a:lnTo>
                  <a:lnTo>
                    <a:pt x="333" y="565"/>
                  </a:lnTo>
                  <a:lnTo>
                    <a:pt x="327" y="566"/>
                  </a:lnTo>
                  <a:lnTo>
                    <a:pt x="320" y="566"/>
                  </a:lnTo>
                  <a:lnTo>
                    <a:pt x="311" y="566"/>
                  </a:lnTo>
                  <a:lnTo>
                    <a:pt x="301" y="565"/>
                  </a:lnTo>
                  <a:lnTo>
                    <a:pt x="297" y="569"/>
                  </a:lnTo>
                  <a:lnTo>
                    <a:pt x="293" y="571"/>
                  </a:lnTo>
                  <a:lnTo>
                    <a:pt x="287" y="569"/>
                  </a:lnTo>
                  <a:lnTo>
                    <a:pt x="281" y="565"/>
                  </a:lnTo>
                  <a:lnTo>
                    <a:pt x="275" y="562"/>
                  </a:lnTo>
                  <a:lnTo>
                    <a:pt x="268" y="567"/>
                  </a:lnTo>
                  <a:lnTo>
                    <a:pt x="260" y="575"/>
                  </a:lnTo>
                  <a:lnTo>
                    <a:pt x="251" y="582"/>
                  </a:lnTo>
                  <a:lnTo>
                    <a:pt x="238" y="584"/>
                  </a:lnTo>
                  <a:lnTo>
                    <a:pt x="236" y="577"/>
                  </a:lnTo>
                  <a:lnTo>
                    <a:pt x="240" y="568"/>
                  </a:lnTo>
                  <a:lnTo>
                    <a:pt x="250" y="563"/>
                  </a:lnTo>
                  <a:lnTo>
                    <a:pt x="251" y="560"/>
                  </a:lnTo>
                  <a:lnTo>
                    <a:pt x="252" y="558"/>
                  </a:lnTo>
                  <a:lnTo>
                    <a:pt x="256" y="554"/>
                  </a:lnTo>
                  <a:lnTo>
                    <a:pt x="259" y="552"/>
                  </a:lnTo>
                  <a:lnTo>
                    <a:pt x="264" y="548"/>
                  </a:lnTo>
                  <a:lnTo>
                    <a:pt x="269" y="546"/>
                  </a:lnTo>
                  <a:lnTo>
                    <a:pt x="276" y="543"/>
                  </a:lnTo>
                  <a:lnTo>
                    <a:pt x="284" y="540"/>
                  </a:lnTo>
                  <a:lnTo>
                    <a:pt x="290" y="538"/>
                  </a:lnTo>
                  <a:lnTo>
                    <a:pt x="291" y="535"/>
                  </a:lnTo>
                  <a:lnTo>
                    <a:pt x="289" y="531"/>
                  </a:lnTo>
                  <a:lnTo>
                    <a:pt x="284" y="528"/>
                  </a:lnTo>
                  <a:lnTo>
                    <a:pt x="278" y="527"/>
                  </a:lnTo>
                  <a:lnTo>
                    <a:pt x="271" y="525"/>
                  </a:lnTo>
                  <a:lnTo>
                    <a:pt x="264" y="527"/>
                  </a:lnTo>
                  <a:lnTo>
                    <a:pt x="257" y="530"/>
                  </a:lnTo>
                  <a:lnTo>
                    <a:pt x="248" y="536"/>
                  </a:lnTo>
                  <a:lnTo>
                    <a:pt x="237" y="540"/>
                  </a:lnTo>
                  <a:lnTo>
                    <a:pt x="227" y="541"/>
                  </a:lnTo>
                  <a:lnTo>
                    <a:pt x="215" y="543"/>
                  </a:lnTo>
                  <a:lnTo>
                    <a:pt x="205" y="541"/>
                  </a:lnTo>
                  <a:lnTo>
                    <a:pt x="196" y="540"/>
                  </a:lnTo>
                  <a:lnTo>
                    <a:pt x="189" y="539"/>
                  </a:lnTo>
                  <a:lnTo>
                    <a:pt x="184" y="538"/>
                  </a:lnTo>
                  <a:lnTo>
                    <a:pt x="180" y="537"/>
                  </a:lnTo>
                  <a:lnTo>
                    <a:pt x="173" y="537"/>
                  </a:lnTo>
                  <a:lnTo>
                    <a:pt x="165" y="537"/>
                  </a:lnTo>
                  <a:lnTo>
                    <a:pt x="155" y="539"/>
                  </a:lnTo>
                  <a:lnTo>
                    <a:pt x="147" y="543"/>
                  </a:lnTo>
                  <a:lnTo>
                    <a:pt x="139" y="548"/>
                  </a:lnTo>
                  <a:lnTo>
                    <a:pt x="135" y="556"/>
                  </a:lnTo>
                  <a:lnTo>
                    <a:pt x="134" y="568"/>
                  </a:lnTo>
                  <a:lnTo>
                    <a:pt x="0" y="351"/>
                  </a:lnTo>
                  <a:lnTo>
                    <a:pt x="122" y="26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17" name="Freeform 79"/>
            <p:cNvSpPr>
              <a:spLocks/>
            </p:cNvSpPr>
            <p:nvPr/>
          </p:nvSpPr>
          <p:spPr bwMode="auto">
            <a:xfrm>
              <a:off x="1996" y="2465"/>
              <a:ext cx="264" cy="368"/>
            </a:xfrm>
            <a:custGeom>
              <a:avLst/>
              <a:gdLst>
                <a:gd name="T0" fmla="*/ 15 w 529"/>
                <a:gd name="T1" fmla="*/ 10 h 734"/>
                <a:gd name="T2" fmla="*/ 14 w 529"/>
                <a:gd name="T3" fmla="*/ 11 h 734"/>
                <a:gd name="T4" fmla="*/ 13 w 529"/>
                <a:gd name="T5" fmla="*/ 12 h 734"/>
                <a:gd name="T6" fmla="*/ 13 w 529"/>
                <a:gd name="T7" fmla="*/ 14 h 734"/>
                <a:gd name="T8" fmla="*/ 13 w 529"/>
                <a:gd name="T9" fmla="*/ 15 h 734"/>
                <a:gd name="T10" fmla="*/ 12 w 529"/>
                <a:gd name="T11" fmla="*/ 16 h 734"/>
                <a:gd name="T12" fmla="*/ 12 w 529"/>
                <a:gd name="T13" fmla="*/ 17 h 734"/>
                <a:gd name="T14" fmla="*/ 12 w 529"/>
                <a:gd name="T15" fmla="*/ 17 h 734"/>
                <a:gd name="T16" fmla="*/ 11 w 529"/>
                <a:gd name="T17" fmla="*/ 15 h 734"/>
                <a:gd name="T18" fmla="*/ 11 w 529"/>
                <a:gd name="T19" fmla="*/ 15 h 734"/>
                <a:gd name="T20" fmla="*/ 12 w 529"/>
                <a:gd name="T21" fmla="*/ 14 h 734"/>
                <a:gd name="T22" fmla="*/ 12 w 529"/>
                <a:gd name="T23" fmla="*/ 12 h 734"/>
                <a:gd name="T24" fmla="*/ 11 w 529"/>
                <a:gd name="T25" fmla="*/ 12 h 734"/>
                <a:gd name="T26" fmla="*/ 11 w 529"/>
                <a:gd name="T27" fmla="*/ 11 h 734"/>
                <a:gd name="T28" fmla="*/ 10 w 529"/>
                <a:gd name="T29" fmla="*/ 10 h 734"/>
                <a:gd name="T30" fmla="*/ 10 w 529"/>
                <a:gd name="T31" fmla="*/ 10 h 734"/>
                <a:gd name="T32" fmla="*/ 9 w 529"/>
                <a:gd name="T33" fmla="*/ 10 h 734"/>
                <a:gd name="T34" fmla="*/ 9 w 529"/>
                <a:gd name="T35" fmla="*/ 11 h 734"/>
                <a:gd name="T36" fmla="*/ 9 w 529"/>
                <a:gd name="T37" fmla="*/ 12 h 734"/>
                <a:gd name="T38" fmla="*/ 8 w 529"/>
                <a:gd name="T39" fmla="*/ 11 h 734"/>
                <a:gd name="T40" fmla="*/ 8 w 529"/>
                <a:gd name="T41" fmla="*/ 10 h 734"/>
                <a:gd name="T42" fmla="*/ 7 w 529"/>
                <a:gd name="T43" fmla="*/ 9 h 734"/>
                <a:gd name="T44" fmla="*/ 6 w 529"/>
                <a:gd name="T45" fmla="*/ 9 h 734"/>
                <a:gd name="T46" fmla="*/ 5 w 529"/>
                <a:gd name="T47" fmla="*/ 9 h 734"/>
                <a:gd name="T48" fmla="*/ 5 w 529"/>
                <a:gd name="T49" fmla="*/ 10 h 734"/>
                <a:gd name="T50" fmla="*/ 4 w 529"/>
                <a:gd name="T51" fmla="*/ 12 h 734"/>
                <a:gd name="T52" fmla="*/ 3 w 529"/>
                <a:gd name="T53" fmla="*/ 13 h 734"/>
                <a:gd name="T54" fmla="*/ 3 w 529"/>
                <a:gd name="T55" fmla="*/ 15 h 734"/>
                <a:gd name="T56" fmla="*/ 3 w 529"/>
                <a:gd name="T57" fmla="*/ 16 h 734"/>
                <a:gd name="T58" fmla="*/ 3 w 529"/>
                <a:gd name="T59" fmla="*/ 18 h 734"/>
                <a:gd name="T60" fmla="*/ 4 w 529"/>
                <a:gd name="T61" fmla="*/ 20 h 734"/>
                <a:gd name="T62" fmla="*/ 5 w 529"/>
                <a:gd name="T63" fmla="*/ 19 h 734"/>
                <a:gd name="T64" fmla="*/ 5 w 529"/>
                <a:gd name="T65" fmla="*/ 18 h 734"/>
                <a:gd name="T66" fmla="*/ 7 w 529"/>
                <a:gd name="T67" fmla="*/ 18 h 734"/>
                <a:gd name="T68" fmla="*/ 7 w 529"/>
                <a:gd name="T69" fmla="*/ 19 h 734"/>
                <a:gd name="T70" fmla="*/ 7 w 529"/>
                <a:gd name="T71" fmla="*/ 20 h 734"/>
                <a:gd name="T72" fmla="*/ 6 w 529"/>
                <a:gd name="T73" fmla="*/ 21 h 734"/>
                <a:gd name="T74" fmla="*/ 5 w 529"/>
                <a:gd name="T75" fmla="*/ 23 h 734"/>
                <a:gd name="T76" fmla="*/ 3 w 529"/>
                <a:gd name="T77" fmla="*/ 23 h 734"/>
                <a:gd name="T78" fmla="*/ 3 w 529"/>
                <a:gd name="T79" fmla="*/ 22 h 734"/>
                <a:gd name="T80" fmla="*/ 2 w 529"/>
                <a:gd name="T81" fmla="*/ 21 h 734"/>
                <a:gd name="T82" fmla="*/ 1 w 529"/>
                <a:gd name="T83" fmla="*/ 19 h 734"/>
                <a:gd name="T84" fmla="*/ 1 w 529"/>
                <a:gd name="T85" fmla="*/ 18 h 734"/>
                <a:gd name="T86" fmla="*/ 0 w 529"/>
                <a:gd name="T87" fmla="*/ 16 h 734"/>
                <a:gd name="T88" fmla="*/ 0 w 529"/>
                <a:gd name="T89" fmla="*/ 15 h 734"/>
                <a:gd name="T90" fmla="*/ 0 w 529"/>
                <a:gd name="T91" fmla="*/ 13 h 734"/>
                <a:gd name="T92" fmla="*/ 0 w 529"/>
                <a:gd name="T93" fmla="*/ 11 h 734"/>
                <a:gd name="T94" fmla="*/ 1 w 529"/>
                <a:gd name="T95" fmla="*/ 10 h 734"/>
                <a:gd name="T96" fmla="*/ 1 w 529"/>
                <a:gd name="T97" fmla="*/ 7 h 734"/>
                <a:gd name="T98" fmla="*/ 1 w 529"/>
                <a:gd name="T99" fmla="*/ 5 h 734"/>
                <a:gd name="T100" fmla="*/ 2 w 529"/>
                <a:gd name="T101" fmla="*/ 4 h 734"/>
                <a:gd name="T102" fmla="*/ 2 w 529"/>
                <a:gd name="T103" fmla="*/ 2 h 734"/>
                <a:gd name="T104" fmla="*/ 2 w 529"/>
                <a:gd name="T105" fmla="*/ 3 h 734"/>
                <a:gd name="T106" fmla="*/ 1 w 529"/>
                <a:gd name="T107" fmla="*/ 5 h 734"/>
                <a:gd name="T108" fmla="*/ 0 w 529"/>
                <a:gd name="T109" fmla="*/ 7 h 734"/>
                <a:gd name="T110" fmla="*/ 0 w 529"/>
                <a:gd name="T111" fmla="*/ 8 h 734"/>
                <a:gd name="T112" fmla="*/ 0 w 529"/>
                <a:gd name="T113" fmla="*/ 8 h 734"/>
                <a:gd name="T114" fmla="*/ 0 w 529"/>
                <a:gd name="T115" fmla="*/ 6 h 734"/>
                <a:gd name="T116" fmla="*/ 0 w 529"/>
                <a:gd name="T117" fmla="*/ 5 h 734"/>
                <a:gd name="T118" fmla="*/ 1 w 529"/>
                <a:gd name="T119" fmla="*/ 3 h 734"/>
                <a:gd name="T120" fmla="*/ 2 w 529"/>
                <a:gd name="T121" fmla="*/ 1 h 734"/>
                <a:gd name="T122" fmla="*/ 2 w 529"/>
                <a:gd name="T123" fmla="*/ 0 h 7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9"/>
                <a:gd name="T187" fmla="*/ 0 h 734"/>
                <a:gd name="T188" fmla="*/ 529 w 529"/>
                <a:gd name="T189" fmla="*/ 734 h 7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9" h="734">
                  <a:moveTo>
                    <a:pt x="529" y="299"/>
                  </a:moveTo>
                  <a:lnTo>
                    <a:pt x="528" y="302"/>
                  </a:lnTo>
                  <a:lnTo>
                    <a:pt x="523" y="311"/>
                  </a:lnTo>
                  <a:lnTo>
                    <a:pt x="516" y="317"/>
                  </a:lnTo>
                  <a:lnTo>
                    <a:pt x="507" y="319"/>
                  </a:lnTo>
                  <a:lnTo>
                    <a:pt x="501" y="319"/>
                  </a:lnTo>
                  <a:lnTo>
                    <a:pt x="496" y="320"/>
                  </a:lnTo>
                  <a:lnTo>
                    <a:pt x="490" y="322"/>
                  </a:lnTo>
                  <a:lnTo>
                    <a:pt x="483" y="324"/>
                  </a:lnTo>
                  <a:lnTo>
                    <a:pt x="477" y="328"/>
                  </a:lnTo>
                  <a:lnTo>
                    <a:pt x="471" y="330"/>
                  </a:lnTo>
                  <a:lnTo>
                    <a:pt x="466" y="332"/>
                  </a:lnTo>
                  <a:lnTo>
                    <a:pt x="461" y="334"/>
                  </a:lnTo>
                  <a:lnTo>
                    <a:pt x="452" y="334"/>
                  </a:lnTo>
                  <a:lnTo>
                    <a:pt x="445" y="334"/>
                  </a:lnTo>
                  <a:lnTo>
                    <a:pt x="439" y="337"/>
                  </a:lnTo>
                  <a:lnTo>
                    <a:pt x="433" y="343"/>
                  </a:lnTo>
                  <a:lnTo>
                    <a:pt x="433" y="345"/>
                  </a:lnTo>
                  <a:lnTo>
                    <a:pt x="435" y="352"/>
                  </a:lnTo>
                  <a:lnTo>
                    <a:pt x="435" y="361"/>
                  </a:lnTo>
                  <a:lnTo>
                    <a:pt x="433" y="369"/>
                  </a:lnTo>
                  <a:lnTo>
                    <a:pt x="424" y="383"/>
                  </a:lnTo>
                  <a:lnTo>
                    <a:pt x="420" y="395"/>
                  </a:lnTo>
                  <a:lnTo>
                    <a:pt x="418" y="404"/>
                  </a:lnTo>
                  <a:lnTo>
                    <a:pt x="418" y="412"/>
                  </a:lnTo>
                  <a:lnTo>
                    <a:pt x="421" y="419"/>
                  </a:lnTo>
                  <a:lnTo>
                    <a:pt x="424" y="426"/>
                  </a:lnTo>
                  <a:lnTo>
                    <a:pt x="429" y="432"/>
                  </a:lnTo>
                  <a:lnTo>
                    <a:pt x="430" y="436"/>
                  </a:lnTo>
                  <a:lnTo>
                    <a:pt x="429" y="441"/>
                  </a:lnTo>
                  <a:lnTo>
                    <a:pt x="429" y="444"/>
                  </a:lnTo>
                  <a:lnTo>
                    <a:pt x="432" y="446"/>
                  </a:lnTo>
                  <a:lnTo>
                    <a:pt x="439" y="448"/>
                  </a:lnTo>
                  <a:lnTo>
                    <a:pt x="433" y="455"/>
                  </a:lnTo>
                  <a:lnTo>
                    <a:pt x="429" y="461"/>
                  </a:lnTo>
                  <a:lnTo>
                    <a:pt x="424" y="468"/>
                  </a:lnTo>
                  <a:lnTo>
                    <a:pt x="418" y="475"/>
                  </a:lnTo>
                  <a:lnTo>
                    <a:pt x="412" y="475"/>
                  </a:lnTo>
                  <a:lnTo>
                    <a:pt x="409" y="478"/>
                  </a:lnTo>
                  <a:lnTo>
                    <a:pt x="407" y="480"/>
                  </a:lnTo>
                  <a:lnTo>
                    <a:pt x="406" y="483"/>
                  </a:lnTo>
                  <a:lnTo>
                    <a:pt x="405" y="489"/>
                  </a:lnTo>
                  <a:lnTo>
                    <a:pt x="405" y="494"/>
                  </a:lnTo>
                  <a:lnTo>
                    <a:pt x="406" y="499"/>
                  </a:lnTo>
                  <a:lnTo>
                    <a:pt x="408" y="505"/>
                  </a:lnTo>
                  <a:lnTo>
                    <a:pt x="412" y="510"/>
                  </a:lnTo>
                  <a:lnTo>
                    <a:pt x="413" y="514"/>
                  </a:lnTo>
                  <a:lnTo>
                    <a:pt x="413" y="519"/>
                  </a:lnTo>
                  <a:lnTo>
                    <a:pt x="412" y="520"/>
                  </a:lnTo>
                  <a:lnTo>
                    <a:pt x="409" y="519"/>
                  </a:lnTo>
                  <a:lnTo>
                    <a:pt x="407" y="519"/>
                  </a:lnTo>
                  <a:lnTo>
                    <a:pt x="405" y="520"/>
                  </a:lnTo>
                  <a:lnTo>
                    <a:pt x="401" y="527"/>
                  </a:lnTo>
                  <a:lnTo>
                    <a:pt x="397" y="534"/>
                  </a:lnTo>
                  <a:lnTo>
                    <a:pt x="390" y="538"/>
                  </a:lnTo>
                  <a:lnTo>
                    <a:pt x="384" y="536"/>
                  </a:lnTo>
                  <a:lnTo>
                    <a:pt x="382" y="532"/>
                  </a:lnTo>
                  <a:lnTo>
                    <a:pt x="383" y="525"/>
                  </a:lnTo>
                  <a:lnTo>
                    <a:pt x="383" y="516"/>
                  </a:lnTo>
                  <a:lnTo>
                    <a:pt x="380" y="506"/>
                  </a:lnTo>
                  <a:lnTo>
                    <a:pt x="376" y="498"/>
                  </a:lnTo>
                  <a:lnTo>
                    <a:pt x="379" y="488"/>
                  </a:lnTo>
                  <a:lnTo>
                    <a:pt x="382" y="478"/>
                  </a:lnTo>
                  <a:lnTo>
                    <a:pt x="382" y="470"/>
                  </a:lnTo>
                  <a:lnTo>
                    <a:pt x="378" y="463"/>
                  </a:lnTo>
                  <a:lnTo>
                    <a:pt x="379" y="460"/>
                  </a:lnTo>
                  <a:lnTo>
                    <a:pt x="380" y="458"/>
                  </a:lnTo>
                  <a:lnTo>
                    <a:pt x="380" y="456"/>
                  </a:lnTo>
                  <a:lnTo>
                    <a:pt x="379" y="453"/>
                  </a:lnTo>
                  <a:lnTo>
                    <a:pt x="379" y="451"/>
                  </a:lnTo>
                  <a:lnTo>
                    <a:pt x="380" y="448"/>
                  </a:lnTo>
                  <a:lnTo>
                    <a:pt x="385" y="444"/>
                  </a:lnTo>
                  <a:lnTo>
                    <a:pt x="394" y="442"/>
                  </a:lnTo>
                  <a:lnTo>
                    <a:pt x="393" y="440"/>
                  </a:lnTo>
                  <a:lnTo>
                    <a:pt x="390" y="434"/>
                  </a:lnTo>
                  <a:lnTo>
                    <a:pt x="389" y="428"/>
                  </a:lnTo>
                  <a:lnTo>
                    <a:pt x="391" y="423"/>
                  </a:lnTo>
                  <a:lnTo>
                    <a:pt x="397" y="419"/>
                  </a:lnTo>
                  <a:lnTo>
                    <a:pt x="402" y="412"/>
                  </a:lnTo>
                  <a:lnTo>
                    <a:pt x="402" y="403"/>
                  </a:lnTo>
                  <a:lnTo>
                    <a:pt x="397" y="394"/>
                  </a:lnTo>
                  <a:lnTo>
                    <a:pt x="395" y="387"/>
                  </a:lnTo>
                  <a:lnTo>
                    <a:pt x="393" y="381"/>
                  </a:lnTo>
                  <a:lnTo>
                    <a:pt x="390" y="377"/>
                  </a:lnTo>
                  <a:lnTo>
                    <a:pt x="386" y="379"/>
                  </a:lnTo>
                  <a:lnTo>
                    <a:pt x="384" y="376"/>
                  </a:lnTo>
                  <a:lnTo>
                    <a:pt x="380" y="376"/>
                  </a:lnTo>
                  <a:lnTo>
                    <a:pt x="377" y="377"/>
                  </a:lnTo>
                  <a:lnTo>
                    <a:pt x="374" y="376"/>
                  </a:lnTo>
                  <a:lnTo>
                    <a:pt x="371" y="374"/>
                  </a:lnTo>
                  <a:lnTo>
                    <a:pt x="370" y="369"/>
                  </a:lnTo>
                  <a:lnTo>
                    <a:pt x="371" y="365"/>
                  </a:lnTo>
                  <a:lnTo>
                    <a:pt x="374" y="361"/>
                  </a:lnTo>
                  <a:lnTo>
                    <a:pt x="377" y="358"/>
                  </a:lnTo>
                  <a:lnTo>
                    <a:pt x="379" y="353"/>
                  </a:lnTo>
                  <a:lnTo>
                    <a:pt x="380" y="350"/>
                  </a:lnTo>
                  <a:lnTo>
                    <a:pt x="379" y="346"/>
                  </a:lnTo>
                  <a:lnTo>
                    <a:pt x="372" y="339"/>
                  </a:lnTo>
                  <a:lnTo>
                    <a:pt x="372" y="337"/>
                  </a:lnTo>
                  <a:lnTo>
                    <a:pt x="375" y="335"/>
                  </a:lnTo>
                  <a:lnTo>
                    <a:pt x="374" y="328"/>
                  </a:lnTo>
                  <a:lnTo>
                    <a:pt x="360" y="326"/>
                  </a:lnTo>
                  <a:lnTo>
                    <a:pt x="353" y="322"/>
                  </a:lnTo>
                  <a:lnTo>
                    <a:pt x="351" y="320"/>
                  </a:lnTo>
                  <a:lnTo>
                    <a:pt x="351" y="316"/>
                  </a:lnTo>
                  <a:lnTo>
                    <a:pt x="353" y="315"/>
                  </a:lnTo>
                  <a:lnTo>
                    <a:pt x="354" y="313"/>
                  </a:lnTo>
                  <a:lnTo>
                    <a:pt x="353" y="313"/>
                  </a:lnTo>
                  <a:lnTo>
                    <a:pt x="349" y="313"/>
                  </a:lnTo>
                  <a:lnTo>
                    <a:pt x="338" y="313"/>
                  </a:lnTo>
                  <a:lnTo>
                    <a:pt x="329" y="312"/>
                  </a:lnTo>
                  <a:lnTo>
                    <a:pt x="323" y="308"/>
                  </a:lnTo>
                  <a:lnTo>
                    <a:pt x="319" y="304"/>
                  </a:lnTo>
                  <a:lnTo>
                    <a:pt x="318" y="299"/>
                  </a:lnTo>
                  <a:lnTo>
                    <a:pt x="317" y="296"/>
                  </a:lnTo>
                  <a:lnTo>
                    <a:pt x="312" y="293"/>
                  </a:lnTo>
                  <a:lnTo>
                    <a:pt x="304" y="290"/>
                  </a:lnTo>
                  <a:lnTo>
                    <a:pt x="297" y="289"/>
                  </a:lnTo>
                  <a:lnTo>
                    <a:pt x="296" y="293"/>
                  </a:lnTo>
                  <a:lnTo>
                    <a:pt x="297" y="299"/>
                  </a:lnTo>
                  <a:lnTo>
                    <a:pt x="299" y="301"/>
                  </a:lnTo>
                  <a:lnTo>
                    <a:pt x="300" y="304"/>
                  </a:lnTo>
                  <a:lnTo>
                    <a:pt x="303" y="308"/>
                  </a:lnTo>
                  <a:lnTo>
                    <a:pt x="306" y="313"/>
                  </a:lnTo>
                  <a:lnTo>
                    <a:pt x="304" y="316"/>
                  </a:lnTo>
                  <a:lnTo>
                    <a:pt x="301" y="321"/>
                  </a:lnTo>
                  <a:lnTo>
                    <a:pt x="301" y="331"/>
                  </a:lnTo>
                  <a:lnTo>
                    <a:pt x="301" y="342"/>
                  </a:lnTo>
                  <a:lnTo>
                    <a:pt x="303" y="350"/>
                  </a:lnTo>
                  <a:lnTo>
                    <a:pt x="304" y="355"/>
                  </a:lnTo>
                  <a:lnTo>
                    <a:pt x="304" y="360"/>
                  </a:lnTo>
                  <a:lnTo>
                    <a:pt x="303" y="362"/>
                  </a:lnTo>
                  <a:lnTo>
                    <a:pt x="302" y="364"/>
                  </a:lnTo>
                  <a:lnTo>
                    <a:pt x="300" y="365"/>
                  </a:lnTo>
                  <a:lnTo>
                    <a:pt x="293" y="365"/>
                  </a:lnTo>
                  <a:lnTo>
                    <a:pt x="286" y="362"/>
                  </a:lnTo>
                  <a:lnTo>
                    <a:pt x="280" y="354"/>
                  </a:lnTo>
                  <a:lnTo>
                    <a:pt x="280" y="351"/>
                  </a:lnTo>
                  <a:lnTo>
                    <a:pt x="278" y="349"/>
                  </a:lnTo>
                  <a:lnTo>
                    <a:pt x="276" y="347"/>
                  </a:lnTo>
                  <a:lnTo>
                    <a:pt x="274" y="343"/>
                  </a:lnTo>
                  <a:lnTo>
                    <a:pt x="277" y="329"/>
                  </a:lnTo>
                  <a:lnTo>
                    <a:pt x="274" y="320"/>
                  </a:lnTo>
                  <a:lnTo>
                    <a:pt x="271" y="315"/>
                  </a:lnTo>
                  <a:lnTo>
                    <a:pt x="269" y="314"/>
                  </a:lnTo>
                  <a:lnTo>
                    <a:pt x="264" y="316"/>
                  </a:lnTo>
                  <a:lnTo>
                    <a:pt x="262" y="312"/>
                  </a:lnTo>
                  <a:lnTo>
                    <a:pt x="261" y="304"/>
                  </a:lnTo>
                  <a:lnTo>
                    <a:pt x="259" y="293"/>
                  </a:lnTo>
                  <a:lnTo>
                    <a:pt x="258" y="284"/>
                  </a:lnTo>
                  <a:lnTo>
                    <a:pt x="257" y="276"/>
                  </a:lnTo>
                  <a:lnTo>
                    <a:pt x="254" y="273"/>
                  </a:lnTo>
                  <a:lnTo>
                    <a:pt x="246" y="274"/>
                  </a:lnTo>
                  <a:lnTo>
                    <a:pt x="241" y="275"/>
                  </a:lnTo>
                  <a:lnTo>
                    <a:pt x="236" y="274"/>
                  </a:lnTo>
                  <a:lnTo>
                    <a:pt x="233" y="273"/>
                  </a:lnTo>
                  <a:lnTo>
                    <a:pt x="230" y="270"/>
                  </a:lnTo>
                  <a:lnTo>
                    <a:pt x="226" y="268"/>
                  </a:lnTo>
                  <a:lnTo>
                    <a:pt x="221" y="264"/>
                  </a:lnTo>
                  <a:lnTo>
                    <a:pt x="216" y="262"/>
                  </a:lnTo>
                  <a:lnTo>
                    <a:pt x="208" y="260"/>
                  </a:lnTo>
                  <a:lnTo>
                    <a:pt x="204" y="259"/>
                  </a:lnTo>
                  <a:lnTo>
                    <a:pt x="198" y="259"/>
                  </a:lnTo>
                  <a:lnTo>
                    <a:pt x="190" y="260"/>
                  </a:lnTo>
                  <a:lnTo>
                    <a:pt x="185" y="262"/>
                  </a:lnTo>
                  <a:lnTo>
                    <a:pt x="181" y="267"/>
                  </a:lnTo>
                  <a:lnTo>
                    <a:pt x="180" y="274"/>
                  </a:lnTo>
                  <a:lnTo>
                    <a:pt x="179" y="283"/>
                  </a:lnTo>
                  <a:lnTo>
                    <a:pt x="178" y="292"/>
                  </a:lnTo>
                  <a:lnTo>
                    <a:pt x="175" y="297"/>
                  </a:lnTo>
                  <a:lnTo>
                    <a:pt x="174" y="298"/>
                  </a:lnTo>
                  <a:lnTo>
                    <a:pt x="171" y="298"/>
                  </a:lnTo>
                  <a:lnTo>
                    <a:pt x="166" y="304"/>
                  </a:lnTo>
                  <a:lnTo>
                    <a:pt x="165" y="312"/>
                  </a:lnTo>
                  <a:lnTo>
                    <a:pt x="163" y="319"/>
                  </a:lnTo>
                  <a:lnTo>
                    <a:pt x="158" y="324"/>
                  </a:lnTo>
                  <a:lnTo>
                    <a:pt x="151" y="328"/>
                  </a:lnTo>
                  <a:lnTo>
                    <a:pt x="150" y="343"/>
                  </a:lnTo>
                  <a:lnTo>
                    <a:pt x="145" y="349"/>
                  </a:lnTo>
                  <a:lnTo>
                    <a:pt x="142" y="351"/>
                  </a:lnTo>
                  <a:lnTo>
                    <a:pt x="142" y="352"/>
                  </a:lnTo>
                  <a:lnTo>
                    <a:pt x="145" y="358"/>
                  </a:lnTo>
                  <a:lnTo>
                    <a:pt x="149" y="369"/>
                  </a:lnTo>
                  <a:lnTo>
                    <a:pt x="151" y="382"/>
                  </a:lnTo>
                  <a:lnTo>
                    <a:pt x="150" y="391"/>
                  </a:lnTo>
                  <a:lnTo>
                    <a:pt x="141" y="392"/>
                  </a:lnTo>
                  <a:lnTo>
                    <a:pt x="133" y="395"/>
                  </a:lnTo>
                  <a:lnTo>
                    <a:pt x="126" y="398"/>
                  </a:lnTo>
                  <a:lnTo>
                    <a:pt x="120" y="402"/>
                  </a:lnTo>
                  <a:lnTo>
                    <a:pt x="115" y="406"/>
                  </a:lnTo>
                  <a:lnTo>
                    <a:pt x="112" y="412"/>
                  </a:lnTo>
                  <a:lnTo>
                    <a:pt x="111" y="418"/>
                  </a:lnTo>
                  <a:lnTo>
                    <a:pt x="112" y="423"/>
                  </a:lnTo>
                  <a:lnTo>
                    <a:pt x="112" y="433"/>
                  </a:lnTo>
                  <a:lnTo>
                    <a:pt x="110" y="446"/>
                  </a:lnTo>
                  <a:lnTo>
                    <a:pt x="106" y="460"/>
                  </a:lnTo>
                  <a:lnTo>
                    <a:pt x="100" y="468"/>
                  </a:lnTo>
                  <a:lnTo>
                    <a:pt x="100" y="472"/>
                  </a:lnTo>
                  <a:lnTo>
                    <a:pt x="98" y="478"/>
                  </a:lnTo>
                  <a:lnTo>
                    <a:pt x="97" y="482"/>
                  </a:lnTo>
                  <a:lnTo>
                    <a:pt x="96" y="485"/>
                  </a:lnTo>
                  <a:lnTo>
                    <a:pt x="97" y="490"/>
                  </a:lnTo>
                  <a:lnTo>
                    <a:pt x="98" y="504"/>
                  </a:lnTo>
                  <a:lnTo>
                    <a:pt x="98" y="521"/>
                  </a:lnTo>
                  <a:lnTo>
                    <a:pt x="97" y="535"/>
                  </a:lnTo>
                  <a:lnTo>
                    <a:pt x="89" y="541"/>
                  </a:lnTo>
                  <a:lnTo>
                    <a:pt x="84" y="550"/>
                  </a:lnTo>
                  <a:lnTo>
                    <a:pt x="87" y="561"/>
                  </a:lnTo>
                  <a:lnTo>
                    <a:pt x="95" y="567"/>
                  </a:lnTo>
                  <a:lnTo>
                    <a:pt x="104" y="572"/>
                  </a:lnTo>
                  <a:lnTo>
                    <a:pt x="110" y="578"/>
                  </a:lnTo>
                  <a:lnTo>
                    <a:pt x="112" y="585"/>
                  </a:lnTo>
                  <a:lnTo>
                    <a:pt x="113" y="589"/>
                  </a:lnTo>
                  <a:lnTo>
                    <a:pt x="115" y="597"/>
                  </a:lnTo>
                  <a:lnTo>
                    <a:pt x="122" y="611"/>
                  </a:lnTo>
                  <a:lnTo>
                    <a:pt x="130" y="625"/>
                  </a:lnTo>
                  <a:lnTo>
                    <a:pt x="140" y="631"/>
                  </a:lnTo>
                  <a:lnTo>
                    <a:pt x="150" y="630"/>
                  </a:lnTo>
                  <a:lnTo>
                    <a:pt x="159" y="626"/>
                  </a:lnTo>
                  <a:lnTo>
                    <a:pt x="167" y="623"/>
                  </a:lnTo>
                  <a:lnTo>
                    <a:pt x="173" y="617"/>
                  </a:lnTo>
                  <a:lnTo>
                    <a:pt x="178" y="612"/>
                  </a:lnTo>
                  <a:lnTo>
                    <a:pt x="180" y="608"/>
                  </a:lnTo>
                  <a:lnTo>
                    <a:pt x="180" y="603"/>
                  </a:lnTo>
                  <a:lnTo>
                    <a:pt x="178" y="601"/>
                  </a:lnTo>
                  <a:lnTo>
                    <a:pt x="172" y="592"/>
                  </a:lnTo>
                  <a:lnTo>
                    <a:pt x="168" y="584"/>
                  </a:lnTo>
                  <a:lnTo>
                    <a:pt x="168" y="576"/>
                  </a:lnTo>
                  <a:lnTo>
                    <a:pt x="172" y="569"/>
                  </a:lnTo>
                  <a:lnTo>
                    <a:pt x="175" y="563"/>
                  </a:lnTo>
                  <a:lnTo>
                    <a:pt x="181" y="558"/>
                  </a:lnTo>
                  <a:lnTo>
                    <a:pt x="188" y="557"/>
                  </a:lnTo>
                  <a:lnTo>
                    <a:pt x="196" y="558"/>
                  </a:lnTo>
                  <a:lnTo>
                    <a:pt x="203" y="559"/>
                  </a:lnTo>
                  <a:lnTo>
                    <a:pt x="210" y="559"/>
                  </a:lnTo>
                  <a:lnTo>
                    <a:pt x="216" y="557"/>
                  </a:lnTo>
                  <a:lnTo>
                    <a:pt x="221" y="556"/>
                  </a:lnTo>
                  <a:lnTo>
                    <a:pt x="227" y="556"/>
                  </a:lnTo>
                  <a:lnTo>
                    <a:pt x="233" y="557"/>
                  </a:lnTo>
                  <a:lnTo>
                    <a:pt x="240" y="563"/>
                  </a:lnTo>
                  <a:lnTo>
                    <a:pt x="247" y="572"/>
                  </a:lnTo>
                  <a:lnTo>
                    <a:pt x="255" y="586"/>
                  </a:lnTo>
                  <a:lnTo>
                    <a:pt x="258" y="594"/>
                  </a:lnTo>
                  <a:lnTo>
                    <a:pt x="257" y="596"/>
                  </a:lnTo>
                  <a:lnTo>
                    <a:pt x="255" y="597"/>
                  </a:lnTo>
                  <a:lnTo>
                    <a:pt x="250" y="596"/>
                  </a:lnTo>
                  <a:lnTo>
                    <a:pt x="246" y="596"/>
                  </a:lnTo>
                  <a:lnTo>
                    <a:pt x="242" y="600"/>
                  </a:lnTo>
                  <a:lnTo>
                    <a:pt x="241" y="607"/>
                  </a:lnTo>
                  <a:lnTo>
                    <a:pt x="239" y="620"/>
                  </a:lnTo>
                  <a:lnTo>
                    <a:pt x="232" y="625"/>
                  </a:lnTo>
                  <a:lnTo>
                    <a:pt x="226" y="627"/>
                  </a:lnTo>
                  <a:lnTo>
                    <a:pt x="223" y="637"/>
                  </a:lnTo>
                  <a:lnTo>
                    <a:pt x="221" y="642"/>
                  </a:lnTo>
                  <a:lnTo>
                    <a:pt x="220" y="647"/>
                  </a:lnTo>
                  <a:lnTo>
                    <a:pt x="217" y="650"/>
                  </a:lnTo>
                  <a:lnTo>
                    <a:pt x="213" y="652"/>
                  </a:lnTo>
                  <a:lnTo>
                    <a:pt x="209" y="653"/>
                  </a:lnTo>
                  <a:lnTo>
                    <a:pt x="202" y="652"/>
                  </a:lnTo>
                  <a:lnTo>
                    <a:pt x="195" y="652"/>
                  </a:lnTo>
                  <a:lnTo>
                    <a:pt x="187" y="650"/>
                  </a:lnTo>
                  <a:lnTo>
                    <a:pt x="189" y="660"/>
                  </a:lnTo>
                  <a:lnTo>
                    <a:pt x="187" y="679"/>
                  </a:lnTo>
                  <a:lnTo>
                    <a:pt x="182" y="700"/>
                  </a:lnTo>
                  <a:lnTo>
                    <a:pt x="175" y="711"/>
                  </a:lnTo>
                  <a:lnTo>
                    <a:pt x="167" y="716"/>
                  </a:lnTo>
                  <a:lnTo>
                    <a:pt x="160" y="724"/>
                  </a:lnTo>
                  <a:lnTo>
                    <a:pt x="160" y="731"/>
                  </a:lnTo>
                  <a:lnTo>
                    <a:pt x="173" y="734"/>
                  </a:lnTo>
                  <a:lnTo>
                    <a:pt x="115" y="731"/>
                  </a:lnTo>
                  <a:lnTo>
                    <a:pt x="115" y="723"/>
                  </a:lnTo>
                  <a:lnTo>
                    <a:pt x="119" y="715"/>
                  </a:lnTo>
                  <a:lnTo>
                    <a:pt x="122" y="709"/>
                  </a:lnTo>
                  <a:lnTo>
                    <a:pt x="125" y="706"/>
                  </a:lnTo>
                  <a:lnTo>
                    <a:pt x="122" y="706"/>
                  </a:lnTo>
                  <a:lnTo>
                    <a:pt x="117" y="705"/>
                  </a:lnTo>
                  <a:lnTo>
                    <a:pt x="110" y="702"/>
                  </a:lnTo>
                  <a:lnTo>
                    <a:pt x="106" y="699"/>
                  </a:lnTo>
                  <a:lnTo>
                    <a:pt x="106" y="691"/>
                  </a:lnTo>
                  <a:lnTo>
                    <a:pt x="102" y="679"/>
                  </a:lnTo>
                  <a:lnTo>
                    <a:pt x="96" y="670"/>
                  </a:lnTo>
                  <a:lnTo>
                    <a:pt x="94" y="667"/>
                  </a:lnTo>
                  <a:lnTo>
                    <a:pt x="95" y="662"/>
                  </a:lnTo>
                  <a:lnTo>
                    <a:pt x="96" y="653"/>
                  </a:lnTo>
                  <a:lnTo>
                    <a:pt x="94" y="645"/>
                  </a:lnTo>
                  <a:lnTo>
                    <a:pt x="85" y="642"/>
                  </a:lnTo>
                  <a:lnTo>
                    <a:pt x="75" y="643"/>
                  </a:lnTo>
                  <a:lnTo>
                    <a:pt x="68" y="640"/>
                  </a:lnTo>
                  <a:lnTo>
                    <a:pt x="61" y="635"/>
                  </a:lnTo>
                  <a:lnTo>
                    <a:pt x="53" y="632"/>
                  </a:lnTo>
                  <a:lnTo>
                    <a:pt x="46" y="626"/>
                  </a:lnTo>
                  <a:lnTo>
                    <a:pt x="42" y="616"/>
                  </a:lnTo>
                  <a:lnTo>
                    <a:pt x="41" y="604"/>
                  </a:lnTo>
                  <a:lnTo>
                    <a:pt x="43" y="593"/>
                  </a:lnTo>
                  <a:lnTo>
                    <a:pt x="44" y="584"/>
                  </a:lnTo>
                  <a:lnTo>
                    <a:pt x="39" y="574"/>
                  </a:lnTo>
                  <a:lnTo>
                    <a:pt x="36" y="566"/>
                  </a:lnTo>
                  <a:lnTo>
                    <a:pt x="36" y="561"/>
                  </a:lnTo>
                  <a:lnTo>
                    <a:pt x="38" y="555"/>
                  </a:lnTo>
                  <a:lnTo>
                    <a:pt x="38" y="549"/>
                  </a:lnTo>
                  <a:lnTo>
                    <a:pt x="37" y="544"/>
                  </a:lnTo>
                  <a:lnTo>
                    <a:pt x="36" y="540"/>
                  </a:lnTo>
                  <a:lnTo>
                    <a:pt x="31" y="534"/>
                  </a:lnTo>
                  <a:lnTo>
                    <a:pt x="26" y="528"/>
                  </a:lnTo>
                  <a:lnTo>
                    <a:pt x="22" y="521"/>
                  </a:lnTo>
                  <a:lnTo>
                    <a:pt x="23" y="513"/>
                  </a:lnTo>
                  <a:lnTo>
                    <a:pt x="27" y="505"/>
                  </a:lnTo>
                  <a:lnTo>
                    <a:pt x="27" y="496"/>
                  </a:lnTo>
                  <a:lnTo>
                    <a:pt x="24" y="489"/>
                  </a:lnTo>
                  <a:lnTo>
                    <a:pt x="23" y="487"/>
                  </a:lnTo>
                  <a:lnTo>
                    <a:pt x="11" y="487"/>
                  </a:lnTo>
                  <a:lnTo>
                    <a:pt x="11" y="482"/>
                  </a:lnTo>
                  <a:lnTo>
                    <a:pt x="11" y="472"/>
                  </a:lnTo>
                  <a:lnTo>
                    <a:pt x="9" y="460"/>
                  </a:lnTo>
                  <a:lnTo>
                    <a:pt x="7" y="451"/>
                  </a:lnTo>
                  <a:lnTo>
                    <a:pt x="7" y="441"/>
                  </a:lnTo>
                  <a:lnTo>
                    <a:pt x="12" y="425"/>
                  </a:lnTo>
                  <a:lnTo>
                    <a:pt x="16" y="412"/>
                  </a:lnTo>
                  <a:lnTo>
                    <a:pt x="19" y="406"/>
                  </a:lnTo>
                  <a:lnTo>
                    <a:pt x="20" y="404"/>
                  </a:lnTo>
                  <a:lnTo>
                    <a:pt x="22" y="397"/>
                  </a:lnTo>
                  <a:lnTo>
                    <a:pt x="22" y="392"/>
                  </a:lnTo>
                  <a:lnTo>
                    <a:pt x="16" y="391"/>
                  </a:lnTo>
                  <a:lnTo>
                    <a:pt x="11" y="390"/>
                  </a:lnTo>
                  <a:lnTo>
                    <a:pt x="12" y="383"/>
                  </a:lnTo>
                  <a:lnTo>
                    <a:pt x="17" y="376"/>
                  </a:lnTo>
                  <a:lnTo>
                    <a:pt x="26" y="369"/>
                  </a:lnTo>
                  <a:lnTo>
                    <a:pt x="23" y="362"/>
                  </a:lnTo>
                  <a:lnTo>
                    <a:pt x="21" y="352"/>
                  </a:lnTo>
                  <a:lnTo>
                    <a:pt x="23" y="345"/>
                  </a:lnTo>
                  <a:lnTo>
                    <a:pt x="34" y="346"/>
                  </a:lnTo>
                  <a:lnTo>
                    <a:pt x="34" y="331"/>
                  </a:lnTo>
                  <a:lnTo>
                    <a:pt x="44" y="327"/>
                  </a:lnTo>
                  <a:lnTo>
                    <a:pt x="51" y="320"/>
                  </a:lnTo>
                  <a:lnTo>
                    <a:pt x="53" y="311"/>
                  </a:lnTo>
                  <a:lnTo>
                    <a:pt x="46" y="301"/>
                  </a:lnTo>
                  <a:lnTo>
                    <a:pt x="37" y="291"/>
                  </a:lnTo>
                  <a:lnTo>
                    <a:pt x="31" y="278"/>
                  </a:lnTo>
                  <a:lnTo>
                    <a:pt x="31" y="264"/>
                  </a:lnTo>
                  <a:lnTo>
                    <a:pt x="36" y="253"/>
                  </a:lnTo>
                  <a:lnTo>
                    <a:pt x="32" y="233"/>
                  </a:lnTo>
                  <a:lnTo>
                    <a:pt x="35" y="222"/>
                  </a:lnTo>
                  <a:lnTo>
                    <a:pt x="39" y="216"/>
                  </a:lnTo>
                  <a:lnTo>
                    <a:pt x="44" y="209"/>
                  </a:lnTo>
                  <a:lnTo>
                    <a:pt x="47" y="186"/>
                  </a:lnTo>
                  <a:lnTo>
                    <a:pt x="52" y="173"/>
                  </a:lnTo>
                  <a:lnTo>
                    <a:pt x="57" y="168"/>
                  </a:lnTo>
                  <a:lnTo>
                    <a:pt x="61" y="164"/>
                  </a:lnTo>
                  <a:lnTo>
                    <a:pt x="64" y="158"/>
                  </a:lnTo>
                  <a:lnTo>
                    <a:pt x="62" y="148"/>
                  </a:lnTo>
                  <a:lnTo>
                    <a:pt x="61" y="138"/>
                  </a:lnTo>
                  <a:lnTo>
                    <a:pt x="60" y="129"/>
                  </a:lnTo>
                  <a:lnTo>
                    <a:pt x="61" y="122"/>
                  </a:lnTo>
                  <a:lnTo>
                    <a:pt x="66" y="116"/>
                  </a:lnTo>
                  <a:lnTo>
                    <a:pt x="69" y="111"/>
                  </a:lnTo>
                  <a:lnTo>
                    <a:pt x="70" y="110"/>
                  </a:lnTo>
                  <a:lnTo>
                    <a:pt x="72" y="108"/>
                  </a:lnTo>
                  <a:lnTo>
                    <a:pt x="73" y="102"/>
                  </a:lnTo>
                  <a:lnTo>
                    <a:pt x="74" y="94"/>
                  </a:lnTo>
                  <a:lnTo>
                    <a:pt x="73" y="85"/>
                  </a:lnTo>
                  <a:lnTo>
                    <a:pt x="77" y="71"/>
                  </a:lnTo>
                  <a:lnTo>
                    <a:pt x="83" y="65"/>
                  </a:lnTo>
                  <a:lnTo>
                    <a:pt x="89" y="63"/>
                  </a:lnTo>
                  <a:lnTo>
                    <a:pt x="92" y="61"/>
                  </a:lnTo>
                  <a:lnTo>
                    <a:pt x="94" y="57"/>
                  </a:lnTo>
                  <a:lnTo>
                    <a:pt x="92" y="56"/>
                  </a:lnTo>
                  <a:lnTo>
                    <a:pt x="89" y="55"/>
                  </a:lnTo>
                  <a:lnTo>
                    <a:pt x="83" y="55"/>
                  </a:lnTo>
                  <a:lnTo>
                    <a:pt x="77" y="58"/>
                  </a:lnTo>
                  <a:lnTo>
                    <a:pt x="70" y="67"/>
                  </a:lnTo>
                  <a:lnTo>
                    <a:pt x="65" y="77"/>
                  </a:lnTo>
                  <a:lnTo>
                    <a:pt x="62" y="80"/>
                  </a:lnTo>
                  <a:lnTo>
                    <a:pt x="60" y="99"/>
                  </a:lnTo>
                  <a:lnTo>
                    <a:pt x="58" y="100"/>
                  </a:lnTo>
                  <a:lnTo>
                    <a:pt x="53" y="106"/>
                  </a:lnTo>
                  <a:lnTo>
                    <a:pt x="49" y="116"/>
                  </a:lnTo>
                  <a:lnTo>
                    <a:pt x="46" y="134"/>
                  </a:lnTo>
                  <a:lnTo>
                    <a:pt x="45" y="146"/>
                  </a:lnTo>
                  <a:lnTo>
                    <a:pt x="45" y="157"/>
                  </a:lnTo>
                  <a:lnTo>
                    <a:pt x="43" y="170"/>
                  </a:lnTo>
                  <a:lnTo>
                    <a:pt x="38" y="180"/>
                  </a:lnTo>
                  <a:lnTo>
                    <a:pt x="34" y="185"/>
                  </a:lnTo>
                  <a:lnTo>
                    <a:pt x="30" y="195"/>
                  </a:lnTo>
                  <a:lnTo>
                    <a:pt x="28" y="206"/>
                  </a:lnTo>
                  <a:lnTo>
                    <a:pt x="27" y="210"/>
                  </a:lnTo>
                  <a:lnTo>
                    <a:pt x="27" y="213"/>
                  </a:lnTo>
                  <a:lnTo>
                    <a:pt x="26" y="216"/>
                  </a:lnTo>
                  <a:lnTo>
                    <a:pt x="24" y="221"/>
                  </a:lnTo>
                  <a:lnTo>
                    <a:pt x="21" y="223"/>
                  </a:lnTo>
                  <a:lnTo>
                    <a:pt x="17" y="226"/>
                  </a:lnTo>
                  <a:lnTo>
                    <a:pt x="16" y="232"/>
                  </a:lnTo>
                  <a:lnTo>
                    <a:pt x="17" y="239"/>
                  </a:lnTo>
                  <a:lnTo>
                    <a:pt x="17" y="243"/>
                  </a:lnTo>
                  <a:lnTo>
                    <a:pt x="16" y="244"/>
                  </a:lnTo>
                  <a:lnTo>
                    <a:pt x="15" y="247"/>
                  </a:lnTo>
                  <a:lnTo>
                    <a:pt x="12" y="251"/>
                  </a:lnTo>
                  <a:lnTo>
                    <a:pt x="7" y="250"/>
                  </a:lnTo>
                  <a:lnTo>
                    <a:pt x="2" y="244"/>
                  </a:lnTo>
                  <a:lnTo>
                    <a:pt x="0" y="233"/>
                  </a:lnTo>
                  <a:lnTo>
                    <a:pt x="0" y="224"/>
                  </a:lnTo>
                  <a:lnTo>
                    <a:pt x="2" y="217"/>
                  </a:lnTo>
                  <a:lnTo>
                    <a:pt x="5" y="210"/>
                  </a:lnTo>
                  <a:lnTo>
                    <a:pt x="5" y="203"/>
                  </a:lnTo>
                  <a:lnTo>
                    <a:pt x="4" y="198"/>
                  </a:lnTo>
                  <a:lnTo>
                    <a:pt x="2" y="195"/>
                  </a:lnTo>
                  <a:lnTo>
                    <a:pt x="12" y="185"/>
                  </a:lnTo>
                  <a:lnTo>
                    <a:pt x="11" y="183"/>
                  </a:lnTo>
                  <a:lnTo>
                    <a:pt x="8" y="177"/>
                  </a:lnTo>
                  <a:lnTo>
                    <a:pt x="7" y="169"/>
                  </a:lnTo>
                  <a:lnTo>
                    <a:pt x="12" y="163"/>
                  </a:lnTo>
                  <a:lnTo>
                    <a:pt x="17" y="157"/>
                  </a:lnTo>
                  <a:lnTo>
                    <a:pt x="21" y="153"/>
                  </a:lnTo>
                  <a:lnTo>
                    <a:pt x="21" y="148"/>
                  </a:lnTo>
                  <a:lnTo>
                    <a:pt x="19" y="145"/>
                  </a:lnTo>
                  <a:lnTo>
                    <a:pt x="19" y="140"/>
                  </a:lnTo>
                  <a:lnTo>
                    <a:pt x="22" y="133"/>
                  </a:lnTo>
                  <a:lnTo>
                    <a:pt x="26" y="129"/>
                  </a:lnTo>
                  <a:lnTo>
                    <a:pt x="28" y="126"/>
                  </a:lnTo>
                  <a:lnTo>
                    <a:pt x="29" y="111"/>
                  </a:lnTo>
                  <a:lnTo>
                    <a:pt x="34" y="92"/>
                  </a:lnTo>
                  <a:lnTo>
                    <a:pt x="42" y="74"/>
                  </a:lnTo>
                  <a:lnTo>
                    <a:pt x="49" y="64"/>
                  </a:lnTo>
                  <a:lnTo>
                    <a:pt x="57" y="57"/>
                  </a:lnTo>
                  <a:lnTo>
                    <a:pt x="62" y="48"/>
                  </a:lnTo>
                  <a:lnTo>
                    <a:pt x="66" y="39"/>
                  </a:lnTo>
                  <a:lnTo>
                    <a:pt x="67" y="31"/>
                  </a:lnTo>
                  <a:lnTo>
                    <a:pt x="80" y="24"/>
                  </a:lnTo>
                  <a:lnTo>
                    <a:pt x="88" y="19"/>
                  </a:lnTo>
                  <a:lnTo>
                    <a:pt x="92" y="16"/>
                  </a:lnTo>
                  <a:lnTo>
                    <a:pt x="94" y="13"/>
                  </a:lnTo>
                  <a:lnTo>
                    <a:pt x="94" y="11"/>
                  </a:lnTo>
                  <a:lnTo>
                    <a:pt x="92" y="9"/>
                  </a:lnTo>
                  <a:lnTo>
                    <a:pt x="92" y="5"/>
                  </a:lnTo>
                  <a:lnTo>
                    <a:pt x="94" y="0"/>
                  </a:lnTo>
                  <a:lnTo>
                    <a:pt x="529" y="29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18" name="Freeform 80"/>
            <p:cNvSpPr>
              <a:spLocks/>
            </p:cNvSpPr>
            <p:nvPr/>
          </p:nvSpPr>
          <p:spPr bwMode="auto">
            <a:xfrm>
              <a:off x="2053" y="2831"/>
              <a:ext cx="239" cy="247"/>
            </a:xfrm>
            <a:custGeom>
              <a:avLst/>
              <a:gdLst>
                <a:gd name="T0" fmla="*/ 3 w 477"/>
                <a:gd name="T1" fmla="*/ 1 h 494"/>
                <a:gd name="T2" fmla="*/ 4 w 477"/>
                <a:gd name="T3" fmla="*/ 1 h 494"/>
                <a:gd name="T4" fmla="*/ 5 w 477"/>
                <a:gd name="T5" fmla="*/ 2 h 494"/>
                <a:gd name="T6" fmla="*/ 5 w 477"/>
                <a:gd name="T7" fmla="*/ 3 h 494"/>
                <a:gd name="T8" fmla="*/ 4 w 477"/>
                <a:gd name="T9" fmla="*/ 4 h 494"/>
                <a:gd name="T10" fmla="*/ 5 w 477"/>
                <a:gd name="T11" fmla="*/ 5 h 494"/>
                <a:gd name="T12" fmla="*/ 4 w 477"/>
                <a:gd name="T13" fmla="*/ 5 h 494"/>
                <a:gd name="T14" fmla="*/ 4 w 477"/>
                <a:gd name="T15" fmla="*/ 6 h 494"/>
                <a:gd name="T16" fmla="*/ 4 w 477"/>
                <a:gd name="T17" fmla="*/ 6 h 494"/>
                <a:gd name="T18" fmla="*/ 4 w 477"/>
                <a:gd name="T19" fmla="*/ 7 h 494"/>
                <a:gd name="T20" fmla="*/ 4 w 477"/>
                <a:gd name="T21" fmla="*/ 8 h 494"/>
                <a:gd name="T22" fmla="*/ 5 w 477"/>
                <a:gd name="T23" fmla="*/ 9 h 494"/>
                <a:gd name="T24" fmla="*/ 5 w 477"/>
                <a:gd name="T25" fmla="*/ 10 h 494"/>
                <a:gd name="T26" fmla="*/ 6 w 477"/>
                <a:gd name="T27" fmla="*/ 10 h 494"/>
                <a:gd name="T28" fmla="*/ 6 w 477"/>
                <a:gd name="T29" fmla="*/ 10 h 494"/>
                <a:gd name="T30" fmla="*/ 7 w 477"/>
                <a:gd name="T31" fmla="*/ 10 h 494"/>
                <a:gd name="T32" fmla="*/ 8 w 477"/>
                <a:gd name="T33" fmla="*/ 11 h 494"/>
                <a:gd name="T34" fmla="*/ 8 w 477"/>
                <a:gd name="T35" fmla="*/ 12 h 494"/>
                <a:gd name="T36" fmla="*/ 9 w 477"/>
                <a:gd name="T37" fmla="*/ 11 h 494"/>
                <a:gd name="T38" fmla="*/ 9 w 477"/>
                <a:gd name="T39" fmla="*/ 10 h 494"/>
                <a:gd name="T40" fmla="*/ 10 w 477"/>
                <a:gd name="T41" fmla="*/ 10 h 494"/>
                <a:gd name="T42" fmla="*/ 11 w 477"/>
                <a:gd name="T43" fmla="*/ 10 h 494"/>
                <a:gd name="T44" fmla="*/ 12 w 477"/>
                <a:gd name="T45" fmla="*/ 9 h 494"/>
                <a:gd name="T46" fmla="*/ 13 w 477"/>
                <a:gd name="T47" fmla="*/ 9 h 494"/>
                <a:gd name="T48" fmla="*/ 13 w 477"/>
                <a:gd name="T49" fmla="*/ 10 h 494"/>
                <a:gd name="T50" fmla="*/ 12 w 477"/>
                <a:gd name="T51" fmla="*/ 10 h 494"/>
                <a:gd name="T52" fmla="*/ 12 w 477"/>
                <a:gd name="T53" fmla="*/ 11 h 494"/>
                <a:gd name="T54" fmla="*/ 12 w 477"/>
                <a:gd name="T55" fmla="*/ 12 h 494"/>
                <a:gd name="T56" fmla="*/ 12 w 477"/>
                <a:gd name="T57" fmla="*/ 13 h 494"/>
                <a:gd name="T58" fmla="*/ 12 w 477"/>
                <a:gd name="T59" fmla="*/ 13 h 494"/>
                <a:gd name="T60" fmla="*/ 13 w 477"/>
                <a:gd name="T61" fmla="*/ 12 h 494"/>
                <a:gd name="T62" fmla="*/ 12 w 477"/>
                <a:gd name="T63" fmla="*/ 12 h 494"/>
                <a:gd name="T64" fmla="*/ 13 w 477"/>
                <a:gd name="T65" fmla="*/ 10 h 494"/>
                <a:gd name="T66" fmla="*/ 14 w 477"/>
                <a:gd name="T67" fmla="*/ 10 h 494"/>
                <a:gd name="T68" fmla="*/ 14 w 477"/>
                <a:gd name="T69" fmla="*/ 11 h 494"/>
                <a:gd name="T70" fmla="*/ 15 w 477"/>
                <a:gd name="T71" fmla="*/ 12 h 494"/>
                <a:gd name="T72" fmla="*/ 15 w 477"/>
                <a:gd name="T73" fmla="*/ 13 h 494"/>
                <a:gd name="T74" fmla="*/ 8 w 477"/>
                <a:gd name="T75" fmla="*/ 15 h 494"/>
                <a:gd name="T76" fmla="*/ 8 w 477"/>
                <a:gd name="T77" fmla="*/ 15 h 494"/>
                <a:gd name="T78" fmla="*/ 8 w 477"/>
                <a:gd name="T79" fmla="*/ 14 h 494"/>
                <a:gd name="T80" fmla="*/ 7 w 477"/>
                <a:gd name="T81" fmla="*/ 13 h 494"/>
                <a:gd name="T82" fmla="*/ 7 w 477"/>
                <a:gd name="T83" fmla="*/ 12 h 494"/>
                <a:gd name="T84" fmla="*/ 7 w 477"/>
                <a:gd name="T85" fmla="*/ 12 h 494"/>
                <a:gd name="T86" fmla="*/ 7 w 477"/>
                <a:gd name="T87" fmla="*/ 11 h 494"/>
                <a:gd name="T88" fmla="*/ 6 w 477"/>
                <a:gd name="T89" fmla="*/ 11 h 494"/>
                <a:gd name="T90" fmla="*/ 5 w 477"/>
                <a:gd name="T91" fmla="*/ 11 h 494"/>
                <a:gd name="T92" fmla="*/ 5 w 477"/>
                <a:gd name="T93" fmla="*/ 10 h 494"/>
                <a:gd name="T94" fmla="*/ 4 w 477"/>
                <a:gd name="T95" fmla="*/ 10 h 494"/>
                <a:gd name="T96" fmla="*/ 4 w 477"/>
                <a:gd name="T97" fmla="*/ 10 h 494"/>
                <a:gd name="T98" fmla="*/ 4 w 477"/>
                <a:gd name="T99" fmla="*/ 8 h 494"/>
                <a:gd name="T100" fmla="*/ 3 w 477"/>
                <a:gd name="T101" fmla="*/ 7 h 494"/>
                <a:gd name="T102" fmla="*/ 3 w 477"/>
                <a:gd name="T103" fmla="*/ 6 h 494"/>
                <a:gd name="T104" fmla="*/ 3 w 477"/>
                <a:gd name="T105" fmla="*/ 6 h 494"/>
                <a:gd name="T106" fmla="*/ 2 w 477"/>
                <a:gd name="T107" fmla="*/ 5 h 494"/>
                <a:gd name="T108" fmla="*/ 2 w 477"/>
                <a:gd name="T109" fmla="*/ 4 h 494"/>
                <a:gd name="T110" fmla="*/ 2 w 477"/>
                <a:gd name="T111" fmla="*/ 3 h 494"/>
                <a:gd name="T112" fmla="*/ 1 w 477"/>
                <a:gd name="T113" fmla="*/ 2 h 494"/>
                <a:gd name="T114" fmla="*/ 1 w 477"/>
                <a:gd name="T115" fmla="*/ 1 h 494"/>
                <a:gd name="T116" fmla="*/ 2 w 477"/>
                <a:gd name="T117" fmla="*/ 1 h 4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7"/>
                <a:gd name="T178" fmla="*/ 0 h 494"/>
                <a:gd name="T179" fmla="*/ 477 w 477"/>
                <a:gd name="T180" fmla="*/ 494 h 4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7" h="494">
                  <a:moveTo>
                    <a:pt x="58" y="3"/>
                  </a:moveTo>
                  <a:lnTo>
                    <a:pt x="74" y="7"/>
                  </a:lnTo>
                  <a:lnTo>
                    <a:pt x="82" y="12"/>
                  </a:lnTo>
                  <a:lnTo>
                    <a:pt x="88" y="17"/>
                  </a:lnTo>
                  <a:lnTo>
                    <a:pt x="91" y="22"/>
                  </a:lnTo>
                  <a:lnTo>
                    <a:pt x="101" y="23"/>
                  </a:lnTo>
                  <a:lnTo>
                    <a:pt x="109" y="24"/>
                  </a:lnTo>
                  <a:lnTo>
                    <a:pt x="117" y="28"/>
                  </a:lnTo>
                  <a:lnTo>
                    <a:pt x="124" y="31"/>
                  </a:lnTo>
                  <a:lnTo>
                    <a:pt x="128" y="36"/>
                  </a:lnTo>
                  <a:lnTo>
                    <a:pt x="132" y="40"/>
                  </a:lnTo>
                  <a:lnTo>
                    <a:pt x="133" y="45"/>
                  </a:lnTo>
                  <a:lnTo>
                    <a:pt x="132" y="51"/>
                  </a:lnTo>
                  <a:lnTo>
                    <a:pt x="142" y="55"/>
                  </a:lnTo>
                  <a:lnTo>
                    <a:pt x="144" y="62"/>
                  </a:lnTo>
                  <a:lnTo>
                    <a:pt x="142" y="70"/>
                  </a:lnTo>
                  <a:lnTo>
                    <a:pt x="136" y="76"/>
                  </a:lnTo>
                  <a:lnTo>
                    <a:pt x="131" y="82"/>
                  </a:lnTo>
                  <a:lnTo>
                    <a:pt x="125" y="91"/>
                  </a:lnTo>
                  <a:lnTo>
                    <a:pt x="124" y="101"/>
                  </a:lnTo>
                  <a:lnTo>
                    <a:pt x="127" y="109"/>
                  </a:lnTo>
                  <a:lnTo>
                    <a:pt x="126" y="115"/>
                  </a:lnTo>
                  <a:lnTo>
                    <a:pt x="129" y="122"/>
                  </a:lnTo>
                  <a:lnTo>
                    <a:pt x="133" y="130"/>
                  </a:lnTo>
                  <a:lnTo>
                    <a:pt x="135" y="142"/>
                  </a:lnTo>
                  <a:lnTo>
                    <a:pt x="132" y="152"/>
                  </a:lnTo>
                  <a:lnTo>
                    <a:pt x="125" y="158"/>
                  </a:lnTo>
                  <a:lnTo>
                    <a:pt x="117" y="160"/>
                  </a:lnTo>
                  <a:lnTo>
                    <a:pt x="113" y="160"/>
                  </a:lnTo>
                  <a:lnTo>
                    <a:pt x="113" y="161"/>
                  </a:lnTo>
                  <a:lnTo>
                    <a:pt x="112" y="164"/>
                  </a:lnTo>
                  <a:lnTo>
                    <a:pt x="111" y="166"/>
                  </a:lnTo>
                  <a:lnTo>
                    <a:pt x="108" y="167"/>
                  </a:lnTo>
                  <a:lnTo>
                    <a:pt x="111" y="172"/>
                  </a:lnTo>
                  <a:lnTo>
                    <a:pt x="113" y="179"/>
                  </a:lnTo>
                  <a:lnTo>
                    <a:pt x="115" y="186"/>
                  </a:lnTo>
                  <a:lnTo>
                    <a:pt x="115" y="188"/>
                  </a:lnTo>
                  <a:lnTo>
                    <a:pt x="118" y="197"/>
                  </a:lnTo>
                  <a:lnTo>
                    <a:pt x="119" y="204"/>
                  </a:lnTo>
                  <a:lnTo>
                    <a:pt x="118" y="209"/>
                  </a:lnTo>
                  <a:lnTo>
                    <a:pt x="110" y="210"/>
                  </a:lnTo>
                  <a:lnTo>
                    <a:pt x="117" y="224"/>
                  </a:lnTo>
                  <a:lnTo>
                    <a:pt x="119" y="235"/>
                  </a:lnTo>
                  <a:lnTo>
                    <a:pt x="120" y="245"/>
                  </a:lnTo>
                  <a:lnTo>
                    <a:pt x="121" y="255"/>
                  </a:lnTo>
                  <a:lnTo>
                    <a:pt x="131" y="260"/>
                  </a:lnTo>
                  <a:lnTo>
                    <a:pt x="134" y="273"/>
                  </a:lnTo>
                  <a:lnTo>
                    <a:pt x="134" y="287"/>
                  </a:lnTo>
                  <a:lnTo>
                    <a:pt x="134" y="296"/>
                  </a:lnTo>
                  <a:lnTo>
                    <a:pt x="135" y="298"/>
                  </a:lnTo>
                  <a:lnTo>
                    <a:pt x="140" y="300"/>
                  </a:lnTo>
                  <a:lnTo>
                    <a:pt x="146" y="300"/>
                  </a:lnTo>
                  <a:lnTo>
                    <a:pt x="153" y="300"/>
                  </a:lnTo>
                  <a:lnTo>
                    <a:pt x="159" y="300"/>
                  </a:lnTo>
                  <a:lnTo>
                    <a:pt x="166" y="298"/>
                  </a:lnTo>
                  <a:lnTo>
                    <a:pt x="172" y="297"/>
                  </a:lnTo>
                  <a:lnTo>
                    <a:pt x="176" y="296"/>
                  </a:lnTo>
                  <a:lnTo>
                    <a:pt x="179" y="295"/>
                  </a:lnTo>
                  <a:lnTo>
                    <a:pt x="182" y="295"/>
                  </a:lnTo>
                  <a:lnTo>
                    <a:pt x="188" y="294"/>
                  </a:lnTo>
                  <a:lnTo>
                    <a:pt x="194" y="295"/>
                  </a:lnTo>
                  <a:lnTo>
                    <a:pt x="200" y="296"/>
                  </a:lnTo>
                  <a:lnTo>
                    <a:pt x="204" y="298"/>
                  </a:lnTo>
                  <a:lnTo>
                    <a:pt x="209" y="302"/>
                  </a:lnTo>
                  <a:lnTo>
                    <a:pt x="212" y="308"/>
                  </a:lnTo>
                  <a:lnTo>
                    <a:pt x="222" y="311"/>
                  </a:lnTo>
                  <a:lnTo>
                    <a:pt x="227" y="316"/>
                  </a:lnTo>
                  <a:lnTo>
                    <a:pt x="230" y="323"/>
                  </a:lnTo>
                  <a:lnTo>
                    <a:pt x="231" y="333"/>
                  </a:lnTo>
                  <a:lnTo>
                    <a:pt x="233" y="351"/>
                  </a:lnTo>
                  <a:lnTo>
                    <a:pt x="238" y="371"/>
                  </a:lnTo>
                  <a:lnTo>
                    <a:pt x="244" y="377"/>
                  </a:lnTo>
                  <a:lnTo>
                    <a:pt x="250" y="355"/>
                  </a:lnTo>
                  <a:lnTo>
                    <a:pt x="252" y="342"/>
                  </a:lnTo>
                  <a:lnTo>
                    <a:pt x="255" y="333"/>
                  </a:lnTo>
                  <a:lnTo>
                    <a:pt x="260" y="326"/>
                  </a:lnTo>
                  <a:lnTo>
                    <a:pt x="265" y="321"/>
                  </a:lnTo>
                  <a:lnTo>
                    <a:pt x="270" y="319"/>
                  </a:lnTo>
                  <a:lnTo>
                    <a:pt x="272" y="315"/>
                  </a:lnTo>
                  <a:lnTo>
                    <a:pt x="272" y="309"/>
                  </a:lnTo>
                  <a:lnTo>
                    <a:pt x="271" y="303"/>
                  </a:lnTo>
                  <a:lnTo>
                    <a:pt x="274" y="300"/>
                  </a:lnTo>
                  <a:lnTo>
                    <a:pt x="280" y="296"/>
                  </a:lnTo>
                  <a:lnTo>
                    <a:pt x="290" y="294"/>
                  </a:lnTo>
                  <a:lnTo>
                    <a:pt x="301" y="291"/>
                  </a:lnTo>
                  <a:lnTo>
                    <a:pt x="314" y="289"/>
                  </a:lnTo>
                  <a:lnTo>
                    <a:pt x="324" y="288"/>
                  </a:lnTo>
                  <a:lnTo>
                    <a:pt x="333" y="289"/>
                  </a:lnTo>
                  <a:lnTo>
                    <a:pt x="339" y="290"/>
                  </a:lnTo>
                  <a:lnTo>
                    <a:pt x="345" y="283"/>
                  </a:lnTo>
                  <a:lnTo>
                    <a:pt x="351" y="280"/>
                  </a:lnTo>
                  <a:lnTo>
                    <a:pt x="359" y="281"/>
                  </a:lnTo>
                  <a:lnTo>
                    <a:pt x="369" y="286"/>
                  </a:lnTo>
                  <a:lnTo>
                    <a:pt x="378" y="286"/>
                  </a:lnTo>
                  <a:lnTo>
                    <a:pt x="384" y="285"/>
                  </a:lnTo>
                  <a:lnTo>
                    <a:pt x="388" y="282"/>
                  </a:lnTo>
                  <a:lnTo>
                    <a:pt x="392" y="280"/>
                  </a:lnTo>
                  <a:lnTo>
                    <a:pt x="397" y="280"/>
                  </a:lnTo>
                  <a:lnTo>
                    <a:pt x="399" y="283"/>
                  </a:lnTo>
                  <a:lnTo>
                    <a:pt x="398" y="289"/>
                  </a:lnTo>
                  <a:lnTo>
                    <a:pt x="389" y="294"/>
                  </a:lnTo>
                  <a:lnTo>
                    <a:pt x="378" y="298"/>
                  </a:lnTo>
                  <a:lnTo>
                    <a:pt x="374" y="304"/>
                  </a:lnTo>
                  <a:lnTo>
                    <a:pt x="373" y="311"/>
                  </a:lnTo>
                  <a:lnTo>
                    <a:pt x="374" y="318"/>
                  </a:lnTo>
                  <a:lnTo>
                    <a:pt x="376" y="324"/>
                  </a:lnTo>
                  <a:lnTo>
                    <a:pt x="380" y="331"/>
                  </a:lnTo>
                  <a:lnTo>
                    <a:pt x="382" y="338"/>
                  </a:lnTo>
                  <a:lnTo>
                    <a:pt x="378" y="344"/>
                  </a:lnTo>
                  <a:lnTo>
                    <a:pt x="373" y="353"/>
                  </a:lnTo>
                  <a:lnTo>
                    <a:pt x="367" y="359"/>
                  </a:lnTo>
                  <a:lnTo>
                    <a:pt x="362" y="365"/>
                  </a:lnTo>
                  <a:lnTo>
                    <a:pt x="358" y="371"/>
                  </a:lnTo>
                  <a:lnTo>
                    <a:pt x="353" y="379"/>
                  </a:lnTo>
                  <a:lnTo>
                    <a:pt x="351" y="388"/>
                  </a:lnTo>
                  <a:lnTo>
                    <a:pt x="354" y="396"/>
                  </a:lnTo>
                  <a:lnTo>
                    <a:pt x="363" y="403"/>
                  </a:lnTo>
                  <a:lnTo>
                    <a:pt x="373" y="407"/>
                  </a:lnTo>
                  <a:lnTo>
                    <a:pt x="377" y="407"/>
                  </a:lnTo>
                  <a:lnTo>
                    <a:pt x="381" y="404"/>
                  </a:lnTo>
                  <a:lnTo>
                    <a:pt x="388" y="399"/>
                  </a:lnTo>
                  <a:lnTo>
                    <a:pt x="393" y="391"/>
                  </a:lnTo>
                  <a:lnTo>
                    <a:pt x="395" y="384"/>
                  </a:lnTo>
                  <a:lnTo>
                    <a:pt x="393" y="378"/>
                  </a:lnTo>
                  <a:lnTo>
                    <a:pt x="392" y="376"/>
                  </a:lnTo>
                  <a:lnTo>
                    <a:pt x="389" y="373"/>
                  </a:lnTo>
                  <a:lnTo>
                    <a:pt x="384" y="369"/>
                  </a:lnTo>
                  <a:lnTo>
                    <a:pt x="384" y="361"/>
                  </a:lnTo>
                  <a:lnTo>
                    <a:pt x="396" y="351"/>
                  </a:lnTo>
                  <a:lnTo>
                    <a:pt x="408" y="339"/>
                  </a:lnTo>
                  <a:lnTo>
                    <a:pt x="412" y="324"/>
                  </a:lnTo>
                  <a:lnTo>
                    <a:pt x="411" y="310"/>
                  </a:lnTo>
                  <a:lnTo>
                    <a:pt x="408" y="304"/>
                  </a:lnTo>
                  <a:lnTo>
                    <a:pt x="422" y="298"/>
                  </a:lnTo>
                  <a:lnTo>
                    <a:pt x="430" y="297"/>
                  </a:lnTo>
                  <a:lnTo>
                    <a:pt x="436" y="303"/>
                  </a:lnTo>
                  <a:lnTo>
                    <a:pt x="438" y="316"/>
                  </a:lnTo>
                  <a:lnTo>
                    <a:pt x="439" y="331"/>
                  </a:lnTo>
                  <a:lnTo>
                    <a:pt x="441" y="341"/>
                  </a:lnTo>
                  <a:lnTo>
                    <a:pt x="439" y="349"/>
                  </a:lnTo>
                  <a:lnTo>
                    <a:pt x="435" y="355"/>
                  </a:lnTo>
                  <a:lnTo>
                    <a:pt x="439" y="366"/>
                  </a:lnTo>
                  <a:lnTo>
                    <a:pt x="446" y="372"/>
                  </a:lnTo>
                  <a:lnTo>
                    <a:pt x="453" y="374"/>
                  </a:lnTo>
                  <a:lnTo>
                    <a:pt x="460" y="376"/>
                  </a:lnTo>
                  <a:lnTo>
                    <a:pt x="467" y="379"/>
                  </a:lnTo>
                  <a:lnTo>
                    <a:pt x="473" y="386"/>
                  </a:lnTo>
                  <a:lnTo>
                    <a:pt x="476" y="394"/>
                  </a:lnTo>
                  <a:lnTo>
                    <a:pt x="477" y="397"/>
                  </a:lnTo>
                  <a:lnTo>
                    <a:pt x="225" y="494"/>
                  </a:lnTo>
                  <a:lnTo>
                    <a:pt x="229" y="474"/>
                  </a:lnTo>
                  <a:lnTo>
                    <a:pt x="232" y="461"/>
                  </a:lnTo>
                  <a:lnTo>
                    <a:pt x="236" y="454"/>
                  </a:lnTo>
                  <a:lnTo>
                    <a:pt x="237" y="453"/>
                  </a:lnTo>
                  <a:lnTo>
                    <a:pt x="236" y="453"/>
                  </a:lnTo>
                  <a:lnTo>
                    <a:pt x="232" y="450"/>
                  </a:lnTo>
                  <a:lnTo>
                    <a:pt x="230" y="445"/>
                  </a:lnTo>
                  <a:lnTo>
                    <a:pt x="231" y="433"/>
                  </a:lnTo>
                  <a:lnTo>
                    <a:pt x="230" y="423"/>
                  </a:lnTo>
                  <a:lnTo>
                    <a:pt x="225" y="419"/>
                  </a:lnTo>
                  <a:lnTo>
                    <a:pt x="219" y="416"/>
                  </a:lnTo>
                  <a:lnTo>
                    <a:pt x="219" y="408"/>
                  </a:lnTo>
                  <a:lnTo>
                    <a:pt x="221" y="397"/>
                  </a:lnTo>
                  <a:lnTo>
                    <a:pt x="218" y="389"/>
                  </a:lnTo>
                  <a:lnTo>
                    <a:pt x="215" y="384"/>
                  </a:lnTo>
                  <a:lnTo>
                    <a:pt x="212" y="383"/>
                  </a:lnTo>
                  <a:lnTo>
                    <a:pt x="214" y="380"/>
                  </a:lnTo>
                  <a:lnTo>
                    <a:pt x="215" y="377"/>
                  </a:lnTo>
                  <a:lnTo>
                    <a:pt x="215" y="372"/>
                  </a:lnTo>
                  <a:lnTo>
                    <a:pt x="214" y="369"/>
                  </a:lnTo>
                  <a:lnTo>
                    <a:pt x="208" y="362"/>
                  </a:lnTo>
                  <a:lnTo>
                    <a:pt x="207" y="353"/>
                  </a:lnTo>
                  <a:lnTo>
                    <a:pt x="207" y="346"/>
                  </a:lnTo>
                  <a:lnTo>
                    <a:pt x="207" y="343"/>
                  </a:lnTo>
                  <a:lnTo>
                    <a:pt x="206" y="344"/>
                  </a:lnTo>
                  <a:lnTo>
                    <a:pt x="204" y="346"/>
                  </a:lnTo>
                  <a:lnTo>
                    <a:pt x="202" y="344"/>
                  </a:lnTo>
                  <a:lnTo>
                    <a:pt x="201" y="338"/>
                  </a:lnTo>
                  <a:lnTo>
                    <a:pt x="196" y="323"/>
                  </a:lnTo>
                  <a:lnTo>
                    <a:pt x="189" y="323"/>
                  </a:lnTo>
                  <a:lnTo>
                    <a:pt x="182" y="330"/>
                  </a:lnTo>
                  <a:lnTo>
                    <a:pt x="178" y="339"/>
                  </a:lnTo>
                  <a:lnTo>
                    <a:pt x="162" y="340"/>
                  </a:lnTo>
                  <a:lnTo>
                    <a:pt x="151" y="335"/>
                  </a:lnTo>
                  <a:lnTo>
                    <a:pt x="146" y="328"/>
                  </a:lnTo>
                  <a:lnTo>
                    <a:pt x="144" y="318"/>
                  </a:lnTo>
                  <a:lnTo>
                    <a:pt x="142" y="310"/>
                  </a:lnTo>
                  <a:lnTo>
                    <a:pt x="134" y="306"/>
                  </a:lnTo>
                  <a:lnTo>
                    <a:pt x="125" y="306"/>
                  </a:lnTo>
                  <a:lnTo>
                    <a:pt x="116" y="309"/>
                  </a:lnTo>
                  <a:lnTo>
                    <a:pt x="110" y="310"/>
                  </a:lnTo>
                  <a:lnTo>
                    <a:pt x="110" y="308"/>
                  </a:lnTo>
                  <a:lnTo>
                    <a:pt x="111" y="304"/>
                  </a:lnTo>
                  <a:lnTo>
                    <a:pt x="112" y="302"/>
                  </a:lnTo>
                  <a:lnTo>
                    <a:pt x="109" y="303"/>
                  </a:lnTo>
                  <a:lnTo>
                    <a:pt x="103" y="305"/>
                  </a:lnTo>
                  <a:lnTo>
                    <a:pt x="98" y="302"/>
                  </a:lnTo>
                  <a:lnTo>
                    <a:pt x="103" y="285"/>
                  </a:lnTo>
                  <a:lnTo>
                    <a:pt x="108" y="264"/>
                  </a:lnTo>
                  <a:lnTo>
                    <a:pt x="105" y="250"/>
                  </a:lnTo>
                  <a:lnTo>
                    <a:pt x="98" y="241"/>
                  </a:lnTo>
                  <a:lnTo>
                    <a:pt x="90" y="234"/>
                  </a:lnTo>
                  <a:lnTo>
                    <a:pt x="86" y="219"/>
                  </a:lnTo>
                  <a:lnTo>
                    <a:pt x="83" y="207"/>
                  </a:lnTo>
                  <a:lnTo>
                    <a:pt x="79" y="198"/>
                  </a:lnTo>
                  <a:lnTo>
                    <a:pt x="72" y="191"/>
                  </a:lnTo>
                  <a:lnTo>
                    <a:pt x="68" y="186"/>
                  </a:lnTo>
                  <a:lnTo>
                    <a:pt x="71" y="181"/>
                  </a:lnTo>
                  <a:lnTo>
                    <a:pt x="76" y="175"/>
                  </a:lnTo>
                  <a:lnTo>
                    <a:pt x="80" y="172"/>
                  </a:lnTo>
                  <a:lnTo>
                    <a:pt x="78" y="171"/>
                  </a:lnTo>
                  <a:lnTo>
                    <a:pt x="71" y="166"/>
                  </a:lnTo>
                  <a:lnTo>
                    <a:pt x="65" y="159"/>
                  </a:lnTo>
                  <a:lnTo>
                    <a:pt x="61" y="147"/>
                  </a:lnTo>
                  <a:lnTo>
                    <a:pt x="58" y="142"/>
                  </a:lnTo>
                  <a:lnTo>
                    <a:pt x="51" y="136"/>
                  </a:lnTo>
                  <a:lnTo>
                    <a:pt x="47" y="131"/>
                  </a:lnTo>
                  <a:lnTo>
                    <a:pt x="47" y="127"/>
                  </a:lnTo>
                  <a:lnTo>
                    <a:pt x="52" y="120"/>
                  </a:lnTo>
                  <a:lnTo>
                    <a:pt x="55" y="108"/>
                  </a:lnTo>
                  <a:lnTo>
                    <a:pt x="53" y="95"/>
                  </a:lnTo>
                  <a:lnTo>
                    <a:pt x="48" y="81"/>
                  </a:lnTo>
                  <a:lnTo>
                    <a:pt x="40" y="80"/>
                  </a:lnTo>
                  <a:lnTo>
                    <a:pt x="38" y="73"/>
                  </a:lnTo>
                  <a:lnTo>
                    <a:pt x="38" y="63"/>
                  </a:lnTo>
                  <a:lnTo>
                    <a:pt x="36" y="56"/>
                  </a:lnTo>
                  <a:lnTo>
                    <a:pt x="30" y="51"/>
                  </a:lnTo>
                  <a:lnTo>
                    <a:pt x="26" y="45"/>
                  </a:lnTo>
                  <a:lnTo>
                    <a:pt x="22" y="39"/>
                  </a:lnTo>
                  <a:lnTo>
                    <a:pt x="21" y="37"/>
                  </a:lnTo>
                  <a:lnTo>
                    <a:pt x="6" y="30"/>
                  </a:lnTo>
                  <a:lnTo>
                    <a:pt x="6" y="27"/>
                  </a:lnTo>
                  <a:lnTo>
                    <a:pt x="5" y="17"/>
                  </a:lnTo>
                  <a:lnTo>
                    <a:pt x="3" y="8"/>
                  </a:lnTo>
                  <a:lnTo>
                    <a:pt x="0" y="0"/>
                  </a:lnTo>
                  <a:lnTo>
                    <a:pt x="58"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19" name="Freeform 81"/>
            <p:cNvSpPr>
              <a:spLocks/>
            </p:cNvSpPr>
            <p:nvPr/>
          </p:nvSpPr>
          <p:spPr bwMode="auto">
            <a:xfrm>
              <a:off x="2119" y="3030"/>
              <a:ext cx="292" cy="255"/>
            </a:xfrm>
            <a:custGeom>
              <a:avLst/>
              <a:gdLst>
                <a:gd name="T0" fmla="*/ 11 w 583"/>
                <a:gd name="T1" fmla="*/ 0 h 512"/>
                <a:gd name="T2" fmla="*/ 12 w 583"/>
                <a:gd name="T3" fmla="*/ 0 h 512"/>
                <a:gd name="T4" fmla="*/ 13 w 583"/>
                <a:gd name="T5" fmla="*/ 0 h 512"/>
                <a:gd name="T6" fmla="*/ 14 w 583"/>
                <a:gd name="T7" fmla="*/ 0 h 512"/>
                <a:gd name="T8" fmla="*/ 14 w 583"/>
                <a:gd name="T9" fmla="*/ 1 h 512"/>
                <a:gd name="T10" fmla="*/ 15 w 583"/>
                <a:gd name="T11" fmla="*/ 0 h 512"/>
                <a:gd name="T12" fmla="*/ 15 w 583"/>
                <a:gd name="T13" fmla="*/ 0 h 512"/>
                <a:gd name="T14" fmla="*/ 16 w 583"/>
                <a:gd name="T15" fmla="*/ 0 h 512"/>
                <a:gd name="T16" fmla="*/ 16 w 583"/>
                <a:gd name="T17" fmla="*/ 0 h 512"/>
                <a:gd name="T18" fmla="*/ 16 w 583"/>
                <a:gd name="T19" fmla="*/ 1 h 512"/>
                <a:gd name="T20" fmla="*/ 16 w 583"/>
                <a:gd name="T21" fmla="*/ 1 h 512"/>
                <a:gd name="T22" fmla="*/ 15 w 583"/>
                <a:gd name="T23" fmla="*/ 1 h 512"/>
                <a:gd name="T24" fmla="*/ 15 w 583"/>
                <a:gd name="T25" fmla="*/ 1 h 512"/>
                <a:gd name="T26" fmla="*/ 15 w 583"/>
                <a:gd name="T27" fmla="*/ 1 h 512"/>
                <a:gd name="T28" fmla="*/ 16 w 583"/>
                <a:gd name="T29" fmla="*/ 2 h 512"/>
                <a:gd name="T30" fmla="*/ 16 w 583"/>
                <a:gd name="T31" fmla="*/ 2 h 512"/>
                <a:gd name="T32" fmla="*/ 17 w 583"/>
                <a:gd name="T33" fmla="*/ 2 h 512"/>
                <a:gd name="T34" fmla="*/ 17 w 583"/>
                <a:gd name="T35" fmla="*/ 3 h 512"/>
                <a:gd name="T36" fmla="*/ 18 w 583"/>
                <a:gd name="T37" fmla="*/ 3 h 512"/>
                <a:gd name="T38" fmla="*/ 18 w 583"/>
                <a:gd name="T39" fmla="*/ 4 h 512"/>
                <a:gd name="T40" fmla="*/ 19 w 583"/>
                <a:gd name="T41" fmla="*/ 5 h 512"/>
                <a:gd name="T42" fmla="*/ 4 w 583"/>
                <a:gd name="T43" fmla="*/ 15 h 512"/>
                <a:gd name="T44" fmla="*/ 3 w 583"/>
                <a:gd name="T45" fmla="*/ 15 h 512"/>
                <a:gd name="T46" fmla="*/ 3 w 583"/>
                <a:gd name="T47" fmla="*/ 14 h 512"/>
                <a:gd name="T48" fmla="*/ 3 w 583"/>
                <a:gd name="T49" fmla="*/ 13 h 512"/>
                <a:gd name="T50" fmla="*/ 3 w 583"/>
                <a:gd name="T51" fmla="*/ 12 h 512"/>
                <a:gd name="T52" fmla="*/ 2 w 583"/>
                <a:gd name="T53" fmla="*/ 11 h 512"/>
                <a:gd name="T54" fmla="*/ 1 w 583"/>
                <a:gd name="T55" fmla="*/ 10 h 512"/>
                <a:gd name="T56" fmla="*/ 1 w 583"/>
                <a:gd name="T57" fmla="*/ 10 h 512"/>
                <a:gd name="T58" fmla="*/ 1 w 583"/>
                <a:gd name="T59" fmla="*/ 9 h 512"/>
                <a:gd name="T60" fmla="*/ 0 w 583"/>
                <a:gd name="T61" fmla="*/ 8 h 512"/>
                <a:gd name="T62" fmla="*/ 1 w 583"/>
                <a:gd name="T63" fmla="*/ 8 h 512"/>
                <a:gd name="T64" fmla="*/ 1 w 583"/>
                <a:gd name="T65" fmla="*/ 7 h 512"/>
                <a:gd name="T66" fmla="*/ 1 w 583"/>
                <a:gd name="T67" fmla="*/ 6 h 512"/>
                <a:gd name="T68" fmla="*/ 1 w 583"/>
                <a:gd name="T69" fmla="*/ 6 h 512"/>
                <a:gd name="T70" fmla="*/ 1 w 583"/>
                <a:gd name="T71" fmla="*/ 5 h 512"/>
                <a:gd name="T72" fmla="*/ 1 w 583"/>
                <a:gd name="T73" fmla="*/ 5 h 512"/>
                <a:gd name="T74" fmla="*/ 1 w 583"/>
                <a:gd name="T75" fmla="*/ 4 h 512"/>
                <a:gd name="T76" fmla="*/ 2 w 583"/>
                <a:gd name="T77" fmla="*/ 4 h 512"/>
                <a:gd name="T78" fmla="*/ 2 w 583"/>
                <a:gd name="T79" fmla="*/ 3 h 512"/>
                <a:gd name="T80" fmla="*/ 3 w 583"/>
                <a:gd name="T81" fmla="*/ 3 h 512"/>
                <a:gd name="T82" fmla="*/ 3 w 583"/>
                <a:gd name="T83" fmla="*/ 3 h 5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3"/>
                <a:gd name="T127" fmla="*/ 0 h 512"/>
                <a:gd name="T128" fmla="*/ 583 w 583"/>
                <a:gd name="T129" fmla="*/ 512 h 5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3" h="512">
                  <a:moveTo>
                    <a:pt x="344" y="0"/>
                  </a:moveTo>
                  <a:lnTo>
                    <a:pt x="347" y="0"/>
                  </a:lnTo>
                  <a:lnTo>
                    <a:pt x="351" y="3"/>
                  </a:lnTo>
                  <a:lnTo>
                    <a:pt x="358" y="4"/>
                  </a:lnTo>
                  <a:lnTo>
                    <a:pt x="366" y="6"/>
                  </a:lnTo>
                  <a:lnTo>
                    <a:pt x="374" y="9"/>
                  </a:lnTo>
                  <a:lnTo>
                    <a:pt x="383" y="10"/>
                  </a:lnTo>
                  <a:lnTo>
                    <a:pt x="389" y="11"/>
                  </a:lnTo>
                  <a:lnTo>
                    <a:pt x="394" y="11"/>
                  </a:lnTo>
                  <a:lnTo>
                    <a:pt x="401" y="12"/>
                  </a:lnTo>
                  <a:lnTo>
                    <a:pt x="409" y="17"/>
                  </a:lnTo>
                  <a:lnTo>
                    <a:pt x="418" y="25"/>
                  </a:lnTo>
                  <a:lnTo>
                    <a:pt x="424" y="30"/>
                  </a:lnTo>
                  <a:lnTo>
                    <a:pt x="427" y="32"/>
                  </a:lnTo>
                  <a:lnTo>
                    <a:pt x="433" y="32"/>
                  </a:lnTo>
                  <a:lnTo>
                    <a:pt x="440" y="30"/>
                  </a:lnTo>
                  <a:lnTo>
                    <a:pt x="448" y="28"/>
                  </a:lnTo>
                  <a:lnTo>
                    <a:pt x="455" y="26"/>
                  </a:lnTo>
                  <a:lnTo>
                    <a:pt x="462" y="24"/>
                  </a:lnTo>
                  <a:lnTo>
                    <a:pt x="468" y="22"/>
                  </a:lnTo>
                  <a:lnTo>
                    <a:pt x="471" y="21"/>
                  </a:lnTo>
                  <a:lnTo>
                    <a:pt x="475" y="20"/>
                  </a:lnTo>
                  <a:lnTo>
                    <a:pt x="480" y="20"/>
                  </a:lnTo>
                  <a:lnTo>
                    <a:pt x="487" y="21"/>
                  </a:lnTo>
                  <a:lnTo>
                    <a:pt x="495" y="22"/>
                  </a:lnTo>
                  <a:lnTo>
                    <a:pt x="502" y="25"/>
                  </a:lnTo>
                  <a:lnTo>
                    <a:pt x="508" y="29"/>
                  </a:lnTo>
                  <a:lnTo>
                    <a:pt x="513" y="35"/>
                  </a:lnTo>
                  <a:lnTo>
                    <a:pt x="515" y="43"/>
                  </a:lnTo>
                  <a:lnTo>
                    <a:pt x="507" y="44"/>
                  </a:lnTo>
                  <a:lnTo>
                    <a:pt x="499" y="44"/>
                  </a:lnTo>
                  <a:lnTo>
                    <a:pt x="493" y="43"/>
                  </a:lnTo>
                  <a:lnTo>
                    <a:pt x="491" y="42"/>
                  </a:lnTo>
                  <a:lnTo>
                    <a:pt x="490" y="42"/>
                  </a:lnTo>
                  <a:lnTo>
                    <a:pt x="485" y="43"/>
                  </a:lnTo>
                  <a:lnTo>
                    <a:pt x="480" y="44"/>
                  </a:lnTo>
                  <a:lnTo>
                    <a:pt x="475" y="45"/>
                  </a:lnTo>
                  <a:lnTo>
                    <a:pt x="468" y="48"/>
                  </a:lnTo>
                  <a:lnTo>
                    <a:pt x="463" y="50"/>
                  </a:lnTo>
                  <a:lnTo>
                    <a:pt x="461" y="52"/>
                  </a:lnTo>
                  <a:lnTo>
                    <a:pt x="461" y="56"/>
                  </a:lnTo>
                  <a:lnTo>
                    <a:pt x="469" y="58"/>
                  </a:lnTo>
                  <a:lnTo>
                    <a:pt x="476" y="62"/>
                  </a:lnTo>
                  <a:lnTo>
                    <a:pt x="480" y="66"/>
                  </a:lnTo>
                  <a:lnTo>
                    <a:pt x="483" y="73"/>
                  </a:lnTo>
                  <a:lnTo>
                    <a:pt x="487" y="70"/>
                  </a:lnTo>
                  <a:lnTo>
                    <a:pt x="493" y="66"/>
                  </a:lnTo>
                  <a:lnTo>
                    <a:pt x="500" y="65"/>
                  </a:lnTo>
                  <a:lnTo>
                    <a:pt x="506" y="65"/>
                  </a:lnTo>
                  <a:lnTo>
                    <a:pt x="512" y="67"/>
                  </a:lnTo>
                  <a:lnTo>
                    <a:pt x="516" y="72"/>
                  </a:lnTo>
                  <a:lnTo>
                    <a:pt x="520" y="80"/>
                  </a:lnTo>
                  <a:lnTo>
                    <a:pt x="521" y="91"/>
                  </a:lnTo>
                  <a:lnTo>
                    <a:pt x="527" y="110"/>
                  </a:lnTo>
                  <a:lnTo>
                    <a:pt x="537" y="115"/>
                  </a:lnTo>
                  <a:lnTo>
                    <a:pt x="546" y="112"/>
                  </a:lnTo>
                  <a:lnTo>
                    <a:pt x="551" y="110"/>
                  </a:lnTo>
                  <a:lnTo>
                    <a:pt x="552" y="113"/>
                  </a:lnTo>
                  <a:lnTo>
                    <a:pt x="555" y="123"/>
                  </a:lnTo>
                  <a:lnTo>
                    <a:pt x="562" y="134"/>
                  </a:lnTo>
                  <a:lnTo>
                    <a:pt x="574" y="144"/>
                  </a:lnTo>
                  <a:lnTo>
                    <a:pt x="583" y="158"/>
                  </a:lnTo>
                  <a:lnTo>
                    <a:pt x="582" y="174"/>
                  </a:lnTo>
                  <a:lnTo>
                    <a:pt x="578" y="191"/>
                  </a:lnTo>
                  <a:lnTo>
                    <a:pt x="583" y="202"/>
                  </a:lnTo>
                  <a:lnTo>
                    <a:pt x="122" y="512"/>
                  </a:lnTo>
                  <a:lnTo>
                    <a:pt x="113" y="505"/>
                  </a:lnTo>
                  <a:lnTo>
                    <a:pt x="103" y="494"/>
                  </a:lnTo>
                  <a:lnTo>
                    <a:pt x="92" y="483"/>
                  </a:lnTo>
                  <a:lnTo>
                    <a:pt x="89" y="479"/>
                  </a:lnTo>
                  <a:lnTo>
                    <a:pt x="86" y="475"/>
                  </a:lnTo>
                  <a:lnTo>
                    <a:pt x="83" y="467"/>
                  </a:lnTo>
                  <a:lnTo>
                    <a:pt x="79" y="457"/>
                  </a:lnTo>
                  <a:lnTo>
                    <a:pt x="81" y="447"/>
                  </a:lnTo>
                  <a:lnTo>
                    <a:pt x="81" y="437"/>
                  </a:lnTo>
                  <a:lnTo>
                    <a:pt x="77" y="427"/>
                  </a:lnTo>
                  <a:lnTo>
                    <a:pt x="71" y="419"/>
                  </a:lnTo>
                  <a:lnTo>
                    <a:pt x="66" y="413"/>
                  </a:lnTo>
                  <a:lnTo>
                    <a:pt x="67" y="399"/>
                  </a:lnTo>
                  <a:lnTo>
                    <a:pt x="62" y="385"/>
                  </a:lnTo>
                  <a:lnTo>
                    <a:pt x="53" y="374"/>
                  </a:lnTo>
                  <a:lnTo>
                    <a:pt x="43" y="368"/>
                  </a:lnTo>
                  <a:lnTo>
                    <a:pt x="32" y="361"/>
                  </a:lnTo>
                  <a:lnTo>
                    <a:pt x="23" y="348"/>
                  </a:lnTo>
                  <a:lnTo>
                    <a:pt x="16" y="336"/>
                  </a:lnTo>
                  <a:lnTo>
                    <a:pt x="16" y="329"/>
                  </a:lnTo>
                  <a:lnTo>
                    <a:pt x="21" y="324"/>
                  </a:lnTo>
                  <a:lnTo>
                    <a:pt x="25" y="316"/>
                  </a:lnTo>
                  <a:lnTo>
                    <a:pt x="29" y="309"/>
                  </a:lnTo>
                  <a:lnTo>
                    <a:pt x="30" y="306"/>
                  </a:lnTo>
                  <a:lnTo>
                    <a:pt x="11" y="309"/>
                  </a:lnTo>
                  <a:lnTo>
                    <a:pt x="3" y="293"/>
                  </a:lnTo>
                  <a:lnTo>
                    <a:pt x="0" y="282"/>
                  </a:lnTo>
                  <a:lnTo>
                    <a:pt x="0" y="274"/>
                  </a:lnTo>
                  <a:lnTo>
                    <a:pt x="2" y="267"/>
                  </a:lnTo>
                  <a:lnTo>
                    <a:pt x="7" y="262"/>
                  </a:lnTo>
                  <a:lnTo>
                    <a:pt x="10" y="256"/>
                  </a:lnTo>
                  <a:lnTo>
                    <a:pt x="14" y="252"/>
                  </a:lnTo>
                  <a:lnTo>
                    <a:pt x="14" y="245"/>
                  </a:lnTo>
                  <a:lnTo>
                    <a:pt x="11" y="234"/>
                  </a:lnTo>
                  <a:lnTo>
                    <a:pt x="8" y="225"/>
                  </a:lnTo>
                  <a:lnTo>
                    <a:pt x="8" y="216"/>
                  </a:lnTo>
                  <a:lnTo>
                    <a:pt x="15" y="209"/>
                  </a:lnTo>
                  <a:lnTo>
                    <a:pt x="9" y="200"/>
                  </a:lnTo>
                  <a:lnTo>
                    <a:pt x="7" y="192"/>
                  </a:lnTo>
                  <a:lnTo>
                    <a:pt x="8" y="186"/>
                  </a:lnTo>
                  <a:lnTo>
                    <a:pt x="13" y="181"/>
                  </a:lnTo>
                  <a:lnTo>
                    <a:pt x="17" y="178"/>
                  </a:lnTo>
                  <a:lnTo>
                    <a:pt x="23" y="174"/>
                  </a:lnTo>
                  <a:lnTo>
                    <a:pt x="28" y="171"/>
                  </a:lnTo>
                  <a:lnTo>
                    <a:pt x="31" y="168"/>
                  </a:lnTo>
                  <a:lnTo>
                    <a:pt x="25" y="159"/>
                  </a:lnTo>
                  <a:lnTo>
                    <a:pt x="25" y="153"/>
                  </a:lnTo>
                  <a:lnTo>
                    <a:pt x="28" y="149"/>
                  </a:lnTo>
                  <a:lnTo>
                    <a:pt x="32" y="146"/>
                  </a:lnTo>
                  <a:lnTo>
                    <a:pt x="39" y="142"/>
                  </a:lnTo>
                  <a:lnTo>
                    <a:pt x="46" y="136"/>
                  </a:lnTo>
                  <a:lnTo>
                    <a:pt x="51" y="130"/>
                  </a:lnTo>
                  <a:lnTo>
                    <a:pt x="51" y="121"/>
                  </a:lnTo>
                  <a:lnTo>
                    <a:pt x="59" y="116"/>
                  </a:lnTo>
                  <a:lnTo>
                    <a:pt x="67" y="112"/>
                  </a:lnTo>
                  <a:lnTo>
                    <a:pt x="74" y="111"/>
                  </a:lnTo>
                  <a:lnTo>
                    <a:pt x="79" y="111"/>
                  </a:lnTo>
                  <a:lnTo>
                    <a:pt x="84" y="111"/>
                  </a:lnTo>
                  <a:lnTo>
                    <a:pt x="88" y="109"/>
                  </a:lnTo>
                  <a:lnTo>
                    <a:pt x="91" y="104"/>
                  </a:lnTo>
                  <a:lnTo>
                    <a:pt x="92" y="97"/>
                  </a:lnTo>
                  <a:lnTo>
                    <a:pt x="34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20" name="Freeform 82"/>
            <p:cNvSpPr>
              <a:spLocks/>
            </p:cNvSpPr>
            <p:nvPr/>
          </p:nvSpPr>
          <p:spPr bwMode="auto">
            <a:xfrm>
              <a:off x="2178" y="3131"/>
              <a:ext cx="457" cy="361"/>
            </a:xfrm>
            <a:custGeom>
              <a:avLst/>
              <a:gdLst>
                <a:gd name="T0" fmla="*/ 15 w 914"/>
                <a:gd name="T1" fmla="*/ 1 h 722"/>
                <a:gd name="T2" fmla="*/ 17 w 914"/>
                <a:gd name="T3" fmla="*/ 1 h 722"/>
                <a:gd name="T4" fmla="*/ 17 w 914"/>
                <a:gd name="T5" fmla="*/ 1 h 722"/>
                <a:gd name="T6" fmla="*/ 19 w 914"/>
                <a:gd name="T7" fmla="*/ 1 h 722"/>
                <a:gd name="T8" fmla="*/ 20 w 914"/>
                <a:gd name="T9" fmla="*/ 1 h 722"/>
                <a:gd name="T10" fmla="*/ 20 w 914"/>
                <a:gd name="T11" fmla="*/ 1 h 722"/>
                <a:gd name="T12" fmla="*/ 21 w 914"/>
                <a:gd name="T13" fmla="*/ 1 h 722"/>
                <a:gd name="T14" fmla="*/ 22 w 914"/>
                <a:gd name="T15" fmla="*/ 3 h 722"/>
                <a:gd name="T16" fmla="*/ 22 w 914"/>
                <a:gd name="T17" fmla="*/ 5 h 722"/>
                <a:gd name="T18" fmla="*/ 23 w 914"/>
                <a:gd name="T19" fmla="*/ 6 h 722"/>
                <a:gd name="T20" fmla="*/ 22 w 914"/>
                <a:gd name="T21" fmla="*/ 6 h 722"/>
                <a:gd name="T22" fmla="*/ 22 w 914"/>
                <a:gd name="T23" fmla="*/ 6 h 722"/>
                <a:gd name="T24" fmla="*/ 20 w 914"/>
                <a:gd name="T25" fmla="*/ 7 h 722"/>
                <a:gd name="T26" fmla="*/ 20 w 914"/>
                <a:gd name="T27" fmla="*/ 7 h 722"/>
                <a:gd name="T28" fmla="*/ 21 w 914"/>
                <a:gd name="T29" fmla="*/ 7 h 722"/>
                <a:gd name="T30" fmla="*/ 22 w 914"/>
                <a:gd name="T31" fmla="*/ 7 h 722"/>
                <a:gd name="T32" fmla="*/ 23 w 914"/>
                <a:gd name="T33" fmla="*/ 7 h 722"/>
                <a:gd name="T34" fmla="*/ 23 w 914"/>
                <a:gd name="T35" fmla="*/ 6 h 722"/>
                <a:gd name="T36" fmla="*/ 23 w 914"/>
                <a:gd name="T37" fmla="*/ 7 h 722"/>
                <a:gd name="T38" fmla="*/ 24 w 914"/>
                <a:gd name="T39" fmla="*/ 7 h 722"/>
                <a:gd name="T40" fmla="*/ 24 w 914"/>
                <a:gd name="T41" fmla="*/ 7 h 722"/>
                <a:gd name="T42" fmla="*/ 25 w 914"/>
                <a:gd name="T43" fmla="*/ 7 h 722"/>
                <a:gd name="T44" fmla="*/ 23 w 914"/>
                <a:gd name="T45" fmla="*/ 9 h 722"/>
                <a:gd name="T46" fmla="*/ 23 w 914"/>
                <a:gd name="T47" fmla="*/ 9 h 722"/>
                <a:gd name="T48" fmla="*/ 23 w 914"/>
                <a:gd name="T49" fmla="*/ 9 h 722"/>
                <a:gd name="T50" fmla="*/ 22 w 914"/>
                <a:gd name="T51" fmla="*/ 9 h 722"/>
                <a:gd name="T52" fmla="*/ 21 w 914"/>
                <a:gd name="T53" fmla="*/ 9 h 722"/>
                <a:gd name="T54" fmla="*/ 21 w 914"/>
                <a:gd name="T55" fmla="*/ 10 h 722"/>
                <a:gd name="T56" fmla="*/ 22 w 914"/>
                <a:gd name="T57" fmla="*/ 10 h 722"/>
                <a:gd name="T58" fmla="*/ 22 w 914"/>
                <a:gd name="T59" fmla="*/ 10 h 722"/>
                <a:gd name="T60" fmla="*/ 23 w 914"/>
                <a:gd name="T61" fmla="*/ 10 h 722"/>
                <a:gd name="T62" fmla="*/ 24 w 914"/>
                <a:gd name="T63" fmla="*/ 9 h 722"/>
                <a:gd name="T64" fmla="*/ 25 w 914"/>
                <a:gd name="T65" fmla="*/ 9 h 722"/>
                <a:gd name="T66" fmla="*/ 26 w 914"/>
                <a:gd name="T67" fmla="*/ 9 h 722"/>
                <a:gd name="T68" fmla="*/ 26 w 914"/>
                <a:gd name="T69" fmla="*/ 9 h 722"/>
                <a:gd name="T70" fmla="*/ 28 w 914"/>
                <a:gd name="T71" fmla="*/ 9 h 722"/>
                <a:gd name="T72" fmla="*/ 29 w 914"/>
                <a:gd name="T73" fmla="*/ 9 h 722"/>
                <a:gd name="T74" fmla="*/ 28 w 914"/>
                <a:gd name="T75" fmla="*/ 10 h 722"/>
                <a:gd name="T76" fmla="*/ 28 w 914"/>
                <a:gd name="T77" fmla="*/ 10 h 722"/>
                <a:gd name="T78" fmla="*/ 9 w 914"/>
                <a:gd name="T79" fmla="*/ 23 h 722"/>
                <a:gd name="T80" fmla="*/ 9 w 914"/>
                <a:gd name="T81" fmla="*/ 22 h 722"/>
                <a:gd name="T82" fmla="*/ 7 w 914"/>
                <a:gd name="T83" fmla="*/ 21 h 722"/>
                <a:gd name="T84" fmla="*/ 7 w 914"/>
                <a:gd name="T85" fmla="*/ 20 h 722"/>
                <a:gd name="T86" fmla="*/ 7 w 914"/>
                <a:gd name="T87" fmla="*/ 19 h 722"/>
                <a:gd name="T88" fmla="*/ 7 w 914"/>
                <a:gd name="T89" fmla="*/ 19 h 722"/>
                <a:gd name="T90" fmla="*/ 7 w 914"/>
                <a:gd name="T91" fmla="*/ 18 h 722"/>
                <a:gd name="T92" fmla="*/ 7 w 914"/>
                <a:gd name="T93" fmla="*/ 17 h 722"/>
                <a:gd name="T94" fmla="*/ 6 w 914"/>
                <a:gd name="T95" fmla="*/ 17 h 722"/>
                <a:gd name="T96" fmla="*/ 5 w 914"/>
                <a:gd name="T97" fmla="*/ 15 h 722"/>
                <a:gd name="T98" fmla="*/ 5 w 914"/>
                <a:gd name="T99" fmla="*/ 14 h 722"/>
                <a:gd name="T100" fmla="*/ 4 w 914"/>
                <a:gd name="T101" fmla="*/ 13 h 722"/>
                <a:gd name="T102" fmla="*/ 3 w 914"/>
                <a:gd name="T103" fmla="*/ 12 h 722"/>
                <a:gd name="T104" fmla="*/ 2 w 914"/>
                <a:gd name="T105" fmla="*/ 11 h 722"/>
                <a:gd name="T106" fmla="*/ 1 w 914"/>
                <a:gd name="T107" fmla="*/ 11 h 722"/>
                <a:gd name="T108" fmla="*/ 1 w 914"/>
                <a:gd name="T109" fmla="*/ 11 h 722"/>
                <a:gd name="T110" fmla="*/ 14 w 914"/>
                <a:gd name="T111" fmla="*/ 0 h 7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14"/>
                <a:gd name="T169" fmla="*/ 0 h 722"/>
                <a:gd name="T170" fmla="*/ 914 w 914"/>
                <a:gd name="T171" fmla="*/ 722 h 7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14" h="722">
                  <a:moveTo>
                    <a:pt x="466" y="0"/>
                  </a:moveTo>
                  <a:lnTo>
                    <a:pt x="473" y="4"/>
                  </a:lnTo>
                  <a:lnTo>
                    <a:pt x="481" y="5"/>
                  </a:lnTo>
                  <a:lnTo>
                    <a:pt x="490" y="6"/>
                  </a:lnTo>
                  <a:lnTo>
                    <a:pt x="499" y="6"/>
                  </a:lnTo>
                  <a:lnTo>
                    <a:pt x="509" y="7"/>
                  </a:lnTo>
                  <a:lnTo>
                    <a:pt x="517" y="9"/>
                  </a:lnTo>
                  <a:lnTo>
                    <a:pt x="522" y="13"/>
                  </a:lnTo>
                  <a:lnTo>
                    <a:pt x="526" y="19"/>
                  </a:lnTo>
                  <a:lnTo>
                    <a:pt x="529" y="23"/>
                  </a:lnTo>
                  <a:lnTo>
                    <a:pt x="535" y="23"/>
                  </a:lnTo>
                  <a:lnTo>
                    <a:pt x="542" y="21"/>
                  </a:lnTo>
                  <a:lnTo>
                    <a:pt x="550" y="19"/>
                  </a:lnTo>
                  <a:lnTo>
                    <a:pt x="559" y="17"/>
                  </a:lnTo>
                  <a:lnTo>
                    <a:pt x="570" y="19"/>
                  </a:lnTo>
                  <a:lnTo>
                    <a:pt x="581" y="24"/>
                  </a:lnTo>
                  <a:lnTo>
                    <a:pt x="592" y="38"/>
                  </a:lnTo>
                  <a:lnTo>
                    <a:pt x="599" y="36"/>
                  </a:lnTo>
                  <a:lnTo>
                    <a:pt x="607" y="36"/>
                  </a:lnTo>
                  <a:lnTo>
                    <a:pt x="615" y="37"/>
                  </a:lnTo>
                  <a:lnTo>
                    <a:pt x="623" y="39"/>
                  </a:lnTo>
                  <a:lnTo>
                    <a:pt x="628" y="43"/>
                  </a:lnTo>
                  <a:lnTo>
                    <a:pt x="634" y="45"/>
                  </a:lnTo>
                  <a:lnTo>
                    <a:pt x="638" y="47"/>
                  </a:lnTo>
                  <a:lnTo>
                    <a:pt x="639" y="48"/>
                  </a:lnTo>
                  <a:lnTo>
                    <a:pt x="654" y="47"/>
                  </a:lnTo>
                  <a:lnTo>
                    <a:pt x="654" y="50"/>
                  </a:lnTo>
                  <a:lnTo>
                    <a:pt x="654" y="55"/>
                  </a:lnTo>
                  <a:lnTo>
                    <a:pt x="656" y="63"/>
                  </a:lnTo>
                  <a:lnTo>
                    <a:pt x="661" y="74"/>
                  </a:lnTo>
                  <a:lnTo>
                    <a:pt x="669" y="85"/>
                  </a:lnTo>
                  <a:lnTo>
                    <a:pt x="677" y="97"/>
                  </a:lnTo>
                  <a:lnTo>
                    <a:pt x="684" y="112"/>
                  </a:lnTo>
                  <a:lnTo>
                    <a:pt x="686" y="128"/>
                  </a:lnTo>
                  <a:lnTo>
                    <a:pt x="691" y="139"/>
                  </a:lnTo>
                  <a:lnTo>
                    <a:pt x="701" y="144"/>
                  </a:lnTo>
                  <a:lnTo>
                    <a:pt x="713" y="152"/>
                  </a:lnTo>
                  <a:lnTo>
                    <a:pt x="716" y="173"/>
                  </a:lnTo>
                  <a:lnTo>
                    <a:pt x="715" y="191"/>
                  </a:lnTo>
                  <a:lnTo>
                    <a:pt x="713" y="196"/>
                  </a:lnTo>
                  <a:lnTo>
                    <a:pt x="709" y="192"/>
                  </a:lnTo>
                  <a:lnTo>
                    <a:pt x="705" y="192"/>
                  </a:lnTo>
                  <a:lnTo>
                    <a:pt x="702" y="197"/>
                  </a:lnTo>
                  <a:lnTo>
                    <a:pt x="702" y="202"/>
                  </a:lnTo>
                  <a:lnTo>
                    <a:pt x="700" y="207"/>
                  </a:lnTo>
                  <a:lnTo>
                    <a:pt x="692" y="211"/>
                  </a:lnTo>
                  <a:lnTo>
                    <a:pt x="685" y="212"/>
                  </a:lnTo>
                  <a:lnTo>
                    <a:pt x="676" y="216"/>
                  </a:lnTo>
                  <a:lnTo>
                    <a:pt x="667" y="219"/>
                  </a:lnTo>
                  <a:lnTo>
                    <a:pt x="657" y="222"/>
                  </a:lnTo>
                  <a:lnTo>
                    <a:pt x="648" y="227"/>
                  </a:lnTo>
                  <a:lnTo>
                    <a:pt x="639" y="230"/>
                  </a:lnTo>
                  <a:lnTo>
                    <a:pt x="632" y="234"/>
                  </a:lnTo>
                  <a:lnTo>
                    <a:pt x="625" y="236"/>
                  </a:lnTo>
                  <a:lnTo>
                    <a:pt x="617" y="243"/>
                  </a:lnTo>
                  <a:lnTo>
                    <a:pt x="617" y="252"/>
                  </a:lnTo>
                  <a:lnTo>
                    <a:pt x="623" y="259"/>
                  </a:lnTo>
                  <a:lnTo>
                    <a:pt x="635" y="256"/>
                  </a:lnTo>
                  <a:lnTo>
                    <a:pt x="649" y="245"/>
                  </a:lnTo>
                  <a:lnTo>
                    <a:pt x="660" y="239"/>
                  </a:lnTo>
                  <a:lnTo>
                    <a:pt x="667" y="236"/>
                  </a:lnTo>
                  <a:lnTo>
                    <a:pt x="669" y="243"/>
                  </a:lnTo>
                  <a:lnTo>
                    <a:pt x="678" y="243"/>
                  </a:lnTo>
                  <a:lnTo>
                    <a:pt x="687" y="242"/>
                  </a:lnTo>
                  <a:lnTo>
                    <a:pt x="695" y="239"/>
                  </a:lnTo>
                  <a:lnTo>
                    <a:pt x="702" y="234"/>
                  </a:lnTo>
                  <a:lnTo>
                    <a:pt x="709" y="229"/>
                  </a:lnTo>
                  <a:lnTo>
                    <a:pt x="715" y="224"/>
                  </a:lnTo>
                  <a:lnTo>
                    <a:pt x="718" y="217"/>
                  </a:lnTo>
                  <a:lnTo>
                    <a:pt x="722" y="211"/>
                  </a:lnTo>
                  <a:lnTo>
                    <a:pt x="730" y="211"/>
                  </a:lnTo>
                  <a:lnTo>
                    <a:pt x="735" y="213"/>
                  </a:lnTo>
                  <a:lnTo>
                    <a:pt x="737" y="219"/>
                  </a:lnTo>
                  <a:lnTo>
                    <a:pt x="736" y="226"/>
                  </a:lnTo>
                  <a:lnTo>
                    <a:pt x="732" y="232"/>
                  </a:lnTo>
                  <a:lnTo>
                    <a:pt x="729" y="235"/>
                  </a:lnTo>
                  <a:lnTo>
                    <a:pt x="725" y="240"/>
                  </a:lnTo>
                  <a:lnTo>
                    <a:pt x="725" y="247"/>
                  </a:lnTo>
                  <a:lnTo>
                    <a:pt x="732" y="244"/>
                  </a:lnTo>
                  <a:lnTo>
                    <a:pt x="739" y="241"/>
                  </a:lnTo>
                  <a:lnTo>
                    <a:pt x="745" y="236"/>
                  </a:lnTo>
                  <a:lnTo>
                    <a:pt x="751" y="232"/>
                  </a:lnTo>
                  <a:lnTo>
                    <a:pt x="755" y="228"/>
                  </a:lnTo>
                  <a:lnTo>
                    <a:pt x="760" y="227"/>
                  </a:lnTo>
                  <a:lnTo>
                    <a:pt x="764" y="227"/>
                  </a:lnTo>
                  <a:lnTo>
                    <a:pt x="768" y="230"/>
                  </a:lnTo>
                  <a:lnTo>
                    <a:pt x="773" y="241"/>
                  </a:lnTo>
                  <a:lnTo>
                    <a:pt x="771" y="252"/>
                  </a:lnTo>
                  <a:lnTo>
                    <a:pt x="764" y="263"/>
                  </a:lnTo>
                  <a:lnTo>
                    <a:pt x="751" y="271"/>
                  </a:lnTo>
                  <a:lnTo>
                    <a:pt x="741" y="273"/>
                  </a:lnTo>
                  <a:lnTo>
                    <a:pt x="735" y="275"/>
                  </a:lnTo>
                  <a:lnTo>
                    <a:pt x="726" y="275"/>
                  </a:lnTo>
                  <a:lnTo>
                    <a:pt x="721" y="274"/>
                  </a:lnTo>
                  <a:lnTo>
                    <a:pt x="716" y="274"/>
                  </a:lnTo>
                  <a:lnTo>
                    <a:pt x="713" y="273"/>
                  </a:lnTo>
                  <a:lnTo>
                    <a:pt x="710" y="272"/>
                  </a:lnTo>
                  <a:lnTo>
                    <a:pt x="709" y="272"/>
                  </a:lnTo>
                  <a:lnTo>
                    <a:pt x="708" y="273"/>
                  </a:lnTo>
                  <a:lnTo>
                    <a:pt x="707" y="275"/>
                  </a:lnTo>
                  <a:lnTo>
                    <a:pt x="703" y="279"/>
                  </a:lnTo>
                  <a:lnTo>
                    <a:pt x="699" y="282"/>
                  </a:lnTo>
                  <a:lnTo>
                    <a:pt x="695" y="283"/>
                  </a:lnTo>
                  <a:lnTo>
                    <a:pt x="691" y="282"/>
                  </a:lnTo>
                  <a:lnTo>
                    <a:pt x="686" y="282"/>
                  </a:lnTo>
                  <a:lnTo>
                    <a:pt x="680" y="281"/>
                  </a:lnTo>
                  <a:lnTo>
                    <a:pt x="675" y="281"/>
                  </a:lnTo>
                  <a:lnTo>
                    <a:pt x="669" y="282"/>
                  </a:lnTo>
                  <a:lnTo>
                    <a:pt x="662" y="286"/>
                  </a:lnTo>
                  <a:lnTo>
                    <a:pt x="656" y="292"/>
                  </a:lnTo>
                  <a:lnTo>
                    <a:pt x="650" y="301"/>
                  </a:lnTo>
                  <a:lnTo>
                    <a:pt x="654" y="303"/>
                  </a:lnTo>
                  <a:lnTo>
                    <a:pt x="663" y="301"/>
                  </a:lnTo>
                  <a:lnTo>
                    <a:pt x="671" y="302"/>
                  </a:lnTo>
                  <a:lnTo>
                    <a:pt x="675" y="303"/>
                  </a:lnTo>
                  <a:lnTo>
                    <a:pt x="679" y="302"/>
                  </a:lnTo>
                  <a:lnTo>
                    <a:pt x="685" y="300"/>
                  </a:lnTo>
                  <a:lnTo>
                    <a:pt x="691" y="297"/>
                  </a:lnTo>
                  <a:lnTo>
                    <a:pt x="695" y="296"/>
                  </a:lnTo>
                  <a:lnTo>
                    <a:pt x="701" y="295"/>
                  </a:lnTo>
                  <a:lnTo>
                    <a:pt x="706" y="295"/>
                  </a:lnTo>
                  <a:lnTo>
                    <a:pt x="710" y="297"/>
                  </a:lnTo>
                  <a:lnTo>
                    <a:pt x="718" y="295"/>
                  </a:lnTo>
                  <a:lnTo>
                    <a:pt x="728" y="292"/>
                  </a:lnTo>
                  <a:lnTo>
                    <a:pt x="738" y="287"/>
                  </a:lnTo>
                  <a:lnTo>
                    <a:pt x="748" y="283"/>
                  </a:lnTo>
                  <a:lnTo>
                    <a:pt x="759" y="281"/>
                  </a:lnTo>
                  <a:lnTo>
                    <a:pt x="768" y="280"/>
                  </a:lnTo>
                  <a:lnTo>
                    <a:pt x="775" y="280"/>
                  </a:lnTo>
                  <a:lnTo>
                    <a:pt x="779" y="283"/>
                  </a:lnTo>
                  <a:lnTo>
                    <a:pt x="782" y="280"/>
                  </a:lnTo>
                  <a:lnTo>
                    <a:pt x="785" y="277"/>
                  </a:lnTo>
                  <a:lnTo>
                    <a:pt x="789" y="271"/>
                  </a:lnTo>
                  <a:lnTo>
                    <a:pt x="793" y="266"/>
                  </a:lnTo>
                  <a:lnTo>
                    <a:pt x="798" y="262"/>
                  </a:lnTo>
                  <a:lnTo>
                    <a:pt x="804" y="257"/>
                  </a:lnTo>
                  <a:lnTo>
                    <a:pt x="809" y="256"/>
                  </a:lnTo>
                  <a:lnTo>
                    <a:pt x="815" y="256"/>
                  </a:lnTo>
                  <a:lnTo>
                    <a:pt x="819" y="263"/>
                  </a:lnTo>
                  <a:lnTo>
                    <a:pt x="826" y="267"/>
                  </a:lnTo>
                  <a:lnTo>
                    <a:pt x="835" y="271"/>
                  </a:lnTo>
                  <a:lnTo>
                    <a:pt x="845" y="272"/>
                  </a:lnTo>
                  <a:lnTo>
                    <a:pt x="857" y="273"/>
                  </a:lnTo>
                  <a:lnTo>
                    <a:pt x="868" y="273"/>
                  </a:lnTo>
                  <a:lnTo>
                    <a:pt x="877" y="272"/>
                  </a:lnTo>
                  <a:lnTo>
                    <a:pt x="884" y="271"/>
                  </a:lnTo>
                  <a:lnTo>
                    <a:pt x="895" y="272"/>
                  </a:lnTo>
                  <a:lnTo>
                    <a:pt x="900" y="279"/>
                  </a:lnTo>
                  <a:lnTo>
                    <a:pt x="897" y="290"/>
                  </a:lnTo>
                  <a:lnTo>
                    <a:pt x="881" y="302"/>
                  </a:lnTo>
                  <a:lnTo>
                    <a:pt x="873" y="308"/>
                  </a:lnTo>
                  <a:lnTo>
                    <a:pt x="869" y="311"/>
                  </a:lnTo>
                  <a:lnTo>
                    <a:pt x="872" y="315"/>
                  </a:lnTo>
                  <a:lnTo>
                    <a:pt x="877" y="316"/>
                  </a:lnTo>
                  <a:lnTo>
                    <a:pt x="885" y="316"/>
                  </a:lnTo>
                  <a:lnTo>
                    <a:pt x="896" y="315"/>
                  </a:lnTo>
                  <a:lnTo>
                    <a:pt x="905" y="310"/>
                  </a:lnTo>
                  <a:lnTo>
                    <a:pt x="914" y="303"/>
                  </a:lnTo>
                  <a:lnTo>
                    <a:pt x="287" y="722"/>
                  </a:lnTo>
                  <a:lnTo>
                    <a:pt x="275" y="718"/>
                  </a:lnTo>
                  <a:lnTo>
                    <a:pt x="267" y="711"/>
                  </a:lnTo>
                  <a:lnTo>
                    <a:pt x="262" y="703"/>
                  </a:lnTo>
                  <a:lnTo>
                    <a:pt x="261" y="695"/>
                  </a:lnTo>
                  <a:lnTo>
                    <a:pt x="260" y="687"/>
                  </a:lnTo>
                  <a:lnTo>
                    <a:pt x="259" y="679"/>
                  </a:lnTo>
                  <a:lnTo>
                    <a:pt x="257" y="672"/>
                  </a:lnTo>
                  <a:lnTo>
                    <a:pt x="254" y="666"/>
                  </a:lnTo>
                  <a:lnTo>
                    <a:pt x="253" y="652"/>
                  </a:lnTo>
                  <a:lnTo>
                    <a:pt x="247" y="644"/>
                  </a:lnTo>
                  <a:lnTo>
                    <a:pt x="240" y="638"/>
                  </a:lnTo>
                  <a:lnTo>
                    <a:pt x="232" y="636"/>
                  </a:lnTo>
                  <a:lnTo>
                    <a:pt x="224" y="634"/>
                  </a:lnTo>
                  <a:lnTo>
                    <a:pt x="218" y="630"/>
                  </a:lnTo>
                  <a:lnTo>
                    <a:pt x="215" y="624"/>
                  </a:lnTo>
                  <a:lnTo>
                    <a:pt x="216" y="616"/>
                  </a:lnTo>
                  <a:lnTo>
                    <a:pt x="217" y="598"/>
                  </a:lnTo>
                  <a:lnTo>
                    <a:pt x="211" y="588"/>
                  </a:lnTo>
                  <a:lnTo>
                    <a:pt x="203" y="581"/>
                  </a:lnTo>
                  <a:lnTo>
                    <a:pt x="200" y="580"/>
                  </a:lnTo>
                  <a:lnTo>
                    <a:pt x="202" y="577"/>
                  </a:lnTo>
                  <a:lnTo>
                    <a:pt x="209" y="570"/>
                  </a:lnTo>
                  <a:lnTo>
                    <a:pt x="215" y="563"/>
                  </a:lnTo>
                  <a:lnTo>
                    <a:pt x="218" y="559"/>
                  </a:lnTo>
                  <a:lnTo>
                    <a:pt x="218" y="556"/>
                  </a:lnTo>
                  <a:lnTo>
                    <a:pt x="216" y="554"/>
                  </a:lnTo>
                  <a:lnTo>
                    <a:pt x="211" y="553"/>
                  </a:lnTo>
                  <a:lnTo>
                    <a:pt x="203" y="553"/>
                  </a:lnTo>
                  <a:lnTo>
                    <a:pt x="203" y="537"/>
                  </a:lnTo>
                  <a:lnTo>
                    <a:pt x="198" y="527"/>
                  </a:lnTo>
                  <a:lnTo>
                    <a:pt x="191" y="520"/>
                  </a:lnTo>
                  <a:lnTo>
                    <a:pt x="187" y="517"/>
                  </a:lnTo>
                  <a:lnTo>
                    <a:pt x="186" y="517"/>
                  </a:lnTo>
                  <a:lnTo>
                    <a:pt x="181" y="517"/>
                  </a:lnTo>
                  <a:lnTo>
                    <a:pt x="174" y="516"/>
                  </a:lnTo>
                  <a:lnTo>
                    <a:pt x="168" y="513"/>
                  </a:lnTo>
                  <a:lnTo>
                    <a:pt x="160" y="509"/>
                  </a:lnTo>
                  <a:lnTo>
                    <a:pt x="151" y="502"/>
                  </a:lnTo>
                  <a:lnTo>
                    <a:pt x="145" y="494"/>
                  </a:lnTo>
                  <a:lnTo>
                    <a:pt x="140" y="482"/>
                  </a:lnTo>
                  <a:lnTo>
                    <a:pt x="134" y="471"/>
                  </a:lnTo>
                  <a:lnTo>
                    <a:pt x="127" y="463"/>
                  </a:lnTo>
                  <a:lnTo>
                    <a:pt x="119" y="457"/>
                  </a:lnTo>
                  <a:lnTo>
                    <a:pt x="110" y="453"/>
                  </a:lnTo>
                  <a:lnTo>
                    <a:pt x="101" y="447"/>
                  </a:lnTo>
                  <a:lnTo>
                    <a:pt x="94" y="441"/>
                  </a:lnTo>
                  <a:lnTo>
                    <a:pt x="88" y="432"/>
                  </a:lnTo>
                  <a:lnTo>
                    <a:pt x="86" y="421"/>
                  </a:lnTo>
                  <a:lnTo>
                    <a:pt x="65" y="410"/>
                  </a:lnTo>
                  <a:lnTo>
                    <a:pt x="50" y="399"/>
                  </a:lnTo>
                  <a:lnTo>
                    <a:pt x="42" y="387"/>
                  </a:lnTo>
                  <a:lnTo>
                    <a:pt x="37" y="376"/>
                  </a:lnTo>
                  <a:lnTo>
                    <a:pt x="35" y="365"/>
                  </a:lnTo>
                  <a:lnTo>
                    <a:pt x="35" y="358"/>
                  </a:lnTo>
                  <a:lnTo>
                    <a:pt x="34" y="353"/>
                  </a:lnTo>
                  <a:lnTo>
                    <a:pt x="32" y="351"/>
                  </a:lnTo>
                  <a:lnTo>
                    <a:pt x="27" y="350"/>
                  </a:lnTo>
                  <a:lnTo>
                    <a:pt x="21" y="348"/>
                  </a:lnTo>
                  <a:lnTo>
                    <a:pt x="15" y="343"/>
                  </a:lnTo>
                  <a:lnTo>
                    <a:pt x="9" y="338"/>
                  </a:lnTo>
                  <a:lnTo>
                    <a:pt x="4" y="332"/>
                  </a:lnTo>
                  <a:lnTo>
                    <a:pt x="0" y="325"/>
                  </a:lnTo>
                  <a:lnTo>
                    <a:pt x="0" y="317"/>
                  </a:lnTo>
                  <a:lnTo>
                    <a:pt x="5" y="310"/>
                  </a:lnTo>
                  <a:lnTo>
                    <a:pt x="466"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21" name="Freeform 83"/>
            <p:cNvSpPr>
              <a:spLocks/>
            </p:cNvSpPr>
            <p:nvPr/>
          </p:nvSpPr>
          <p:spPr bwMode="auto">
            <a:xfrm>
              <a:off x="2318" y="3282"/>
              <a:ext cx="482" cy="372"/>
            </a:xfrm>
            <a:custGeom>
              <a:avLst/>
              <a:gdLst>
                <a:gd name="T0" fmla="*/ 20 w 965"/>
                <a:gd name="T1" fmla="*/ 1 h 744"/>
                <a:gd name="T2" fmla="*/ 22 w 965"/>
                <a:gd name="T3" fmla="*/ 1 h 744"/>
                <a:gd name="T4" fmla="*/ 22 w 965"/>
                <a:gd name="T5" fmla="*/ 1 h 744"/>
                <a:gd name="T6" fmla="*/ 23 w 965"/>
                <a:gd name="T7" fmla="*/ 1 h 744"/>
                <a:gd name="T8" fmla="*/ 24 w 965"/>
                <a:gd name="T9" fmla="*/ 3 h 744"/>
                <a:gd name="T10" fmla="*/ 25 w 965"/>
                <a:gd name="T11" fmla="*/ 3 h 744"/>
                <a:gd name="T12" fmla="*/ 26 w 965"/>
                <a:gd name="T13" fmla="*/ 3 h 744"/>
                <a:gd name="T14" fmla="*/ 27 w 965"/>
                <a:gd name="T15" fmla="*/ 3 h 744"/>
                <a:gd name="T16" fmla="*/ 27 w 965"/>
                <a:gd name="T17" fmla="*/ 3 h 744"/>
                <a:gd name="T18" fmla="*/ 27 w 965"/>
                <a:gd name="T19" fmla="*/ 3 h 744"/>
                <a:gd name="T20" fmla="*/ 28 w 965"/>
                <a:gd name="T21" fmla="*/ 3 h 744"/>
                <a:gd name="T22" fmla="*/ 29 w 965"/>
                <a:gd name="T23" fmla="*/ 3 h 744"/>
                <a:gd name="T24" fmla="*/ 30 w 965"/>
                <a:gd name="T25" fmla="*/ 5 h 744"/>
                <a:gd name="T26" fmla="*/ 29 w 965"/>
                <a:gd name="T27" fmla="*/ 6 h 744"/>
                <a:gd name="T28" fmla="*/ 29 w 965"/>
                <a:gd name="T29" fmla="*/ 6 h 744"/>
                <a:gd name="T30" fmla="*/ 28 w 965"/>
                <a:gd name="T31" fmla="*/ 6 h 744"/>
                <a:gd name="T32" fmla="*/ 27 w 965"/>
                <a:gd name="T33" fmla="*/ 7 h 744"/>
                <a:gd name="T34" fmla="*/ 26 w 965"/>
                <a:gd name="T35" fmla="*/ 9 h 744"/>
                <a:gd name="T36" fmla="*/ 26 w 965"/>
                <a:gd name="T37" fmla="*/ 9 h 744"/>
                <a:gd name="T38" fmla="*/ 26 w 965"/>
                <a:gd name="T39" fmla="*/ 9 h 744"/>
                <a:gd name="T40" fmla="*/ 25 w 965"/>
                <a:gd name="T41" fmla="*/ 10 h 744"/>
                <a:gd name="T42" fmla="*/ 24 w 965"/>
                <a:gd name="T43" fmla="*/ 11 h 744"/>
                <a:gd name="T44" fmla="*/ 24 w 965"/>
                <a:gd name="T45" fmla="*/ 12 h 744"/>
                <a:gd name="T46" fmla="*/ 24 w 965"/>
                <a:gd name="T47" fmla="*/ 13 h 744"/>
                <a:gd name="T48" fmla="*/ 23 w 965"/>
                <a:gd name="T49" fmla="*/ 14 h 744"/>
                <a:gd name="T50" fmla="*/ 22 w 965"/>
                <a:gd name="T51" fmla="*/ 15 h 744"/>
                <a:gd name="T52" fmla="*/ 21 w 965"/>
                <a:gd name="T53" fmla="*/ 15 h 744"/>
                <a:gd name="T54" fmla="*/ 20 w 965"/>
                <a:gd name="T55" fmla="*/ 15 h 744"/>
                <a:gd name="T56" fmla="*/ 20 w 965"/>
                <a:gd name="T57" fmla="*/ 15 h 744"/>
                <a:gd name="T58" fmla="*/ 18 w 965"/>
                <a:gd name="T59" fmla="*/ 15 h 744"/>
                <a:gd name="T60" fmla="*/ 17 w 965"/>
                <a:gd name="T61" fmla="*/ 17 h 744"/>
                <a:gd name="T62" fmla="*/ 17 w 965"/>
                <a:gd name="T63" fmla="*/ 17 h 744"/>
                <a:gd name="T64" fmla="*/ 17 w 965"/>
                <a:gd name="T65" fmla="*/ 18 h 744"/>
                <a:gd name="T66" fmla="*/ 17 w 965"/>
                <a:gd name="T67" fmla="*/ 20 h 744"/>
                <a:gd name="T68" fmla="*/ 17 w 965"/>
                <a:gd name="T69" fmla="*/ 19 h 744"/>
                <a:gd name="T70" fmla="*/ 16 w 965"/>
                <a:gd name="T71" fmla="*/ 20 h 744"/>
                <a:gd name="T72" fmla="*/ 15 w 965"/>
                <a:gd name="T73" fmla="*/ 21 h 744"/>
                <a:gd name="T74" fmla="*/ 14 w 965"/>
                <a:gd name="T75" fmla="*/ 21 h 744"/>
                <a:gd name="T76" fmla="*/ 14 w 965"/>
                <a:gd name="T77" fmla="*/ 21 h 744"/>
                <a:gd name="T78" fmla="*/ 13 w 965"/>
                <a:gd name="T79" fmla="*/ 21 h 744"/>
                <a:gd name="T80" fmla="*/ 12 w 965"/>
                <a:gd name="T81" fmla="*/ 21 h 744"/>
                <a:gd name="T82" fmla="*/ 12 w 965"/>
                <a:gd name="T83" fmla="*/ 20 h 744"/>
                <a:gd name="T84" fmla="*/ 11 w 965"/>
                <a:gd name="T85" fmla="*/ 20 h 744"/>
                <a:gd name="T86" fmla="*/ 11 w 965"/>
                <a:gd name="T87" fmla="*/ 22 h 744"/>
                <a:gd name="T88" fmla="*/ 10 w 965"/>
                <a:gd name="T89" fmla="*/ 21 h 744"/>
                <a:gd name="T90" fmla="*/ 9 w 965"/>
                <a:gd name="T91" fmla="*/ 22 h 744"/>
                <a:gd name="T92" fmla="*/ 9 w 965"/>
                <a:gd name="T93" fmla="*/ 23 h 744"/>
                <a:gd name="T94" fmla="*/ 8 w 965"/>
                <a:gd name="T95" fmla="*/ 23 h 744"/>
                <a:gd name="T96" fmla="*/ 6 w 965"/>
                <a:gd name="T97" fmla="*/ 22 h 744"/>
                <a:gd name="T98" fmla="*/ 5 w 965"/>
                <a:gd name="T99" fmla="*/ 22 h 744"/>
                <a:gd name="T100" fmla="*/ 3 w 965"/>
                <a:gd name="T101" fmla="*/ 21 h 744"/>
                <a:gd name="T102" fmla="*/ 3 w 965"/>
                <a:gd name="T103" fmla="*/ 20 h 744"/>
                <a:gd name="T104" fmla="*/ 2 w 965"/>
                <a:gd name="T105" fmla="*/ 19 h 744"/>
                <a:gd name="T106" fmla="*/ 1 w 965"/>
                <a:gd name="T107" fmla="*/ 18 h 744"/>
                <a:gd name="T108" fmla="*/ 1 w 965"/>
                <a:gd name="T109" fmla="*/ 17 h 744"/>
                <a:gd name="T110" fmla="*/ 0 w 965"/>
                <a:gd name="T111" fmla="*/ 15 h 744"/>
                <a:gd name="T112" fmla="*/ 0 w 965"/>
                <a:gd name="T113" fmla="*/ 14 h 744"/>
                <a:gd name="T114" fmla="*/ 19 w 965"/>
                <a:gd name="T115" fmla="*/ 0 h 7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65"/>
                <a:gd name="T175" fmla="*/ 0 h 744"/>
                <a:gd name="T176" fmla="*/ 965 w 965"/>
                <a:gd name="T177" fmla="*/ 744 h 7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65" h="744">
                  <a:moveTo>
                    <a:pt x="634" y="0"/>
                  </a:moveTo>
                  <a:lnTo>
                    <a:pt x="643" y="8"/>
                  </a:lnTo>
                  <a:lnTo>
                    <a:pt x="654" y="15"/>
                  </a:lnTo>
                  <a:lnTo>
                    <a:pt x="667" y="21"/>
                  </a:lnTo>
                  <a:lnTo>
                    <a:pt x="679" y="27"/>
                  </a:lnTo>
                  <a:lnTo>
                    <a:pt x="691" y="31"/>
                  </a:lnTo>
                  <a:lnTo>
                    <a:pt x="700" y="35"/>
                  </a:lnTo>
                  <a:lnTo>
                    <a:pt x="707" y="36"/>
                  </a:lnTo>
                  <a:lnTo>
                    <a:pt x="709" y="37"/>
                  </a:lnTo>
                  <a:lnTo>
                    <a:pt x="711" y="36"/>
                  </a:lnTo>
                  <a:lnTo>
                    <a:pt x="717" y="33"/>
                  </a:lnTo>
                  <a:lnTo>
                    <a:pt x="726" y="31"/>
                  </a:lnTo>
                  <a:lnTo>
                    <a:pt x="737" y="30"/>
                  </a:lnTo>
                  <a:lnTo>
                    <a:pt x="747" y="31"/>
                  </a:lnTo>
                  <a:lnTo>
                    <a:pt x="758" y="36"/>
                  </a:lnTo>
                  <a:lnTo>
                    <a:pt x="766" y="45"/>
                  </a:lnTo>
                  <a:lnTo>
                    <a:pt x="771" y="60"/>
                  </a:lnTo>
                  <a:lnTo>
                    <a:pt x="775" y="67"/>
                  </a:lnTo>
                  <a:lnTo>
                    <a:pt x="781" y="71"/>
                  </a:lnTo>
                  <a:lnTo>
                    <a:pt x="788" y="74"/>
                  </a:lnTo>
                  <a:lnTo>
                    <a:pt x="796" y="75"/>
                  </a:lnTo>
                  <a:lnTo>
                    <a:pt x="804" y="75"/>
                  </a:lnTo>
                  <a:lnTo>
                    <a:pt x="809" y="74"/>
                  </a:lnTo>
                  <a:lnTo>
                    <a:pt x="814" y="73"/>
                  </a:lnTo>
                  <a:lnTo>
                    <a:pt x="816" y="73"/>
                  </a:lnTo>
                  <a:lnTo>
                    <a:pt x="819" y="74"/>
                  </a:lnTo>
                  <a:lnTo>
                    <a:pt x="826" y="77"/>
                  </a:lnTo>
                  <a:lnTo>
                    <a:pt x="832" y="84"/>
                  </a:lnTo>
                  <a:lnTo>
                    <a:pt x="837" y="95"/>
                  </a:lnTo>
                  <a:lnTo>
                    <a:pt x="846" y="95"/>
                  </a:lnTo>
                  <a:lnTo>
                    <a:pt x="857" y="95"/>
                  </a:lnTo>
                  <a:lnTo>
                    <a:pt x="868" y="97"/>
                  </a:lnTo>
                  <a:lnTo>
                    <a:pt x="879" y="99"/>
                  </a:lnTo>
                  <a:lnTo>
                    <a:pt x="887" y="101"/>
                  </a:lnTo>
                  <a:lnTo>
                    <a:pt x="892" y="105"/>
                  </a:lnTo>
                  <a:lnTo>
                    <a:pt x="891" y="109"/>
                  </a:lnTo>
                  <a:lnTo>
                    <a:pt x="885" y="114"/>
                  </a:lnTo>
                  <a:lnTo>
                    <a:pt x="880" y="118"/>
                  </a:lnTo>
                  <a:lnTo>
                    <a:pt x="881" y="120"/>
                  </a:lnTo>
                  <a:lnTo>
                    <a:pt x="888" y="120"/>
                  </a:lnTo>
                  <a:lnTo>
                    <a:pt x="898" y="120"/>
                  </a:lnTo>
                  <a:lnTo>
                    <a:pt x="910" y="119"/>
                  </a:lnTo>
                  <a:lnTo>
                    <a:pt x="920" y="118"/>
                  </a:lnTo>
                  <a:lnTo>
                    <a:pt x="927" y="116"/>
                  </a:lnTo>
                  <a:lnTo>
                    <a:pt x="930" y="116"/>
                  </a:lnTo>
                  <a:lnTo>
                    <a:pt x="932" y="118"/>
                  </a:lnTo>
                  <a:lnTo>
                    <a:pt x="936" y="120"/>
                  </a:lnTo>
                  <a:lnTo>
                    <a:pt x="943" y="124"/>
                  </a:lnTo>
                  <a:lnTo>
                    <a:pt x="950" y="129"/>
                  </a:lnTo>
                  <a:lnTo>
                    <a:pt x="957" y="135"/>
                  </a:lnTo>
                  <a:lnTo>
                    <a:pt x="962" y="141"/>
                  </a:lnTo>
                  <a:lnTo>
                    <a:pt x="965" y="146"/>
                  </a:lnTo>
                  <a:lnTo>
                    <a:pt x="965" y="151"/>
                  </a:lnTo>
                  <a:lnTo>
                    <a:pt x="962" y="156"/>
                  </a:lnTo>
                  <a:lnTo>
                    <a:pt x="958" y="162"/>
                  </a:lnTo>
                  <a:lnTo>
                    <a:pt x="953" y="169"/>
                  </a:lnTo>
                  <a:lnTo>
                    <a:pt x="949" y="176"/>
                  </a:lnTo>
                  <a:lnTo>
                    <a:pt x="943" y="183"/>
                  </a:lnTo>
                  <a:lnTo>
                    <a:pt x="937" y="190"/>
                  </a:lnTo>
                  <a:lnTo>
                    <a:pt x="933" y="195"/>
                  </a:lnTo>
                  <a:lnTo>
                    <a:pt x="927" y="197"/>
                  </a:lnTo>
                  <a:lnTo>
                    <a:pt x="917" y="202"/>
                  </a:lnTo>
                  <a:lnTo>
                    <a:pt x="906" y="210"/>
                  </a:lnTo>
                  <a:lnTo>
                    <a:pt x="899" y="219"/>
                  </a:lnTo>
                  <a:lnTo>
                    <a:pt x="898" y="227"/>
                  </a:lnTo>
                  <a:lnTo>
                    <a:pt x="897" y="230"/>
                  </a:lnTo>
                  <a:lnTo>
                    <a:pt x="892" y="235"/>
                  </a:lnTo>
                  <a:lnTo>
                    <a:pt x="884" y="239"/>
                  </a:lnTo>
                  <a:lnTo>
                    <a:pt x="875" y="242"/>
                  </a:lnTo>
                  <a:lnTo>
                    <a:pt x="866" y="247"/>
                  </a:lnTo>
                  <a:lnTo>
                    <a:pt x="859" y="251"/>
                  </a:lnTo>
                  <a:lnTo>
                    <a:pt x="854" y="257"/>
                  </a:lnTo>
                  <a:lnTo>
                    <a:pt x="853" y="263"/>
                  </a:lnTo>
                  <a:lnTo>
                    <a:pt x="853" y="273"/>
                  </a:lnTo>
                  <a:lnTo>
                    <a:pt x="849" y="278"/>
                  </a:lnTo>
                  <a:lnTo>
                    <a:pt x="843" y="279"/>
                  </a:lnTo>
                  <a:lnTo>
                    <a:pt x="841" y="279"/>
                  </a:lnTo>
                  <a:lnTo>
                    <a:pt x="842" y="280"/>
                  </a:lnTo>
                  <a:lnTo>
                    <a:pt x="844" y="282"/>
                  </a:lnTo>
                  <a:lnTo>
                    <a:pt x="846" y="286"/>
                  </a:lnTo>
                  <a:lnTo>
                    <a:pt x="846" y="290"/>
                  </a:lnTo>
                  <a:lnTo>
                    <a:pt x="844" y="294"/>
                  </a:lnTo>
                  <a:lnTo>
                    <a:pt x="837" y="297"/>
                  </a:lnTo>
                  <a:lnTo>
                    <a:pt x="826" y="300"/>
                  </a:lnTo>
                  <a:lnTo>
                    <a:pt x="806" y="301"/>
                  </a:lnTo>
                  <a:lnTo>
                    <a:pt x="804" y="315"/>
                  </a:lnTo>
                  <a:lnTo>
                    <a:pt x="799" y="328"/>
                  </a:lnTo>
                  <a:lnTo>
                    <a:pt x="792" y="339"/>
                  </a:lnTo>
                  <a:lnTo>
                    <a:pt x="786" y="346"/>
                  </a:lnTo>
                  <a:lnTo>
                    <a:pt x="799" y="363"/>
                  </a:lnTo>
                  <a:lnTo>
                    <a:pt x="801" y="381"/>
                  </a:lnTo>
                  <a:lnTo>
                    <a:pt x="794" y="397"/>
                  </a:lnTo>
                  <a:lnTo>
                    <a:pt x="782" y="410"/>
                  </a:lnTo>
                  <a:lnTo>
                    <a:pt x="777" y="416"/>
                  </a:lnTo>
                  <a:lnTo>
                    <a:pt x="778" y="422"/>
                  </a:lnTo>
                  <a:lnTo>
                    <a:pt x="781" y="427"/>
                  </a:lnTo>
                  <a:lnTo>
                    <a:pt x="783" y="436"/>
                  </a:lnTo>
                  <a:lnTo>
                    <a:pt x="782" y="445"/>
                  </a:lnTo>
                  <a:lnTo>
                    <a:pt x="776" y="456"/>
                  </a:lnTo>
                  <a:lnTo>
                    <a:pt x="762" y="470"/>
                  </a:lnTo>
                  <a:lnTo>
                    <a:pt x="738" y="486"/>
                  </a:lnTo>
                  <a:lnTo>
                    <a:pt x="739" y="493"/>
                  </a:lnTo>
                  <a:lnTo>
                    <a:pt x="735" y="498"/>
                  </a:lnTo>
                  <a:lnTo>
                    <a:pt x="728" y="499"/>
                  </a:lnTo>
                  <a:lnTo>
                    <a:pt x="717" y="499"/>
                  </a:lnTo>
                  <a:lnTo>
                    <a:pt x="706" y="497"/>
                  </a:lnTo>
                  <a:lnTo>
                    <a:pt x="693" y="492"/>
                  </a:lnTo>
                  <a:lnTo>
                    <a:pt x="683" y="486"/>
                  </a:lnTo>
                  <a:lnTo>
                    <a:pt x="673" y="477"/>
                  </a:lnTo>
                  <a:lnTo>
                    <a:pt x="668" y="485"/>
                  </a:lnTo>
                  <a:lnTo>
                    <a:pt x="667" y="497"/>
                  </a:lnTo>
                  <a:lnTo>
                    <a:pt x="668" y="506"/>
                  </a:lnTo>
                  <a:lnTo>
                    <a:pt x="669" y="510"/>
                  </a:lnTo>
                  <a:lnTo>
                    <a:pt x="665" y="510"/>
                  </a:lnTo>
                  <a:lnTo>
                    <a:pt x="656" y="510"/>
                  </a:lnTo>
                  <a:lnTo>
                    <a:pt x="642" y="510"/>
                  </a:lnTo>
                  <a:lnTo>
                    <a:pt x="627" y="510"/>
                  </a:lnTo>
                  <a:lnTo>
                    <a:pt x="611" y="509"/>
                  </a:lnTo>
                  <a:lnTo>
                    <a:pt x="597" y="508"/>
                  </a:lnTo>
                  <a:lnTo>
                    <a:pt x="586" y="506"/>
                  </a:lnTo>
                  <a:lnTo>
                    <a:pt x="579" y="503"/>
                  </a:lnTo>
                  <a:lnTo>
                    <a:pt x="577" y="514"/>
                  </a:lnTo>
                  <a:lnTo>
                    <a:pt x="574" y="517"/>
                  </a:lnTo>
                  <a:lnTo>
                    <a:pt x="572" y="520"/>
                  </a:lnTo>
                  <a:lnTo>
                    <a:pt x="571" y="525"/>
                  </a:lnTo>
                  <a:lnTo>
                    <a:pt x="564" y="525"/>
                  </a:lnTo>
                  <a:lnTo>
                    <a:pt x="558" y="523"/>
                  </a:lnTo>
                  <a:lnTo>
                    <a:pt x="551" y="522"/>
                  </a:lnTo>
                  <a:lnTo>
                    <a:pt x="547" y="521"/>
                  </a:lnTo>
                  <a:lnTo>
                    <a:pt x="543" y="524"/>
                  </a:lnTo>
                  <a:lnTo>
                    <a:pt x="543" y="532"/>
                  </a:lnTo>
                  <a:lnTo>
                    <a:pt x="547" y="547"/>
                  </a:lnTo>
                  <a:lnTo>
                    <a:pt x="554" y="570"/>
                  </a:lnTo>
                  <a:lnTo>
                    <a:pt x="561" y="593"/>
                  </a:lnTo>
                  <a:lnTo>
                    <a:pt x="563" y="607"/>
                  </a:lnTo>
                  <a:lnTo>
                    <a:pt x="562" y="613"/>
                  </a:lnTo>
                  <a:lnTo>
                    <a:pt x="558" y="614"/>
                  </a:lnTo>
                  <a:lnTo>
                    <a:pt x="554" y="612"/>
                  </a:lnTo>
                  <a:lnTo>
                    <a:pt x="549" y="607"/>
                  </a:lnTo>
                  <a:lnTo>
                    <a:pt x="544" y="604"/>
                  </a:lnTo>
                  <a:lnTo>
                    <a:pt x="543" y="601"/>
                  </a:lnTo>
                  <a:lnTo>
                    <a:pt x="542" y="604"/>
                  </a:lnTo>
                  <a:lnTo>
                    <a:pt x="541" y="608"/>
                  </a:lnTo>
                  <a:lnTo>
                    <a:pt x="537" y="615"/>
                  </a:lnTo>
                  <a:lnTo>
                    <a:pt x="533" y="622"/>
                  </a:lnTo>
                  <a:lnTo>
                    <a:pt x="527" y="630"/>
                  </a:lnTo>
                  <a:lnTo>
                    <a:pt x="519" y="636"/>
                  </a:lnTo>
                  <a:lnTo>
                    <a:pt x="511" y="641"/>
                  </a:lnTo>
                  <a:lnTo>
                    <a:pt x="501" y="641"/>
                  </a:lnTo>
                  <a:lnTo>
                    <a:pt x="490" y="639"/>
                  </a:lnTo>
                  <a:lnTo>
                    <a:pt x="481" y="641"/>
                  </a:lnTo>
                  <a:lnTo>
                    <a:pt x="472" y="642"/>
                  </a:lnTo>
                  <a:lnTo>
                    <a:pt x="464" y="644"/>
                  </a:lnTo>
                  <a:lnTo>
                    <a:pt x="457" y="647"/>
                  </a:lnTo>
                  <a:lnTo>
                    <a:pt x="452" y="652"/>
                  </a:lnTo>
                  <a:lnTo>
                    <a:pt x="448" y="656"/>
                  </a:lnTo>
                  <a:lnTo>
                    <a:pt x="445" y="659"/>
                  </a:lnTo>
                  <a:lnTo>
                    <a:pt x="443" y="661"/>
                  </a:lnTo>
                  <a:lnTo>
                    <a:pt x="440" y="662"/>
                  </a:lnTo>
                  <a:lnTo>
                    <a:pt x="436" y="662"/>
                  </a:lnTo>
                  <a:lnTo>
                    <a:pt x="431" y="661"/>
                  </a:lnTo>
                  <a:lnTo>
                    <a:pt x="426" y="659"/>
                  </a:lnTo>
                  <a:lnTo>
                    <a:pt x="421" y="656"/>
                  </a:lnTo>
                  <a:lnTo>
                    <a:pt x="415" y="652"/>
                  </a:lnTo>
                  <a:lnTo>
                    <a:pt x="411" y="647"/>
                  </a:lnTo>
                  <a:lnTo>
                    <a:pt x="403" y="641"/>
                  </a:lnTo>
                  <a:lnTo>
                    <a:pt x="396" y="638"/>
                  </a:lnTo>
                  <a:lnTo>
                    <a:pt x="391" y="639"/>
                  </a:lnTo>
                  <a:lnTo>
                    <a:pt x="390" y="639"/>
                  </a:lnTo>
                  <a:lnTo>
                    <a:pt x="387" y="632"/>
                  </a:lnTo>
                  <a:lnTo>
                    <a:pt x="378" y="622"/>
                  </a:lnTo>
                  <a:lnTo>
                    <a:pt x="374" y="621"/>
                  </a:lnTo>
                  <a:lnTo>
                    <a:pt x="377" y="644"/>
                  </a:lnTo>
                  <a:lnTo>
                    <a:pt x="380" y="660"/>
                  </a:lnTo>
                  <a:lnTo>
                    <a:pt x="377" y="669"/>
                  </a:lnTo>
                  <a:lnTo>
                    <a:pt x="370" y="674"/>
                  </a:lnTo>
                  <a:lnTo>
                    <a:pt x="360" y="674"/>
                  </a:lnTo>
                  <a:lnTo>
                    <a:pt x="348" y="673"/>
                  </a:lnTo>
                  <a:lnTo>
                    <a:pt x="336" y="669"/>
                  </a:lnTo>
                  <a:lnTo>
                    <a:pt x="323" y="666"/>
                  </a:lnTo>
                  <a:lnTo>
                    <a:pt x="312" y="664"/>
                  </a:lnTo>
                  <a:lnTo>
                    <a:pt x="297" y="668"/>
                  </a:lnTo>
                  <a:lnTo>
                    <a:pt x="290" y="681"/>
                  </a:lnTo>
                  <a:lnTo>
                    <a:pt x="289" y="697"/>
                  </a:lnTo>
                  <a:lnTo>
                    <a:pt x="292" y="710"/>
                  </a:lnTo>
                  <a:lnTo>
                    <a:pt x="302" y="715"/>
                  </a:lnTo>
                  <a:lnTo>
                    <a:pt x="306" y="725"/>
                  </a:lnTo>
                  <a:lnTo>
                    <a:pt x="304" y="735"/>
                  </a:lnTo>
                  <a:lnTo>
                    <a:pt x="297" y="744"/>
                  </a:lnTo>
                  <a:lnTo>
                    <a:pt x="284" y="738"/>
                  </a:lnTo>
                  <a:lnTo>
                    <a:pt x="272" y="733"/>
                  </a:lnTo>
                  <a:lnTo>
                    <a:pt x="260" y="727"/>
                  </a:lnTo>
                  <a:lnTo>
                    <a:pt x="247" y="721"/>
                  </a:lnTo>
                  <a:lnTo>
                    <a:pt x="236" y="715"/>
                  </a:lnTo>
                  <a:lnTo>
                    <a:pt x="223" y="709"/>
                  </a:lnTo>
                  <a:lnTo>
                    <a:pt x="210" y="703"/>
                  </a:lnTo>
                  <a:lnTo>
                    <a:pt x="199" y="697"/>
                  </a:lnTo>
                  <a:lnTo>
                    <a:pt x="186" y="690"/>
                  </a:lnTo>
                  <a:lnTo>
                    <a:pt x="174" y="684"/>
                  </a:lnTo>
                  <a:lnTo>
                    <a:pt x="162" y="677"/>
                  </a:lnTo>
                  <a:lnTo>
                    <a:pt x="150" y="671"/>
                  </a:lnTo>
                  <a:lnTo>
                    <a:pt x="139" y="665"/>
                  </a:lnTo>
                  <a:lnTo>
                    <a:pt x="126" y="658"/>
                  </a:lnTo>
                  <a:lnTo>
                    <a:pt x="115" y="651"/>
                  </a:lnTo>
                  <a:lnTo>
                    <a:pt x="103" y="644"/>
                  </a:lnTo>
                  <a:lnTo>
                    <a:pt x="107" y="641"/>
                  </a:lnTo>
                  <a:lnTo>
                    <a:pt x="102" y="639"/>
                  </a:lnTo>
                  <a:lnTo>
                    <a:pt x="97" y="635"/>
                  </a:lnTo>
                  <a:lnTo>
                    <a:pt x="95" y="629"/>
                  </a:lnTo>
                  <a:lnTo>
                    <a:pt x="98" y="621"/>
                  </a:lnTo>
                  <a:lnTo>
                    <a:pt x="100" y="614"/>
                  </a:lnTo>
                  <a:lnTo>
                    <a:pt x="93" y="605"/>
                  </a:lnTo>
                  <a:lnTo>
                    <a:pt x="82" y="594"/>
                  </a:lnTo>
                  <a:lnTo>
                    <a:pt x="77" y="578"/>
                  </a:lnTo>
                  <a:lnTo>
                    <a:pt x="71" y="565"/>
                  </a:lnTo>
                  <a:lnTo>
                    <a:pt x="59" y="559"/>
                  </a:lnTo>
                  <a:lnTo>
                    <a:pt x="48" y="558"/>
                  </a:lnTo>
                  <a:lnTo>
                    <a:pt x="43" y="558"/>
                  </a:lnTo>
                  <a:lnTo>
                    <a:pt x="43" y="540"/>
                  </a:lnTo>
                  <a:lnTo>
                    <a:pt x="33" y="537"/>
                  </a:lnTo>
                  <a:lnTo>
                    <a:pt x="27" y="531"/>
                  </a:lnTo>
                  <a:lnTo>
                    <a:pt x="26" y="522"/>
                  </a:lnTo>
                  <a:lnTo>
                    <a:pt x="26" y="513"/>
                  </a:lnTo>
                  <a:lnTo>
                    <a:pt x="27" y="502"/>
                  </a:lnTo>
                  <a:lnTo>
                    <a:pt x="27" y="494"/>
                  </a:lnTo>
                  <a:lnTo>
                    <a:pt x="26" y="487"/>
                  </a:lnTo>
                  <a:lnTo>
                    <a:pt x="21" y="484"/>
                  </a:lnTo>
                  <a:lnTo>
                    <a:pt x="9" y="476"/>
                  </a:lnTo>
                  <a:lnTo>
                    <a:pt x="2" y="460"/>
                  </a:lnTo>
                  <a:lnTo>
                    <a:pt x="0" y="440"/>
                  </a:lnTo>
                  <a:lnTo>
                    <a:pt x="7" y="419"/>
                  </a:lnTo>
                  <a:lnTo>
                    <a:pt x="63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22" name="Freeform 84"/>
            <p:cNvSpPr>
              <a:spLocks/>
            </p:cNvSpPr>
            <p:nvPr/>
          </p:nvSpPr>
          <p:spPr bwMode="auto">
            <a:xfrm>
              <a:off x="2138" y="2753"/>
              <a:ext cx="102" cy="81"/>
            </a:xfrm>
            <a:custGeom>
              <a:avLst/>
              <a:gdLst>
                <a:gd name="T0" fmla="*/ 2 w 204"/>
                <a:gd name="T1" fmla="*/ 0 h 163"/>
                <a:gd name="T2" fmla="*/ 2 w 204"/>
                <a:gd name="T3" fmla="*/ 0 h 163"/>
                <a:gd name="T4" fmla="*/ 2 w 204"/>
                <a:gd name="T5" fmla="*/ 0 h 163"/>
                <a:gd name="T6" fmla="*/ 3 w 204"/>
                <a:gd name="T7" fmla="*/ 0 h 163"/>
                <a:gd name="T8" fmla="*/ 3 w 204"/>
                <a:gd name="T9" fmla="*/ 0 h 163"/>
                <a:gd name="T10" fmla="*/ 3 w 204"/>
                <a:gd name="T11" fmla="*/ 0 h 163"/>
                <a:gd name="T12" fmla="*/ 3 w 204"/>
                <a:gd name="T13" fmla="*/ 1 h 163"/>
                <a:gd name="T14" fmla="*/ 3 w 204"/>
                <a:gd name="T15" fmla="*/ 1 h 163"/>
                <a:gd name="T16" fmla="*/ 3 w 204"/>
                <a:gd name="T17" fmla="*/ 2 h 163"/>
                <a:gd name="T18" fmla="*/ 3 w 204"/>
                <a:gd name="T19" fmla="*/ 2 h 163"/>
                <a:gd name="T20" fmla="*/ 5 w 204"/>
                <a:gd name="T21" fmla="*/ 3 h 163"/>
                <a:gd name="T22" fmla="*/ 5 w 204"/>
                <a:gd name="T23" fmla="*/ 3 h 163"/>
                <a:gd name="T24" fmla="*/ 5 w 204"/>
                <a:gd name="T25" fmla="*/ 3 h 163"/>
                <a:gd name="T26" fmla="*/ 5 w 204"/>
                <a:gd name="T27" fmla="*/ 4 h 163"/>
                <a:gd name="T28" fmla="*/ 6 w 204"/>
                <a:gd name="T29" fmla="*/ 4 h 163"/>
                <a:gd name="T30" fmla="*/ 6 w 204"/>
                <a:gd name="T31" fmla="*/ 4 h 163"/>
                <a:gd name="T32" fmla="*/ 6 w 204"/>
                <a:gd name="T33" fmla="*/ 4 h 163"/>
                <a:gd name="T34" fmla="*/ 6 w 204"/>
                <a:gd name="T35" fmla="*/ 4 h 163"/>
                <a:gd name="T36" fmla="*/ 6 w 204"/>
                <a:gd name="T37" fmla="*/ 4 h 163"/>
                <a:gd name="T38" fmla="*/ 6 w 204"/>
                <a:gd name="T39" fmla="*/ 4 h 163"/>
                <a:gd name="T40" fmla="*/ 6 w 204"/>
                <a:gd name="T41" fmla="*/ 5 h 163"/>
                <a:gd name="T42" fmla="*/ 6 w 204"/>
                <a:gd name="T43" fmla="*/ 5 h 163"/>
                <a:gd name="T44" fmla="*/ 5 w 204"/>
                <a:gd name="T45" fmla="*/ 5 h 163"/>
                <a:gd name="T46" fmla="*/ 5 w 204"/>
                <a:gd name="T47" fmla="*/ 4 h 163"/>
                <a:gd name="T48" fmla="*/ 5 w 204"/>
                <a:gd name="T49" fmla="*/ 4 h 163"/>
                <a:gd name="T50" fmla="*/ 5 w 204"/>
                <a:gd name="T51" fmla="*/ 4 h 163"/>
                <a:gd name="T52" fmla="*/ 3 w 204"/>
                <a:gd name="T53" fmla="*/ 4 h 163"/>
                <a:gd name="T54" fmla="*/ 3 w 204"/>
                <a:gd name="T55" fmla="*/ 4 h 163"/>
                <a:gd name="T56" fmla="*/ 3 w 204"/>
                <a:gd name="T57" fmla="*/ 4 h 163"/>
                <a:gd name="T58" fmla="*/ 3 w 204"/>
                <a:gd name="T59" fmla="*/ 4 h 163"/>
                <a:gd name="T60" fmla="*/ 3 w 204"/>
                <a:gd name="T61" fmla="*/ 4 h 163"/>
                <a:gd name="T62" fmla="*/ 3 w 204"/>
                <a:gd name="T63" fmla="*/ 3 h 163"/>
                <a:gd name="T64" fmla="*/ 3 w 204"/>
                <a:gd name="T65" fmla="*/ 3 h 163"/>
                <a:gd name="T66" fmla="*/ 3 w 204"/>
                <a:gd name="T67" fmla="*/ 3 h 163"/>
                <a:gd name="T68" fmla="*/ 3 w 204"/>
                <a:gd name="T69" fmla="*/ 3 h 163"/>
                <a:gd name="T70" fmla="*/ 3 w 204"/>
                <a:gd name="T71" fmla="*/ 2 h 163"/>
                <a:gd name="T72" fmla="*/ 3 w 204"/>
                <a:gd name="T73" fmla="*/ 2 h 163"/>
                <a:gd name="T74" fmla="*/ 3 w 204"/>
                <a:gd name="T75" fmla="*/ 2 h 163"/>
                <a:gd name="T76" fmla="*/ 3 w 204"/>
                <a:gd name="T77" fmla="*/ 2 h 163"/>
                <a:gd name="T78" fmla="*/ 3 w 204"/>
                <a:gd name="T79" fmla="*/ 2 h 163"/>
                <a:gd name="T80" fmla="*/ 3 w 204"/>
                <a:gd name="T81" fmla="*/ 2 h 163"/>
                <a:gd name="T82" fmla="*/ 3 w 204"/>
                <a:gd name="T83" fmla="*/ 2 h 163"/>
                <a:gd name="T84" fmla="*/ 3 w 204"/>
                <a:gd name="T85" fmla="*/ 2 h 163"/>
                <a:gd name="T86" fmla="*/ 3 w 204"/>
                <a:gd name="T87" fmla="*/ 2 h 163"/>
                <a:gd name="T88" fmla="*/ 3 w 204"/>
                <a:gd name="T89" fmla="*/ 2 h 163"/>
                <a:gd name="T90" fmla="*/ 3 w 204"/>
                <a:gd name="T91" fmla="*/ 1 h 163"/>
                <a:gd name="T92" fmla="*/ 3 w 204"/>
                <a:gd name="T93" fmla="*/ 1 h 163"/>
                <a:gd name="T94" fmla="*/ 3 w 204"/>
                <a:gd name="T95" fmla="*/ 1 h 163"/>
                <a:gd name="T96" fmla="*/ 2 w 204"/>
                <a:gd name="T97" fmla="*/ 1 h 163"/>
                <a:gd name="T98" fmla="*/ 2 w 204"/>
                <a:gd name="T99" fmla="*/ 1 h 163"/>
                <a:gd name="T100" fmla="*/ 2 w 204"/>
                <a:gd name="T101" fmla="*/ 1 h 163"/>
                <a:gd name="T102" fmla="*/ 2 w 204"/>
                <a:gd name="T103" fmla="*/ 1 h 163"/>
                <a:gd name="T104" fmla="*/ 1 w 204"/>
                <a:gd name="T105" fmla="*/ 1 h 163"/>
                <a:gd name="T106" fmla="*/ 1 w 204"/>
                <a:gd name="T107" fmla="*/ 1 h 163"/>
                <a:gd name="T108" fmla="*/ 1 w 204"/>
                <a:gd name="T109" fmla="*/ 1 h 163"/>
                <a:gd name="T110" fmla="*/ 1 w 204"/>
                <a:gd name="T111" fmla="*/ 0 h 163"/>
                <a:gd name="T112" fmla="*/ 1 w 204"/>
                <a:gd name="T113" fmla="*/ 0 h 163"/>
                <a:gd name="T114" fmla="*/ 1 w 204"/>
                <a:gd name="T115" fmla="*/ 0 h 163"/>
                <a:gd name="T116" fmla="*/ 1 w 204"/>
                <a:gd name="T117" fmla="*/ 0 h 163"/>
                <a:gd name="T118" fmla="*/ 1 w 204"/>
                <a:gd name="T119" fmla="*/ 0 h 1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4"/>
                <a:gd name="T181" fmla="*/ 0 h 163"/>
                <a:gd name="T182" fmla="*/ 204 w 204"/>
                <a:gd name="T183" fmla="*/ 163 h 1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4" h="163">
                  <a:moveTo>
                    <a:pt x="36" y="7"/>
                  </a:moveTo>
                  <a:lnTo>
                    <a:pt x="40" y="5"/>
                  </a:lnTo>
                  <a:lnTo>
                    <a:pt x="45" y="3"/>
                  </a:lnTo>
                  <a:lnTo>
                    <a:pt x="50" y="2"/>
                  </a:lnTo>
                  <a:lnTo>
                    <a:pt x="54" y="0"/>
                  </a:lnTo>
                  <a:lnTo>
                    <a:pt x="59" y="2"/>
                  </a:lnTo>
                  <a:lnTo>
                    <a:pt x="63" y="2"/>
                  </a:lnTo>
                  <a:lnTo>
                    <a:pt x="69" y="3"/>
                  </a:lnTo>
                  <a:lnTo>
                    <a:pt x="74" y="5"/>
                  </a:lnTo>
                  <a:lnTo>
                    <a:pt x="77" y="13"/>
                  </a:lnTo>
                  <a:lnTo>
                    <a:pt x="81" y="21"/>
                  </a:lnTo>
                  <a:lnTo>
                    <a:pt x="84" y="29"/>
                  </a:lnTo>
                  <a:lnTo>
                    <a:pt x="89" y="36"/>
                  </a:lnTo>
                  <a:lnTo>
                    <a:pt x="94" y="43"/>
                  </a:lnTo>
                  <a:lnTo>
                    <a:pt x="100" y="49"/>
                  </a:lnTo>
                  <a:lnTo>
                    <a:pt x="107" y="55"/>
                  </a:lnTo>
                  <a:lnTo>
                    <a:pt x="115" y="58"/>
                  </a:lnTo>
                  <a:lnTo>
                    <a:pt x="120" y="66"/>
                  </a:lnTo>
                  <a:lnTo>
                    <a:pt x="122" y="76"/>
                  </a:lnTo>
                  <a:lnTo>
                    <a:pt x="122" y="86"/>
                  </a:lnTo>
                  <a:lnTo>
                    <a:pt x="124" y="95"/>
                  </a:lnTo>
                  <a:lnTo>
                    <a:pt x="130" y="96"/>
                  </a:lnTo>
                  <a:lnTo>
                    <a:pt x="135" y="97"/>
                  </a:lnTo>
                  <a:lnTo>
                    <a:pt x="141" y="99"/>
                  </a:lnTo>
                  <a:lnTo>
                    <a:pt x="145" y="101"/>
                  </a:lnTo>
                  <a:lnTo>
                    <a:pt x="147" y="110"/>
                  </a:lnTo>
                  <a:lnTo>
                    <a:pt x="150" y="119"/>
                  </a:lnTo>
                  <a:lnTo>
                    <a:pt x="152" y="129"/>
                  </a:lnTo>
                  <a:lnTo>
                    <a:pt x="157" y="137"/>
                  </a:lnTo>
                  <a:lnTo>
                    <a:pt x="165" y="139"/>
                  </a:lnTo>
                  <a:lnTo>
                    <a:pt x="174" y="140"/>
                  </a:lnTo>
                  <a:lnTo>
                    <a:pt x="182" y="141"/>
                  </a:lnTo>
                  <a:lnTo>
                    <a:pt x="190" y="140"/>
                  </a:lnTo>
                  <a:lnTo>
                    <a:pt x="195" y="140"/>
                  </a:lnTo>
                  <a:lnTo>
                    <a:pt x="198" y="141"/>
                  </a:lnTo>
                  <a:lnTo>
                    <a:pt x="200" y="143"/>
                  </a:lnTo>
                  <a:lnTo>
                    <a:pt x="204" y="144"/>
                  </a:lnTo>
                  <a:lnTo>
                    <a:pt x="203" y="150"/>
                  </a:lnTo>
                  <a:lnTo>
                    <a:pt x="200" y="154"/>
                  </a:lnTo>
                  <a:lnTo>
                    <a:pt x="197" y="158"/>
                  </a:lnTo>
                  <a:lnTo>
                    <a:pt x="194" y="163"/>
                  </a:lnTo>
                  <a:lnTo>
                    <a:pt x="187" y="163"/>
                  </a:lnTo>
                  <a:lnTo>
                    <a:pt x="180" y="163"/>
                  </a:lnTo>
                  <a:lnTo>
                    <a:pt x="173" y="163"/>
                  </a:lnTo>
                  <a:lnTo>
                    <a:pt x="166" y="163"/>
                  </a:lnTo>
                  <a:lnTo>
                    <a:pt x="159" y="162"/>
                  </a:lnTo>
                  <a:lnTo>
                    <a:pt x="152" y="159"/>
                  </a:lnTo>
                  <a:lnTo>
                    <a:pt x="146" y="156"/>
                  </a:lnTo>
                  <a:lnTo>
                    <a:pt x="141" y="152"/>
                  </a:lnTo>
                  <a:lnTo>
                    <a:pt x="138" y="152"/>
                  </a:lnTo>
                  <a:lnTo>
                    <a:pt x="136" y="152"/>
                  </a:lnTo>
                  <a:lnTo>
                    <a:pt x="134" y="152"/>
                  </a:lnTo>
                  <a:lnTo>
                    <a:pt x="131" y="154"/>
                  </a:lnTo>
                  <a:lnTo>
                    <a:pt x="127" y="152"/>
                  </a:lnTo>
                  <a:lnTo>
                    <a:pt x="121" y="150"/>
                  </a:lnTo>
                  <a:lnTo>
                    <a:pt x="116" y="149"/>
                  </a:lnTo>
                  <a:lnTo>
                    <a:pt x="112" y="147"/>
                  </a:lnTo>
                  <a:lnTo>
                    <a:pt x="107" y="146"/>
                  </a:lnTo>
                  <a:lnTo>
                    <a:pt x="104" y="143"/>
                  </a:lnTo>
                  <a:lnTo>
                    <a:pt x="99" y="141"/>
                  </a:lnTo>
                  <a:lnTo>
                    <a:pt x="94" y="140"/>
                  </a:lnTo>
                  <a:lnTo>
                    <a:pt x="93" y="135"/>
                  </a:lnTo>
                  <a:lnTo>
                    <a:pt x="93" y="131"/>
                  </a:lnTo>
                  <a:lnTo>
                    <a:pt x="94" y="126"/>
                  </a:lnTo>
                  <a:lnTo>
                    <a:pt x="96" y="121"/>
                  </a:lnTo>
                  <a:lnTo>
                    <a:pt x="101" y="119"/>
                  </a:lnTo>
                  <a:lnTo>
                    <a:pt x="107" y="116"/>
                  </a:lnTo>
                  <a:lnTo>
                    <a:pt x="111" y="112"/>
                  </a:lnTo>
                  <a:lnTo>
                    <a:pt x="115" y="108"/>
                  </a:lnTo>
                  <a:lnTo>
                    <a:pt x="115" y="103"/>
                  </a:lnTo>
                  <a:lnTo>
                    <a:pt x="114" y="98"/>
                  </a:lnTo>
                  <a:lnTo>
                    <a:pt x="113" y="94"/>
                  </a:lnTo>
                  <a:lnTo>
                    <a:pt x="114" y="89"/>
                  </a:lnTo>
                  <a:lnTo>
                    <a:pt x="113" y="89"/>
                  </a:lnTo>
                  <a:lnTo>
                    <a:pt x="111" y="88"/>
                  </a:lnTo>
                  <a:lnTo>
                    <a:pt x="109" y="88"/>
                  </a:lnTo>
                  <a:lnTo>
                    <a:pt x="108" y="88"/>
                  </a:lnTo>
                  <a:lnTo>
                    <a:pt x="108" y="87"/>
                  </a:lnTo>
                  <a:lnTo>
                    <a:pt x="108" y="84"/>
                  </a:lnTo>
                  <a:lnTo>
                    <a:pt x="108" y="83"/>
                  </a:lnTo>
                  <a:lnTo>
                    <a:pt x="109" y="82"/>
                  </a:lnTo>
                  <a:lnTo>
                    <a:pt x="106" y="78"/>
                  </a:lnTo>
                  <a:lnTo>
                    <a:pt x="101" y="76"/>
                  </a:lnTo>
                  <a:lnTo>
                    <a:pt x="97" y="75"/>
                  </a:lnTo>
                  <a:lnTo>
                    <a:pt x="92" y="74"/>
                  </a:lnTo>
                  <a:lnTo>
                    <a:pt x="91" y="72"/>
                  </a:lnTo>
                  <a:lnTo>
                    <a:pt x="91" y="71"/>
                  </a:lnTo>
                  <a:lnTo>
                    <a:pt x="90" y="68"/>
                  </a:lnTo>
                  <a:lnTo>
                    <a:pt x="89" y="67"/>
                  </a:lnTo>
                  <a:lnTo>
                    <a:pt x="81" y="65"/>
                  </a:lnTo>
                  <a:lnTo>
                    <a:pt x="76" y="60"/>
                  </a:lnTo>
                  <a:lnTo>
                    <a:pt x="73" y="52"/>
                  </a:lnTo>
                  <a:lnTo>
                    <a:pt x="69" y="46"/>
                  </a:lnTo>
                  <a:lnTo>
                    <a:pt x="66" y="46"/>
                  </a:lnTo>
                  <a:lnTo>
                    <a:pt x="65" y="48"/>
                  </a:lnTo>
                  <a:lnTo>
                    <a:pt x="65" y="50"/>
                  </a:lnTo>
                  <a:lnTo>
                    <a:pt x="65" y="52"/>
                  </a:lnTo>
                  <a:lnTo>
                    <a:pt x="56" y="50"/>
                  </a:lnTo>
                  <a:lnTo>
                    <a:pt x="50" y="48"/>
                  </a:lnTo>
                  <a:lnTo>
                    <a:pt x="43" y="46"/>
                  </a:lnTo>
                  <a:lnTo>
                    <a:pt x="36" y="44"/>
                  </a:lnTo>
                  <a:lnTo>
                    <a:pt x="35" y="45"/>
                  </a:lnTo>
                  <a:lnTo>
                    <a:pt x="35" y="48"/>
                  </a:lnTo>
                  <a:lnTo>
                    <a:pt x="35" y="49"/>
                  </a:lnTo>
                  <a:lnTo>
                    <a:pt x="33" y="50"/>
                  </a:lnTo>
                  <a:lnTo>
                    <a:pt x="24" y="51"/>
                  </a:lnTo>
                  <a:lnTo>
                    <a:pt x="15" y="49"/>
                  </a:lnTo>
                  <a:lnTo>
                    <a:pt x="7" y="44"/>
                  </a:lnTo>
                  <a:lnTo>
                    <a:pt x="0" y="38"/>
                  </a:lnTo>
                  <a:lnTo>
                    <a:pt x="1" y="35"/>
                  </a:lnTo>
                  <a:lnTo>
                    <a:pt x="2" y="31"/>
                  </a:lnTo>
                  <a:lnTo>
                    <a:pt x="2" y="28"/>
                  </a:lnTo>
                  <a:lnTo>
                    <a:pt x="3" y="23"/>
                  </a:lnTo>
                  <a:lnTo>
                    <a:pt x="5" y="25"/>
                  </a:lnTo>
                  <a:lnTo>
                    <a:pt x="7" y="25"/>
                  </a:lnTo>
                  <a:lnTo>
                    <a:pt x="8" y="25"/>
                  </a:lnTo>
                  <a:lnTo>
                    <a:pt x="9" y="26"/>
                  </a:lnTo>
                  <a:lnTo>
                    <a:pt x="16" y="22"/>
                  </a:lnTo>
                  <a:lnTo>
                    <a:pt x="25" y="15"/>
                  </a:lnTo>
                  <a:lnTo>
                    <a:pt x="32" y="10"/>
                  </a:lnTo>
                  <a:lnTo>
                    <a:pt x="36"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23" name="Freeform 85"/>
            <p:cNvSpPr>
              <a:spLocks/>
            </p:cNvSpPr>
            <p:nvPr/>
          </p:nvSpPr>
          <p:spPr bwMode="auto">
            <a:xfrm>
              <a:off x="2198" y="2748"/>
              <a:ext cx="16" cy="14"/>
            </a:xfrm>
            <a:custGeom>
              <a:avLst/>
              <a:gdLst>
                <a:gd name="T0" fmla="*/ 1 w 31"/>
                <a:gd name="T1" fmla="*/ 0 h 29"/>
                <a:gd name="T2" fmla="*/ 1 w 31"/>
                <a:gd name="T3" fmla="*/ 0 h 29"/>
                <a:gd name="T4" fmla="*/ 1 w 31"/>
                <a:gd name="T5" fmla="*/ 0 h 29"/>
                <a:gd name="T6" fmla="*/ 1 w 31"/>
                <a:gd name="T7" fmla="*/ 0 h 29"/>
                <a:gd name="T8" fmla="*/ 1 w 31"/>
                <a:gd name="T9" fmla="*/ 0 h 29"/>
                <a:gd name="T10" fmla="*/ 1 w 31"/>
                <a:gd name="T11" fmla="*/ 0 h 29"/>
                <a:gd name="T12" fmla="*/ 1 w 31"/>
                <a:gd name="T13" fmla="*/ 0 h 29"/>
                <a:gd name="T14" fmla="*/ 1 w 31"/>
                <a:gd name="T15" fmla="*/ 0 h 29"/>
                <a:gd name="T16" fmla="*/ 1 w 31"/>
                <a:gd name="T17" fmla="*/ 0 h 29"/>
                <a:gd name="T18" fmla="*/ 1 w 31"/>
                <a:gd name="T19" fmla="*/ 0 h 29"/>
                <a:gd name="T20" fmla="*/ 1 w 31"/>
                <a:gd name="T21" fmla="*/ 0 h 29"/>
                <a:gd name="T22" fmla="*/ 1 w 31"/>
                <a:gd name="T23" fmla="*/ 0 h 29"/>
                <a:gd name="T24" fmla="*/ 1 w 31"/>
                <a:gd name="T25" fmla="*/ 0 h 29"/>
                <a:gd name="T26" fmla="*/ 1 w 31"/>
                <a:gd name="T27" fmla="*/ 0 h 29"/>
                <a:gd name="T28" fmla="*/ 1 w 31"/>
                <a:gd name="T29" fmla="*/ 0 h 29"/>
                <a:gd name="T30" fmla="*/ 1 w 31"/>
                <a:gd name="T31" fmla="*/ 0 h 29"/>
                <a:gd name="T32" fmla="*/ 0 w 31"/>
                <a:gd name="T33" fmla="*/ 0 h 29"/>
                <a:gd name="T34" fmla="*/ 0 w 31"/>
                <a:gd name="T35" fmla="*/ 0 h 29"/>
                <a:gd name="T36" fmla="*/ 1 w 31"/>
                <a:gd name="T37" fmla="*/ 0 h 29"/>
                <a:gd name="T38" fmla="*/ 1 w 31"/>
                <a:gd name="T39" fmla="*/ 0 h 29"/>
                <a:gd name="T40" fmla="*/ 1 w 31"/>
                <a:gd name="T41" fmla="*/ 0 h 29"/>
                <a:gd name="T42" fmla="*/ 1 w 31"/>
                <a:gd name="T43" fmla="*/ 0 h 29"/>
                <a:gd name="T44" fmla="*/ 1 w 31"/>
                <a:gd name="T45" fmla="*/ 0 h 29"/>
                <a:gd name="T46" fmla="*/ 1 w 31"/>
                <a:gd name="T47" fmla="*/ 0 h 29"/>
                <a:gd name="T48" fmla="*/ 1 w 31"/>
                <a:gd name="T49" fmla="*/ 0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
                <a:gd name="T76" fmla="*/ 0 h 29"/>
                <a:gd name="T77" fmla="*/ 31 w 31"/>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 h="29">
                  <a:moveTo>
                    <a:pt x="22" y="8"/>
                  </a:moveTo>
                  <a:lnTo>
                    <a:pt x="24" y="11"/>
                  </a:lnTo>
                  <a:lnTo>
                    <a:pt x="26" y="12"/>
                  </a:lnTo>
                  <a:lnTo>
                    <a:pt x="29" y="14"/>
                  </a:lnTo>
                  <a:lnTo>
                    <a:pt x="31" y="15"/>
                  </a:lnTo>
                  <a:lnTo>
                    <a:pt x="31" y="17"/>
                  </a:lnTo>
                  <a:lnTo>
                    <a:pt x="31" y="20"/>
                  </a:lnTo>
                  <a:lnTo>
                    <a:pt x="31" y="23"/>
                  </a:lnTo>
                  <a:lnTo>
                    <a:pt x="31" y="25"/>
                  </a:lnTo>
                  <a:lnTo>
                    <a:pt x="25" y="29"/>
                  </a:lnTo>
                  <a:lnTo>
                    <a:pt x="19" y="29"/>
                  </a:lnTo>
                  <a:lnTo>
                    <a:pt x="12" y="29"/>
                  </a:lnTo>
                  <a:lnTo>
                    <a:pt x="7" y="29"/>
                  </a:lnTo>
                  <a:lnTo>
                    <a:pt x="6" y="27"/>
                  </a:lnTo>
                  <a:lnTo>
                    <a:pt x="4" y="23"/>
                  </a:lnTo>
                  <a:lnTo>
                    <a:pt x="2" y="21"/>
                  </a:lnTo>
                  <a:lnTo>
                    <a:pt x="0" y="19"/>
                  </a:lnTo>
                  <a:lnTo>
                    <a:pt x="0" y="14"/>
                  </a:lnTo>
                  <a:lnTo>
                    <a:pt x="1" y="9"/>
                  </a:lnTo>
                  <a:lnTo>
                    <a:pt x="3" y="6"/>
                  </a:lnTo>
                  <a:lnTo>
                    <a:pt x="8" y="4"/>
                  </a:lnTo>
                  <a:lnTo>
                    <a:pt x="11" y="0"/>
                  </a:lnTo>
                  <a:lnTo>
                    <a:pt x="17" y="0"/>
                  </a:lnTo>
                  <a:lnTo>
                    <a:pt x="21" y="2"/>
                  </a:lnTo>
                  <a:lnTo>
                    <a:pt x="22" y="8"/>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24" name="Freeform 86"/>
            <p:cNvSpPr>
              <a:spLocks/>
            </p:cNvSpPr>
            <p:nvPr/>
          </p:nvSpPr>
          <p:spPr bwMode="auto">
            <a:xfrm>
              <a:off x="2233" y="2735"/>
              <a:ext cx="7" cy="15"/>
            </a:xfrm>
            <a:custGeom>
              <a:avLst/>
              <a:gdLst>
                <a:gd name="T0" fmla="*/ 0 w 15"/>
                <a:gd name="T1" fmla="*/ 1 h 29"/>
                <a:gd name="T2" fmla="*/ 0 w 15"/>
                <a:gd name="T3" fmla="*/ 1 h 29"/>
                <a:gd name="T4" fmla="*/ 0 w 15"/>
                <a:gd name="T5" fmla="*/ 1 h 29"/>
                <a:gd name="T6" fmla="*/ 0 w 15"/>
                <a:gd name="T7" fmla="*/ 1 h 29"/>
                <a:gd name="T8" fmla="*/ 0 w 15"/>
                <a:gd name="T9" fmla="*/ 1 h 29"/>
                <a:gd name="T10" fmla="*/ 0 w 15"/>
                <a:gd name="T11" fmla="*/ 1 h 29"/>
                <a:gd name="T12" fmla="*/ 0 w 15"/>
                <a:gd name="T13" fmla="*/ 1 h 29"/>
                <a:gd name="T14" fmla="*/ 0 w 15"/>
                <a:gd name="T15" fmla="*/ 1 h 29"/>
                <a:gd name="T16" fmla="*/ 0 w 15"/>
                <a:gd name="T17" fmla="*/ 1 h 29"/>
                <a:gd name="T18" fmla="*/ 0 w 15"/>
                <a:gd name="T19" fmla="*/ 1 h 29"/>
                <a:gd name="T20" fmla="*/ 0 w 15"/>
                <a:gd name="T21" fmla="*/ 1 h 29"/>
                <a:gd name="T22" fmla="*/ 0 w 15"/>
                <a:gd name="T23" fmla="*/ 1 h 29"/>
                <a:gd name="T24" fmla="*/ 0 w 15"/>
                <a:gd name="T25" fmla="*/ 1 h 29"/>
                <a:gd name="T26" fmla="*/ 0 w 15"/>
                <a:gd name="T27" fmla="*/ 1 h 29"/>
                <a:gd name="T28" fmla="*/ 0 w 15"/>
                <a:gd name="T29" fmla="*/ 1 h 29"/>
                <a:gd name="T30" fmla="*/ 0 w 15"/>
                <a:gd name="T31" fmla="*/ 1 h 29"/>
                <a:gd name="T32" fmla="*/ 0 w 15"/>
                <a:gd name="T33" fmla="*/ 1 h 29"/>
                <a:gd name="T34" fmla="*/ 0 w 15"/>
                <a:gd name="T35" fmla="*/ 1 h 29"/>
                <a:gd name="T36" fmla="*/ 0 w 15"/>
                <a:gd name="T37" fmla="*/ 1 h 29"/>
                <a:gd name="T38" fmla="*/ 0 w 15"/>
                <a:gd name="T39" fmla="*/ 1 h 29"/>
                <a:gd name="T40" fmla="*/ 0 w 15"/>
                <a:gd name="T41" fmla="*/ 1 h 29"/>
                <a:gd name="T42" fmla="*/ 0 w 15"/>
                <a:gd name="T43" fmla="*/ 1 h 29"/>
                <a:gd name="T44" fmla="*/ 0 w 15"/>
                <a:gd name="T45" fmla="*/ 1 h 29"/>
                <a:gd name="T46" fmla="*/ 0 w 15"/>
                <a:gd name="T47" fmla="*/ 1 h 29"/>
                <a:gd name="T48" fmla="*/ 0 w 15"/>
                <a:gd name="T49" fmla="*/ 1 h 29"/>
                <a:gd name="T50" fmla="*/ 0 w 15"/>
                <a:gd name="T51" fmla="*/ 1 h 29"/>
                <a:gd name="T52" fmla="*/ 0 w 15"/>
                <a:gd name="T53" fmla="*/ 1 h 29"/>
                <a:gd name="T54" fmla="*/ 0 w 15"/>
                <a:gd name="T55" fmla="*/ 1 h 29"/>
                <a:gd name="T56" fmla="*/ 0 w 15"/>
                <a:gd name="T57" fmla="*/ 1 h 29"/>
                <a:gd name="T58" fmla="*/ 0 w 15"/>
                <a:gd name="T59" fmla="*/ 1 h 29"/>
                <a:gd name="T60" fmla="*/ 0 w 15"/>
                <a:gd name="T61" fmla="*/ 1 h 29"/>
                <a:gd name="T62" fmla="*/ 0 w 15"/>
                <a:gd name="T63" fmla="*/ 1 h 29"/>
                <a:gd name="T64" fmla="*/ 0 w 15"/>
                <a:gd name="T65" fmla="*/ 1 h 29"/>
                <a:gd name="T66" fmla="*/ 0 w 15"/>
                <a:gd name="T67" fmla="*/ 1 h 29"/>
                <a:gd name="T68" fmla="*/ 0 w 15"/>
                <a:gd name="T69" fmla="*/ 1 h 29"/>
                <a:gd name="T70" fmla="*/ 0 w 15"/>
                <a:gd name="T71" fmla="*/ 1 h 29"/>
                <a:gd name="T72" fmla="*/ 0 w 15"/>
                <a:gd name="T73" fmla="*/ 0 h 29"/>
                <a:gd name="T74" fmla="*/ 0 w 15"/>
                <a:gd name="T75" fmla="*/ 0 h 29"/>
                <a:gd name="T76" fmla="*/ 0 w 15"/>
                <a:gd name="T77" fmla="*/ 0 h 29"/>
                <a:gd name="T78" fmla="*/ 0 w 15"/>
                <a:gd name="T79" fmla="*/ 1 h 29"/>
                <a:gd name="T80" fmla="*/ 0 w 15"/>
                <a:gd name="T81" fmla="*/ 1 h 29"/>
                <a:gd name="T82" fmla="*/ 0 w 15"/>
                <a:gd name="T83" fmla="*/ 1 h 29"/>
                <a:gd name="T84" fmla="*/ 0 w 15"/>
                <a:gd name="T85" fmla="*/ 1 h 29"/>
                <a:gd name="T86" fmla="*/ 0 w 15"/>
                <a:gd name="T87" fmla="*/ 1 h 29"/>
                <a:gd name="T88" fmla="*/ 0 w 15"/>
                <a:gd name="T89" fmla="*/ 1 h 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
                <a:gd name="T136" fmla="*/ 0 h 29"/>
                <a:gd name="T137" fmla="*/ 15 w 15"/>
                <a:gd name="T138" fmla="*/ 29 h 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 h="29">
                  <a:moveTo>
                    <a:pt x="7" y="1"/>
                  </a:moveTo>
                  <a:lnTo>
                    <a:pt x="8" y="2"/>
                  </a:lnTo>
                  <a:lnTo>
                    <a:pt x="8" y="3"/>
                  </a:lnTo>
                  <a:lnTo>
                    <a:pt x="8" y="4"/>
                  </a:lnTo>
                  <a:lnTo>
                    <a:pt x="8" y="6"/>
                  </a:lnTo>
                  <a:lnTo>
                    <a:pt x="9" y="6"/>
                  </a:lnTo>
                  <a:lnTo>
                    <a:pt x="10" y="7"/>
                  </a:lnTo>
                  <a:lnTo>
                    <a:pt x="10" y="8"/>
                  </a:lnTo>
                  <a:lnTo>
                    <a:pt x="11" y="8"/>
                  </a:lnTo>
                  <a:lnTo>
                    <a:pt x="11" y="10"/>
                  </a:lnTo>
                  <a:lnTo>
                    <a:pt x="11" y="12"/>
                  </a:lnTo>
                  <a:lnTo>
                    <a:pt x="13" y="14"/>
                  </a:lnTo>
                  <a:lnTo>
                    <a:pt x="15" y="15"/>
                  </a:lnTo>
                  <a:lnTo>
                    <a:pt x="14" y="16"/>
                  </a:lnTo>
                  <a:lnTo>
                    <a:pt x="13" y="17"/>
                  </a:lnTo>
                  <a:lnTo>
                    <a:pt x="11" y="18"/>
                  </a:lnTo>
                  <a:lnTo>
                    <a:pt x="10" y="18"/>
                  </a:lnTo>
                  <a:lnTo>
                    <a:pt x="10" y="22"/>
                  </a:lnTo>
                  <a:lnTo>
                    <a:pt x="9" y="24"/>
                  </a:lnTo>
                  <a:lnTo>
                    <a:pt x="8" y="26"/>
                  </a:lnTo>
                  <a:lnTo>
                    <a:pt x="6" y="29"/>
                  </a:lnTo>
                  <a:lnTo>
                    <a:pt x="5" y="29"/>
                  </a:lnTo>
                  <a:lnTo>
                    <a:pt x="3" y="29"/>
                  </a:lnTo>
                  <a:lnTo>
                    <a:pt x="2" y="29"/>
                  </a:lnTo>
                  <a:lnTo>
                    <a:pt x="1" y="27"/>
                  </a:lnTo>
                  <a:lnTo>
                    <a:pt x="1" y="26"/>
                  </a:lnTo>
                  <a:lnTo>
                    <a:pt x="0" y="26"/>
                  </a:lnTo>
                  <a:lnTo>
                    <a:pt x="0" y="25"/>
                  </a:lnTo>
                  <a:lnTo>
                    <a:pt x="0" y="24"/>
                  </a:lnTo>
                  <a:lnTo>
                    <a:pt x="0" y="23"/>
                  </a:lnTo>
                  <a:lnTo>
                    <a:pt x="5" y="19"/>
                  </a:lnTo>
                  <a:lnTo>
                    <a:pt x="5" y="12"/>
                  </a:lnTo>
                  <a:lnTo>
                    <a:pt x="2" y="7"/>
                  </a:lnTo>
                  <a:lnTo>
                    <a:pt x="2" y="0"/>
                  </a:lnTo>
                  <a:lnTo>
                    <a:pt x="3" y="0"/>
                  </a:lnTo>
                  <a:lnTo>
                    <a:pt x="6" y="0"/>
                  </a:lnTo>
                  <a:lnTo>
                    <a:pt x="7" y="1"/>
                  </a:lnTo>
                  <a:lnTo>
                    <a:pt x="8" y="1"/>
                  </a:lnTo>
                  <a:lnTo>
                    <a:pt x="7"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25" name="Freeform 87"/>
            <p:cNvSpPr>
              <a:spLocks/>
            </p:cNvSpPr>
            <p:nvPr/>
          </p:nvSpPr>
          <p:spPr bwMode="auto">
            <a:xfrm>
              <a:off x="2204" y="2843"/>
              <a:ext cx="80" cy="42"/>
            </a:xfrm>
            <a:custGeom>
              <a:avLst/>
              <a:gdLst>
                <a:gd name="T0" fmla="*/ 0 w 161"/>
                <a:gd name="T1" fmla="*/ 1 h 85"/>
                <a:gd name="T2" fmla="*/ 1 w 161"/>
                <a:gd name="T3" fmla="*/ 1 h 85"/>
                <a:gd name="T4" fmla="*/ 1 w 161"/>
                <a:gd name="T5" fmla="*/ 1 h 85"/>
                <a:gd name="T6" fmla="*/ 1 w 161"/>
                <a:gd name="T7" fmla="*/ 1 h 85"/>
                <a:gd name="T8" fmla="*/ 1 w 161"/>
                <a:gd name="T9" fmla="*/ 1 h 85"/>
                <a:gd name="T10" fmla="*/ 1 w 161"/>
                <a:gd name="T11" fmla="*/ 0 h 85"/>
                <a:gd name="T12" fmla="*/ 1 w 161"/>
                <a:gd name="T13" fmla="*/ 0 h 85"/>
                <a:gd name="T14" fmla="*/ 1 w 161"/>
                <a:gd name="T15" fmla="*/ 0 h 85"/>
                <a:gd name="T16" fmla="*/ 1 w 161"/>
                <a:gd name="T17" fmla="*/ 0 h 85"/>
                <a:gd name="T18" fmla="*/ 2 w 161"/>
                <a:gd name="T19" fmla="*/ 0 h 85"/>
                <a:gd name="T20" fmla="*/ 2 w 161"/>
                <a:gd name="T21" fmla="*/ 0 h 85"/>
                <a:gd name="T22" fmla="*/ 2 w 161"/>
                <a:gd name="T23" fmla="*/ 0 h 85"/>
                <a:gd name="T24" fmla="*/ 2 w 161"/>
                <a:gd name="T25" fmla="*/ 0 h 85"/>
                <a:gd name="T26" fmla="*/ 2 w 161"/>
                <a:gd name="T27" fmla="*/ 0 h 85"/>
                <a:gd name="T28" fmla="*/ 3 w 161"/>
                <a:gd name="T29" fmla="*/ 0 h 85"/>
                <a:gd name="T30" fmla="*/ 3 w 161"/>
                <a:gd name="T31" fmla="*/ 0 h 85"/>
                <a:gd name="T32" fmla="*/ 3 w 161"/>
                <a:gd name="T33" fmla="*/ 0 h 85"/>
                <a:gd name="T34" fmla="*/ 4 w 161"/>
                <a:gd name="T35" fmla="*/ 0 h 85"/>
                <a:gd name="T36" fmla="*/ 4 w 161"/>
                <a:gd name="T37" fmla="*/ 1 h 85"/>
                <a:gd name="T38" fmla="*/ 4 w 161"/>
                <a:gd name="T39" fmla="*/ 1 h 85"/>
                <a:gd name="T40" fmla="*/ 4 w 161"/>
                <a:gd name="T41" fmla="*/ 1 h 85"/>
                <a:gd name="T42" fmla="*/ 4 w 161"/>
                <a:gd name="T43" fmla="*/ 1 h 85"/>
                <a:gd name="T44" fmla="*/ 4 w 161"/>
                <a:gd name="T45" fmla="*/ 1 h 85"/>
                <a:gd name="T46" fmla="*/ 5 w 161"/>
                <a:gd name="T47" fmla="*/ 1 h 85"/>
                <a:gd name="T48" fmla="*/ 4 w 161"/>
                <a:gd name="T49" fmla="*/ 2 h 85"/>
                <a:gd name="T50" fmla="*/ 4 w 161"/>
                <a:gd name="T51" fmla="*/ 2 h 85"/>
                <a:gd name="T52" fmla="*/ 4 w 161"/>
                <a:gd name="T53" fmla="*/ 2 h 85"/>
                <a:gd name="T54" fmla="*/ 4 w 161"/>
                <a:gd name="T55" fmla="*/ 2 h 85"/>
                <a:gd name="T56" fmla="*/ 4 w 161"/>
                <a:gd name="T57" fmla="*/ 2 h 85"/>
                <a:gd name="T58" fmla="*/ 3 w 161"/>
                <a:gd name="T59" fmla="*/ 2 h 85"/>
                <a:gd name="T60" fmla="*/ 3 w 161"/>
                <a:gd name="T61" fmla="*/ 2 h 85"/>
                <a:gd name="T62" fmla="*/ 2 w 161"/>
                <a:gd name="T63" fmla="*/ 2 h 85"/>
                <a:gd name="T64" fmla="*/ 2 w 161"/>
                <a:gd name="T65" fmla="*/ 2 h 85"/>
                <a:gd name="T66" fmla="*/ 2 w 161"/>
                <a:gd name="T67" fmla="*/ 2 h 85"/>
                <a:gd name="T68" fmla="*/ 2 w 161"/>
                <a:gd name="T69" fmla="*/ 2 h 85"/>
                <a:gd name="T70" fmla="*/ 2 w 161"/>
                <a:gd name="T71" fmla="*/ 2 h 85"/>
                <a:gd name="T72" fmla="*/ 2 w 161"/>
                <a:gd name="T73" fmla="*/ 2 h 85"/>
                <a:gd name="T74" fmla="*/ 2 w 161"/>
                <a:gd name="T75" fmla="*/ 2 h 85"/>
                <a:gd name="T76" fmla="*/ 1 w 161"/>
                <a:gd name="T77" fmla="*/ 2 h 85"/>
                <a:gd name="T78" fmla="*/ 1 w 161"/>
                <a:gd name="T79" fmla="*/ 2 h 85"/>
                <a:gd name="T80" fmla="*/ 1 w 161"/>
                <a:gd name="T81" fmla="*/ 2 h 85"/>
                <a:gd name="T82" fmla="*/ 1 w 161"/>
                <a:gd name="T83" fmla="*/ 2 h 85"/>
                <a:gd name="T84" fmla="*/ 1 w 161"/>
                <a:gd name="T85" fmla="*/ 1 h 85"/>
                <a:gd name="T86" fmla="*/ 1 w 161"/>
                <a:gd name="T87" fmla="*/ 1 h 85"/>
                <a:gd name="T88" fmla="*/ 0 w 161"/>
                <a:gd name="T89" fmla="*/ 1 h 85"/>
                <a:gd name="T90" fmla="*/ 0 w 161"/>
                <a:gd name="T91" fmla="*/ 1 h 85"/>
                <a:gd name="T92" fmla="*/ 0 w 161"/>
                <a:gd name="T93" fmla="*/ 1 h 85"/>
                <a:gd name="T94" fmla="*/ 0 w 161"/>
                <a:gd name="T95" fmla="*/ 1 h 85"/>
                <a:gd name="T96" fmla="*/ 0 w 161"/>
                <a:gd name="T97" fmla="*/ 1 h 85"/>
                <a:gd name="T98" fmla="*/ 0 w 161"/>
                <a:gd name="T99" fmla="*/ 1 h 85"/>
                <a:gd name="T100" fmla="*/ 0 w 161"/>
                <a:gd name="T101" fmla="*/ 0 h 85"/>
                <a:gd name="T102" fmla="*/ 0 w 161"/>
                <a:gd name="T103" fmla="*/ 0 h 85"/>
                <a:gd name="T104" fmla="*/ 0 w 161"/>
                <a:gd name="T105" fmla="*/ 1 h 85"/>
                <a:gd name="T106" fmla="*/ 0 w 161"/>
                <a:gd name="T107" fmla="*/ 1 h 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1"/>
                <a:gd name="T163" fmla="*/ 0 h 85"/>
                <a:gd name="T164" fmla="*/ 161 w 161"/>
                <a:gd name="T165" fmla="*/ 85 h 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1" h="85">
                  <a:moveTo>
                    <a:pt x="27" y="42"/>
                  </a:moveTo>
                  <a:lnTo>
                    <a:pt x="29" y="40"/>
                  </a:lnTo>
                  <a:lnTo>
                    <a:pt x="33" y="42"/>
                  </a:lnTo>
                  <a:lnTo>
                    <a:pt x="35" y="42"/>
                  </a:lnTo>
                  <a:lnTo>
                    <a:pt x="37" y="39"/>
                  </a:lnTo>
                  <a:lnTo>
                    <a:pt x="43" y="40"/>
                  </a:lnTo>
                  <a:lnTo>
                    <a:pt x="50" y="42"/>
                  </a:lnTo>
                  <a:lnTo>
                    <a:pt x="56" y="43"/>
                  </a:lnTo>
                  <a:lnTo>
                    <a:pt x="61" y="40"/>
                  </a:lnTo>
                  <a:lnTo>
                    <a:pt x="59" y="38"/>
                  </a:lnTo>
                  <a:lnTo>
                    <a:pt x="57" y="33"/>
                  </a:lnTo>
                  <a:lnTo>
                    <a:pt x="56" y="28"/>
                  </a:lnTo>
                  <a:lnTo>
                    <a:pt x="58" y="24"/>
                  </a:lnTo>
                  <a:lnTo>
                    <a:pt x="58" y="21"/>
                  </a:lnTo>
                  <a:lnTo>
                    <a:pt x="56" y="16"/>
                  </a:lnTo>
                  <a:lnTo>
                    <a:pt x="53" y="12"/>
                  </a:lnTo>
                  <a:lnTo>
                    <a:pt x="49" y="7"/>
                  </a:lnTo>
                  <a:lnTo>
                    <a:pt x="50" y="6"/>
                  </a:lnTo>
                  <a:lnTo>
                    <a:pt x="57" y="5"/>
                  </a:lnTo>
                  <a:lnTo>
                    <a:pt x="64" y="4"/>
                  </a:lnTo>
                  <a:lnTo>
                    <a:pt x="67" y="0"/>
                  </a:lnTo>
                  <a:lnTo>
                    <a:pt x="73" y="1"/>
                  </a:lnTo>
                  <a:lnTo>
                    <a:pt x="80" y="2"/>
                  </a:lnTo>
                  <a:lnTo>
                    <a:pt x="87" y="4"/>
                  </a:lnTo>
                  <a:lnTo>
                    <a:pt x="93" y="2"/>
                  </a:lnTo>
                  <a:lnTo>
                    <a:pt x="94" y="4"/>
                  </a:lnTo>
                  <a:lnTo>
                    <a:pt x="95" y="5"/>
                  </a:lnTo>
                  <a:lnTo>
                    <a:pt x="95" y="6"/>
                  </a:lnTo>
                  <a:lnTo>
                    <a:pt x="96" y="7"/>
                  </a:lnTo>
                  <a:lnTo>
                    <a:pt x="99" y="7"/>
                  </a:lnTo>
                  <a:lnTo>
                    <a:pt x="102" y="8"/>
                  </a:lnTo>
                  <a:lnTo>
                    <a:pt x="105" y="9"/>
                  </a:lnTo>
                  <a:lnTo>
                    <a:pt x="108" y="10"/>
                  </a:lnTo>
                  <a:lnTo>
                    <a:pt x="113" y="17"/>
                  </a:lnTo>
                  <a:lnTo>
                    <a:pt x="120" y="23"/>
                  </a:lnTo>
                  <a:lnTo>
                    <a:pt x="128" y="28"/>
                  </a:lnTo>
                  <a:lnTo>
                    <a:pt x="137" y="31"/>
                  </a:lnTo>
                  <a:lnTo>
                    <a:pt x="137" y="33"/>
                  </a:lnTo>
                  <a:lnTo>
                    <a:pt x="137" y="36"/>
                  </a:lnTo>
                  <a:lnTo>
                    <a:pt x="137" y="38"/>
                  </a:lnTo>
                  <a:lnTo>
                    <a:pt x="137" y="40"/>
                  </a:lnTo>
                  <a:lnTo>
                    <a:pt x="143" y="40"/>
                  </a:lnTo>
                  <a:lnTo>
                    <a:pt x="147" y="44"/>
                  </a:lnTo>
                  <a:lnTo>
                    <a:pt x="149" y="48"/>
                  </a:lnTo>
                  <a:lnTo>
                    <a:pt x="152" y="53"/>
                  </a:lnTo>
                  <a:lnTo>
                    <a:pt x="156" y="54"/>
                  </a:lnTo>
                  <a:lnTo>
                    <a:pt x="159" y="58"/>
                  </a:lnTo>
                  <a:lnTo>
                    <a:pt x="161" y="62"/>
                  </a:lnTo>
                  <a:lnTo>
                    <a:pt x="159" y="63"/>
                  </a:lnTo>
                  <a:lnTo>
                    <a:pt x="154" y="65"/>
                  </a:lnTo>
                  <a:lnTo>
                    <a:pt x="150" y="69"/>
                  </a:lnTo>
                  <a:lnTo>
                    <a:pt x="149" y="74"/>
                  </a:lnTo>
                  <a:lnTo>
                    <a:pt x="148" y="80"/>
                  </a:lnTo>
                  <a:lnTo>
                    <a:pt x="144" y="81"/>
                  </a:lnTo>
                  <a:lnTo>
                    <a:pt x="142" y="82"/>
                  </a:lnTo>
                  <a:lnTo>
                    <a:pt x="140" y="84"/>
                  </a:lnTo>
                  <a:lnTo>
                    <a:pt x="140" y="85"/>
                  </a:lnTo>
                  <a:lnTo>
                    <a:pt x="133" y="85"/>
                  </a:lnTo>
                  <a:lnTo>
                    <a:pt x="126" y="84"/>
                  </a:lnTo>
                  <a:lnTo>
                    <a:pt x="119" y="82"/>
                  </a:lnTo>
                  <a:lnTo>
                    <a:pt x="112" y="81"/>
                  </a:lnTo>
                  <a:lnTo>
                    <a:pt x="106" y="83"/>
                  </a:lnTo>
                  <a:lnTo>
                    <a:pt x="101" y="83"/>
                  </a:lnTo>
                  <a:lnTo>
                    <a:pt x="94" y="82"/>
                  </a:lnTo>
                  <a:lnTo>
                    <a:pt x="88" y="82"/>
                  </a:lnTo>
                  <a:lnTo>
                    <a:pt x="86" y="83"/>
                  </a:lnTo>
                  <a:lnTo>
                    <a:pt x="84" y="83"/>
                  </a:lnTo>
                  <a:lnTo>
                    <a:pt x="82" y="83"/>
                  </a:lnTo>
                  <a:lnTo>
                    <a:pt x="81" y="84"/>
                  </a:lnTo>
                  <a:lnTo>
                    <a:pt x="80" y="84"/>
                  </a:lnTo>
                  <a:lnTo>
                    <a:pt x="78" y="83"/>
                  </a:lnTo>
                  <a:lnTo>
                    <a:pt x="76" y="83"/>
                  </a:lnTo>
                  <a:lnTo>
                    <a:pt x="75" y="83"/>
                  </a:lnTo>
                  <a:lnTo>
                    <a:pt x="73" y="80"/>
                  </a:lnTo>
                  <a:lnTo>
                    <a:pt x="69" y="77"/>
                  </a:lnTo>
                  <a:lnTo>
                    <a:pt x="67" y="75"/>
                  </a:lnTo>
                  <a:lnTo>
                    <a:pt x="65" y="72"/>
                  </a:lnTo>
                  <a:lnTo>
                    <a:pt x="63" y="73"/>
                  </a:lnTo>
                  <a:lnTo>
                    <a:pt x="60" y="73"/>
                  </a:lnTo>
                  <a:lnTo>
                    <a:pt x="58" y="73"/>
                  </a:lnTo>
                  <a:lnTo>
                    <a:pt x="56" y="73"/>
                  </a:lnTo>
                  <a:lnTo>
                    <a:pt x="53" y="70"/>
                  </a:lnTo>
                  <a:lnTo>
                    <a:pt x="51" y="68"/>
                  </a:lnTo>
                  <a:lnTo>
                    <a:pt x="50" y="66"/>
                  </a:lnTo>
                  <a:lnTo>
                    <a:pt x="49" y="63"/>
                  </a:lnTo>
                  <a:lnTo>
                    <a:pt x="44" y="63"/>
                  </a:lnTo>
                  <a:lnTo>
                    <a:pt x="38" y="63"/>
                  </a:lnTo>
                  <a:lnTo>
                    <a:pt x="34" y="63"/>
                  </a:lnTo>
                  <a:lnTo>
                    <a:pt x="28" y="63"/>
                  </a:lnTo>
                  <a:lnTo>
                    <a:pt x="25" y="61"/>
                  </a:lnTo>
                  <a:lnTo>
                    <a:pt x="21" y="60"/>
                  </a:lnTo>
                  <a:lnTo>
                    <a:pt x="18" y="60"/>
                  </a:lnTo>
                  <a:lnTo>
                    <a:pt x="14" y="58"/>
                  </a:lnTo>
                  <a:lnTo>
                    <a:pt x="12" y="55"/>
                  </a:lnTo>
                  <a:lnTo>
                    <a:pt x="10" y="54"/>
                  </a:lnTo>
                  <a:lnTo>
                    <a:pt x="7" y="52"/>
                  </a:lnTo>
                  <a:lnTo>
                    <a:pt x="5" y="51"/>
                  </a:lnTo>
                  <a:lnTo>
                    <a:pt x="3" y="45"/>
                  </a:lnTo>
                  <a:lnTo>
                    <a:pt x="1" y="40"/>
                  </a:lnTo>
                  <a:lnTo>
                    <a:pt x="0" y="35"/>
                  </a:lnTo>
                  <a:lnTo>
                    <a:pt x="1" y="30"/>
                  </a:lnTo>
                  <a:lnTo>
                    <a:pt x="6" y="28"/>
                  </a:lnTo>
                  <a:lnTo>
                    <a:pt x="11" y="28"/>
                  </a:lnTo>
                  <a:lnTo>
                    <a:pt x="15" y="30"/>
                  </a:lnTo>
                  <a:lnTo>
                    <a:pt x="20" y="32"/>
                  </a:lnTo>
                  <a:lnTo>
                    <a:pt x="21" y="36"/>
                  </a:lnTo>
                  <a:lnTo>
                    <a:pt x="23" y="39"/>
                  </a:lnTo>
                  <a:lnTo>
                    <a:pt x="26" y="40"/>
                  </a:lnTo>
                  <a:lnTo>
                    <a:pt x="27" y="4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26" name="Freeform 88"/>
            <p:cNvSpPr>
              <a:spLocks/>
            </p:cNvSpPr>
            <p:nvPr/>
          </p:nvSpPr>
          <p:spPr bwMode="auto">
            <a:xfrm>
              <a:off x="2286" y="2884"/>
              <a:ext cx="24" cy="14"/>
            </a:xfrm>
            <a:custGeom>
              <a:avLst/>
              <a:gdLst>
                <a:gd name="T0" fmla="*/ 1 w 47"/>
                <a:gd name="T1" fmla="*/ 0 h 29"/>
                <a:gd name="T2" fmla="*/ 1 w 47"/>
                <a:gd name="T3" fmla="*/ 0 h 29"/>
                <a:gd name="T4" fmla="*/ 2 w 47"/>
                <a:gd name="T5" fmla="*/ 0 h 29"/>
                <a:gd name="T6" fmla="*/ 2 w 47"/>
                <a:gd name="T7" fmla="*/ 0 h 29"/>
                <a:gd name="T8" fmla="*/ 2 w 47"/>
                <a:gd name="T9" fmla="*/ 0 h 29"/>
                <a:gd name="T10" fmla="*/ 2 w 47"/>
                <a:gd name="T11" fmla="*/ 0 h 29"/>
                <a:gd name="T12" fmla="*/ 2 w 47"/>
                <a:gd name="T13" fmla="*/ 0 h 29"/>
                <a:gd name="T14" fmla="*/ 2 w 47"/>
                <a:gd name="T15" fmla="*/ 0 h 29"/>
                <a:gd name="T16" fmla="*/ 2 w 47"/>
                <a:gd name="T17" fmla="*/ 0 h 29"/>
                <a:gd name="T18" fmla="*/ 2 w 47"/>
                <a:gd name="T19" fmla="*/ 0 h 29"/>
                <a:gd name="T20" fmla="*/ 2 w 47"/>
                <a:gd name="T21" fmla="*/ 0 h 29"/>
                <a:gd name="T22" fmla="*/ 2 w 47"/>
                <a:gd name="T23" fmla="*/ 0 h 29"/>
                <a:gd name="T24" fmla="*/ 2 w 47"/>
                <a:gd name="T25" fmla="*/ 0 h 29"/>
                <a:gd name="T26" fmla="*/ 2 w 47"/>
                <a:gd name="T27" fmla="*/ 0 h 29"/>
                <a:gd name="T28" fmla="*/ 2 w 47"/>
                <a:gd name="T29" fmla="*/ 0 h 29"/>
                <a:gd name="T30" fmla="*/ 1 w 47"/>
                <a:gd name="T31" fmla="*/ 0 h 29"/>
                <a:gd name="T32" fmla="*/ 1 w 47"/>
                <a:gd name="T33" fmla="*/ 0 h 29"/>
                <a:gd name="T34" fmla="*/ 1 w 47"/>
                <a:gd name="T35" fmla="*/ 0 h 29"/>
                <a:gd name="T36" fmla="*/ 1 w 47"/>
                <a:gd name="T37" fmla="*/ 0 h 29"/>
                <a:gd name="T38" fmla="*/ 1 w 47"/>
                <a:gd name="T39" fmla="*/ 0 h 29"/>
                <a:gd name="T40" fmla="*/ 1 w 47"/>
                <a:gd name="T41" fmla="*/ 0 h 29"/>
                <a:gd name="T42" fmla="*/ 0 w 47"/>
                <a:gd name="T43" fmla="*/ 0 h 29"/>
                <a:gd name="T44" fmla="*/ 0 w 47"/>
                <a:gd name="T45" fmla="*/ 0 h 29"/>
                <a:gd name="T46" fmla="*/ 1 w 47"/>
                <a:gd name="T47" fmla="*/ 0 h 29"/>
                <a:gd name="T48" fmla="*/ 1 w 47"/>
                <a:gd name="T49" fmla="*/ 0 h 29"/>
                <a:gd name="T50" fmla="*/ 1 w 47"/>
                <a:gd name="T51" fmla="*/ 0 h 29"/>
                <a:gd name="T52" fmla="*/ 1 w 47"/>
                <a:gd name="T53" fmla="*/ 0 h 29"/>
                <a:gd name="T54" fmla="*/ 1 w 47"/>
                <a:gd name="T55" fmla="*/ 0 h 29"/>
                <a:gd name="T56" fmla="*/ 1 w 47"/>
                <a:gd name="T57" fmla="*/ 0 h 29"/>
                <a:gd name="T58" fmla="*/ 1 w 47"/>
                <a:gd name="T59" fmla="*/ 0 h 29"/>
                <a:gd name="T60" fmla="*/ 1 w 47"/>
                <a:gd name="T61" fmla="*/ 0 h 29"/>
                <a:gd name="T62" fmla="*/ 1 w 47"/>
                <a:gd name="T63" fmla="*/ 0 h 29"/>
                <a:gd name="T64" fmla="*/ 1 w 47"/>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29"/>
                <a:gd name="T101" fmla="*/ 47 w 47"/>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29">
                  <a:moveTo>
                    <a:pt x="28" y="27"/>
                  </a:moveTo>
                  <a:lnTo>
                    <a:pt x="31" y="28"/>
                  </a:lnTo>
                  <a:lnTo>
                    <a:pt x="36" y="28"/>
                  </a:lnTo>
                  <a:lnTo>
                    <a:pt x="39" y="29"/>
                  </a:lnTo>
                  <a:lnTo>
                    <a:pt x="43" y="29"/>
                  </a:lnTo>
                  <a:lnTo>
                    <a:pt x="45" y="23"/>
                  </a:lnTo>
                  <a:lnTo>
                    <a:pt x="47" y="18"/>
                  </a:lnTo>
                  <a:lnTo>
                    <a:pt x="47" y="13"/>
                  </a:lnTo>
                  <a:lnTo>
                    <a:pt x="47" y="7"/>
                  </a:lnTo>
                  <a:lnTo>
                    <a:pt x="46" y="7"/>
                  </a:lnTo>
                  <a:lnTo>
                    <a:pt x="45" y="7"/>
                  </a:lnTo>
                  <a:lnTo>
                    <a:pt x="44" y="7"/>
                  </a:lnTo>
                  <a:lnTo>
                    <a:pt x="43" y="7"/>
                  </a:lnTo>
                  <a:lnTo>
                    <a:pt x="39" y="3"/>
                  </a:lnTo>
                  <a:lnTo>
                    <a:pt x="35" y="1"/>
                  </a:lnTo>
                  <a:lnTo>
                    <a:pt x="30" y="1"/>
                  </a:lnTo>
                  <a:lnTo>
                    <a:pt x="25" y="2"/>
                  </a:lnTo>
                  <a:lnTo>
                    <a:pt x="21" y="0"/>
                  </a:lnTo>
                  <a:lnTo>
                    <a:pt x="15" y="0"/>
                  </a:lnTo>
                  <a:lnTo>
                    <a:pt x="8" y="1"/>
                  </a:lnTo>
                  <a:lnTo>
                    <a:pt x="2" y="2"/>
                  </a:lnTo>
                  <a:lnTo>
                    <a:pt x="0" y="6"/>
                  </a:lnTo>
                  <a:lnTo>
                    <a:pt x="0" y="10"/>
                  </a:lnTo>
                  <a:lnTo>
                    <a:pt x="1" y="14"/>
                  </a:lnTo>
                  <a:lnTo>
                    <a:pt x="7" y="16"/>
                  </a:lnTo>
                  <a:lnTo>
                    <a:pt x="13" y="16"/>
                  </a:lnTo>
                  <a:lnTo>
                    <a:pt x="17" y="16"/>
                  </a:lnTo>
                  <a:lnTo>
                    <a:pt x="20" y="17"/>
                  </a:lnTo>
                  <a:lnTo>
                    <a:pt x="21" y="20"/>
                  </a:lnTo>
                  <a:lnTo>
                    <a:pt x="21" y="23"/>
                  </a:lnTo>
                  <a:lnTo>
                    <a:pt x="21" y="27"/>
                  </a:lnTo>
                  <a:lnTo>
                    <a:pt x="23" y="28"/>
                  </a:lnTo>
                  <a:lnTo>
                    <a:pt x="28" y="2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27" name="Freeform 89"/>
            <p:cNvSpPr>
              <a:spLocks/>
            </p:cNvSpPr>
            <p:nvPr/>
          </p:nvSpPr>
          <p:spPr bwMode="auto">
            <a:xfrm>
              <a:off x="2162" y="2840"/>
              <a:ext cx="29" cy="16"/>
            </a:xfrm>
            <a:custGeom>
              <a:avLst/>
              <a:gdLst>
                <a:gd name="T0" fmla="*/ 1 w 59"/>
                <a:gd name="T1" fmla="*/ 0 h 34"/>
                <a:gd name="T2" fmla="*/ 1 w 59"/>
                <a:gd name="T3" fmla="*/ 0 h 34"/>
                <a:gd name="T4" fmla="*/ 1 w 59"/>
                <a:gd name="T5" fmla="*/ 0 h 34"/>
                <a:gd name="T6" fmla="*/ 1 w 59"/>
                <a:gd name="T7" fmla="*/ 0 h 34"/>
                <a:gd name="T8" fmla="*/ 1 w 59"/>
                <a:gd name="T9" fmla="*/ 0 h 34"/>
                <a:gd name="T10" fmla="*/ 1 w 59"/>
                <a:gd name="T11" fmla="*/ 0 h 34"/>
                <a:gd name="T12" fmla="*/ 1 w 59"/>
                <a:gd name="T13" fmla="*/ 0 h 34"/>
                <a:gd name="T14" fmla="*/ 1 w 59"/>
                <a:gd name="T15" fmla="*/ 0 h 34"/>
                <a:gd name="T16" fmla="*/ 1 w 59"/>
                <a:gd name="T17" fmla="*/ 1 h 34"/>
                <a:gd name="T18" fmla="*/ 1 w 59"/>
                <a:gd name="T19" fmla="*/ 1 h 34"/>
                <a:gd name="T20" fmla="*/ 1 w 59"/>
                <a:gd name="T21" fmla="*/ 1 h 34"/>
                <a:gd name="T22" fmla="*/ 1 w 59"/>
                <a:gd name="T23" fmla="*/ 1 h 34"/>
                <a:gd name="T24" fmla="*/ 1 w 59"/>
                <a:gd name="T25" fmla="*/ 1 h 34"/>
                <a:gd name="T26" fmla="*/ 1 w 59"/>
                <a:gd name="T27" fmla="*/ 0 h 34"/>
                <a:gd name="T28" fmla="*/ 1 w 59"/>
                <a:gd name="T29" fmla="*/ 0 h 34"/>
                <a:gd name="T30" fmla="*/ 1 w 59"/>
                <a:gd name="T31" fmla="*/ 0 h 34"/>
                <a:gd name="T32" fmla="*/ 0 w 59"/>
                <a:gd name="T33" fmla="*/ 0 h 34"/>
                <a:gd name="T34" fmla="*/ 0 w 59"/>
                <a:gd name="T35" fmla="*/ 0 h 34"/>
                <a:gd name="T36" fmla="*/ 0 w 59"/>
                <a:gd name="T37" fmla="*/ 0 h 34"/>
                <a:gd name="T38" fmla="*/ 0 w 59"/>
                <a:gd name="T39" fmla="*/ 0 h 34"/>
                <a:gd name="T40" fmla="*/ 0 w 59"/>
                <a:gd name="T41" fmla="*/ 0 h 34"/>
                <a:gd name="T42" fmla="*/ 0 w 59"/>
                <a:gd name="T43" fmla="*/ 0 h 34"/>
                <a:gd name="T44" fmla="*/ 0 w 59"/>
                <a:gd name="T45" fmla="*/ 0 h 34"/>
                <a:gd name="T46" fmla="*/ 0 w 59"/>
                <a:gd name="T47" fmla="*/ 0 h 34"/>
                <a:gd name="T48" fmla="*/ 0 w 59"/>
                <a:gd name="T49" fmla="*/ 0 h 34"/>
                <a:gd name="T50" fmla="*/ 0 w 59"/>
                <a:gd name="T51" fmla="*/ 0 h 34"/>
                <a:gd name="T52" fmla="*/ 0 w 59"/>
                <a:gd name="T53" fmla="*/ 0 h 34"/>
                <a:gd name="T54" fmla="*/ 0 w 59"/>
                <a:gd name="T55" fmla="*/ 0 h 34"/>
                <a:gd name="T56" fmla="*/ 0 w 59"/>
                <a:gd name="T57" fmla="*/ 0 h 34"/>
                <a:gd name="T58" fmla="*/ 0 w 59"/>
                <a:gd name="T59" fmla="*/ 0 h 34"/>
                <a:gd name="T60" fmla="*/ 0 w 59"/>
                <a:gd name="T61" fmla="*/ 0 h 34"/>
                <a:gd name="T62" fmla="*/ 0 w 59"/>
                <a:gd name="T63" fmla="*/ 0 h 34"/>
                <a:gd name="T64" fmla="*/ 0 w 59"/>
                <a:gd name="T65" fmla="*/ 0 h 34"/>
                <a:gd name="T66" fmla="*/ 1 w 59"/>
                <a:gd name="T67" fmla="*/ 0 h 34"/>
                <a:gd name="T68" fmla="*/ 1 w 59"/>
                <a:gd name="T69" fmla="*/ 0 h 34"/>
                <a:gd name="T70" fmla="*/ 1 w 59"/>
                <a:gd name="T71" fmla="*/ 0 h 34"/>
                <a:gd name="T72" fmla="*/ 1 w 59"/>
                <a:gd name="T73" fmla="*/ 0 h 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
                <a:gd name="T112" fmla="*/ 0 h 34"/>
                <a:gd name="T113" fmla="*/ 59 w 59"/>
                <a:gd name="T114" fmla="*/ 34 h 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 h="34">
                  <a:moveTo>
                    <a:pt x="46" y="7"/>
                  </a:moveTo>
                  <a:lnTo>
                    <a:pt x="48" y="13"/>
                  </a:lnTo>
                  <a:lnTo>
                    <a:pt x="51" y="18"/>
                  </a:lnTo>
                  <a:lnTo>
                    <a:pt x="55" y="22"/>
                  </a:lnTo>
                  <a:lnTo>
                    <a:pt x="59" y="27"/>
                  </a:lnTo>
                  <a:lnTo>
                    <a:pt x="58" y="28"/>
                  </a:lnTo>
                  <a:lnTo>
                    <a:pt x="58" y="30"/>
                  </a:lnTo>
                  <a:lnTo>
                    <a:pt x="58" y="31"/>
                  </a:lnTo>
                  <a:lnTo>
                    <a:pt x="57" y="34"/>
                  </a:lnTo>
                  <a:lnTo>
                    <a:pt x="54" y="34"/>
                  </a:lnTo>
                  <a:lnTo>
                    <a:pt x="52" y="34"/>
                  </a:lnTo>
                  <a:lnTo>
                    <a:pt x="48" y="34"/>
                  </a:lnTo>
                  <a:lnTo>
                    <a:pt x="46" y="34"/>
                  </a:lnTo>
                  <a:lnTo>
                    <a:pt x="42" y="30"/>
                  </a:lnTo>
                  <a:lnTo>
                    <a:pt x="37" y="29"/>
                  </a:lnTo>
                  <a:lnTo>
                    <a:pt x="32" y="28"/>
                  </a:lnTo>
                  <a:lnTo>
                    <a:pt x="28" y="26"/>
                  </a:lnTo>
                  <a:lnTo>
                    <a:pt x="25" y="27"/>
                  </a:lnTo>
                  <a:lnTo>
                    <a:pt x="24" y="27"/>
                  </a:lnTo>
                  <a:lnTo>
                    <a:pt x="22" y="26"/>
                  </a:lnTo>
                  <a:lnTo>
                    <a:pt x="20" y="26"/>
                  </a:lnTo>
                  <a:lnTo>
                    <a:pt x="16" y="23"/>
                  </a:lnTo>
                  <a:lnTo>
                    <a:pt x="13" y="22"/>
                  </a:lnTo>
                  <a:lnTo>
                    <a:pt x="9" y="22"/>
                  </a:lnTo>
                  <a:lnTo>
                    <a:pt x="6" y="21"/>
                  </a:lnTo>
                  <a:lnTo>
                    <a:pt x="4" y="18"/>
                  </a:lnTo>
                  <a:lnTo>
                    <a:pt x="2" y="14"/>
                  </a:lnTo>
                  <a:lnTo>
                    <a:pt x="1" y="11"/>
                  </a:lnTo>
                  <a:lnTo>
                    <a:pt x="0" y="6"/>
                  </a:lnTo>
                  <a:lnTo>
                    <a:pt x="5" y="4"/>
                  </a:lnTo>
                  <a:lnTo>
                    <a:pt x="10" y="1"/>
                  </a:lnTo>
                  <a:lnTo>
                    <a:pt x="19" y="1"/>
                  </a:lnTo>
                  <a:lnTo>
                    <a:pt x="28" y="0"/>
                  </a:lnTo>
                  <a:lnTo>
                    <a:pt x="36" y="1"/>
                  </a:lnTo>
                  <a:lnTo>
                    <a:pt x="42" y="3"/>
                  </a:lnTo>
                  <a:lnTo>
                    <a:pt x="46" y="4"/>
                  </a:lnTo>
                  <a:lnTo>
                    <a:pt x="46"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28" name="Freeform 90"/>
            <p:cNvSpPr>
              <a:spLocks/>
            </p:cNvSpPr>
            <p:nvPr/>
          </p:nvSpPr>
          <p:spPr bwMode="auto">
            <a:xfrm>
              <a:off x="2942" y="3004"/>
              <a:ext cx="10" cy="8"/>
            </a:xfrm>
            <a:custGeom>
              <a:avLst/>
              <a:gdLst>
                <a:gd name="T0" fmla="*/ 1 w 20"/>
                <a:gd name="T1" fmla="*/ 1 h 16"/>
                <a:gd name="T2" fmla="*/ 1 w 20"/>
                <a:gd name="T3" fmla="*/ 1 h 16"/>
                <a:gd name="T4" fmla="*/ 1 w 20"/>
                <a:gd name="T5" fmla="*/ 1 h 16"/>
                <a:gd name="T6" fmla="*/ 1 w 20"/>
                <a:gd name="T7" fmla="*/ 1 h 16"/>
                <a:gd name="T8" fmla="*/ 0 w 20"/>
                <a:gd name="T9" fmla="*/ 1 h 16"/>
                <a:gd name="T10" fmla="*/ 0 w 20"/>
                <a:gd name="T11" fmla="*/ 1 h 16"/>
                <a:gd name="T12" fmla="*/ 0 w 20"/>
                <a:gd name="T13" fmla="*/ 1 h 16"/>
                <a:gd name="T14" fmla="*/ 0 w 20"/>
                <a:gd name="T15" fmla="*/ 1 h 16"/>
                <a:gd name="T16" fmla="*/ 0 w 20"/>
                <a:gd name="T17" fmla="*/ 1 h 16"/>
                <a:gd name="T18" fmla="*/ 1 w 20"/>
                <a:gd name="T19" fmla="*/ 1 h 16"/>
                <a:gd name="T20" fmla="*/ 1 w 20"/>
                <a:gd name="T21" fmla="*/ 1 h 16"/>
                <a:gd name="T22" fmla="*/ 1 w 20"/>
                <a:gd name="T23" fmla="*/ 1 h 16"/>
                <a:gd name="T24" fmla="*/ 1 w 20"/>
                <a:gd name="T25" fmla="*/ 1 h 16"/>
                <a:gd name="T26" fmla="*/ 1 w 20"/>
                <a:gd name="T27" fmla="*/ 1 h 16"/>
                <a:gd name="T28" fmla="*/ 1 w 20"/>
                <a:gd name="T29" fmla="*/ 1 h 16"/>
                <a:gd name="T30" fmla="*/ 1 w 20"/>
                <a:gd name="T31" fmla="*/ 1 h 16"/>
                <a:gd name="T32" fmla="*/ 1 w 20"/>
                <a:gd name="T33" fmla="*/ 1 h 16"/>
                <a:gd name="T34" fmla="*/ 1 w 20"/>
                <a:gd name="T35" fmla="*/ 0 h 16"/>
                <a:gd name="T36" fmla="*/ 1 w 20"/>
                <a:gd name="T37" fmla="*/ 0 h 16"/>
                <a:gd name="T38" fmla="*/ 1 w 20"/>
                <a:gd name="T39" fmla="*/ 1 h 16"/>
                <a:gd name="T40" fmla="*/ 1 w 20"/>
                <a:gd name="T41" fmla="*/ 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16"/>
                <a:gd name="T65" fmla="*/ 20 w 20"/>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16">
                  <a:moveTo>
                    <a:pt x="4" y="3"/>
                  </a:moveTo>
                  <a:lnTo>
                    <a:pt x="3" y="4"/>
                  </a:lnTo>
                  <a:lnTo>
                    <a:pt x="2" y="4"/>
                  </a:lnTo>
                  <a:lnTo>
                    <a:pt x="0" y="4"/>
                  </a:lnTo>
                  <a:lnTo>
                    <a:pt x="0" y="7"/>
                  </a:lnTo>
                  <a:lnTo>
                    <a:pt x="0" y="9"/>
                  </a:lnTo>
                  <a:lnTo>
                    <a:pt x="0" y="10"/>
                  </a:lnTo>
                  <a:lnTo>
                    <a:pt x="0" y="12"/>
                  </a:lnTo>
                  <a:lnTo>
                    <a:pt x="4" y="14"/>
                  </a:lnTo>
                  <a:lnTo>
                    <a:pt x="7" y="15"/>
                  </a:lnTo>
                  <a:lnTo>
                    <a:pt x="11" y="16"/>
                  </a:lnTo>
                  <a:lnTo>
                    <a:pt x="14" y="16"/>
                  </a:lnTo>
                  <a:lnTo>
                    <a:pt x="17" y="14"/>
                  </a:lnTo>
                  <a:lnTo>
                    <a:pt x="19" y="10"/>
                  </a:lnTo>
                  <a:lnTo>
                    <a:pt x="20" y="7"/>
                  </a:lnTo>
                  <a:lnTo>
                    <a:pt x="20" y="2"/>
                  </a:lnTo>
                  <a:lnTo>
                    <a:pt x="15" y="0"/>
                  </a:lnTo>
                  <a:lnTo>
                    <a:pt x="12" y="0"/>
                  </a:lnTo>
                  <a:lnTo>
                    <a:pt x="7" y="1"/>
                  </a:lnTo>
                  <a:lnTo>
                    <a:pt x="4"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29" name="Freeform 91"/>
            <p:cNvSpPr>
              <a:spLocks/>
            </p:cNvSpPr>
            <p:nvPr/>
          </p:nvSpPr>
          <p:spPr bwMode="auto">
            <a:xfrm>
              <a:off x="3265" y="2500"/>
              <a:ext cx="41" cy="63"/>
            </a:xfrm>
            <a:custGeom>
              <a:avLst/>
              <a:gdLst>
                <a:gd name="T0" fmla="*/ 1 w 82"/>
                <a:gd name="T1" fmla="*/ 1 h 124"/>
                <a:gd name="T2" fmla="*/ 1 w 82"/>
                <a:gd name="T3" fmla="*/ 1 h 124"/>
                <a:gd name="T4" fmla="*/ 0 w 82"/>
                <a:gd name="T5" fmla="*/ 1 h 124"/>
                <a:gd name="T6" fmla="*/ 0 w 82"/>
                <a:gd name="T7" fmla="*/ 1 h 124"/>
                <a:gd name="T8" fmla="*/ 1 w 82"/>
                <a:gd name="T9" fmla="*/ 1 h 124"/>
                <a:gd name="T10" fmla="*/ 1 w 82"/>
                <a:gd name="T11" fmla="*/ 1 h 124"/>
                <a:gd name="T12" fmla="*/ 1 w 82"/>
                <a:gd name="T13" fmla="*/ 1 h 124"/>
                <a:gd name="T14" fmla="*/ 0 w 82"/>
                <a:gd name="T15" fmla="*/ 1 h 124"/>
                <a:gd name="T16" fmla="*/ 1 w 82"/>
                <a:gd name="T17" fmla="*/ 1 h 124"/>
                <a:gd name="T18" fmla="*/ 1 w 82"/>
                <a:gd name="T19" fmla="*/ 1 h 124"/>
                <a:gd name="T20" fmla="*/ 1 w 82"/>
                <a:gd name="T21" fmla="*/ 1 h 124"/>
                <a:gd name="T22" fmla="*/ 1 w 82"/>
                <a:gd name="T23" fmla="*/ 1 h 124"/>
                <a:gd name="T24" fmla="*/ 1 w 82"/>
                <a:gd name="T25" fmla="*/ 2 h 124"/>
                <a:gd name="T26" fmla="*/ 1 w 82"/>
                <a:gd name="T27" fmla="*/ 2 h 124"/>
                <a:gd name="T28" fmla="*/ 1 w 82"/>
                <a:gd name="T29" fmla="*/ 2 h 124"/>
                <a:gd name="T30" fmla="*/ 1 w 82"/>
                <a:gd name="T31" fmla="*/ 2 h 124"/>
                <a:gd name="T32" fmla="*/ 1 w 82"/>
                <a:gd name="T33" fmla="*/ 2 h 124"/>
                <a:gd name="T34" fmla="*/ 1 w 82"/>
                <a:gd name="T35" fmla="*/ 2 h 124"/>
                <a:gd name="T36" fmla="*/ 1 w 82"/>
                <a:gd name="T37" fmla="*/ 2 h 124"/>
                <a:gd name="T38" fmla="*/ 1 w 82"/>
                <a:gd name="T39" fmla="*/ 2 h 124"/>
                <a:gd name="T40" fmla="*/ 1 w 82"/>
                <a:gd name="T41" fmla="*/ 2 h 124"/>
                <a:gd name="T42" fmla="*/ 1 w 82"/>
                <a:gd name="T43" fmla="*/ 2 h 124"/>
                <a:gd name="T44" fmla="*/ 1 w 82"/>
                <a:gd name="T45" fmla="*/ 2 h 124"/>
                <a:gd name="T46" fmla="*/ 1 w 82"/>
                <a:gd name="T47" fmla="*/ 2 h 124"/>
                <a:gd name="T48" fmla="*/ 1 w 82"/>
                <a:gd name="T49" fmla="*/ 2 h 124"/>
                <a:gd name="T50" fmla="*/ 1 w 82"/>
                <a:gd name="T51" fmla="*/ 2 h 124"/>
                <a:gd name="T52" fmla="*/ 1 w 82"/>
                <a:gd name="T53" fmla="*/ 2 h 124"/>
                <a:gd name="T54" fmla="*/ 1 w 82"/>
                <a:gd name="T55" fmla="*/ 2 h 124"/>
                <a:gd name="T56" fmla="*/ 1 w 82"/>
                <a:gd name="T57" fmla="*/ 3 h 124"/>
                <a:gd name="T58" fmla="*/ 1 w 82"/>
                <a:gd name="T59" fmla="*/ 3 h 124"/>
                <a:gd name="T60" fmla="*/ 1 w 82"/>
                <a:gd name="T61" fmla="*/ 3 h 124"/>
                <a:gd name="T62" fmla="*/ 1 w 82"/>
                <a:gd name="T63" fmla="*/ 4 h 124"/>
                <a:gd name="T64" fmla="*/ 1 w 82"/>
                <a:gd name="T65" fmla="*/ 4 h 124"/>
                <a:gd name="T66" fmla="*/ 1 w 82"/>
                <a:gd name="T67" fmla="*/ 4 h 124"/>
                <a:gd name="T68" fmla="*/ 1 w 82"/>
                <a:gd name="T69" fmla="*/ 4 h 124"/>
                <a:gd name="T70" fmla="*/ 1 w 82"/>
                <a:gd name="T71" fmla="*/ 4 h 124"/>
                <a:gd name="T72" fmla="*/ 1 w 82"/>
                <a:gd name="T73" fmla="*/ 4 h 124"/>
                <a:gd name="T74" fmla="*/ 1 w 82"/>
                <a:gd name="T75" fmla="*/ 4 h 124"/>
                <a:gd name="T76" fmla="*/ 1 w 82"/>
                <a:gd name="T77" fmla="*/ 4 h 124"/>
                <a:gd name="T78" fmla="*/ 3 w 82"/>
                <a:gd name="T79" fmla="*/ 4 h 124"/>
                <a:gd name="T80" fmla="*/ 3 w 82"/>
                <a:gd name="T81" fmla="*/ 4 h 124"/>
                <a:gd name="T82" fmla="*/ 3 w 82"/>
                <a:gd name="T83" fmla="*/ 4 h 124"/>
                <a:gd name="T84" fmla="*/ 3 w 82"/>
                <a:gd name="T85" fmla="*/ 4 h 124"/>
                <a:gd name="T86" fmla="*/ 3 w 82"/>
                <a:gd name="T87" fmla="*/ 3 h 124"/>
                <a:gd name="T88" fmla="*/ 3 w 82"/>
                <a:gd name="T89" fmla="*/ 3 h 124"/>
                <a:gd name="T90" fmla="*/ 3 w 82"/>
                <a:gd name="T91" fmla="*/ 3 h 124"/>
                <a:gd name="T92" fmla="*/ 3 w 82"/>
                <a:gd name="T93" fmla="*/ 3 h 124"/>
                <a:gd name="T94" fmla="*/ 3 w 82"/>
                <a:gd name="T95" fmla="*/ 3 h 124"/>
                <a:gd name="T96" fmla="*/ 2 w 82"/>
                <a:gd name="T97" fmla="*/ 2 h 124"/>
                <a:gd name="T98" fmla="*/ 1 w 82"/>
                <a:gd name="T99" fmla="*/ 2 h 124"/>
                <a:gd name="T100" fmla="*/ 1 w 82"/>
                <a:gd name="T101" fmla="*/ 2 h 124"/>
                <a:gd name="T102" fmla="*/ 1 w 82"/>
                <a:gd name="T103" fmla="*/ 2 h 124"/>
                <a:gd name="T104" fmla="*/ 1 w 82"/>
                <a:gd name="T105" fmla="*/ 1 h 124"/>
                <a:gd name="T106" fmla="*/ 1 w 82"/>
                <a:gd name="T107" fmla="*/ 1 h 124"/>
                <a:gd name="T108" fmla="*/ 1 w 82"/>
                <a:gd name="T109" fmla="*/ 1 h 124"/>
                <a:gd name="T110" fmla="*/ 1 w 82"/>
                <a:gd name="T111" fmla="*/ 1 h 124"/>
                <a:gd name="T112" fmla="*/ 1 w 82"/>
                <a:gd name="T113" fmla="*/ 1 h 124"/>
                <a:gd name="T114" fmla="*/ 1 w 82"/>
                <a:gd name="T115" fmla="*/ 1 h 124"/>
                <a:gd name="T116" fmla="*/ 1 w 82"/>
                <a:gd name="T117" fmla="*/ 1 h 124"/>
                <a:gd name="T118" fmla="*/ 1 w 82"/>
                <a:gd name="T119" fmla="*/ 1 h 124"/>
                <a:gd name="T120" fmla="*/ 1 w 82"/>
                <a:gd name="T121" fmla="*/ 1 h 124"/>
                <a:gd name="T122" fmla="*/ 1 w 82"/>
                <a:gd name="T123" fmla="*/ 1 h 1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2"/>
                <a:gd name="T187" fmla="*/ 0 h 124"/>
                <a:gd name="T188" fmla="*/ 82 w 82"/>
                <a:gd name="T189" fmla="*/ 124 h 1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2" h="124">
                  <a:moveTo>
                    <a:pt x="3" y="4"/>
                  </a:moveTo>
                  <a:lnTo>
                    <a:pt x="2" y="4"/>
                  </a:lnTo>
                  <a:lnTo>
                    <a:pt x="1" y="4"/>
                  </a:lnTo>
                  <a:lnTo>
                    <a:pt x="0" y="4"/>
                  </a:lnTo>
                  <a:lnTo>
                    <a:pt x="0" y="6"/>
                  </a:lnTo>
                  <a:lnTo>
                    <a:pt x="0" y="7"/>
                  </a:lnTo>
                  <a:lnTo>
                    <a:pt x="2" y="9"/>
                  </a:lnTo>
                  <a:lnTo>
                    <a:pt x="3" y="10"/>
                  </a:lnTo>
                  <a:lnTo>
                    <a:pt x="3" y="12"/>
                  </a:lnTo>
                  <a:lnTo>
                    <a:pt x="3" y="15"/>
                  </a:lnTo>
                  <a:lnTo>
                    <a:pt x="1" y="15"/>
                  </a:lnTo>
                  <a:lnTo>
                    <a:pt x="0" y="16"/>
                  </a:lnTo>
                  <a:lnTo>
                    <a:pt x="0" y="18"/>
                  </a:lnTo>
                  <a:lnTo>
                    <a:pt x="0" y="19"/>
                  </a:lnTo>
                  <a:lnTo>
                    <a:pt x="1" y="21"/>
                  </a:lnTo>
                  <a:lnTo>
                    <a:pt x="3" y="22"/>
                  </a:lnTo>
                  <a:lnTo>
                    <a:pt x="5" y="23"/>
                  </a:lnTo>
                  <a:lnTo>
                    <a:pt x="7" y="23"/>
                  </a:lnTo>
                  <a:lnTo>
                    <a:pt x="6" y="25"/>
                  </a:lnTo>
                  <a:lnTo>
                    <a:pt x="5" y="27"/>
                  </a:lnTo>
                  <a:lnTo>
                    <a:pt x="3" y="30"/>
                  </a:lnTo>
                  <a:lnTo>
                    <a:pt x="3" y="33"/>
                  </a:lnTo>
                  <a:lnTo>
                    <a:pt x="6" y="34"/>
                  </a:lnTo>
                  <a:lnTo>
                    <a:pt x="8" y="36"/>
                  </a:lnTo>
                  <a:lnTo>
                    <a:pt x="9" y="37"/>
                  </a:lnTo>
                  <a:lnTo>
                    <a:pt x="11" y="39"/>
                  </a:lnTo>
                  <a:lnTo>
                    <a:pt x="17" y="40"/>
                  </a:lnTo>
                  <a:lnTo>
                    <a:pt x="23" y="40"/>
                  </a:lnTo>
                  <a:lnTo>
                    <a:pt x="29" y="40"/>
                  </a:lnTo>
                  <a:lnTo>
                    <a:pt x="34" y="40"/>
                  </a:lnTo>
                  <a:lnTo>
                    <a:pt x="34" y="41"/>
                  </a:lnTo>
                  <a:lnTo>
                    <a:pt x="36" y="41"/>
                  </a:lnTo>
                  <a:lnTo>
                    <a:pt x="36" y="42"/>
                  </a:lnTo>
                  <a:lnTo>
                    <a:pt x="37" y="44"/>
                  </a:lnTo>
                  <a:lnTo>
                    <a:pt x="36" y="44"/>
                  </a:lnTo>
                  <a:lnTo>
                    <a:pt x="34" y="44"/>
                  </a:lnTo>
                  <a:lnTo>
                    <a:pt x="33" y="44"/>
                  </a:lnTo>
                  <a:lnTo>
                    <a:pt x="33" y="45"/>
                  </a:lnTo>
                  <a:lnTo>
                    <a:pt x="32" y="47"/>
                  </a:lnTo>
                  <a:lnTo>
                    <a:pt x="31" y="48"/>
                  </a:lnTo>
                  <a:lnTo>
                    <a:pt x="31" y="50"/>
                  </a:lnTo>
                  <a:lnTo>
                    <a:pt x="32" y="50"/>
                  </a:lnTo>
                  <a:lnTo>
                    <a:pt x="32" y="52"/>
                  </a:lnTo>
                  <a:lnTo>
                    <a:pt x="33" y="53"/>
                  </a:lnTo>
                  <a:lnTo>
                    <a:pt x="33" y="54"/>
                  </a:lnTo>
                  <a:lnTo>
                    <a:pt x="33" y="55"/>
                  </a:lnTo>
                  <a:lnTo>
                    <a:pt x="38" y="56"/>
                  </a:lnTo>
                  <a:lnTo>
                    <a:pt x="41" y="57"/>
                  </a:lnTo>
                  <a:lnTo>
                    <a:pt x="45" y="60"/>
                  </a:lnTo>
                  <a:lnTo>
                    <a:pt x="48" y="61"/>
                  </a:lnTo>
                  <a:lnTo>
                    <a:pt x="44" y="68"/>
                  </a:lnTo>
                  <a:lnTo>
                    <a:pt x="43" y="75"/>
                  </a:lnTo>
                  <a:lnTo>
                    <a:pt x="44" y="82"/>
                  </a:lnTo>
                  <a:lnTo>
                    <a:pt x="47" y="88"/>
                  </a:lnTo>
                  <a:lnTo>
                    <a:pt x="47" y="93"/>
                  </a:lnTo>
                  <a:lnTo>
                    <a:pt x="47" y="98"/>
                  </a:lnTo>
                  <a:lnTo>
                    <a:pt x="47" y="103"/>
                  </a:lnTo>
                  <a:lnTo>
                    <a:pt x="47" y="108"/>
                  </a:lnTo>
                  <a:lnTo>
                    <a:pt x="46" y="109"/>
                  </a:lnTo>
                  <a:lnTo>
                    <a:pt x="45" y="112"/>
                  </a:lnTo>
                  <a:lnTo>
                    <a:pt x="46" y="113"/>
                  </a:lnTo>
                  <a:lnTo>
                    <a:pt x="46" y="115"/>
                  </a:lnTo>
                  <a:lnTo>
                    <a:pt x="47" y="116"/>
                  </a:lnTo>
                  <a:lnTo>
                    <a:pt x="47" y="117"/>
                  </a:lnTo>
                  <a:lnTo>
                    <a:pt x="47" y="118"/>
                  </a:lnTo>
                  <a:lnTo>
                    <a:pt x="47" y="120"/>
                  </a:lnTo>
                  <a:lnTo>
                    <a:pt x="49" y="122"/>
                  </a:lnTo>
                  <a:lnTo>
                    <a:pt x="52" y="122"/>
                  </a:lnTo>
                  <a:lnTo>
                    <a:pt x="54" y="123"/>
                  </a:lnTo>
                  <a:lnTo>
                    <a:pt x="56" y="124"/>
                  </a:lnTo>
                  <a:lnTo>
                    <a:pt x="59" y="121"/>
                  </a:lnTo>
                  <a:lnTo>
                    <a:pt x="62" y="118"/>
                  </a:lnTo>
                  <a:lnTo>
                    <a:pt x="67" y="118"/>
                  </a:lnTo>
                  <a:lnTo>
                    <a:pt x="71" y="118"/>
                  </a:lnTo>
                  <a:lnTo>
                    <a:pt x="73" y="115"/>
                  </a:lnTo>
                  <a:lnTo>
                    <a:pt x="75" y="114"/>
                  </a:lnTo>
                  <a:lnTo>
                    <a:pt x="78" y="113"/>
                  </a:lnTo>
                  <a:lnTo>
                    <a:pt x="82" y="110"/>
                  </a:lnTo>
                  <a:lnTo>
                    <a:pt x="82" y="105"/>
                  </a:lnTo>
                  <a:lnTo>
                    <a:pt x="81" y="99"/>
                  </a:lnTo>
                  <a:lnTo>
                    <a:pt x="78" y="94"/>
                  </a:lnTo>
                  <a:lnTo>
                    <a:pt x="74" y="90"/>
                  </a:lnTo>
                  <a:lnTo>
                    <a:pt x="74" y="85"/>
                  </a:lnTo>
                  <a:lnTo>
                    <a:pt x="74" y="80"/>
                  </a:lnTo>
                  <a:lnTo>
                    <a:pt x="74" y="75"/>
                  </a:lnTo>
                  <a:lnTo>
                    <a:pt x="73" y="70"/>
                  </a:lnTo>
                  <a:lnTo>
                    <a:pt x="70" y="70"/>
                  </a:lnTo>
                  <a:lnTo>
                    <a:pt x="68" y="70"/>
                  </a:lnTo>
                  <a:lnTo>
                    <a:pt x="66" y="68"/>
                  </a:lnTo>
                  <a:lnTo>
                    <a:pt x="64" y="65"/>
                  </a:lnTo>
                  <a:lnTo>
                    <a:pt x="64" y="59"/>
                  </a:lnTo>
                  <a:lnTo>
                    <a:pt x="63" y="53"/>
                  </a:lnTo>
                  <a:lnTo>
                    <a:pt x="59" y="47"/>
                  </a:lnTo>
                  <a:lnTo>
                    <a:pt x="54" y="41"/>
                  </a:lnTo>
                  <a:lnTo>
                    <a:pt x="51" y="40"/>
                  </a:lnTo>
                  <a:lnTo>
                    <a:pt x="47" y="39"/>
                  </a:lnTo>
                  <a:lnTo>
                    <a:pt x="44" y="38"/>
                  </a:lnTo>
                  <a:lnTo>
                    <a:pt x="41" y="36"/>
                  </a:lnTo>
                  <a:lnTo>
                    <a:pt x="40" y="30"/>
                  </a:lnTo>
                  <a:lnTo>
                    <a:pt x="40" y="24"/>
                  </a:lnTo>
                  <a:lnTo>
                    <a:pt x="39" y="18"/>
                  </a:lnTo>
                  <a:lnTo>
                    <a:pt x="37" y="14"/>
                  </a:lnTo>
                  <a:lnTo>
                    <a:pt x="32" y="14"/>
                  </a:lnTo>
                  <a:lnTo>
                    <a:pt x="29" y="12"/>
                  </a:lnTo>
                  <a:lnTo>
                    <a:pt x="28" y="9"/>
                  </a:lnTo>
                  <a:lnTo>
                    <a:pt x="28" y="4"/>
                  </a:lnTo>
                  <a:lnTo>
                    <a:pt x="24" y="2"/>
                  </a:lnTo>
                  <a:lnTo>
                    <a:pt x="21" y="1"/>
                  </a:lnTo>
                  <a:lnTo>
                    <a:pt x="16" y="1"/>
                  </a:lnTo>
                  <a:lnTo>
                    <a:pt x="13" y="0"/>
                  </a:lnTo>
                  <a:lnTo>
                    <a:pt x="13" y="1"/>
                  </a:lnTo>
                  <a:lnTo>
                    <a:pt x="11" y="2"/>
                  </a:lnTo>
                  <a:lnTo>
                    <a:pt x="11" y="3"/>
                  </a:lnTo>
                  <a:lnTo>
                    <a:pt x="9" y="3"/>
                  </a:lnTo>
                  <a:lnTo>
                    <a:pt x="7" y="3"/>
                  </a:lnTo>
                  <a:lnTo>
                    <a:pt x="6" y="4"/>
                  </a:lnTo>
                  <a:lnTo>
                    <a:pt x="3"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30" name="Freeform 92"/>
            <p:cNvSpPr>
              <a:spLocks/>
            </p:cNvSpPr>
            <p:nvPr/>
          </p:nvSpPr>
          <p:spPr bwMode="auto">
            <a:xfrm>
              <a:off x="3411" y="2546"/>
              <a:ext cx="5" cy="8"/>
            </a:xfrm>
            <a:custGeom>
              <a:avLst/>
              <a:gdLst>
                <a:gd name="T0" fmla="*/ 0 w 11"/>
                <a:gd name="T1" fmla="*/ 1 h 16"/>
                <a:gd name="T2" fmla="*/ 0 w 11"/>
                <a:gd name="T3" fmla="*/ 1 h 16"/>
                <a:gd name="T4" fmla="*/ 0 w 11"/>
                <a:gd name="T5" fmla="*/ 1 h 16"/>
                <a:gd name="T6" fmla="*/ 0 w 11"/>
                <a:gd name="T7" fmla="*/ 1 h 16"/>
                <a:gd name="T8" fmla="*/ 0 w 11"/>
                <a:gd name="T9" fmla="*/ 1 h 16"/>
                <a:gd name="T10" fmla="*/ 0 w 11"/>
                <a:gd name="T11" fmla="*/ 1 h 16"/>
                <a:gd name="T12" fmla="*/ 0 w 11"/>
                <a:gd name="T13" fmla="*/ 1 h 16"/>
                <a:gd name="T14" fmla="*/ 0 w 11"/>
                <a:gd name="T15" fmla="*/ 1 h 16"/>
                <a:gd name="T16" fmla="*/ 0 w 11"/>
                <a:gd name="T17" fmla="*/ 1 h 16"/>
                <a:gd name="T18" fmla="*/ 0 w 11"/>
                <a:gd name="T19" fmla="*/ 0 h 16"/>
                <a:gd name="T20" fmla="*/ 0 w 11"/>
                <a:gd name="T21" fmla="*/ 0 h 16"/>
                <a:gd name="T22" fmla="*/ 0 w 11"/>
                <a:gd name="T23" fmla="*/ 1 h 16"/>
                <a:gd name="T24" fmla="*/ 0 w 11"/>
                <a:gd name="T25" fmla="*/ 1 h 16"/>
                <a:gd name="T26" fmla="*/ 0 w 11"/>
                <a:gd name="T27" fmla="*/ 1 h 16"/>
                <a:gd name="T28" fmla="*/ 0 w 11"/>
                <a:gd name="T29" fmla="*/ 1 h 16"/>
                <a:gd name="T30" fmla="*/ 0 w 11"/>
                <a:gd name="T31" fmla="*/ 1 h 16"/>
                <a:gd name="T32" fmla="*/ 0 w 11"/>
                <a:gd name="T33" fmla="*/ 1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6"/>
                <a:gd name="T53" fmla="*/ 11 w 11"/>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6">
                  <a:moveTo>
                    <a:pt x="0" y="12"/>
                  </a:moveTo>
                  <a:lnTo>
                    <a:pt x="3" y="14"/>
                  </a:lnTo>
                  <a:lnTo>
                    <a:pt x="4" y="15"/>
                  </a:lnTo>
                  <a:lnTo>
                    <a:pt x="6" y="16"/>
                  </a:lnTo>
                  <a:lnTo>
                    <a:pt x="7" y="16"/>
                  </a:lnTo>
                  <a:lnTo>
                    <a:pt x="9" y="12"/>
                  </a:lnTo>
                  <a:lnTo>
                    <a:pt x="10" y="9"/>
                  </a:lnTo>
                  <a:lnTo>
                    <a:pt x="11" y="6"/>
                  </a:lnTo>
                  <a:lnTo>
                    <a:pt x="11" y="1"/>
                  </a:lnTo>
                  <a:lnTo>
                    <a:pt x="9" y="0"/>
                  </a:lnTo>
                  <a:lnTo>
                    <a:pt x="6" y="0"/>
                  </a:lnTo>
                  <a:lnTo>
                    <a:pt x="4" y="1"/>
                  </a:lnTo>
                  <a:lnTo>
                    <a:pt x="2" y="3"/>
                  </a:lnTo>
                  <a:lnTo>
                    <a:pt x="0" y="7"/>
                  </a:lnTo>
                  <a:lnTo>
                    <a:pt x="0" y="9"/>
                  </a:lnTo>
                  <a:lnTo>
                    <a:pt x="0" y="11"/>
                  </a:lnTo>
                  <a:lnTo>
                    <a:pt x="0" y="1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31" name="Freeform 93"/>
            <p:cNvSpPr>
              <a:spLocks/>
            </p:cNvSpPr>
            <p:nvPr/>
          </p:nvSpPr>
          <p:spPr bwMode="auto">
            <a:xfrm>
              <a:off x="3030" y="2368"/>
              <a:ext cx="30" cy="56"/>
            </a:xfrm>
            <a:custGeom>
              <a:avLst/>
              <a:gdLst>
                <a:gd name="T0" fmla="*/ 0 w 61"/>
                <a:gd name="T1" fmla="*/ 2 h 112"/>
                <a:gd name="T2" fmla="*/ 0 w 61"/>
                <a:gd name="T3" fmla="*/ 2 h 112"/>
                <a:gd name="T4" fmla="*/ 0 w 61"/>
                <a:gd name="T5" fmla="*/ 3 h 112"/>
                <a:gd name="T6" fmla="*/ 0 w 61"/>
                <a:gd name="T7" fmla="*/ 3 h 112"/>
                <a:gd name="T8" fmla="*/ 0 w 61"/>
                <a:gd name="T9" fmla="*/ 3 h 112"/>
                <a:gd name="T10" fmla="*/ 0 w 61"/>
                <a:gd name="T11" fmla="*/ 4 h 112"/>
                <a:gd name="T12" fmla="*/ 0 w 61"/>
                <a:gd name="T13" fmla="*/ 4 h 112"/>
                <a:gd name="T14" fmla="*/ 0 w 61"/>
                <a:gd name="T15" fmla="*/ 4 h 112"/>
                <a:gd name="T16" fmla="*/ 0 w 61"/>
                <a:gd name="T17" fmla="*/ 4 h 112"/>
                <a:gd name="T18" fmla="*/ 0 w 61"/>
                <a:gd name="T19" fmla="*/ 4 h 112"/>
                <a:gd name="T20" fmla="*/ 1 w 61"/>
                <a:gd name="T21" fmla="*/ 4 h 112"/>
                <a:gd name="T22" fmla="*/ 1 w 61"/>
                <a:gd name="T23" fmla="*/ 4 h 112"/>
                <a:gd name="T24" fmla="*/ 1 w 61"/>
                <a:gd name="T25" fmla="*/ 4 h 112"/>
                <a:gd name="T26" fmla="*/ 1 w 61"/>
                <a:gd name="T27" fmla="*/ 3 h 112"/>
                <a:gd name="T28" fmla="*/ 1 w 61"/>
                <a:gd name="T29" fmla="*/ 3 h 112"/>
                <a:gd name="T30" fmla="*/ 1 w 61"/>
                <a:gd name="T31" fmla="*/ 3 h 112"/>
                <a:gd name="T32" fmla="*/ 1 w 61"/>
                <a:gd name="T33" fmla="*/ 2 h 112"/>
                <a:gd name="T34" fmla="*/ 1 w 61"/>
                <a:gd name="T35" fmla="*/ 1 h 112"/>
                <a:gd name="T36" fmla="*/ 1 w 61"/>
                <a:gd name="T37" fmla="*/ 1 h 112"/>
                <a:gd name="T38" fmla="*/ 1 w 61"/>
                <a:gd name="T39" fmla="*/ 1 h 112"/>
                <a:gd name="T40" fmla="*/ 1 w 61"/>
                <a:gd name="T41" fmla="*/ 1 h 112"/>
                <a:gd name="T42" fmla="*/ 1 w 61"/>
                <a:gd name="T43" fmla="*/ 1 h 112"/>
                <a:gd name="T44" fmla="*/ 0 w 61"/>
                <a:gd name="T45" fmla="*/ 1 h 112"/>
                <a:gd name="T46" fmla="*/ 0 w 61"/>
                <a:gd name="T47" fmla="*/ 1 h 112"/>
                <a:gd name="T48" fmla="*/ 0 w 61"/>
                <a:gd name="T49" fmla="*/ 1 h 112"/>
                <a:gd name="T50" fmla="*/ 0 w 61"/>
                <a:gd name="T51" fmla="*/ 1 h 112"/>
                <a:gd name="T52" fmla="*/ 0 w 61"/>
                <a:gd name="T53" fmla="*/ 1 h 112"/>
                <a:gd name="T54" fmla="*/ 0 w 61"/>
                <a:gd name="T55" fmla="*/ 1 h 112"/>
                <a:gd name="T56" fmla="*/ 0 w 61"/>
                <a:gd name="T57" fmla="*/ 2 h 112"/>
                <a:gd name="T58" fmla="*/ 0 w 61"/>
                <a:gd name="T59" fmla="*/ 2 h 112"/>
                <a:gd name="T60" fmla="*/ 0 w 61"/>
                <a:gd name="T61" fmla="*/ 2 h 112"/>
                <a:gd name="T62" fmla="*/ 0 w 61"/>
                <a:gd name="T63" fmla="*/ 2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112"/>
                <a:gd name="T98" fmla="*/ 61 w 61"/>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112">
                  <a:moveTo>
                    <a:pt x="10" y="59"/>
                  </a:moveTo>
                  <a:lnTo>
                    <a:pt x="8" y="60"/>
                  </a:lnTo>
                  <a:lnTo>
                    <a:pt x="7" y="62"/>
                  </a:lnTo>
                  <a:lnTo>
                    <a:pt x="4" y="63"/>
                  </a:lnTo>
                  <a:lnTo>
                    <a:pt x="3" y="66"/>
                  </a:lnTo>
                  <a:lnTo>
                    <a:pt x="5" y="73"/>
                  </a:lnTo>
                  <a:lnTo>
                    <a:pt x="7" y="78"/>
                  </a:lnTo>
                  <a:lnTo>
                    <a:pt x="9" y="85"/>
                  </a:lnTo>
                  <a:lnTo>
                    <a:pt x="13" y="91"/>
                  </a:lnTo>
                  <a:lnTo>
                    <a:pt x="11" y="93"/>
                  </a:lnTo>
                  <a:lnTo>
                    <a:pt x="9" y="94"/>
                  </a:lnTo>
                  <a:lnTo>
                    <a:pt x="7" y="97"/>
                  </a:lnTo>
                  <a:lnTo>
                    <a:pt x="5" y="99"/>
                  </a:lnTo>
                  <a:lnTo>
                    <a:pt x="4" y="103"/>
                  </a:lnTo>
                  <a:lnTo>
                    <a:pt x="4" y="106"/>
                  </a:lnTo>
                  <a:lnTo>
                    <a:pt x="4" y="109"/>
                  </a:lnTo>
                  <a:lnTo>
                    <a:pt x="7" y="112"/>
                  </a:lnTo>
                  <a:lnTo>
                    <a:pt x="13" y="109"/>
                  </a:lnTo>
                  <a:lnTo>
                    <a:pt x="20" y="108"/>
                  </a:lnTo>
                  <a:lnTo>
                    <a:pt x="27" y="108"/>
                  </a:lnTo>
                  <a:lnTo>
                    <a:pt x="33" y="111"/>
                  </a:lnTo>
                  <a:lnTo>
                    <a:pt x="38" y="107"/>
                  </a:lnTo>
                  <a:lnTo>
                    <a:pt x="43" y="105"/>
                  </a:lnTo>
                  <a:lnTo>
                    <a:pt x="48" y="104"/>
                  </a:lnTo>
                  <a:lnTo>
                    <a:pt x="50" y="104"/>
                  </a:lnTo>
                  <a:lnTo>
                    <a:pt x="57" y="97"/>
                  </a:lnTo>
                  <a:lnTo>
                    <a:pt x="60" y="89"/>
                  </a:lnTo>
                  <a:lnTo>
                    <a:pt x="60" y="79"/>
                  </a:lnTo>
                  <a:lnTo>
                    <a:pt x="56" y="71"/>
                  </a:lnTo>
                  <a:lnTo>
                    <a:pt x="57" y="69"/>
                  </a:lnTo>
                  <a:lnTo>
                    <a:pt x="58" y="67"/>
                  </a:lnTo>
                  <a:lnTo>
                    <a:pt x="60" y="66"/>
                  </a:lnTo>
                  <a:lnTo>
                    <a:pt x="61" y="63"/>
                  </a:lnTo>
                  <a:lnTo>
                    <a:pt x="57" y="51"/>
                  </a:lnTo>
                  <a:lnTo>
                    <a:pt x="53" y="37"/>
                  </a:lnTo>
                  <a:lnTo>
                    <a:pt x="48" y="24"/>
                  </a:lnTo>
                  <a:lnTo>
                    <a:pt x="45" y="10"/>
                  </a:lnTo>
                  <a:lnTo>
                    <a:pt x="43" y="8"/>
                  </a:lnTo>
                  <a:lnTo>
                    <a:pt x="41" y="7"/>
                  </a:lnTo>
                  <a:lnTo>
                    <a:pt x="40" y="5"/>
                  </a:lnTo>
                  <a:lnTo>
                    <a:pt x="38" y="3"/>
                  </a:lnTo>
                  <a:lnTo>
                    <a:pt x="36" y="3"/>
                  </a:lnTo>
                  <a:lnTo>
                    <a:pt x="34" y="3"/>
                  </a:lnTo>
                  <a:lnTo>
                    <a:pt x="33" y="2"/>
                  </a:lnTo>
                  <a:lnTo>
                    <a:pt x="32" y="1"/>
                  </a:lnTo>
                  <a:lnTo>
                    <a:pt x="27" y="5"/>
                  </a:lnTo>
                  <a:lnTo>
                    <a:pt x="23" y="6"/>
                  </a:lnTo>
                  <a:lnTo>
                    <a:pt x="18" y="3"/>
                  </a:lnTo>
                  <a:lnTo>
                    <a:pt x="13" y="0"/>
                  </a:lnTo>
                  <a:lnTo>
                    <a:pt x="9" y="1"/>
                  </a:lnTo>
                  <a:lnTo>
                    <a:pt x="5" y="2"/>
                  </a:lnTo>
                  <a:lnTo>
                    <a:pt x="2" y="6"/>
                  </a:lnTo>
                  <a:lnTo>
                    <a:pt x="0" y="9"/>
                  </a:lnTo>
                  <a:lnTo>
                    <a:pt x="4" y="14"/>
                  </a:lnTo>
                  <a:lnTo>
                    <a:pt x="8" y="18"/>
                  </a:lnTo>
                  <a:lnTo>
                    <a:pt x="9" y="24"/>
                  </a:lnTo>
                  <a:lnTo>
                    <a:pt x="7" y="29"/>
                  </a:lnTo>
                  <a:lnTo>
                    <a:pt x="5" y="35"/>
                  </a:lnTo>
                  <a:lnTo>
                    <a:pt x="5" y="39"/>
                  </a:lnTo>
                  <a:lnTo>
                    <a:pt x="7" y="44"/>
                  </a:lnTo>
                  <a:lnTo>
                    <a:pt x="9" y="47"/>
                  </a:lnTo>
                  <a:lnTo>
                    <a:pt x="9" y="51"/>
                  </a:lnTo>
                  <a:lnTo>
                    <a:pt x="7" y="53"/>
                  </a:lnTo>
                  <a:lnTo>
                    <a:pt x="5" y="55"/>
                  </a:lnTo>
                  <a:lnTo>
                    <a:pt x="10" y="5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32" name="Freeform 94"/>
            <p:cNvSpPr>
              <a:spLocks/>
            </p:cNvSpPr>
            <p:nvPr/>
          </p:nvSpPr>
          <p:spPr bwMode="auto">
            <a:xfrm>
              <a:off x="2535" y="2408"/>
              <a:ext cx="73" cy="92"/>
            </a:xfrm>
            <a:custGeom>
              <a:avLst/>
              <a:gdLst>
                <a:gd name="T0" fmla="*/ 3 w 146"/>
                <a:gd name="T1" fmla="*/ 1 h 186"/>
                <a:gd name="T2" fmla="*/ 3 w 146"/>
                <a:gd name="T3" fmla="*/ 1 h 186"/>
                <a:gd name="T4" fmla="*/ 3 w 146"/>
                <a:gd name="T5" fmla="*/ 1 h 186"/>
                <a:gd name="T6" fmla="*/ 3 w 146"/>
                <a:gd name="T7" fmla="*/ 2 h 186"/>
                <a:gd name="T8" fmla="*/ 3 w 146"/>
                <a:gd name="T9" fmla="*/ 2 h 186"/>
                <a:gd name="T10" fmla="*/ 3 w 146"/>
                <a:gd name="T11" fmla="*/ 2 h 186"/>
                <a:gd name="T12" fmla="*/ 3 w 146"/>
                <a:gd name="T13" fmla="*/ 2 h 186"/>
                <a:gd name="T14" fmla="*/ 5 w 146"/>
                <a:gd name="T15" fmla="*/ 3 h 186"/>
                <a:gd name="T16" fmla="*/ 5 w 146"/>
                <a:gd name="T17" fmla="*/ 4 h 186"/>
                <a:gd name="T18" fmla="*/ 3 w 146"/>
                <a:gd name="T19" fmla="*/ 4 h 186"/>
                <a:gd name="T20" fmla="*/ 2 w 146"/>
                <a:gd name="T21" fmla="*/ 5 h 186"/>
                <a:gd name="T22" fmla="*/ 2 w 146"/>
                <a:gd name="T23" fmla="*/ 5 h 186"/>
                <a:gd name="T24" fmla="*/ 1 w 146"/>
                <a:gd name="T25" fmla="*/ 5 h 186"/>
                <a:gd name="T26" fmla="*/ 1 w 146"/>
                <a:gd name="T27" fmla="*/ 5 h 186"/>
                <a:gd name="T28" fmla="*/ 2 w 146"/>
                <a:gd name="T29" fmla="*/ 5 h 186"/>
                <a:gd name="T30" fmla="*/ 2 w 146"/>
                <a:gd name="T31" fmla="*/ 5 h 186"/>
                <a:gd name="T32" fmla="*/ 2 w 146"/>
                <a:gd name="T33" fmla="*/ 4 h 186"/>
                <a:gd name="T34" fmla="*/ 2 w 146"/>
                <a:gd name="T35" fmla="*/ 4 h 186"/>
                <a:gd name="T36" fmla="*/ 2 w 146"/>
                <a:gd name="T37" fmla="*/ 4 h 186"/>
                <a:gd name="T38" fmla="*/ 2 w 146"/>
                <a:gd name="T39" fmla="*/ 4 h 186"/>
                <a:gd name="T40" fmla="*/ 2 w 146"/>
                <a:gd name="T41" fmla="*/ 4 h 186"/>
                <a:gd name="T42" fmla="*/ 1 w 146"/>
                <a:gd name="T43" fmla="*/ 4 h 186"/>
                <a:gd name="T44" fmla="*/ 1 w 146"/>
                <a:gd name="T45" fmla="*/ 4 h 186"/>
                <a:gd name="T46" fmla="*/ 1 w 146"/>
                <a:gd name="T47" fmla="*/ 4 h 186"/>
                <a:gd name="T48" fmla="*/ 1 w 146"/>
                <a:gd name="T49" fmla="*/ 4 h 186"/>
                <a:gd name="T50" fmla="*/ 1 w 146"/>
                <a:gd name="T51" fmla="*/ 4 h 186"/>
                <a:gd name="T52" fmla="*/ 0 w 146"/>
                <a:gd name="T53" fmla="*/ 4 h 186"/>
                <a:gd name="T54" fmla="*/ 1 w 146"/>
                <a:gd name="T55" fmla="*/ 4 h 186"/>
                <a:gd name="T56" fmla="*/ 1 w 146"/>
                <a:gd name="T57" fmla="*/ 3 h 186"/>
                <a:gd name="T58" fmla="*/ 1 w 146"/>
                <a:gd name="T59" fmla="*/ 3 h 186"/>
                <a:gd name="T60" fmla="*/ 1 w 146"/>
                <a:gd name="T61" fmla="*/ 2 h 186"/>
                <a:gd name="T62" fmla="*/ 1 w 146"/>
                <a:gd name="T63" fmla="*/ 2 h 186"/>
                <a:gd name="T64" fmla="*/ 1 w 146"/>
                <a:gd name="T65" fmla="*/ 2 h 186"/>
                <a:gd name="T66" fmla="*/ 1 w 146"/>
                <a:gd name="T67" fmla="*/ 2 h 186"/>
                <a:gd name="T68" fmla="*/ 1 w 146"/>
                <a:gd name="T69" fmla="*/ 2 h 186"/>
                <a:gd name="T70" fmla="*/ 1 w 146"/>
                <a:gd name="T71" fmla="*/ 2 h 186"/>
                <a:gd name="T72" fmla="*/ 2 w 146"/>
                <a:gd name="T73" fmla="*/ 2 h 186"/>
                <a:gd name="T74" fmla="*/ 2 w 146"/>
                <a:gd name="T75" fmla="*/ 1 h 186"/>
                <a:gd name="T76" fmla="*/ 2 w 146"/>
                <a:gd name="T77" fmla="*/ 1 h 186"/>
                <a:gd name="T78" fmla="*/ 2 w 146"/>
                <a:gd name="T79" fmla="*/ 1 h 186"/>
                <a:gd name="T80" fmla="*/ 2 w 146"/>
                <a:gd name="T81" fmla="*/ 1 h 186"/>
                <a:gd name="T82" fmla="*/ 3 w 146"/>
                <a:gd name="T83" fmla="*/ 1 h 186"/>
                <a:gd name="T84" fmla="*/ 3 w 146"/>
                <a:gd name="T85" fmla="*/ 0 h 186"/>
                <a:gd name="T86" fmla="*/ 5 w 146"/>
                <a:gd name="T87" fmla="*/ 0 h 186"/>
                <a:gd name="T88" fmla="*/ 5 w 146"/>
                <a:gd name="T89" fmla="*/ 0 h 186"/>
                <a:gd name="T90" fmla="*/ 5 w 146"/>
                <a:gd name="T91" fmla="*/ 0 h 186"/>
                <a:gd name="T92" fmla="*/ 5 w 146"/>
                <a:gd name="T93" fmla="*/ 0 h 186"/>
                <a:gd name="T94" fmla="*/ 5 w 146"/>
                <a:gd name="T95" fmla="*/ 0 h 186"/>
                <a:gd name="T96" fmla="*/ 5 w 146"/>
                <a:gd name="T97" fmla="*/ 0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
                <a:gd name="T148" fmla="*/ 0 h 186"/>
                <a:gd name="T149" fmla="*/ 146 w 146"/>
                <a:gd name="T150" fmla="*/ 186 h 1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 h="186">
                  <a:moveTo>
                    <a:pt x="136" y="29"/>
                  </a:moveTo>
                  <a:lnTo>
                    <a:pt x="130" y="33"/>
                  </a:lnTo>
                  <a:lnTo>
                    <a:pt x="125" y="39"/>
                  </a:lnTo>
                  <a:lnTo>
                    <a:pt x="122" y="49"/>
                  </a:lnTo>
                  <a:lnTo>
                    <a:pt x="117" y="56"/>
                  </a:lnTo>
                  <a:lnTo>
                    <a:pt x="115" y="56"/>
                  </a:lnTo>
                  <a:lnTo>
                    <a:pt x="113" y="57"/>
                  </a:lnTo>
                  <a:lnTo>
                    <a:pt x="109" y="58"/>
                  </a:lnTo>
                  <a:lnTo>
                    <a:pt x="107" y="57"/>
                  </a:lnTo>
                  <a:lnTo>
                    <a:pt x="106" y="60"/>
                  </a:lnTo>
                  <a:lnTo>
                    <a:pt x="105" y="63"/>
                  </a:lnTo>
                  <a:lnTo>
                    <a:pt x="105" y="65"/>
                  </a:lnTo>
                  <a:lnTo>
                    <a:pt x="106" y="69"/>
                  </a:lnTo>
                  <a:lnTo>
                    <a:pt x="110" y="72"/>
                  </a:lnTo>
                  <a:lnTo>
                    <a:pt x="115" y="75"/>
                  </a:lnTo>
                  <a:lnTo>
                    <a:pt x="117" y="81"/>
                  </a:lnTo>
                  <a:lnTo>
                    <a:pt x="120" y="86"/>
                  </a:lnTo>
                  <a:lnTo>
                    <a:pt x="121" y="87"/>
                  </a:lnTo>
                  <a:lnTo>
                    <a:pt x="123" y="87"/>
                  </a:lnTo>
                  <a:lnTo>
                    <a:pt x="124" y="87"/>
                  </a:lnTo>
                  <a:lnTo>
                    <a:pt x="125" y="87"/>
                  </a:lnTo>
                  <a:lnTo>
                    <a:pt x="129" y="91"/>
                  </a:lnTo>
                  <a:lnTo>
                    <a:pt x="132" y="96"/>
                  </a:lnTo>
                  <a:lnTo>
                    <a:pt x="137" y="99"/>
                  </a:lnTo>
                  <a:lnTo>
                    <a:pt x="143" y="101"/>
                  </a:lnTo>
                  <a:lnTo>
                    <a:pt x="143" y="118"/>
                  </a:lnTo>
                  <a:lnTo>
                    <a:pt x="138" y="133"/>
                  </a:lnTo>
                  <a:lnTo>
                    <a:pt x="130" y="148"/>
                  </a:lnTo>
                  <a:lnTo>
                    <a:pt x="118" y="159"/>
                  </a:lnTo>
                  <a:lnTo>
                    <a:pt x="109" y="159"/>
                  </a:lnTo>
                  <a:lnTo>
                    <a:pt x="100" y="162"/>
                  </a:lnTo>
                  <a:lnTo>
                    <a:pt x="92" y="167"/>
                  </a:lnTo>
                  <a:lnTo>
                    <a:pt x="86" y="175"/>
                  </a:lnTo>
                  <a:lnTo>
                    <a:pt x="82" y="175"/>
                  </a:lnTo>
                  <a:lnTo>
                    <a:pt x="76" y="178"/>
                  </a:lnTo>
                  <a:lnTo>
                    <a:pt x="71" y="180"/>
                  </a:lnTo>
                  <a:lnTo>
                    <a:pt x="67" y="183"/>
                  </a:lnTo>
                  <a:lnTo>
                    <a:pt x="62" y="185"/>
                  </a:lnTo>
                  <a:lnTo>
                    <a:pt x="57" y="186"/>
                  </a:lnTo>
                  <a:lnTo>
                    <a:pt x="53" y="185"/>
                  </a:lnTo>
                  <a:lnTo>
                    <a:pt x="48" y="181"/>
                  </a:lnTo>
                  <a:lnTo>
                    <a:pt x="56" y="179"/>
                  </a:lnTo>
                  <a:lnTo>
                    <a:pt x="63" y="175"/>
                  </a:lnTo>
                  <a:lnTo>
                    <a:pt x="70" y="171"/>
                  </a:lnTo>
                  <a:lnTo>
                    <a:pt x="76" y="165"/>
                  </a:lnTo>
                  <a:lnTo>
                    <a:pt x="80" y="165"/>
                  </a:lnTo>
                  <a:lnTo>
                    <a:pt x="84" y="164"/>
                  </a:lnTo>
                  <a:lnTo>
                    <a:pt x="87" y="164"/>
                  </a:lnTo>
                  <a:lnTo>
                    <a:pt x="92" y="163"/>
                  </a:lnTo>
                  <a:lnTo>
                    <a:pt x="91" y="162"/>
                  </a:lnTo>
                  <a:lnTo>
                    <a:pt x="92" y="160"/>
                  </a:lnTo>
                  <a:lnTo>
                    <a:pt x="93" y="159"/>
                  </a:lnTo>
                  <a:lnTo>
                    <a:pt x="93" y="157"/>
                  </a:lnTo>
                  <a:lnTo>
                    <a:pt x="92" y="155"/>
                  </a:lnTo>
                  <a:lnTo>
                    <a:pt x="91" y="152"/>
                  </a:lnTo>
                  <a:lnTo>
                    <a:pt x="91" y="150"/>
                  </a:lnTo>
                  <a:lnTo>
                    <a:pt x="91" y="148"/>
                  </a:lnTo>
                  <a:lnTo>
                    <a:pt x="90" y="149"/>
                  </a:lnTo>
                  <a:lnTo>
                    <a:pt x="88" y="149"/>
                  </a:lnTo>
                  <a:lnTo>
                    <a:pt x="86" y="150"/>
                  </a:lnTo>
                  <a:lnTo>
                    <a:pt x="85" y="151"/>
                  </a:lnTo>
                  <a:lnTo>
                    <a:pt x="80" y="150"/>
                  </a:lnTo>
                  <a:lnTo>
                    <a:pt x="76" y="149"/>
                  </a:lnTo>
                  <a:lnTo>
                    <a:pt x="71" y="149"/>
                  </a:lnTo>
                  <a:lnTo>
                    <a:pt x="67" y="149"/>
                  </a:lnTo>
                  <a:lnTo>
                    <a:pt x="62" y="149"/>
                  </a:lnTo>
                  <a:lnTo>
                    <a:pt x="57" y="149"/>
                  </a:lnTo>
                  <a:lnTo>
                    <a:pt x="54" y="147"/>
                  </a:lnTo>
                  <a:lnTo>
                    <a:pt x="49" y="144"/>
                  </a:lnTo>
                  <a:lnTo>
                    <a:pt x="46" y="145"/>
                  </a:lnTo>
                  <a:lnTo>
                    <a:pt x="42" y="147"/>
                  </a:lnTo>
                  <a:lnTo>
                    <a:pt x="39" y="147"/>
                  </a:lnTo>
                  <a:lnTo>
                    <a:pt x="35" y="147"/>
                  </a:lnTo>
                  <a:lnTo>
                    <a:pt x="32" y="150"/>
                  </a:lnTo>
                  <a:lnTo>
                    <a:pt x="27" y="154"/>
                  </a:lnTo>
                  <a:lnTo>
                    <a:pt x="23" y="156"/>
                  </a:lnTo>
                  <a:lnTo>
                    <a:pt x="18" y="158"/>
                  </a:lnTo>
                  <a:lnTo>
                    <a:pt x="14" y="158"/>
                  </a:lnTo>
                  <a:lnTo>
                    <a:pt x="9" y="159"/>
                  </a:lnTo>
                  <a:lnTo>
                    <a:pt x="4" y="158"/>
                  </a:lnTo>
                  <a:lnTo>
                    <a:pt x="0" y="156"/>
                  </a:lnTo>
                  <a:lnTo>
                    <a:pt x="2" y="148"/>
                  </a:lnTo>
                  <a:lnTo>
                    <a:pt x="4" y="139"/>
                  </a:lnTo>
                  <a:lnTo>
                    <a:pt x="7" y="130"/>
                  </a:lnTo>
                  <a:lnTo>
                    <a:pt x="8" y="122"/>
                  </a:lnTo>
                  <a:lnTo>
                    <a:pt x="10" y="124"/>
                  </a:lnTo>
                  <a:lnTo>
                    <a:pt x="11" y="121"/>
                  </a:lnTo>
                  <a:lnTo>
                    <a:pt x="11" y="119"/>
                  </a:lnTo>
                  <a:lnTo>
                    <a:pt x="14" y="120"/>
                  </a:lnTo>
                  <a:lnTo>
                    <a:pt x="15" y="113"/>
                  </a:lnTo>
                  <a:lnTo>
                    <a:pt x="16" y="107"/>
                  </a:lnTo>
                  <a:lnTo>
                    <a:pt x="17" y="102"/>
                  </a:lnTo>
                  <a:lnTo>
                    <a:pt x="16" y="96"/>
                  </a:lnTo>
                  <a:lnTo>
                    <a:pt x="17" y="96"/>
                  </a:lnTo>
                  <a:lnTo>
                    <a:pt x="19" y="96"/>
                  </a:lnTo>
                  <a:lnTo>
                    <a:pt x="21" y="96"/>
                  </a:lnTo>
                  <a:lnTo>
                    <a:pt x="22" y="96"/>
                  </a:lnTo>
                  <a:lnTo>
                    <a:pt x="22" y="92"/>
                  </a:lnTo>
                  <a:lnTo>
                    <a:pt x="24" y="91"/>
                  </a:lnTo>
                  <a:lnTo>
                    <a:pt x="26" y="90"/>
                  </a:lnTo>
                  <a:lnTo>
                    <a:pt x="27" y="88"/>
                  </a:lnTo>
                  <a:lnTo>
                    <a:pt x="32" y="86"/>
                  </a:lnTo>
                  <a:lnTo>
                    <a:pt x="38" y="84"/>
                  </a:lnTo>
                  <a:lnTo>
                    <a:pt x="42" y="82"/>
                  </a:lnTo>
                  <a:lnTo>
                    <a:pt x="48" y="81"/>
                  </a:lnTo>
                  <a:lnTo>
                    <a:pt x="53" y="79"/>
                  </a:lnTo>
                  <a:lnTo>
                    <a:pt x="57" y="78"/>
                  </a:lnTo>
                  <a:lnTo>
                    <a:pt x="63" y="76"/>
                  </a:lnTo>
                  <a:lnTo>
                    <a:pt x="68" y="75"/>
                  </a:lnTo>
                  <a:lnTo>
                    <a:pt x="69" y="73"/>
                  </a:lnTo>
                  <a:lnTo>
                    <a:pt x="69" y="69"/>
                  </a:lnTo>
                  <a:lnTo>
                    <a:pt x="71" y="68"/>
                  </a:lnTo>
                  <a:lnTo>
                    <a:pt x="74" y="67"/>
                  </a:lnTo>
                  <a:lnTo>
                    <a:pt x="75" y="61"/>
                  </a:lnTo>
                  <a:lnTo>
                    <a:pt x="78" y="57"/>
                  </a:lnTo>
                  <a:lnTo>
                    <a:pt x="80" y="52"/>
                  </a:lnTo>
                  <a:lnTo>
                    <a:pt x="82" y="46"/>
                  </a:lnTo>
                  <a:lnTo>
                    <a:pt x="83" y="48"/>
                  </a:lnTo>
                  <a:lnTo>
                    <a:pt x="85" y="49"/>
                  </a:lnTo>
                  <a:lnTo>
                    <a:pt x="86" y="50"/>
                  </a:lnTo>
                  <a:lnTo>
                    <a:pt x="88" y="50"/>
                  </a:lnTo>
                  <a:lnTo>
                    <a:pt x="88" y="48"/>
                  </a:lnTo>
                  <a:lnTo>
                    <a:pt x="91" y="45"/>
                  </a:lnTo>
                  <a:lnTo>
                    <a:pt x="92" y="43"/>
                  </a:lnTo>
                  <a:lnTo>
                    <a:pt x="92" y="41"/>
                  </a:lnTo>
                  <a:lnTo>
                    <a:pt x="99" y="33"/>
                  </a:lnTo>
                  <a:lnTo>
                    <a:pt x="106" y="25"/>
                  </a:lnTo>
                  <a:lnTo>
                    <a:pt x="110" y="15"/>
                  </a:lnTo>
                  <a:lnTo>
                    <a:pt x="116" y="6"/>
                  </a:lnTo>
                  <a:lnTo>
                    <a:pt x="121" y="1"/>
                  </a:lnTo>
                  <a:lnTo>
                    <a:pt x="127" y="0"/>
                  </a:lnTo>
                  <a:lnTo>
                    <a:pt x="132" y="1"/>
                  </a:lnTo>
                  <a:lnTo>
                    <a:pt x="138" y="1"/>
                  </a:lnTo>
                  <a:lnTo>
                    <a:pt x="139" y="1"/>
                  </a:lnTo>
                  <a:lnTo>
                    <a:pt x="140" y="3"/>
                  </a:lnTo>
                  <a:lnTo>
                    <a:pt x="140" y="4"/>
                  </a:lnTo>
                  <a:lnTo>
                    <a:pt x="140" y="6"/>
                  </a:lnTo>
                  <a:lnTo>
                    <a:pt x="140" y="8"/>
                  </a:lnTo>
                  <a:lnTo>
                    <a:pt x="142" y="10"/>
                  </a:lnTo>
                  <a:lnTo>
                    <a:pt x="143" y="12"/>
                  </a:lnTo>
                  <a:lnTo>
                    <a:pt x="145" y="15"/>
                  </a:lnTo>
                  <a:lnTo>
                    <a:pt x="146" y="20"/>
                  </a:lnTo>
                  <a:lnTo>
                    <a:pt x="145" y="25"/>
                  </a:lnTo>
                  <a:lnTo>
                    <a:pt x="143" y="28"/>
                  </a:lnTo>
                  <a:lnTo>
                    <a:pt x="142" y="28"/>
                  </a:lnTo>
                  <a:lnTo>
                    <a:pt x="139" y="28"/>
                  </a:lnTo>
                  <a:lnTo>
                    <a:pt x="138" y="29"/>
                  </a:lnTo>
                  <a:lnTo>
                    <a:pt x="136" y="2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33" name="Freeform 95"/>
            <p:cNvSpPr>
              <a:spLocks/>
            </p:cNvSpPr>
            <p:nvPr/>
          </p:nvSpPr>
          <p:spPr bwMode="auto">
            <a:xfrm>
              <a:off x="2557" y="2105"/>
              <a:ext cx="95" cy="130"/>
            </a:xfrm>
            <a:custGeom>
              <a:avLst/>
              <a:gdLst>
                <a:gd name="T0" fmla="*/ 6 w 190"/>
                <a:gd name="T1" fmla="*/ 6 h 262"/>
                <a:gd name="T2" fmla="*/ 6 w 190"/>
                <a:gd name="T3" fmla="*/ 5 h 262"/>
                <a:gd name="T4" fmla="*/ 5 w 190"/>
                <a:gd name="T5" fmla="*/ 5 h 262"/>
                <a:gd name="T6" fmla="*/ 6 w 190"/>
                <a:gd name="T7" fmla="*/ 4 h 262"/>
                <a:gd name="T8" fmla="*/ 6 w 190"/>
                <a:gd name="T9" fmla="*/ 4 h 262"/>
                <a:gd name="T10" fmla="*/ 6 w 190"/>
                <a:gd name="T11" fmla="*/ 3 h 262"/>
                <a:gd name="T12" fmla="*/ 5 w 190"/>
                <a:gd name="T13" fmla="*/ 3 h 262"/>
                <a:gd name="T14" fmla="*/ 5 w 190"/>
                <a:gd name="T15" fmla="*/ 3 h 262"/>
                <a:gd name="T16" fmla="*/ 5 w 190"/>
                <a:gd name="T17" fmla="*/ 3 h 262"/>
                <a:gd name="T18" fmla="*/ 5 w 190"/>
                <a:gd name="T19" fmla="*/ 2 h 262"/>
                <a:gd name="T20" fmla="*/ 5 w 190"/>
                <a:gd name="T21" fmla="*/ 2 h 262"/>
                <a:gd name="T22" fmla="*/ 6 w 190"/>
                <a:gd name="T23" fmla="*/ 3 h 262"/>
                <a:gd name="T24" fmla="*/ 6 w 190"/>
                <a:gd name="T25" fmla="*/ 3 h 262"/>
                <a:gd name="T26" fmla="*/ 6 w 190"/>
                <a:gd name="T27" fmla="*/ 2 h 262"/>
                <a:gd name="T28" fmla="*/ 6 w 190"/>
                <a:gd name="T29" fmla="*/ 1 h 262"/>
                <a:gd name="T30" fmla="*/ 5 w 190"/>
                <a:gd name="T31" fmla="*/ 1 h 262"/>
                <a:gd name="T32" fmla="*/ 5 w 190"/>
                <a:gd name="T33" fmla="*/ 1 h 262"/>
                <a:gd name="T34" fmla="*/ 5 w 190"/>
                <a:gd name="T35" fmla="*/ 1 h 262"/>
                <a:gd name="T36" fmla="*/ 5 w 190"/>
                <a:gd name="T37" fmla="*/ 0 h 262"/>
                <a:gd name="T38" fmla="*/ 5 w 190"/>
                <a:gd name="T39" fmla="*/ 0 h 262"/>
                <a:gd name="T40" fmla="*/ 5 w 190"/>
                <a:gd name="T41" fmla="*/ 0 h 262"/>
                <a:gd name="T42" fmla="*/ 3 w 190"/>
                <a:gd name="T43" fmla="*/ 0 h 262"/>
                <a:gd name="T44" fmla="*/ 3 w 190"/>
                <a:gd name="T45" fmla="*/ 0 h 262"/>
                <a:gd name="T46" fmla="*/ 3 w 190"/>
                <a:gd name="T47" fmla="*/ 0 h 262"/>
                <a:gd name="T48" fmla="*/ 1 w 190"/>
                <a:gd name="T49" fmla="*/ 0 h 262"/>
                <a:gd name="T50" fmla="*/ 1 w 190"/>
                <a:gd name="T51" fmla="*/ 0 h 262"/>
                <a:gd name="T52" fmla="*/ 1 w 190"/>
                <a:gd name="T53" fmla="*/ 0 h 262"/>
                <a:gd name="T54" fmla="*/ 1 w 190"/>
                <a:gd name="T55" fmla="*/ 0 h 262"/>
                <a:gd name="T56" fmla="*/ 1 w 190"/>
                <a:gd name="T57" fmla="*/ 1 h 262"/>
                <a:gd name="T58" fmla="*/ 1 w 190"/>
                <a:gd name="T59" fmla="*/ 1 h 262"/>
                <a:gd name="T60" fmla="*/ 1 w 190"/>
                <a:gd name="T61" fmla="*/ 1 h 262"/>
                <a:gd name="T62" fmla="*/ 1 w 190"/>
                <a:gd name="T63" fmla="*/ 1 h 262"/>
                <a:gd name="T64" fmla="*/ 1 w 190"/>
                <a:gd name="T65" fmla="*/ 2 h 262"/>
                <a:gd name="T66" fmla="*/ 1 w 190"/>
                <a:gd name="T67" fmla="*/ 2 h 262"/>
                <a:gd name="T68" fmla="*/ 1 w 190"/>
                <a:gd name="T69" fmla="*/ 2 h 262"/>
                <a:gd name="T70" fmla="*/ 1 w 190"/>
                <a:gd name="T71" fmla="*/ 2 h 262"/>
                <a:gd name="T72" fmla="*/ 1 w 190"/>
                <a:gd name="T73" fmla="*/ 2 h 262"/>
                <a:gd name="T74" fmla="*/ 1 w 190"/>
                <a:gd name="T75" fmla="*/ 2 h 262"/>
                <a:gd name="T76" fmla="*/ 3 w 190"/>
                <a:gd name="T77" fmla="*/ 2 h 262"/>
                <a:gd name="T78" fmla="*/ 3 w 190"/>
                <a:gd name="T79" fmla="*/ 2 h 262"/>
                <a:gd name="T80" fmla="*/ 3 w 190"/>
                <a:gd name="T81" fmla="*/ 3 h 262"/>
                <a:gd name="T82" fmla="*/ 3 w 190"/>
                <a:gd name="T83" fmla="*/ 3 h 262"/>
                <a:gd name="T84" fmla="*/ 3 w 190"/>
                <a:gd name="T85" fmla="*/ 4 h 262"/>
                <a:gd name="T86" fmla="*/ 3 w 190"/>
                <a:gd name="T87" fmla="*/ 4 h 262"/>
                <a:gd name="T88" fmla="*/ 3 w 190"/>
                <a:gd name="T89" fmla="*/ 4 h 262"/>
                <a:gd name="T90" fmla="*/ 3 w 190"/>
                <a:gd name="T91" fmla="*/ 4 h 262"/>
                <a:gd name="T92" fmla="*/ 3 w 190"/>
                <a:gd name="T93" fmla="*/ 5 h 262"/>
                <a:gd name="T94" fmla="*/ 3 w 190"/>
                <a:gd name="T95" fmla="*/ 5 h 262"/>
                <a:gd name="T96" fmla="*/ 3 w 190"/>
                <a:gd name="T97" fmla="*/ 6 h 262"/>
                <a:gd name="T98" fmla="*/ 3 w 190"/>
                <a:gd name="T99" fmla="*/ 6 h 262"/>
                <a:gd name="T100" fmla="*/ 3 w 190"/>
                <a:gd name="T101" fmla="*/ 6 h 262"/>
                <a:gd name="T102" fmla="*/ 3 w 190"/>
                <a:gd name="T103" fmla="*/ 7 h 262"/>
                <a:gd name="T104" fmla="*/ 3 w 190"/>
                <a:gd name="T105" fmla="*/ 7 h 262"/>
                <a:gd name="T106" fmla="*/ 3 w 190"/>
                <a:gd name="T107" fmla="*/ 7 h 262"/>
                <a:gd name="T108" fmla="*/ 3 w 190"/>
                <a:gd name="T109" fmla="*/ 7 h 262"/>
                <a:gd name="T110" fmla="*/ 3 w 190"/>
                <a:gd name="T111" fmla="*/ 8 h 262"/>
                <a:gd name="T112" fmla="*/ 3 w 190"/>
                <a:gd name="T113" fmla="*/ 8 h 262"/>
                <a:gd name="T114" fmla="*/ 5 w 190"/>
                <a:gd name="T115" fmla="*/ 8 h 262"/>
                <a:gd name="T116" fmla="*/ 5 w 190"/>
                <a:gd name="T117" fmla="*/ 8 h 262"/>
                <a:gd name="T118" fmla="*/ 6 w 190"/>
                <a:gd name="T119" fmla="*/ 7 h 2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0"/>
                <a:gd name="T181" fmla="*/ 0 h 262"/>
                <a:gd name="T182" fmla="*/ 190 w 190"/>
                <a:gd name="T183" fmla="*/ 262 h 26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0" h="262">
                  <a:moveTo>
                    <a:pt x="171" y="246"/>
                  </a:moveTo>
                  <a:lnTo>
                    <a:pt x="170" y="234"/>
                  </a:lnTo>
                  <a:lnTo>
                    <a:pt x="168" y="222"/>
                  </a:lnTo>
                  <a:lnTo>
                    <a:pt x="165" y="210"/>
                  </a:lnTo>
                  <a:lnTo>
                    <a:pt x="165" y="197"/>
                  </a:lnTo>
                  <a:lnTo>
                    <a:pt x="161" y="189"/>
                  </a:lnTo>
                  <a:lnTo>
                    <a:pt x="157" y="180"/>
                  </a:lnTo>
                  <a:lnTo>
                    <a:pt x="155" y="171"/>
                  </a:lnTo>
                  <a:lnTo>
                    <a:pt x="154" y="162"/>
                  </a:lnTo>
                  <a:lnTo>
                    <a:pt x="160" y="158"/>
                  </a:lnTo>
                  <a:lnTo>
                    <a:pt x="165" y="156"/>
                  </a:lnTo>
                  <a:lnTo>
                    <a:pt x="171" y="155"/>
                  </a:lnTo>
                  <a:lnTo>
                    <a:pt x="177" y="152"/>
                  </a:lnTo>
                  <a:lnTo>
                    <a:pt x="176" y="147"/>
                  </a:lnTo>
                  <a:lnTo>
                    <a:pt x="176" y="140"/>
                  </a:lnTo>
                  <a:lnTo>
                    <a:pt x="176" y="134"/>
                  </a:lnTo>
                  <a:lnTo>
                    <a:pt x="175" y="128"/>
                  </a:lnTo>
                  <a:lnTo>
                    <a:pt x="170" y="126"/>
                  </a:lnTo>
                  <a:lnTo>
                    <a:pt x="167" y="122"/>
                  </a:lnTo>
                  <a:lnTo>
                    <a:pt x="162" y="120"/>
                  </a:lnTo>
                  <a:lnTo>
                    <a:pt x="156" y="120"/>
                  </a:lnTo>
                  <a:lnTo>
                    <a:pt x="155" y="117"/>
                  </a:lnTo>
                  <a:lnTo>
                    <a:pt x="153" y="116"/>
                  </a:lnTo>
                  <a:lnTo>
                    <a:pt x="151" y="114"/>
                  </a:lnTo>
                  <a:lnTo>
                    <a:pt x="151" y="111"/>
                  </a:lnTo>
                  <a:lnTo>
                    <a:pt x="151" y="104"/>
                  </a:lnTo>
                  <a:lnTo>
                    <a:pt x="151" y="97"/>
                  </a:lnTo>
                  <a:lnTo>
                    <a:pt x="151" y="90"/>
                  </a:lnTo>
                  <a:lnTo>
                    <a:pt x="151" y="83"/>
                  </a:lnTo>
                  <a:lnTo>
                    <a:pt x="153" y="84"/>
                  </a:lnTo>
                  <a:lnTo>
                    <a:pt x="155" y="87"/>
                  </a:lnTo>
                  <a:lnTo>
                    <a:pt x="156" y="88"/>
                  </a:lnTo>
                  <a:lnTo>
                    <a:pt x="157" y="90"/>
                  </a:lnTo>
                  <a:lnTo>
                    <a:pt x="167" y="90"/>
                  </a:lnTo>
                  <a:lnTo>
                    <a:pt x="174" y="96"/>
                  </a:lnTo>
                  <a:lnTo>
                    <a:pt x="178" y="104"/>
                  </a:lnTo>
                  <a:lnTo>
                    <a:pt x="180" y="113"/>
                  </a:lnTo>
                  <a:lnTo>
                    <a:pt x="186" y="106"/>
                  </a:lnTo>
                  <a:lnTo>
                    <a:pt x="189" y="97"/>
                  </a:lnTo>
                  <a:lnTo>
                    <a:pt x="190" y="87"/>
                  </a:lnTo>
                  <a:lnTo>
                    <a:pt x="190" y="78"/>
                  </a:lnTo>
                  <a:lnTo>
                    <a:pt x="185" y="75"/>
                  </a:lnTo>
                  <a:lnTo>
                    <a:pt x="180" y="72"/>
                  </a:lnTo>
                  <a:lnTo>
                    <a:pt x="177" y="67"/>
                  </a:lnTo>
                  <a:lnTo>
                    <a:pt x="175" y="63"/>
                  </a:lnTo>
                  <a:lnTo>
                    <a:pt x="169" y="64"/>
                  </a:lnTo>
                  <a:lnTo>
                    <a:pt x="164" y="63"/>
                  </a:lnTo>
                  <a:lnTo>
                    <a:pt x="159" y="61"/>
                  </a:lnTo>
                  <a:lnTo>
                    <a:pt x="154" y="60"/>
                  </a:lnTo>
                  <a:lnTo>
                    <a:pt x="154" y="55"/>
                  </a:lnTo>
                  <a:lnTo>
                    <a:pt x="154" y="48"/>
                  </a:lnTo>
                  <a:lnTo>
                    <a:pt x="154" y="42"/>
                  </a:lnTo>
                  <a:lnTo>
                    <a:pt x="154" y="36"/>
                  </a:lnTo>
                  <a:lnTo>
                    <a:pt x="152" y="34"/>
                  </a:lnTo>
                  <a:lnTo>
                    <a:pt x="148" y="33"/>
                  </a:lnTo>
                  <a:lnTo>
                    <a:pt x="144" y="33"/>
                  </a:lnTo>
                  <a:lnTo>
                    <a:pt x="141" y="30"/>
                  </a:lnTo>
                  <a:lnTo>
                    <a:pt x="140" y="26"/>
                  </a:lnTo>
                  <a:lnTo>
                    <a:pt x="139" y="21"/>
                  </a:lnTo>
                  <a:lnTo>
                    <a:pt x="138" y="17"/>
                  </a:lnTo>
                  <a:lnTo>
                    <a:pt x="136" y="12"/>
                  </a:lnTo>
                  <a:lnTo>
                    <a:pt x="133" y="12"/>
                  </a:lnTo>
                  <a:lnTo>
                    <a:pt x="131" y="12"/>
                  </a:lnTo>
                  <a:lnTo>
                    <a:pt x="129" y="12"/>
                  </a:lnTo>
                  <a:lnTo>
                    <a:pt x="126" y="12"/>
                  </a:lnTo>
                  <a:lnTo>
                    <a:pt x="121" y="7"/>
                  </a:lnTo>
                  <a:lnTo>
                    <a:pt x="115" y="4"/>
                  </a:lnTo>
                  <a:lnTo>
                    <a:pt x="109" y="2"/>
                  </a:lnTo>
                  <a:lnTo>
                    <a:pt x="101" y="0"/>
                  </a:lnTo>
                  <a:lnTo>
                    <a:pt x="94" y="0"/>
                  </a:lnTo>
                  <a:lnTo>
                    <a:pt x="87" y="2"/>
                  </a:lnTo>
                  <a:lnTo>
                    <a:pt x="79" y="2"/>
                  </a:lnTo>
                  <a:lnTo>
                    <a:pt x="72" y="3"/>
                  </a:lnTo>
                  <a:lnTo>
                    <a:pt x="66" y="7"/>
                  </a:lnTo>
                  <a:lnTo>
                    <a:pt x="61" y="14"/>
                  </a:lnTo>
                  <a:lnTo>
                    <a:pt x="56" y="20"/>
                  </a:lnTo>
                  <a:lnTo>
                    <a:pt x="51" y="27"/>
                  </a:lnTo>
                  <a:lnTo>
                    <a:pt x="43" y="23"/>
                  </a:lnTo>
                  <a:lnTo>
                    <a:pt x="35" y="18"/>
                  </a:lnTo>
                  <a:lnTo>
                    <a:pt x="27" y="14"/>
                  </a:lnTo>
                  <a:lnTo>
                    <a:pt x="18" y="12"/>
                  </a:lnTo>
                  <a:lnTo>
                    <a:pt x="16" y="15"/>
                  </a:lnTo>
                  <a:lnTo>
                    <a:pt x="15" y="18"/>
                  </a:lnTo>
                  <a:lnTo>
                    <a:pt x="12" y="21"/>
                  </a:lnTo>
                  <a:lnTo>
                    <a:pt x="10" y="23"/>
                  </a:lnTo>
                  <a:lnTo>
                    <a:pt x="10" y="30"/>
                  </a:lnTo>
                  <a:lnTo>
                    <a:pt x="11" y="36"/>
                  </a:lnTo>
                  <a:lnTo>
                    <a:pt x="12" y="42"/>
                  </a:lnTo>
                  <a:lnTo>
                    <a:pt x="12" y="48"/>
                  </a:lnTo>
                  <a:lnTo>
                    <a:pt x="11" y="48"/>
                  </a:lnTo>
                  <a:lnTo>
                    <a:pt x="10" y="48"/>
                  </a:lnTo>
                  <a:lnTo>
                    <a:pt x="8" y="48"/>
                  </a:lnTo>
                  <a:lnTo>
                    <a:pt x="6" y="48"/>
                  </a:lnTo>
                  <a:lnTo>
                    <a:pt x="6" y="50"/>
                  </a:lnTo>
                  <a:lnTo>
                    <a:pt x="4" y="51"/>
                  </a:lnTo>
                  <a:lnTo>
                    <a:pt x="2" y="51"/>
                  </a:lnTo>
                  <a:lnTo>
                    <a:pt x="1" y="53"/>
                  </a:lnTo>
                  <a:lnTo>
                    <a:pt x="0" y="61"/>
                  </a:lnTo>
                  <a:lnTo>
                    <a:pt x="2" y="68"/>
                  </a:lnTo>
                  <a:lnTo>
                    <a:pt x="6" y="73"/>
                  </a:lnTo>
                  <a:lnTo>
                    <a:pt x="12" y="78"/>
                  </a:lnTo>
                  <a:lnTo>
                    <a:pt x="18" y="75"/>
                  </a:lnTo>
                  <a:lnTo>
                    <a:pt x="23" y="74"/>
                  </a:lnTo>
                  <a:lnTo>
                    <a:pt x="28" y="73"/>
                  </a:lnTo>
                  <a:lnTo>
                    <a:pt x="33" y="72"/>
                  </a:lnTo>
                  <a:lnTo>
                    <a:pt x="33" y="74"/>
                  </a:lnTo>
                  <a:lnTo>
                    <a:pt x="35" y="74"/>
                  </a:lnTo>
                  <a:lnTo>
                    <a:pt x="36" y="75"/>
                  </a:lnTo>
                  <a:lnTo>
                    <a:pt x="36" y="78"/>
                  </a:lnTo>
                  <a:lnTo>
                    <a:pt x="42" y="78"/>
                  </a:lnTo>
                  <a:lnTo>
                    <a:pt x="47" y="76"/>
                  </a:lnTo>
                  <a:lnTo>
                    <a:pt x="53" y="74"/>
                  </a:lnTo>
                  <a:lnTo>
                    <a:pt x="57" y="72"/>
                  </a:lnTo>
                  <a:lnTo>
                    <a:pt x="63" y="72"/>
                  </a:lnTo>
                  <a:lnTo>
                    <a:pt x="68" y="73"/>
                  </a:lnTo>
                  <a:lnTo>
                    <a:pt x="71" y="76"/>
                  </a:lnTo>
                  <a:lnTo>
                    <a:pt x="76" y="81"/>
                  </a:lnTo>
                  <a:lnTo>
                    <a:pt x="76" y="86"/>
                  </a:lnTo>
                  <a:lnTo>
                    <a:pt x="74" y="89"/>
                  </a:lnTo>
                  <a:lnTo>
                    <a:pt x="73" y="93"/>
                  </a:lnTo>
                  <a:lnTo>
                    <a:pt x="72" y="96"/>
                  </a:lnTo>
                  <a:lnTo>
                    <a:pt x="78" y="98"/>
                  </a:lnTo>
                  <a:lnTo>
                    <a:pt x="83" y="101"/>
                  </a:lnTo>
                  <a:lnTo>
                    <a:pt x="87" y="104"/>
                  </a:lnTo>
                  <a:lnTo>
                    <a:pt x="91" y="108"/>
                  </a:lnTo>
                  <a:lnTo>
                    <a:pt x="89" y="114"/>
                  </a:lnTo>
                  <a:lnTo>
                    <a:pt x="87" y="120"/>
                  </a:lnTo>
                  <a:lnTo>
                    <a:pt x="85" y="126"/>
                  </a:lnTo>
                  <a:lnTo>
                    <a:pt x="85" y="132"/>
                  </a:lnTo>
                  <a:lnTo>
                    <a:pt x="91" y="135"/>
                  </a:lnTo>
                  <a:lnTo>
                    <a:pt x="95" y="136"/>
                  </a:lnTo>
                  <a:lnTo>
                    <a:pt x="101" y="135"/>
                  </a:lnTo>
                  <a:lnTo>
                    <a:pt x="108" y="135"/>
                  </a:lnTo>
                  <a:lnTo>
                    <a:pt x="101" y="137"/>
                  </a:lnTo>
                  <a:lnTo>
                    <a:pt x="93" y="140"/>
                  </a:lnTo>
                  <a:lnTo>
                    <a:pt x="88" y="144"/>
                  </a:lnTo>
                  <a:lnTo>
                    <a:pt x="87" y="152"/>
                  </a:lnTo>
                  <a:lnTo>
                    <a:pt x="92" y="154"/>
                  </a:lnTo>
                  <a:lnTo>
                    <a:pt x="94" y="157"/>
                  </a:lnTo>
                  <a:lnTo>
                    <a:pt x="94" y="162"/>
                  </a:lnTo>
                  <a:lnTo>
                    <a:pt x="96" y="165"/>
                  </a:lnTo>
                  <a:lnTo>
                    <a:pt x="94" y="171"/>
                  </a:lnTo>
                  <a:lnTo>
                    <a:pt x="93" y="178"/>
                  </a:lnTo>
                  <a:lnTo>
                    <a:pt x="93" y="185"/>
                  </a:lnTo>
                  <a:lnTo>
                    <a:pt x="93" y="192"/>
                  </a:lnTo>
                  <a:lnTo>
                    <a:pt x="92" y="195"/>
                  </a:lnTo>
                  <a:lnTo>
                    <a:pt x="91" y="197"/>
                  </a:lnTo>
                  <a:lnTo>
                    <a:pt x="88" y="201"/>
                  </a:lnTo>
                  <a:lnTo>
                    <a:pt x="87" y="204"/>
                  </a:lnTo>
                  <a:lnTo>
                    <a:pt x="85" y="210"/>
                  </a:lnTo>
                  <a:lnTo>
                    <a:pt x="83" y="213"/>
                  </a:lnTo>
                  <a:lnTo>
                    <a:pt x="81" y="217"/>
                  </a:lnTo>
                  <a:lnTo>
                    <a:pt x="81" y="222"/>
                  </a:lnTo>
                  <a:lnTo>
                    <a:pt x="84" y="223"/>
                  </a:lnTo>
                  <a:lnTo>
                    <a:pt x="85" y="225"/>
                  </a:lnTo>
                  <a:lnTo>
                    <a:pt x="87" y="226"/>
                  </a:lnTo>
                  <a:lnTo>
                    <a:pt x="91" y="225"/>
                  </a:lnTo>
                  <a:lnTo>
                    <a:pt x="91" y="227"/>
                  </a:lnTo>
                  <a:lnTo>
                    <a:pt x="91" y="230"/>
                  </a:lnTo>
                  <a:lnTo>
                    <a:pt x="91" y="232"/>
                  </a:lnTo>
                  <a:lnTo>
                    <a:pt x="91" y="234"/>
                  </a:lnTo>
                  <a:lnTo>
                    <a:pt x="95" y="239"/>
                  </a:lnTo>
                  <a:lnTo>
                    <a:pt x="99" y="243"/>
                  </a:lnTo>
                  <a:lnTo>
                    <a:pt x="102" y="249"/>
                  </a:lnTo>
                  <a:lnTo>
                    <a:pt x="106" y="255"/>
                  </a:lnTo>
                  <a:lnTo>
                    <a:pt x="107" y="257"/>
                  </a:lnTo>
                  <a:lnTo>
                    <a:pt x="109" y="258"/>
                  </a:lnTo>
                  <a:lnTo>
                    <a:pt x="111" y="261"/>
                  </a:lnTo>
                  <a:lnTo>
                    <a:pt x="114" y="262"/>
                  </a:lnTo>
                  <a:lnTo>
                    <a:pt x="117" y="261"/>
                  </a:lnTo>
                  <a:lnTo>
                    <a:pt x="119" y="260"/>
                  </a:lnTo>
                  <a:lnTo>
                    <a:pt x="122" y="257"/>
                  </a:lnTo>
                  <a:lnTo>
                    <a:pt x="125" y="257"/>
                  </a:lnTo>
                  <a:lnTo>
                    <a:pt x="133" y="258"/>
                  </a:lnTo>
                  <a:lnTo>
                    <a:pt x="140" y="261"/>
                  </a:lnTo>
                  <a:lnTo>
                    <a:pt x="147" y="261"/>
                  </a:lnTo>
                  <a:lnTo>
                    <a:pt x="152" y="257"/>
                  </a:lnTo>
                  <a:lnTo>
                    <a:pt x="155" y="253"/>
                  </a:lnTo>
                  <a:lnTo>
                    <a:pt x="160" y="249"/>
                  </a:lnTo>
                  <a:lnTo>
                    <a:pt x="165" y="248"/>
                  </a:lnTo>
                  <a:lnTo>
                    <a:pt x="171" y="24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34" name="Freeform 96"/>
            <p:cNvSpPr>
              <a:spLocks/>
            </p:cNvSpPr>
            <p:nvPr/>
          </p:nvSpPr>
          <p:spPr bwMode="auto">
            <a:xfrm>
              <a:off x="2529" y="2205"/>
              <a:ext cx="70" cy="70"/>
            </a:xfrm>
            <a:custGeom>
              <a:avLst/>
              <a:gdLst>
                <a:gd name="T0" fmla="*/ 3 w 141"/>
                <a:gd name="T1" fmla="*/ 1 h 139"/>
                <a:gd name="T2" fmla="*/ 3 w 141"/>
                <a:gd name="T3" fmla="*/ 1 h 139"/>
                <a:gd name="T4" fmla="*/ 3 w 141"/>
                <a:gd name="T5" fmla="*/ 1 h 139"/>
                <a:gd name="T6" fmla="*/ 3 w 141"/>
                <a:gd name="T7" fmla="*/ 1 h 139"/>
                <a:gd name="T8" fmla="*/ 3 w 141"/>
                <a:gd name="T9" fmla="*/ 1 h 139"/>
                <a:gd name="T10" fmla="*/ 3 w 141"/>
                <a:gd name="T11" fmla="*/ 1 h 139"/>
                <a:gd name="T12" fmla="*/ 3 w 141"/>
                <a:gd name="T13" fmla="*/ 1 h 139"/>
                <a:gd name="T14" fmla="*/ 3 w 141"/>
                <a:gd name="T15" fmla="*/ 1 h 139"/>
                <a:gd name="T16" fmla="*/ 4 w 141"/>
                <a:gd name="T17" fmla="*/ 2 h 139"/>
                <a:gd name="T18" fmla="*/ 4 w 141"/>
                <a:gd name="T19" fmla="*/ 3 h 139"/>
                <a:gd name="T20" fmla="*/ 4 w 141"/>
                <a:gd name="T21" fmla="*/ 3 h 139"/>
                <a:gd name="T22" fmla="*/ 3 w 141"/>
                <a:gd name="T23" fmla="*/ 3 h 139"/>
                <a:gd name="T24" fmla="*/ 3 w 141"/>
                <a:gd name="T25" fmla="*/ 3 h 139"/>
                <a:gd name="T26" fmla="*/ 3 w 141"/>
                <a:gd name="T27" fmla="*/ 4 h 139"/>
                <a:gd name="T28" fmla="*/ 3 w 141"/>
                <a:gd name="T29" fmla="*/ 5 h 139"/>
                <a:gd name="T30" fmla="*/ 3 w 141"/>
                <a:gd name="T31" fmla="*/ 5 h 139"/>
                <a:gd name="T32" fmla="*/ 3 w 141"/>
                <a:gd name="T33" fmla="*/ 5 h 139"/>
                <a:gd name="T34" fmla="*/ 3 w 141"/>
                <a:gd name="T35" fmla="*/ 5 h 139"/>
                <a:gd name="T36" fmla="*/ 2 w 141"/>
                <a:gd name="T37" fmla="*/ 4 h 139"/>
                <a:gd name="T38" fmla="*/ 2 w 141"/>
                <a:gd name="T39" fmla="*/ 4 h 139"/>
                <a:gd name="T40" fmla="*/ 2 w 141"/>
                <a:gd name="T41" fmla="*/ 3 h 139"/>
                <a:gd name="T42" fmla="*/ 2 w 141"/>
                <a:gd name="T43" fmla="*/ 3 h 139"/>
                <a:gd name="T44" fmla="*/ 1 w 141"/>
                <a:gd name="T45" fmla="*/ 2 h 139"/>
                <a:gd name="T46" fmla="*/ 1 w 141"/>
                <a:gd name="T47" fmla="*/ 2 h 139"/>
                <a:gd name="T48" fmla="*/ 1 w 141"/>
                <a:gd name="T49" fmla="*/ 2 h 139"/>
                <a:gd name="T50" fmla="*/ 1 w 141"/>
                <a:gd name="T51" fmla="*/ 2 h 139"/>
                <a:gd name="T52" fmla="*/ 1 w 141"/>
                <a:gd name="T53" fmla="*/ 2 h 139"/>
                <a:gd name="T54" fmla="*/ 1 w 141"/>
                <a:gd name="T55" fmla="*/ 2 h 139"/>
                <a:gd name="T56" fmla="*/ 1 w 141"/>
                <a:gd name="T57" fmla="*/ 2 h 139"/>
                <a:gd name="T58" fmla="*/ 0 w 141"/>
                <a:gd name="T59" fmla="*/ 2 h 139"/>
                <a:gd name="T60" fmla="*/ 0 w 141"/>
                <a:gd name="T61" fmla="*/ 2 h 139"/>
                <a:gd name="T62" fmla="*/ 0 w 141"/>
                <a:gd name="T63" fmla="*/ 2 h 139"/>
                <a:gd name="T64" fmla="*/ 0 w 141"/>
                <a:gd name="T65" fmla="*/ 2 h 139"/>
                <a:gd name="T66" fmla="*/ 0 w 141"/>
                <a:gd name="T67" fmla="*/ 1 h 139"/>
                <a:gd name="T68" fmla="*/ 0 w 141"/>
                <a:gd name="T69" fmla="*/ 1 h 139"/>
                <a:gd name="T70" fmla="*/ 0 w 141"/>
                <a:gd name="T71" fmla="*/ 1 h 139"/>
                <a:gd name="T72" fmla="*/ 0 w 141"/>
                <a:gd name="T73" fmla="*/ 1 h 139"/>
                <a:gd name="T74" fmla="*/ 1 w 141"/>
                <a:gd name="T75" fmla="*/ 1 h 139"/>
                <a:gd name="T76" fmla="*/ 1 w 141"/>
                <a:gd name="T77" fmla="*/ 1 h 139"/>
                <a:gd name="T78" fmla="*/ 1 w 141"/>
                <a:gd name="T79" fmla="*/ 1 h 139"/>
                <a:gd name="T80" fmla="*/ 1 w 141"/>
                <a:gd name="T81" fmla="*/ 1 h 139"/>
                <a:gd name="T82" fmla="*/ 1 w 141"/>
                <a:gd name="T83" fmla="*/ 1 h 139"/>
                <a:gd name="T84" fmla="*/ 1 w 141"/>
                <a:gd name="T85" fmla="*/ 1 h 139"/>
                <a:gd name="T86" fmla="*/ 2 w 141"/>
                <a:gd name="T87" fmla="*/ 1 h 139"/>
                <a:gd name="T88" fmla="*/ 2 w 141"/>
                <a:gd name="T89" fmla="*/ 1 h 139"/>
                <a:gd name="T90" fmla="*/ 2 w 141"/>
                <a:gd name="T91" fmla="*/ 1 h 139"/>
                <a:gd name="T92" fmla="*/ 2 w 141"/>
                <a:gd name="T93" fmla="*/ 1 h 139"/>
                <a:gd name="T94" fmla="*/ 3 w 141"/>
                <a:gd name="T95" fmla="*/ 1 h 139"/>
                <a:gd name="T96" fmla="*/ 3 w 141"/>
                <a:gd name="T97" fmla="*/ 1 h 1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1"/>
                <a:gd name="T148" fmla="*/ 0 h 139"/>
                <a:gd name="T149" fmla="*/ 141 w 141"/>
                <a:gd name="T150" fmla="*/ 139 h 1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1" h="139">
                  <a:moveTo>
                    <a:pt x="108" y="14"/>
                  </a:moveTo>
                  <a:lnTo>
                    <a:pt x="110" y="15"/>
                  </a:lnTo>
                  <a:lnTo>
                    <a:pt x="113" y="17"/>
                  </a:lnTo>
                  <a:lnTo>
                    <a:pt x="114" y="18"/>
                  </a:lnTo>
                  <a:lnTo>
                    <a:pt x="114" y="17"/>
                  </a:lnTo>
                  <a:lnTo>
                    <a:pt x="112" y="14"/>
                  </a:lnTo>
                  <a:lnTo>
                    <a:pt x="110" y="9"/>
                  </a:lnTo>
                  <a:lnTo>
                    <a:pt x="108" y="6"/>
                  </a:lnTo>
                  <a:lnTo>
                    <a:pt x="108" y="2"/>
                  </a:lnTo>
                  <a:lnTo>
                    <a:pt x="113" y="1"/>
                  </a:lnTo>
                  <a:lnTo>
                    <a:pt x="116" y="0"/>
                  </a:lnTo>
                  <a:lnTo>
                    <a:pt x="120" y="1"/>
                  </a:lnTo>
                  <a:lnTo>
                    <a:pt x="123" y="5"/>
                  </a:lnTo>
                  <a:lnTo>
                    <a:pt x="123" y="9"/>
                  </a:lnTo>
                  <a:lnTo>
                    <a:pt x="123" y="15"/>
                  </a:lnTo>
                  <a:lnTo>
                    <a:pt x="123" y="20"/>
                  </a:lnTo>
                  <a:lnTo>
                    <a:pt x="123" y="25"/>
                  </a:lnTo>
                  <a:lnTo>
                    <a:pt x="135" y="38"/>
                  </a:lnTo>
                  <a:lnTo>
                    <a:pt x="141" y="54"/>
                  </a:lnTo>
                  <a:lnTo>
                    <a:pt x="141" y="70"/>
                  </a:lnTo>
                  <a:lnTo>
                    <a:pt x="135" y="85"/>
                  </a:lnTo>
                  <a:lnTo>
                    <a:pt x="130" y="85"/>
                  </a:lnTo>
                  <a:lnTo>
                    <a:pt x="125" y="85"/>
                  </a:lnTo>
                  <a:lnTo>
                    <a:pt x="120" y="85"/>
                  </a:lnTo>
                  <a:lnTo>
                    <a:pt x="114" y="83"/>
                  </a:lnTo>
                  <a:lnTo>
                    <a:pt x="115" y="94"/>
                  </a:lnTo>
                  <a:lnTo>
                    <a:pt x="118" y="106"/>
                  </a:lnTo>
                  <a:lnTo>
                    <a:pt x="120" y="117"/>
                  </a:lnTo>
                  <a:lnTo>
                    <a:pt x="127" y="128"/>
                  </a:lnTo>
                  <a:lnTo>
                    <a:pt x="127" y="131"/>
                  </a:lnTo>
                  <a:lnTo>
                    <a:pt x="126" y="134"/>
                  </a:lnTo>
                  <a:lnTo>
                    <a:pt x="123" y="136"/>
                  </a:lnTo>
                  <a:lnTo>
                    <a:pt x="123" y="139"/>
                  </a:lnTo>
                  <a:lnTo>
                    <a:pt x="115" y="139"/>
                  </a:lnTo>
                  <a:lnTo>
                    <a:pt x="108" y="137"/>
                  </a:lnTo>
                  <a:lnTo>
                    <a:pt x="101" y="134"/>
                  </a:lnTo>
                  <a:lnTo>
                    <a:pt x="97" y="129"/>
                  </a:lnTo>
                  <a:lnTo>
                    <a:pt x="92" y="123"/>
                  </a:lnTo>
                  <a:lnTo>
                    <a:pt x="90" y="116"/>
                  </a:lnTo>
                  <a:lnTo>
                    <a:pt x="89" y="109"/>
                  </a:lnTo>
                  <a:lnTo>
                    <a:pt x="90" y="101"/>
                  </a:lnTo>
                  <a:lnTo>
                    <a:pt x="81" y="92"/>
                  </a:lnTo>
                  <a:lnTo>
                    <a:pt x="73" y="84"/>
                  </a:lnTo>
                  <a:lnTo>
                    <a:pt x="65" y="75"/>
                  </a:lnTo>
                  <a:lnTo>
                    <a:pt x="58" y="64"/>
                  </a:lnTo>
                  <a:lnTo>
                    <a:pt x="58" y="59"/>
                  </a:lnTo>
                  <a:lnTo>
                    <a:pt x="60" y="54"/>
                  </a:lnTo>
                  <a:lnTo>
                    <a:pt x="60" y="48"/>
                  </a:lnTo>
                  <a:lnTo>
                    <a:pt x="58" y="44"/>
                  </a:lnTo>
                  <a:lnTo>
                    <a:pt x="54" y="47"/>
                  </a:lnTo>
                  <a:lnTo>
                    <a:pt x="53" y="47"/>
                  </a:lnTo>
                  <a:lnTo>
                    <a:pt x="50" y="46"/>
                  </a:lnTo>
                  <a:lnTo>
                    <a:pt x="47" y="44"/>
                  </a:lnTo>
                  <a:lnTo>
                    <a:pt x="45" y="41"/>
                  </a:lnTo>
                  <a:lnTo>
                    <a:pt x="43" y="40"/>
                  </a:lnTo>
                  <a:lnTo>
                    <a:pt x="42" y="39"/>
                  </a:lnTo>
                  <a:lnTo>
                    <a:pt x="39" y="39"/>
                  </a:lnTo>
                  <a:lnTo>
                    <a:pt x="37" y="38"/>
                  </a:lnTo>
                  <a:lnTo>
                    <a:pt x="32" y="38"/>
                  </a:lnTo>
                  <a:lnTo>
                    <a:pt x="29" y="38"/>
                  </a:lnTo>
                  <a:lnTo>
                    <a:pt x="25" y="38"/>
                  </a:lnTo>
                  <a:lnTo>
                    <a:pt x="21" y="37"/>
                  </a:lnTo>
                  <a:lnTo>
                    <a:pt x="19" y="41"/>
                  </a:lnTo>
                  <a:lnTo>
                    <a:pt x="13" y="41"/>
                  </a:lnTo>
                  <a:lnTo>
                    <a:pt x="7" y="40"/>
                  </a:lnTo>
                  <a:lnTo>
                    <a:pt x="4" y="38"/>
                  </a:lnTo>
                  <a:lnTo>
                    <a:pt x="0" y="31"/>
                  </a:lnTo>
                  <a:lnTo>
                    <a:pt x="1" y="24"/>
                  </a:lnTo>
                  <a:lnTo>
                    <a:pt x="5" y="18"/>
                  </a:lnTo>
                  <a:lnTo>
                    <a:pt x="9" y="14"/>
                  </a:lnTo>
                  <a:lnTo>
                    <a:pt x="14" y="15"/>
                  </a:lnTo>
                  <a:lnTo>
                    <a:pt x="17" y="15"/>
                  </a:lnTo>
                  <a:lnTo>
                    <a:pt x="21" y="14"/>
                  </a:lnTo>
                  <a:lnTo>
                    <a:pt x="24" y="10"/>
                  </a:lnTo>
                  <a:lnTo>
                    <a:pt x="29" y="11"/>
                  </a:lnTo>
                  <a:lnTo>
                    <a:pt x="32" y="14"/>
                  </a:lnTo>
                  <a:lnTo>
                    <a:pt x="35" y="16"/>
                  </a:lnTo>
                  <a:lnTo>
                    <a:pt x="39" y="17"/>
                  </a:lnTo>
                  <a:lnTo>
                    <a:pt x="43" y="14"/>
                  </a:lnTo>
                  <a:lnTo>
                    <a:pt x="47" y="13"/>
                  </a:lnTo>
                  <a:lnTo>
                    <a:pt x="53" y="14"/>
                  </a:lnTo>
                  <a:lnTo>
                    <a:pt x="58" y="14"/>
                  </a:lnTo>
                  <a:lnTo>
                    <a:pt x="58" y="11"/>
                  </a:lnTo>
                  <a:lnTo>
                    <a:pt x="58" y="10"/>
                  </a:lnTo>
                  <a:lnTo>
                    <a:pt x="59" y="9"/>
                  </a:lnTo>
                  <a:lnTo>
                    <a:pt x="60" y="8"/>
                  </a:lnTo>
                  <a:lnTo>
                    <a:pt x="62" y="8"/>
                  </a:lnTo>
                  <a:lnTo>
                    <a:pt x="65" y="8"/>
                  </a:lnTo>
                  <a:lnTo>
                    <a:pt x="67" y="8"/>
                  </a:lnTo>
                  <a:lnTo>
                    <a:pt x="69" y="10"/>
                  </a:lnTo>
                  <a:lnTo>
                    <a:pt x="75" y="11"/>
                  </a:lnTo>
                  <a:lnTo>
                    <a:pt x="82" y="13"/>
                  </a:lnTo>
                  <a:lnTo>
                    <a:pt x="88" y="11"/>
                  </a:lnTo>
                  <a:lnTo>
                    <a:pt x="93" y="10"/>
                  </a:lnTo>
                  <a:lnTo>
                    <a:pt x="99" y="10"/>
                  </a:lnTo>
                  <a:lnTo>
                    <a:pt x="104" y="10"/>
                  </a:lnTo>
                  <a:lnTo>
                    <a:pt x="106" y="11"/>
                  </a:lnTo>
                  <a:lnTo>
                    <a:pt x="108" y="1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35" name="Freeform 97"/>
            <p:cNvSpPr>
              <a:spLocks/>
            </p:cNvSpPr>
            <p:nvPr/>
          </p:nvSpPr>
          <p:spPr bwMode="auto">
            <a:xfrm>
              <a:off x="2520" y="2181"/>
              <a:ext cx="14" cy="27"/>
            </a:xfrm>
            <a:custGeom>
              <a:avLst/>
              <a:gdLst>
                <a:gd name="T0" fmla="*/ 0 w 29"/>
                <a:gd name="T1" fmla="*/ 2 h 53"/>
                <a:gd name="T2" fmla="*/ 0 w 29"/>
                <a:gd name="T3" fmla="*/ 2 h 53"/>
                <a:gd name="T4" fmla="*/ 0 w 29"/>
                <a:gd name="T5" fmla="*/ 2 h 53"/>
                <a:gd name="T6" fmla="*/ 0 w 29"/>
                <a:gd name="T7" fmla="*/ 2 h 53"/>
                <a:gd name="T8" fmla="*/ 0 w 29"/>
                <a:gd name="T9" fmla="*/ 2 h 53"/>
                <a:gd name="T10" fmla="*/ 0 w 29"/>
                <a:gd name="T11" fmla="*/ 2 h 53"/>
                <a:gd name="T12" fmla="*/ 0 w 29"/>
                <a:gd name="T13" fmla="*/ 2 h 53"/>
                <a:gd name="T14" fmla="*/ 0 w 29"/>
                <a:gd name="T15" fmla="*/ 2 h 53"/>
                <a:gd name="T16" fmla="*/ 0 w 29"/>
                <a:gd name="T17" fmla="*/ 2 h 53"/>
                <a:gd name="T18" fmla="*/ 0 w 29"/>
                <a:gd name="T19" fmla="*/ 2 h 53"/>
                <a:gd name="T20" fmla="*/ 0 w 29"/>
                <a:gd name="T21" fmla="*/ 2 h 53"/>
                <a:gd name="T22" fmla="*/ 0 w 29"/>
                <a:gd name="T23" fmla="*/ 1 h 53"/>
                <a:gd name="T24" fmla="*/ 0 w 29"/>
                <a:gd name="T25" fmla="*/ 1 h 53"/>
                <a:gd name="T26" fmla="*/ 0 w 29"/>
                <a:gd name="T27" fmla="*/ 1 h 53"/>
                <a:gd name="T28" fmla="*/ 0 w 29"/>
                <a:gd name="T29" fmla="*/ 1 h 53"/>
                <a:gd name="T30" fmla="*/ 0 w 29"/>
                <a:gd name="T31" fmla="*/ 1 h 53"/>
                <a:gd name="T32" fmla="*/ 0 w 29"/>
                <a:gd name="T33" fmla="*/ 1 h 53"/>
                <a:gd name="T34" fmla="*/ 0 w 29"/>
                <a:gd name="T35" fmla="*/ 1 h 53"/>
                <a:gd name="T36" fmla="*/ 0 w 29"/>
                <a:gd name="T37" fmla="*/ 1 h 53"/>
                <a:gd name="T38" fmla="*/ 0 w 29"/>
                <a:gd name="T39" fmla="*/ 1 h 53"/>
                <a:gd name="T40" fmla="*/ 0 w 29"/>
                <a:gd name="T41" fmla="*/ 1 h 53"/>
                <a:gd name="T42" fmla="*/ 0 w 29"/>
                <a:gd name="T43" fmla="*/ 1 h 53"/>
                <a:gd name="T44" fmla="*/ 0 w 29"/>
                <a:gd name="T45" fmla="*/ 1 h 53"/>
                <a:gd name="T46" fmla="*/ 0 w 29"/>
                <a:gd name="T47" fmla="*/ 1 h 53"/>
                <a:gd name="T48" fmla="*/ 0 w 29"/>
                <a:gd name="T49" fmla="*/ 1 h 53"/>
                <a:gd name="T50" fmla="*/ 0 w 29"/>
                <a:gd name="T51" fmla="*/ 1 h 53"/>
                <a:gd name="T52" fmla="*/ 0 w 29"/>
                <a:gd name="T53" fmla="*/ 1 h 53"/>
                <a:gd name="T54" fmla="*/ 0 w 29"/>
                <a:gd name="T55" fmla="*/ 1 h 53"/>
                <a:gd name="T56" fmla="*/ 0 w 29"/>
                <a:gd name="T57" fmla="*/ 1 h 53"/>
                <a:gd name="T58" fmla="*/ 0 w 29"/>
                <a:gd name="T59" fmla="*/ 1 h 53"/>
                <a:gd name="T60" fmla="*/ 0 w 29"/>
                <a:gd name="T61" fmla="*/ 0 h 53"/>
                <a:gd name="T62" fmla="*/ 0 w 29"/>
                <a:gd name="T63" fmla="*/ 1 h 53"/>
                <a:gd name="T64" fmla="*/ 0 w 29"/>
                <a:gd name="T65" fmla="*/ 1 h 53"/>
                <a:gd name="T66" fmla="*/ 0 w 29"/>
                <a:gd name="T67" fmla="*/ 1 h 53"/>
                <a:gd name="T68" fmla="*/ 0 w 29"/>
                <a:gd name="T69" fmla="*/ 1 h 53"/>
                <a:gd name="T70" fmla="*/ 0 w 29"/>
                <a:gd name="T71" fmla="*/ 1 h 53"/>
                <a:gd name="T72" fmla="*/ 0 w 29"/>
                <a:gd name="T73" fmla="*/ 1 h 53"/>
                <a:gd name="T74" fmla="*/ 0 w 29"/>
                <a:gd name="T75" fmla="*/ 1 h 53"/>
                <a:gd name="T76" fmla="*/ 0 w 29"/>
                <a:gd name="T77" fmla="*/ 1 h 53"/>
                <a:gd name="T78" fmla="*/ 0 w 29"/>
                <a:gd name="T79" fmla="*/ 2 h 53"/>
                <a:gd name="T80" fmla="*/ 0 w 29"/>
                <a:gd name="T81" fmla="*/ 2 h 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
                <a:gd name="T124" fmla="*/ 0 h 53"/>
                <a:gd name="T125" fmla="*/ 29 w 29"/>
                <a:gd name="T126" fmla="*/ 53 h 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 h="53">
                  <a:moveTo>
                    <a:pt x="25" y="35"/>
                  </a:moveTo>
                  <a:lnTo>
                    <a:pt x="27" y="40"/>
                  </a:lnTo>
                  <a:lnTo>
                    <a:pt x="27" y="46"/>
                  </a:lnTo>
                  <a:lnTo>
                    <a:pt x="26" y="50"/>
                  </a:lnTo>
                  <a:lnTo>
                    <a:pt x="22" y="53"/>
                  </a:lnTo>
                  <a:lnTo>
                    <a:pt x="17" y="51"/>
                  </a:lnTo>
                  <a:lnTo>
                    <a:pt x="14" y="49"/>
                  </a:lnTo>
                  <a:lnTo>
                    <a:pt x="10" y="46"/>
                  </a:lnTo>
                  <a:lnTo>
                    <a:pt x="8" y="42"/>
                  </a:lnTo>
                  <a:lnTo>
                    <a:pt x="9" y="38"/>
                  </a:lnTo>
                  <a:lnTo>
                    <a:pt x="9" y="33"/>
                  </a:lnTo>
                  <a:lnTo>
                    <a:pt x="8" y="30"/>
                  </a:lnTo>
                  <a:lnTo>
                    <a:pt x="3" y="26"/>
                  </a:lnTo>
                  <a:lnTo>
                    <a:pt x="3" y="25"/>
                  </a:lnTo>
                  <a:lnTo>
                    <a:pt x="3" y="24"/>
                  </a:lnTo>
                  <a:lnTo>
                    <a:pt x="3" y="23"/>
                  </a:lnTo>
                  <a:lnTo>
                    <a:pt x="3" y="21"/>
                  </a:lnTo>
                  <a:lnTo>
                    <a:pt x="2" y="20"/>
                  </a:lnTo>
                  <a:lnTo>
                    <a:pt x="2" y="19"/>
                  </a:lnTo>
                  <a:lnTo>
                    <a:pt x="1" y="18"/>
                  </a:lnTo>
                  <a:lnTo>
                    <a:pt x="0" y="18"/>
                  </a:lnTo>
                  <a:lnTo>
                    <a:pt x="2" y="16"/>
                  </a:lnTo>
                  <a:lnTo>
                    <a:pt x="4" y="13"/>
                  </a:lnTo>
                  <a:lnTo>
                    <a:pt x="7" y="13"/>
                  </a:lnTo>
                  <a:lnTo>
                    <a:pt x="10" y="13"/>
                  </a:lnTo>
                  <a:lnTo>
                    <a:pt x="11" y="11"/>
                  </a:lnTo>
                  <a:lnTo>
                    <a:pt x="14" y="9"/>
                  </a:lnTo>
                  <a:lnTo>
                    <a:pt x="15" y="8"/>
                  </a:lnTo>
                  <a:lnTo>
                    <a:pt x="16" y="5"/>
                  </a:lnTo>
                  <a:lnTo>
                    <a:pt x="19" y="2"/>
                  </a:lnTo>
                  <a:lnTo>
                    <a:pt x="23" y="0"/>
                  </a:lnTo>
                  <a:lnTo>
                    <a:pt x="26" y="1"/>
                  </a:lnTo>
                  <a:lnTo>
                    <a:pt x="29" y="4"/>
                  </a:lnTo>
                  <a:lnTo>
                    <a:pt x="29" y="9"/>
                  </a:lnTo>
                  <a:lnTo>
                    <a:pt x="29" y="11"/>
                  </a:lnTo>
                  <a:lnTo>
                    <a:pt x="27" y="13"/>
                  </a:lnTo>
                  <a:lnTo>
                    <a:pt x="25" y="17"/>
                  </a:lnTo>
                  <a:lnTo>
                    <a:pt x="24" y="21"/>
                  </a:lnTo>
                  <a:lnTo>
                    <a:pt x="25" y="27"/>
                  </a:lnTo>
                  <a:lnTo>
                    <a:pt x="26" y="33"/>
                  </a:lnTo>
                  <a:lnTo>
                    <a:pt x="25" y="3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36" name="Freeform 98"/>
            <p:cNvSpPr>
              <a:spLocks/>
            </p:cNvSpPr>
            <p:nvPr/>
          </p:nvSpPr>
          <p:spPr bwMode="auto">
            <a:xfrm>
              <a:off x="2514" y="2215"/>
              <a:ext cx="4"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w 9"/>
                <a:gd name="T13" fmla="*/ 0 h 7"/>
                <a:gd name="T14" fmla="*/ 0 w 9"/>
                <a:gd name="T15" fmla="*/ 0 h 7"/>
                <a:gd name="T16" fmla="*/ 0 w 9"/>
                <a:gd name="T17" fmla="*/ 0 h 7"/>
                <a:gd name="T18" fmla="*/ 0 w 9"/>
                <a:gd name="T19" fmla="*/ 0 h 7"/>
                <a:gd name="T20" fmla="*/ 0 w 9"/>
                <a:gd name="T21" fmla="*/ 0 h 7"/>
                <a:gd name="T22" fmla="*/ 0 w 9"/>
                <a:gd name="T23" fmla="*/ 0 h 7"/>
                <a:gd name="T24" fmla="*/ 0 w 9"/>
                <a:gd name="T25" fmla="*/ 0 h 7"/>
                <a:gd name="T26" fmla="*/ 0 w 9"/>
                <a:gd name="T27" fmla="*/ 0 h 7"/>
                <a:gd name="T28" fmla="*/ 0 w 9"/>
                <a:gd name="T29" fmla="*/ 0 h 7"/>
                <a:gd name="T30" fmla="*/ 0 w 9"/>
                <a:gd name="T31" fmla="*/ 0 h 7"/>
                <a:gd name="T32" fmla="*/ 0 w 9"/>
                <a:gd name="T33" fmla="*/ 0 h 7"/>
                <a:gd name="T34" fmla="*/ 0 w 9"/>
                <a:gd name="T35" fmla="*/ 0 h 7"/>
                <a:gd name="T36" fmla="*/ 0 w 9"/>
                <a:gd name="T37" fmla="*/ 0 h 7"/>
                <a:gd name="T38" fmla="*/ 0 w 9"/>
                <a:gd name="T39" fmla="*/ 0 h 7"/>
                <a:gd name="T40" fmla="*/ 0 w 9"/>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7"/>
                <a:gd name="T65" fmla="*/ 9 w 9"/>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7">
                  <a:moveTo>
                    <a:pt x="4" y="0"/>
                  </a:moveTo>
                  <a:lnTo>
                    <a:pt x="2" y="2"/>
                  </a:lnTo>
                  <a:lnTo>
                    <a:pt x="1" y="2"/>
                  </a:lnTo>
                  <a:lnTo>
                    <a:pt x="0" y="2"/>
                  </a:lnTo>
                  <a:lnTo>
                    <a:pt x="0" y="3"/>
                  </a:lnTo>
                  <a:lnTo>
                    <a:pt x="0" y="4"/>
                  </a:lnTo>
                  <a:lnTo>
                    <a:pt x="0" y="6"/>
                  </a:lnTo>
                  <a:lnTo>
                    <a:pt x="1" y="7"/>
                  </a:lnTo>
                  <a:lnTo>
                    <a:pt x="2" y="7"/>
                  </a:lnTo>
                  <a:lnTo>
                    <a:pt x="4" y="6"/>
                  </a:lnTo>
                  <a:lnTo>
                    <a:pt x="5" y="6"/>
                  </a:lnTo>
                  <a:lnTo>
                    <a:pt x="6" y="6"/>
                  </a:lnTo>
                  <a:lnTo>
                    <a:pt x="7" y="5"/>
                  </a:lnTo>
                  <a:lnTo>
                    <a:pt x="8" y="4"/>
                  </a:lnTo>
                  <a:lnTo>
                    <a:pt x="9" y="3"/>
                  </a:lnTo>
                  <a:lnTo>
                    <a:pt x="9" y="2"/>
                  </a:lnTo>
                  <a:lnTo>
                    <a:pt x="8" y="0"/>
                  </a:lnTo>
                  <a:lnTo>
                    <a:pt x="7" y="0"/>
                  </a:lnTo>
                  <a:lnTo>
                    <a:pt x="5" y="0"/>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37" name="Freeform 99"/>
            <p:cNvSpPr>
              <a:spLocks/>
            </p:cNvSpPr>
            <p:nvPr/>
          </p:nvSpPr>
          <p:spPr bwMode="auto">
            <a:xfrm>
              <a:off x="2566" y="2030"/>
              <a:ext cx="20" cy="30"/>
            </a:xfrm>
            <a:custGeom>
              <a:avLst/>
              <a:gdLst>
                <a:gd name="T0" fmla="*/ 1 w 40"/>
                <a:gd name="T1" fmla="*/ 0 h 61"/>
                <a:gd name="T2" fmla="*/ 1 w 40"/>
                <a:gd name="T3" fmla="*/ 0 h 61"/>
                <a:gd name="T4" fmla="*/ 1 w 40"/>
                <a:gd name="T5" fmla="*/ 0 h 61"/>
                <a:gd name="T6" fmla="*/ 1 w 40"/>
                <a:gd name="T7" fmla="*/ 0 h 61"/>
                <a:gd name="T8" fmla="*/ 1 w 40"/>
                <a:gd name="T9" fmla="*/ 0 h 61"/>
                <a:gd name="T10" fmla="*/ 1 w 40"/>
                <a:gd name="T11" fmla="*/ 0 h 61"/>
                <a:gd name="T12" fmla="*/ 1 w 40"/>
                <a:gd name="T13" fmla="*/ 0 h 61"/>
                <a:gd name="T14" fmla="*/ 1 w 40"/>
                <a:gd name="T15" fmla="*/ 0 h 61"/>
                <a:gd name="T16" fmla="*/ 1 w 40"/>
                <a:gd name="T17" fmla="*/ 1 h 61"/>
                <a:gd name="T18" fmla="*/ 1 w 40"/>
                <a:gd name="T19" fmla="*/ 1 h 61"/>
                <a:gd name="T20" fmla="*/ 1 w 40"/>
                <a:gd name="T21" fmla="*/ 1 h 61"/>
                <a:gd name="T22" fmla="*/ 1 w 40"/>
                <a:gd name="T23" fmla="*/ 1 h 61"/>
                <a:gd name="T24" fmla="*/ 1 w 40"/>
                <a:gd name="T25" fmla="*/ 1 h 61"/>
                <a:gd name="T26" fmla="*/ 1 w 40"/>
                <a:gd name="T27" fmla="*/ 1 h 61"/>
                <a:gd name="T28" fmla="*/ 1 w 40"/>
                <a:gd name="T29" fmla="*/ 1 h 61"/>
                <a:gd name="T30" fmla="*/ 1 w 40"/>
                <a:gd name="T31" fmla="*/ 1 h 61"/>
                <a:gd name="T32" fmla="*/ 1 w 40"/>
                <a:gd name="T33" fmla="*/ 1 h 61"/>
                <a:gd name="T34" fmla="*/ 1 w 40"/>
                <a:gd name="T35" fmla="*/ 1 h 61"/>
                <a:gd name="T36" fmla="*/ 1 w 40"/>
                <a:gd name="T37" fmla="*/ 1 h 61"/>
                <a:gd name="T38" fmla="*/ 1 w 40"/>
                <a:gd name="T39" fmla="*/ 1 h 61"/>
                <a:gd name="T40" fmla="*/ 1 w 40"/>
                <a:gd name="T41" fmla="*/ 1 h 61"/>
                <a:gd name="T42" fmla="*/ 1 w 40"/>
                <a:gd name="T43" fmla="*/ 1 h 61"/>
                <a:gd name="T44" fmla="*/ 1 w 40"/>
                <a:gd name="T45" fmla="*/ 1 h 61"/>
                <a:gd name="T46" fmla="*/ 1 w 40"/>
                <a:gd name="T47" fmla="*/ 1 h 61"/>
                <a:gd name="T48" fmla="*/ 1 w 40"/>
                <a:gd name="T49" fmla="*/ 1 h 61"/>
                <a:gd name="T50" fmla="*/ 1 w 40"/>
                <a:gd name="T51" fmla="*/ 1 h 61"/>
                <a:gd name="T52" fmla="*/ 1 w 40"/>
                <a:gd name="T53" fmla="*/ 1 h 61"/>
                <a:gd name="T54" fmla="*/ 1 w 40"/>
                <a:gd name="T55" fmla="*/ 1 h 61"/>
                <a:gd name="T56" fmla="*/ 1 w 40"/>
                <a:gd name="T57" fmla="*/ 1 h 61"/>
                <a:gd name="T58" fmla="*/ 1 w 40"/>
                <a:gd name="T59" fmla="*/ 1 h 61"/>
                <a:gd name="T60" fmla="*/ 1 w 40"/>
                <a:gd name="T61" fmla="*/ 1 h 61"/>
                <a:gd name="T62" fmla="*/ 1 w 40"/>
                <a:gd name="T63" fmla="*/ 1 h 61"/>
                <a:gd name="T64" fmla="*/ 1 w 40"/>
                <a:gd name="T65" fmla="*/ 1 h 61"/>
                <a:gd name="T66" fmla="*/ 1 w 40"/>
                <a:gd name="T67" fmla="*/ 1 h 61"/>
                <a:gd name="T68" fmla="*/ 1 w 40"/>
                <a:gd name="T69" fmla="*/ 1 h 61"/>
                <a:gd name="T70" fmla="*/ 1 w 40"/>
                <a:gd name="T71" fmla="*/ 1 h 61"/>
                <a:gd name="T72" fmla="*/ 1 w 40"/>
                <a:gd name="T73" fmla="*/ 1 h 61"/>
                <a:gd name="T74" fmla="*/ 1 w 40"/>
                <a:gd name="T75" fmla="*/ 1 h 61"/>
                <a:gd name="T76" fmla="*/ 1 w 40"/>
                <a:gd name="T77" fmla="*/ 1 h 61"/>
                <a:gd name="T78" fmla="*/ 0 w 40"/>
                <a:gd name="T79" fmla="*/ 1 h 61"/>
                <a:gd name="T80" fmla="*/ 0 w 40"/>
                <a:gd name="T81" fmla="*/ 1 h 61"/>
                <a:gd name="T82" fmla="*/ 1 w 40"/>
                <a:gd name="T83" fmla="*/ 1 h 61"/>
                <a:gd name="T84" fmla="*/ 1 w 40"/>
                <a:gd name="T85" fmla="*/ 1 h 61"/>
                <a:gd name="T86" fmla="*/ 1 w 40"/>
                <a:gd name="T87" fmla="*/ 1 h 61"/>
                <a:gd name="T88" fmla="*/ 1 w 40"/>
                <a:gd name="T89" fmla="*/ 0 h 61"/>
                <a:gd name="T90" fmla="*/ 1 w 40"/>
                <a:gd name="T91" fmla="*/ 0 h 61"/>
                <a:gd name="T92" fmla="*/ 1 w 40"/>
                <a:gd name="T93" fmla="*/ 0 h 61"/>
                <a:gd name="T94" fmla="*/ 1 w 40"/>
                <a:gd name="T95" fmla="*/ 0 h 61"/>
                <a:gd name="T96" fmla="*/ 1 w 40"/>
                <a:gd name="T97" fmla="*/ 0 h 61"/>
                <a:gd name="T98" fmla="*/ 1 w 40"/>
                <a:gd name="T99" fmla="*/ 0 h 61"/>
                <a:gd name="T100" fmla="*/ 1 w 40"/>
                <a:gd name="T101" fmla="*/ 0 h 61"/>
                <a:gd name="T102" fmla="*/ 1 w 40"/>
                <a:gd name="T103" fmla="*/ 0 h 61"/>
                <a:gd name="T104" fmla="*/ 1 w 40"/>
                <a:gd name="T105" fmla="*/ 0 h 61"/>
                <a:gd name="T106" fmla="*/ 1 w 40"/>
                <a:gd name="T107" fmla="*/ 0 h 61"/>
                <a:gd name="T108" fmla="*/ 1 w 40"/>
                <a:gd name="T109" fmla="*/ 0 h 61"/>
                <a:gd name="T110" fmla="*/ 1 w 40"/>
                <a:gd name="T111" fmla="*/ 0 h 61"/>
                <a:gd name="T112" fmla="*/ 1 w 40"/>
                <a:gd name="T113" fmla="*/ 0 h 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
                <a:gd name="T172" fmla="*/ 0 h 61"/>
                <a:gd name="T173" fmla="*/ 40 w 40"/>
                <a:gd name="T174" fmla="*/ 61 h 6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 h="61">
                  <a:moveTo>
                    <a:pt x="37" y="9"/>
                  </a:moveTo>
                  <a:lnTo>
                    <a:pt x="38" y="10"/>
                  </a:lnTo>
                  <a:lnTo>
                    <a:pt x="39" y="10"/>
                  </a:lnTo>
                  <a:lnTo>
                    <a:pt x="40" y="11"/>
                  </a:lnTo>
                  <a:lnTo>
                    <a:pt x="38" y="17"/>
                  </a:lnTo>
                  <a:lnTo>
                    <a:pt x="37" y="23"/>
                  </a:lnTo>
                  <a:lnTo>
                    <a:pt x="36" y="28"/>
                  </a:lnTo>
                  <a:lnTo>
                    <a:pt x="36" y="34"/>
                  </a:lnTo>
                  <a:lnTo>
                    <a:pt x="37" y="35"/>
                  </a:lnTo>
                  <a:lnTo>
                    <a:pt x="37" y="36"/>
                  </a:lnTo>
                  <a:lnTo>
                    <a:pt x="35" y="36"/>
                  </a:lnTo>
                  <a:lnTo>
                    <a:pt x="35" y="39"/>
                  </a:lnTo>
                  <a:lnTo>
                    <a:pt x="36" y="40"/>
                  </a:lnTo>
                  <a:lnTo>
                    <a:pt x="36" y="41"/>
                  </a:lnTo>
                  <a:lnTo>
                    <a:pt x="38" y="41"/>
                  </a:lnTo>
                  <a:lnTo>
                    <a:pt x="38" y="43"/>
                  </a:lnTo>
                  <a:lnTo>
                    <a:pt x="37" y="45"/>
                  </a:lnTo>
                  <a:lnTo>
                    <a:pt x="37" y="46"/>
                  </a:lnTo>
                  <a:lnTo>
                    <a:pt x="36" y="48"/>
                  </a:lnTo>
                  <a:lnTo>
                    <a:pt x="35" y="49"/>
                  </a:lnTo>
                  <a:lnTo>
                    <a:pt x="33" y="51"/>
                  </a:lnTo>
                  <a:lnTo>
                    <a:pt x="32" y="54"/>
                  </a:lnTo>
                  <a:lnTo>
                    <a:pt x="30" y="57"/>
                  </a:lnTo>
                  <a:lnTo>
                    <a:pt x="26" y="58"/>
                  </a:lnTo>
                  <a:lnTo>
                    <a:pt x="24" y="58"/>
                  </a:lnTo>
                  <a:lnTo>
                    <a:pt x="21" y="55"/>
                  </a:lnTo>
                  <a:lnTo>
                    <a:pt x="20" y="55"/>
                  </a:lnTo>
                  <a:lnTo>
                    <a:pt x="18" y="55"/>
                  </a:lnTo>
                  <a:lnTo>
                    <a:pt x="17" y="55"/>
                  </a:lnTo>
                  <a:lnTo>
                    <a:pt x="16" y="55"/>
                  </a:lnTo>
                  <a:lnTo>
                    <a:pt x="14" y="56"/>
                  </a:lnTo>
                  <a:lnTo>
                    <a:pt x="12" y="57"/>
                  </a:lnTo>
                  <a:lnTo>
                    <a:pt x="9" y="58"/>
                  </a:lnTo>
                  <a:lnTo>
                    <a:pt x="8" y="61"/>
                  </a:lnTo>
                  <a:lnTo>
                    <a:pt x="5" y="57"/>
                  </a:lnTo>
                  <a:lnTo>
                    <a:pt x="2" y="54"/>
                  </a:lnTo>
                  <a:lnTo>
                    <a:pt x="0" y="49"/>
                  </a:lnTo>
                  <a:lnTo>
                    <a:pt x="0" y="45"/>
                  </a:lnTo>
                  <a:lnTo>
                    <a:pt x="5" y="42"/>
                  </a:lnTo>
                  <a:lnTo>
                    <a:pt x="7" y="38"/>
                  </a:lnTo>
                  <a:lnTo>
                    <a:pt x="8" y="33"/>
                  </a:lnTo>
                  <a:lnTo>
                    <a:pt x="8" y="28"/>
                  </a:lnTo>
                  <a:lnTo>
                    <a:pt x="9" y="26"/>
                  </a:lnTo>
                  <a:lnTo>
                    <a:pt x="10" y="25"/>
                  </a:lnTo>
                  <a:lnTo>
                    <a:pt x="10" y="23"/>
                  </a:lnTo>
                  <a:lnTo>
                    <a:pt x="13" y="22"/>
                  </a:lnTo>
                  <a:lnTo>
                    <a:pt x="14" y="13"/>
                  </a:lnTo>
                  <a:lnTo>
                    <a:pt x="17" y="7"/>
                  </a:lnTo>
                  <a:lnTo>
                    <a:pt x="23" y="1"/>
                  </a:lnTo>
                  <a:lnTo>
                    <a:pt x="31" y="0"/>
                  </a:lnTo>
                  <a:lnTo>
                    <a:pt x="33" y="2"/>
                  </a:lnTo>
                  <a:lnTo>
                    <a:pt x="35" y="3"/>
                  </a:lnTo>
                  <a:lnTo>
                    <a:pt x="37" y="5"/>
                  </a:lnTo>
                  <a:lnTo>
                    <a:pt x="37" y="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38" name="Freeform 100"/>
            <p:cNvSpPr>
              <a:spLocks/>
            </p:cNvSpPr>
            <p:nvPr/>
          </p:nvSpPr>
          <p:spPr bwMode="auto">
            <a:xfrm>
              <a:off x="2519" y="2028"/>
              <a:ext cx="22" cy="17"/>
            </a:xfrm>
            <a:custGeom>
              <a:avLst/>
              <a:gdLst>
                <a:gd name="T0" fmla="*/ 1 w 44"/>
                <a:gd name="T1" fmla="*/ 1 h 34"/>
                <a:gd name="T2" fmla="*/ 1 w 44"/>
                <a:gd name="T3" fmla="*/ 1 h 34"/>
                <a:gd name="T4" fmla="*/ 1 w 44"/>
                <a:gd name="T5" fmla="*/ 1 h 34"/>
                <a:gd name="T6" fmla="*/ 1 w 44"/>
                <a:gd name="T7" fmla="*/ 1 h 34"/>
                <a:gd name="T8" fmla="*/ 1 w 44"/>
                <a:gd name="T9" fmla="*/ 0 h 34"/>
                <a:gd name="T10" fmla="*/ 1 w 44"/>
                <a:gd name="T11" fmla="*/ 1 h 34"/>
                <a:gd name="T12" fmla="*/ 1 w 44"/>
                <a:gd name="T13" fmla="*/ 1 h 34"/>
                <a:gd name="T14" fmla="*/ 1 w 44"/>
                <a:gd name="T15" fmla="*/ 1 h 34"/>
                <a:gd name="T16" fmla="*/ 1 w 44"/>
                <a:gd name="T17" fmla="*/ 1 h 34"/>
                <a:gd name="T18" fmla="*/ 1 w 44"/>
                <a:gd name="T19" fmla="*/ 1 h 34"/>
                <a:gd name="T20" fmla="*/ 1 w 44"/>
                <a:gd name="T21" fmla="*/ 1 h 34"/>
                <a:gd name="T22" fmla="*/ 1 w 44"/>
                <a:gd name="T23" fmla="*/ 1 h 34"/>
                <a:gd name="T24" fmla="*/ 1 w 44"/>
                <a:gd name="T25" fmla="*/ 1 h 34"/>
                <a:gd name="T26" fmla="*/ 1 w 44"/>
                <a:gd name="T27" fmla="*/ 1 h 34"/>
                <a:gd name="T28" fmla="*/ 1 w 44"/>
                <a:gd name="T29" fmla="*/ 1 h 34"/>
                <a:gd name="T30" fmla="*/ 0 w 44"/>
                <a:gd name="T31" fmla="*/ 1 h 34"/>
                <a:gd name="T32" fmla="*/ 1 w 44"/>
                <a:gd name="T33" fmla="*/ 1 h 34"/>
                <a:gd name="T34" fmla="*/ 1 w 44"/>
                <a:gd name="T35" fmla="*/ 1 h 34"/>
                <a:gd name="T36" fmla="*/ 1 w 44"/>
                <a:gd name="T37" fmla="*/ 1 h 34"/>
                <a:gd name="T38" fmla="*/ 1 w 44"/>
                <a:gd name="T39" fmla="*/ 1 h 34"/>
                <a:gd name="T40" fmla="*/ 1 w 44"/>
                <a:gd name="T41" fmla="*/ 1 h 34"/>
                <a:gd name="T42" fmla="*/ 1 w 44"/>
                <a:gd name="T43" fmla="*/ 1 h 34"/>
                <a:gd name="T44" fmla="*/ 1 w 44"/>
                <a:gd name="T45" fmla="*/ 1 h 34"/>
                <a:gd name="T46" fmla="*/ 1 w 44"/>
                <a:gd name="T47" fmla="*/ 1 h 34"/>
                <a:gd name="T48" fmla="*/ 1 w 44"/>
                <a:gd name="T49" fmla="*/ 1 h 34"/>
                <a:gd name="T50" fmla="*/ 1 w 44"/>
                <a:gd name="T51" fmla="*/ 1 h 34"/>
                <a:gd name="T52" fmla="*/ 1 w 44"/>
                <a:gd name="T53" fmla="*/ 1 h 34"/>
                <a:gd name="T54" fmla="*/ 1 w 44"/>
                <a:gd name="T55" fmla="*/ 1 h 34"/>
                <a:gd name="T56" fmla="*/ 1 w 44"/>
                <a:gd name="T57" fmla="*/ 1 h 34"/>
                <a:gd name="T58" fmla="*/ 1 w 44"/>
                <a:gd name="T59" fmla="*/ 1 h 34"/>
                <a:gd name="T60" fmla="*/ 1 w 44"/>
                <a:gd name="T61" fmla="*/ 1 h 34"/>
                <a:gd name="T62" fmla="*/ 1 w 44"/>
                <a:gd name="T63" fmla="*/ 1 h 34"/>
                <a:gd name="T64" fmla="*/ 1 w 44"/>
                <a:gd name="T65" fmla="*/ 1 h 34"/>
                <a:gd name="T66" fmla="*/ 1 w 44"/>
                <a:gd name="T67" fmla="*/ 1 h 34"/>
                <a:gd name="T68" fmla="*/ 1 w 44"/>
                <a:gd name="T69" fmla="*/ 1 h 34"/>
                <a:gd name="T70" fmla="*/ 1 w 44"/>
                <a:gd name="T71" fmla="*/ 1 h 34"/>
                <a:gd name="T72" fmla="*/ 1 w 44"/>
                <a:gd name="T73" fmla="*/ 1 h 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
                <a:gd name="T112" fmla="*/ 0 h 34"/>
                <a:gd name="T113" fmla="*/ 44 w 44"/>
                <a:gd name="T114" fmla="*/ 34 h 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 h="34">
                  <a:moveTo>
                    <a:pt x="41" y="4"/>
                  </a:moveTo>
                  <a:lnTo>
                    <a:pt x="39" y="2"/>
                  </a:lnTo>
                  <a:lnTo>
                    <a:pt x="36" y="1"/>
                  </a:lnTo>
                  <a:lnTo>
                    <a:pt x="33" y="1"/>
                  </a:lnTo>
                  <a:lnTo>
                    <a:pt x="31" y="0"/>
                  </a:lnTo>
                  <a:lnTo>
                    <a:pt x="28" y="5"/>
                  </a:lnTo>
                  <a:lnTo>
                    <a:pt x="24" y="6"/>
                  </a:lnTo>
                  <a:lnTo>
                    <a:pt x="19" y="6"/>
                  </a:lnTo>
                  <a:lnTo>
                    <a:pt x="14" y="5"/>
                  </a:lnTo>
                  <a:lnTo>
                    <a:pt x="12" y="6"/>
                  </a:lnTo>
                  <a:lnTo>
                    <a:pt x="11" y="7"/>
                  </a:lnTo>
                  <a:lnTo>
                    <a:pt x="9" y="7"/>
                  </a:lnTo>
                  <a:lnTo>
                    <a:pt x="6" y="7"/>
                  </a:lnTo>
                  <a:lnTo>
                    <a:pt x="3" y="9"/>
                  </a:lnTo>
                  <a:lnTo>
                    <a:pt x="1" y="12"/>
                  </a:lnTo>
                  <a:lnTo>
                    <a:pt x="0" y="15"/>
                  </a:lnTo>
                  <a:lnTo>
                    <a:pt x="1" y="20"/>
                  </a:lnTo>
                  <a:lnTo>
                    <a:pt x="3" y="23"/>
                  </a:lnTo>
                  <a:lnTo>
                    <a:pt x="4" y="27"/>
                  </a:lnTo>
                  <a:lnTo>
                    <a:pt x="5" y="30"/>
                  </a:lnTo>
                  <a:lnTo>
                    <a:pt x="8" y="34"/>
                  </a:lnTo>
                  <a:lnTo>
                    <a:pt x="12" y="30"/>
                  </a:lnTo>
                  <a:lnTo>
                    <a:pt x="16" y="27"/>
                  </a:lnTo>
                  <a:lnTo>
                    <a:pt x="17" y="22"/>
                  </a:lnTo>
                  <a:lnTo>
                    <a:pt x="17" y="17"/>
                  </a:lnTo>
                  <a:lnTo>
                    <a:pt x="21" y="19"/>
                  </a:lnTo>
                  <a:lnTo>
                    <a:pt x="25" y="17"/>
                  </a:lnTo>
                  <a:lnTo>
                    <a:pt x="29" y="15"/>
                  </a:lnTo>
                  <a:lnTo>
                    <a:pt x="34" y="14"/>
                  </a:lnTo>
                  <a:lnTo>
                    <a:pt x="36" y="16"/>
                  </a:lnTo>
                  <a:lnTo>
                    <a:pt x="39" y="16"/>
                  </a:lnTo>
                  <a:lnTo>
                    <a:pt x="42" y="16"/>
                  </a:lnTo>
                  <a:lnTo>
                    <a:pt x="44" y="15"/>
                  </a:lnTo>
                  <a:lnTo>
                    <a:pt x="44" y="13"/>
                  </a:lnTo>
                  <a:lnTo>
                    <a:pt x="44" y="9"/>
                  </a:lnTo>
                  <a:lnTo>
                    <a:pt x="43" y="6"/>
                  </a:lnTo>
                  <a:lnTo>
                    <a:pt x="41"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39" name="Freeform 101"/>
            <p:cNvSpPr>
              <a:spLocks/>
            </p:cNvSpPr>
            <p:nvPr/>
          </p:nvSpPr>
          <p:spPr bwMode="auto">
            <a:xfrm>
              <a:off x="2552" y="2026"/>
              <a:ext cx="5" cy="4"/>
            </a:xfrm>
            <a:custGeom>
              <a:avLst/>
              <a:gdLst>
                <a:gd name="T0" fmla="*/ 0 w 11"/>
                <a:gd name="T1" fmla="*/ 0 h 7"/>
                <a:gd name="T2" fmla="*/ 0 w 11"/>
                <a:gd name="T3" fmla="*/ 1 h 7"/>
                <a:gd name="T4" fmla="*/ 0 w 11"/>
                <a:gd name="T5" fmla="*/ 1 h 7"/>
                <a:gd name="T6" fmla="*/ 0 w 11"/>
                <a:gd name="T7" fmla="*/ 1 h 7"/>
                <a:gd name="T8" fmla="*/ 0 w 11"/>
                <a:gd name="T9" fmla="*/ 1 h 7"/>
                <a:gd name="T10" fmla="*/ 0 w 11"/>
                <a:gd name="T11" fmla="*/ 1 h 7"/>
                <a:gd name="T12" fmla="*/ 0 w 11"/>
                <a:gd name="T13" fmla="*/ 1 h 7"/>
                <a:gd name="T14" fmla="*/ 0 w 11"/>
                <a:gd name="T15" fmla="*/ 1 h 7"/>
                <a:gd name="T16" fmla="*/ 0 w 11"/>
                <a:gd name="T17" fmla="*/ 1 h 7"/>
                <a:gd name="T18" fmla="*/ 0 w 11"/>
                <a:gd name="T19" fmla="*/ 1 h 7"/>
                <a:gd name="T20" fmla="*/ 0 w 11"/>
                <a:gd name="T21" fmla="*/ 1 h 7"/>
                <a:gd name="T22" fmla="*/ 0 w 11"/>
                <a:gd name="T23" fmla="*/ 1 h 7"/>
                <a:gd name="T24" fmla="*/ 0 w 11"/>
                <a:gd name="T25" fmla="*/ 1 h 7"/>
                <a:gd name="T26" fmla="*/ 0 w 11"/>
                <a:gd name="T27" fmla="*/ 1 h 7"/>
                <a:gd name="T28" fmla="*/ 0 w 11"/>
                <a:gd name="T29" fmla="*/ 1 h 7"/>
                <a:gd name="T30" fmla="*/ 0 w 11"/>
                <a:gd name="T31" fmla="*/ 1 h 7"/>
                <a:gd name="T32" fmla="*/ 0 w 11"/>
                <a:gd name="T33" fmla="*/ 1 h 7"/>
                <a:gd name="T34" fmla="*/ 0 w 11"/>
                <a:gd name="T35" fmla="*/ 0 h 7"/>
                <a:gd name="T36" fmla="*/ 0 w 11"/>
                <a:gd name="T37" fmla="*/ 0 h 7"/>
                <a:gd name="T38" fmla="*/ 0 w 11"/>
                <a:gd name="T39" fmla="*/ 0 h 7"/>
                <a:gd name="T40" fmla="*/ 0 w 11"/>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7"/>
                <a:gd name="T65" fmla="*/ 11 w 11"/>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7">
                  <a:moveTo>
                    <a:pt x="4" y="0"/>
                  </a:moveTo>
                  <a:lnTo>
                    <a:pt x="4" y="1"/>
                  </a:lnTo>
                  <a:lnTo>
                    <a:pt x="3" y="1"/>
                  </a:lnTo>
                  <a:lnTo>
                    <a:pt x="1" y="1"/>
                  </a:lnTo>
                  <a:lnTo>
                    <a:pt x="0" y="1"/>
                  </a:lnTo>
                  <a:lnTo>
                    <a:pt x="0" y="2"/>
                  </a:lnTo>
                  <a:lnTo>
                    <a:pt x="1" y="3"/>
                  </a:lnTo>
                  <a:lnTo>
                    <a:pt x="1" y="5"/>
                  </a:lnTo>
                  <a:lnTo>
                    <a:pt x="3" y="7"/>
                  </a:lnTo>
                  <a:lnTo>
                    <a:pt x="4" y="7"/>
                  </a:lnTo>
                  <a:lnTo>
                    <a:pt x="5" y="5"/>
                  </a:lnTo>
                  <a:lnTo>
                    <a:pt x="6" y="5"/>
                  </a:lnTo>
                  <a:lnTo>
                    <a:pt x="7" y="5"/>
                  </a:lnTo>
                  <a:lnTo>
                    <a:pt x="8" y="4"/>
                  </a:lnTo>
                  <a:lnTo>
                    <a:pt x="10" y="3"/>
                  </a:lnTo>
                  <a:lnTo>
                    <a:pt x="11" y="2"/>
                  </a:lnTo>
                  <a:lnTo>
                    <a:pt x="11" y="1"/>
                  </a:lnTo>
                  <a:lnTo>
                    <a:pt x="10" y="0"/>
                  </a:lnTo>
                  <a:lnTo>
                    <a:pt x="7" y="0"/>
                  </a:lnTo>
                  <a:lnTo>
                    <a:pt x="6" y="0"/>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0" name="Freeform 102"/>
            <p:cNvSpPr>
              <a:spLocks/>
            </p:cNvSpPr>
            <p:nvPr/>
          </p:nvSpPr>
          <p:spPr bwMode="auto">
            <a:xfrm>
              <a:off x="2500" y="2080"/>
              <a:ext cx="6" cy="4"/>
            </a:xfrm>
            <a:custGeom>
              <a:avLst/>
              <a:gdLst>
                <a:gd name="T0" fmla="*/ 1 w 10"/>
                <a:gd name="T1" fmla="*/ 0 h 7"/>
                <a:gd name="T2" fmla="*/ 1 w 10"/>
                <a:gd name="T3" fmla="*/ 1 h 7"/>
                <a:gd name="T4" fmla="*/ 1 w 10"/>
                <a:gd name="T5" fmla="*/ 1 h 7"/>
                <a:gd name="T6" fmla="*/ 1 w 10"/>
                <a:gd name="T7" fmla="*/ 1 h 7"/>
                <a:gd name="T8" fmla="*/ 0 w 10"/>
                <a:gd name="T9" fmla="*/ 1 h 7"/>
                <a:gd name="T10" fmla="*/ 0 w 10"/>
                <a:gd name="T11" fmla="*/ 1 h 7"/>
                <a:gd name="T12" fmla="*/ 1 w 10"/>
                <a:gd name="T13" fmla="*/ 1 h 7"/>
                <a:gd name="T14" fmla="*/ 1 w 10"/>
                <a:gd name="T15" fmla="*/ 1 h 7"/>
                <a:gd name="T16" fmla="*/ 1 w 10"/>
                <a:gd name="T17" fmla="*/ 1 h 7"/>
                <a:gd name="T18" fmla="*/ 1 w 10"/>
                <a:gd name="T19" fmla="*/ 1 h 7"/>
                <a:gd name="T20" fmla="*/ 1 w 10"/>
                <a:gd name="T21" fmla="*/ 1 h 7"/>
                <a:gd name="T22" fmla="*/ 1 w 10"/>
                <a:gd name="T23" fmla="*/ 1 h 7"/>
                <a:gd name="T24" fmla="*/ 1 w 10"/>
                <a:gd name="T25" fmla="*/ 1 h 7"/>
                <a:gd name="T26" fmla="*/ 1 w 10"/>
                <a:gd name="T27" fmla="*/ 1 h 7"/>
                <a:gd name="T28" fmla="*/ 1 w 10"/>
                <a:gd name="T29" fmla="*/ 1 h 7"/>
                <a:gd name="T30" fmla="*/ 1 w 10"/>
                <a:gd name="T31" fmla="*/ 1 h 7"/>
                <a:gd name="T32" fmla="*/ 1 w 10"/>
                <a:gd name="T33" fmla="*/ 1 h 7"/>
                <a:gd name="T34" fmla="*/ 1 w 10"/>
                <a:gd name="T35" fmla="*/ 0 h 7"/>
                <a:gd name="T36" fmla="*/ 1 w 10"/>
                <a:gd name="T37" fmla="*/ 0 h 7"/>
                <a:gd name="T38" fmla="*/ 1 w 10"/>
                <a:gd name="T39" fmla="*/ 0 h 7"/>
                <a:gd name="T40" fmla="*/ 1 w 10"/>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7"/>
                <a:gd name="T65" fmla="*/ 10 w 10"/>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7">
                  <a:moveTo>
                    <a:pt x="4" y="0"/>
                  </a:moveTo>
                  <a:lnTo>
                    <a:pt x="3" y="1"/>
                  </a:lnTo>
                  <a:lnTo>
                    <a:pt x="2" y="1"/>
                  </a:lnTo>
                  <a:lnTo>
                    <a:pt x="1" y="1"/>
                  </a:lnTo>
                  <a:lnTo>
                    <a:pt x="0" y="1"/>
                  </a:lnTo>
                  <a:lnTo>
                    <a:pt x="0" y="2"/>
                  </a:lnTo>
                  <a:lnTo>
                    <a:pt x="1" y="3"/>
                  </a:lnTo>
                  <a:lnTo>
                    <a:pt x="1" y="6"/>
                  </a:lnTo>
                  <a:lnTo>
                    <a:pt x="2" y="7"/>
                  </a:lnTo>
                  <a:lnTo>
                    <a:pt x="3" y="7"/>
                  </a:lnTo>
                  <a:lnTo>
                    <a:pt x="4" y="6"/>
                  </a:lnTo>
                  <a:lnTo>
                    <a:pt x="5" y="6"/>
                  </a:lnTo>
                  <a:lnTo>
                    <a:pt x="7" y="6"/>
                  </a:lnTo>
                  <a:lnTo>
                    <a:pt x="8" y="5"/>
                  </a:lnTo>
                  <a:lnTo>
                    <a:pt x="9" y="3"/>
                  </a:lnTo>
                  <a:lnTo>
                    <a:pt x="10" y="2"/>
                  </a:lnTo>
                  <a:lnTo>
                    <a:pt x="10" y="1"/>
                  </a:lnTo>
                  <a:lnTo>
                    <a:pt x="9" y="0"/>
                  </a:lnTo>
                  <a:lnTo>
                    <a:pt x="7" y="0"/>
                  </a:lnTo>
                  <a:lnTo>
                    <a:pt x="5" y="0"/>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1" name="Freeform 103"/>
            <p:cNvSpPr>
              <a:spLocks/>
            </p:cNvSpPr>
            <p:nvPr/>
          </p:nvSpPr>
          <p:spPr bwMode="auto">
            <a:xfrm>
              <a:off x="2660" y="2043"/>
              <a:ext cx="237" cy="283"/>
            </a:xfrm>
            <a:custGeom>
              <a:avLst/>
              <a:gdLst>
                <a:gd name="T0" fmla="*/ 4 w 475"/>
                <a:gd name="T1" fmla="*/ 8 h 567"/>
                <a:gd name="T2" fmla="*/ 3 w 475"/>
                <a:gd name="T3" fmla="*/ 7 h 567"/>
                <a:gd name="T4" fmla="*/ 4 w 475"/>
                <a:gd name="T5" fmla="*/ 6 h 567"/>
                <a:gd name="T6" fmla="*/ 4 w 475"/>
                <a:gd name="T7" fmla="*/ 5 h 567"/>
                <a:gd name="T8" fmla="*/ 3 w 475"/>
                <a:gd name="T9" fmla="*/ 4 h 567"/>
                <a:gd name="T10" fmla="*/ 2 w 475"/>
                <a:gd name="T11" fmla="*/ 4 h 567"/>
                <a:gd name="T12" fmla="*/ 1 w 475"/>
                <a:gd name="T13" fmla="*/ 3 h 567"/>
                <a:gd name="T14" fmla="*/ 0 w 475"/>
                <a:gd name="T15" fmla="*/ 3 h 567"/>
                <a:gd name="T16" fmla="*/ 2 w 475"/>
                <a:gd name="T17" fmla="*/ 3 h 567"/>
                <a:gd name="T18" fmla="*/ 0 w 475"/>
                <a:gd name="T19" fmla="*/ 2 h 567"/>
                <a:gd name="T20" fmla="*/ 0 w 475"/>
                <a:gd name="T21" fmla="*/ 2 h 567"/>
                <a:gd name="T22" fmla="*/ 1 w 475"/>
                <a:gd name="T23" fmla="*/ 2 h 567"/>
                <a:gd name="T24" fmla="*/ 2 w 475"/>
                <a:gd name="T25" fmla="*/ 1 h 567"/>
                <a:gd name="T26" fmla="*/ 3 w 475"/>
                <a:gd name="T27" fmla="*/ 0 h 567"/>
                <a:gd name="T28" fmla="*/ 4 w 475"/>
                <a:gd name="T29" fmla="*/ 0 h 567"/>
                <a:gd name="T30" fmla="*/ 5 w 475"/>
                <a:gd name="T31" fmla="*/ 0 h 567"/>
                <a:gd name="T32" fmla="*/ 6 w 475"/>
                <a:gd name="T33" fmla="*/ 0 h 567"/>
                <a:gd name="T34" fmla="*/ 7 w 475"/>
                <a:gd name="T35" fmla="*/ 1 h 567"/>
                <a:gd name="T36" fmla="*/ 7 w 475"/>
                <a:gd name="T37" fmla="*/ 1 h 567"/>
                <a:gd name="T38" fmla="*/ 8 w 475"/>
                <a:gd name="T39" fmla="*/ 1 h 567"/>
                <a:gd name="T40" fmla="*/ 10 w 475"/>
                <a:gd name="T41" fmla="*/ 0 h 567"/>
                <a:gd name="T42" fmla="*/ 10 w 475"/>
                <a:gd name="T43" fmla="*/ 1 h 567"/>
                <a:gd name="T44" fmla="*/ 9 w 475"/>
                <a:gd name="T45" fmla="*/ 1 h 567"/>
                <a:gd name="T46" fmla="*/ 11 w 475"/>
                <a:gd name="T47" fmla="*/ 2 h 567"/>
                <a:gd name="T48" fmla="*/ 12 w 475"/>
                <a:gd name="T49" fmla="*/ 1 h 567"/>
                <a:gd name="T50" fmla="*/ 13 w 475"/>
                <a:gd name="T51" fmla="*/ 1 h 567"/>
                <a:gd name="T52" fmla="*/ 14 w 475"/>
                <a:gd name="T53" fmla="*/ 1 h 567"/>
                <a:gd name="T54" fmla="*/ 14 w 475"/>
                <a:gd name="T55" fmla="*/ 1 h 567"/>
                <a:gd name="T56" fmla="*/ 13 w 475"/>
                <a:gd name="T57" fmla="*/ 3 h 567"/>
                <a:gd name="T58" fmla="*/ 13 w 475"/>
                <a:gd name="T59" fmla="*/ 4 h 567"/>
                <a:gd name="T60" fmla="*/ 14 w 475"/>
                <a:gd name="T61" fmla="*/ 5 h 567"/>
                <a:gd name="T62" fmla="*/ 13 w 475"/>
                <a:gd name="T63" fmla="*/ 6 h 567"/>
                <a:gd name="T64" fmla="*/ 13 w 475"/>
                <a:gd name="T65" fmla="*/ 6 h 567"/>
                <a:gd name="T66" fmla="*/ 13 w 475"/>
                <a:gd name="T67" fmla="*/ 7 h 567"/>
                <a:gd name="T68" fmla="*/ 12 w 475"/>
                <a:gd name="T69" fmla="*/ 7 h 567"/>
                <a:gd name="T70" fmla="*/ 13 w 475"/>
                <a:gd name="T71" fmla="*/ 8 h 567"/>
                <a:gd name="T72" fmla="*/ 13 w 475"/>
                <a:gd name="T73" fmla="*/ 8 h 567"/>
                <a:gd name="T74" fmla="*/ 13 w 475"/>
                <a:gd name="T75" fmla="*/ 10 h 567"/>
                <a:gd name="T76" fmla="*/ 11 w 475"/>
                <a:gd name="T77" fmla="*/ 10 h 567"/>
                <a:gd name="T78" fmla="*/ 10 w 475"/>
                <a:gd name="T79" fmla="*/ 11 h 567"/>
                <a:gd name="T80" fmla="*/ 10 w 475"/>
                <a:gd name="T81" fmla="*/ 12 h 567"/>
                <a:gd name="T82" fmla="*/ 9 w 475"/>
                <a:gd name="T83" fmla="*/ 12 h 567"/>
                <a:gd name="T84" fmla="*/ 9 w 475"/>
                <a:gd name="T85" fmla="*/ 12 h 567"/>
                <a:gd name="T86" fmla="*/ 8 w 475"/>
                <a:gd name="T87" fmla="*/ 13 h 567"/>
                <a:gd name="T88" fmla="*/ 6 w 475"/>
                <a:gd name="T89" fmla="*/ 13 h 567"/>
                <a:gd name="T90" fmla="*/ 6 w 475"/>
                <a:gd name="T91" fmla="*/ 14 h 567"/>
                <a:gd name="T92" fmla="*/ 6 w 475"/>
                <a:gd name="T93" fmla="*/ 14 h 567"/>
                <a:gd name="T94" fmla="*/ 5 w 475"/>
                <a:gd name="T95" fmla="*/ 15 h 567"/>
                <a:gd name="T96" fmla="*/ 5 w 475"/>
                <a:gd name="T97" fmla="*/ 16 h 567"/>
                <a:gd name="T98" fmla="*/ 4 w 475"/>
                <a:gd name="T99" fmla="*/ 17 h 567"/>
                <a:gd name="T100" fmla="*/ 3 w 475"/>
                <a:gd name="T101" fmla="*/ 16 h 567"/>
                <a:gd name="T102" fmla="*/ 3 w 475"/>
                <a:gd name="T103" fmla="*/ 16 h 567"/>
                <a:gd name="T104" fmla="*/ 2 w 475"/>
                <a:gd name="T105" fmla="*/ 15 h 567"/>
                <a:gd name="T106" fmla="*/ 1 w 475"/>
                <a:gd name="T107" fmla="*/ 14 h 567"/>
                <a:gd name="T108" fmla="*/ 1 w 475"/>
                <a:gd name="T109" fmla="*/ 12 h 567"/>
                <a:gd name="T110" fmla="*/ 1 w 475"/>
                <a:gd name="T111" fmla="*/ 11 h 567"/>
                <a:gd name="T112" fmla="*/ 2 w 475"/>
                <a:gd name="T113" fmla="*/ 10 h 567"/>
                <a:gd name="T114" fmla="*/ 3 w 475"/>
                <a:gd name="T115" fmla="*/ 10 h 567"/>
                <a:gd name="T116" fmla="*/ 2 w 475"/>
                <a:gd name="T117" fmla="*/ 9 h 567"/>
                <a:gd name="T118" fmla="*/ 2 w 475"/>
                <a:gd name="T119" fmla="*/ 8 h 567"/>
                <a:gd name="T120" fmla="*/ 3 w 475"/>
                <a:gd name="T121" fmla="*/ 8 h 567"/>
                <a:gd name="T122" fmla="*/ 3 w 475"/>
                <a:gd name="T123" fmla="*/ 9 h 5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5"/>
                <a:gd name="T187" fmla="*/ 0 h 567"/>
                <a:gd name="T188" fmla="*/ 475 w 475"/>
                <a:gd name="T189" fmla="*/ 567 h 5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5" h="567">
                  <a:moveTo>
                    <a:pt x="110" y="292"/>
                  </a:moveTo>
                  <a:lnTo>
                    <a:pt x="117" y="286"/>
                  </a:lnTo>
                  <a:lnTo>
                    <a:pt x="124" y="274"/>
                  </a:lnTo>
                  <a:lnTo>
                    <a:pt x="130" y="262"/>
                  </a:lnTo>
                  <a:lnTo>
                    <a:pt x="132" y="249"/>
                  </a:lnTo>
                  <a:lnTo>
                    <a:pt x="131" y="243"/>
                  </a:lnTo>
                  <a:lnTo>
                    <a:pt x="128" y="239"/>
                  </a:lnTo>
                  <a:lnTo>
                    <a:pt x="125" y="235"/>
                  </a:lnTo>
                  <a:lnTo>
                    <a:pt x="122" y="231"/>
                  </a:lnTo>
                  <a:lnTo>
                    <a:pt x="121" y="226"/>
                  </a:lnTo>
                  <a:lnTo>
                    <a:pt x="123" y="220"/>
                  </a:lnTo>
                  <a:lnTo>
                    <a:pt x="129" y="214"/>
                  </a:lnTo>
                  <a:lnTo>
                    <a:pt x="140" y="206"/>
                  </a:lnTo>
                  <a:lnTo>
                    <a:pt x="128" y="190"/>
                  </a:lnTo>
                  <a:lnTo>
                    <a:pt x="125" y="176"/>
                  </a:lnTo>
                  <a:lnTo>
                    <a:pt x="129" y="167"/>
                  </a:lnTo>
                  <a:lnTo>
                    <a:pt x="131" y="164"/>
                  </a:lnTo>
                  <a:lnTo>
                    <a:pt x="130" y="163"/>
                  </a:lnTo>
                  <a:lnTo>
                    <a:pt x="129" y="159"/>
                  </a:lnTo>
                  <a:lnTo>
                    <a:pt x="125" y="154"/>
                  </a:lnTo>
                  <a:lnTo>
                    <a:pt x="120" y="149"/>
                  </a:lnTo>
                  <a:lnTo>
                    <a:pt x="113" y="144"/>
                  </a:lnTo>
                  <a:lnTo>
                    <a:pt x="104" y="141"/>
                  </a:lnTo>
                  <a:lnTo>
                    <a:pt x="91" y="138"/>
                  </a:lnTo>
                  <a:lnTo>
                    <a:pt x="77" y="138"/>
                  </a:lnTo>
                  <a:lnTo>
                    <a:pt x="67" y="135"/>
                  </a:lnTo>
                  <a:lnTo>
                    <a:pt x="53" y="130"/>
                  </a:lnTo>
                  <a:lnTo>
                    <a:pt x="39" y="126"/>
                  </a:lnTo>
                  <a:lnTo>
                    <a:pt x="26" y="120"/>
                  </a:lnTo>
                  <a:lnTo>
                    <a:pt x="19" y="116"/>
                  </a:lnTo>
                  <a:lnTo>
                    <a:pt x="19" y="113"/>
                  </a:lnTo>
                  <a:lnTo>
                    <a:pt x="29" y="111"/>
                  </a:lnTo>
                  <a:lnTo>
                    <a:pt x="51" y="110"/>
                  </a:lnTo>
                  <a:lnTo>
                    <a:pt x="72" y="108"/>
                  </a:lnTo>
                  <a:lnTo>
                    <a:pt x="82" y="106"/>
                  </a:lnTo>
                  <a:lnTo>
                    <a:pt x="80" y="103"/>
                  </a:lnTo>
                  <a:lnTo>
                    <a:pt x="72" y="99"/>
                  </a:lnTo>
                  <a:lnTo>
                    <a:pt x="60" y="96"/>
                  </a:lnTo>
                  <a:lnTo>
                    <a:pt x="44" y="92"/>
                  </a:lnTo>
                  <a:lnTo>
                    <a:pt x="26" y="91"/>
                  </a:lnTo>
                  <a:lnTo>
                    <a:pt x="11" y="92"/>
                  </a:lnTo>
                  <a:lnTo>
                    <a:pt x="6" y="91"/>
                  </a:lnTo>
                  <a:lnTo>
                    <a:pt x="2" y="89"/>
                  </a:lnTo>
                  <a:lnTo>
                    <a:pt x="0" y="85"/>
                  </a:lnTo>
                  <a:lnTo>
                    <a:pt x="2" y="82"/>
                  </a:lnTo>
                  <a:lnTo>
                    <a:pt x="9" y="78"/>
                  </a:lnTo>
                  <a:lnTo>
                    <a:pt x="19" y="75"/>
                  </a:lnTo>
                  <a:lnTo>
                    <a:pt x="37" y="70"/>
                  </a:lnTo>
                  <a:lnTo>
                    <a:pt x="60" y="66"/>
                  </a:lnTo>
                  <a:lnTo>
                    <a:pt x="62" y="54"/>
                  </a:lnTo>
                  <a:lnTo>
                    <a:pt x="69" y="44"/>
                  </a:lnTo>
                  <a:lnTo>
                    <a:pt x="79" y="34"/>
                  </a:lnTo>
                  <a:lnTo>
                    <a:pt x="91" y="25"/>
                  </a:lnTo>
                  <a:lnTo>
                    <a:pt x="102" y="19"/>
                  </a:lnTo>
                  <a:lnTo>
                    <a:pt x="113" y="15"/>
                  </a:lnTo>
                  <a:lnTo>
                    <a:pt x="121" y="15"/>
                  </a:lnTo>
                  <a:lnTo>
                    <a:pt x="125" y="19"/>
                  </a:lnTo>
                  <a:lnTo>
                    <a:pt x="133" y="10"/>
                  </a:lnTo>
                  <a:lnTo>
                    <a:pt x="143" y="5"/>
                  </a:lnTo>
                  <a:lnTo>
                    <a:pt x="153" y="1"/>
                  </a:lnTo>
                  <a:lnTo>
                    <a:pt x="163" y="0"/>
                  </a:lnTo>
                  <a:lnTo>
                    <a:pt x="173" y="1"/>
                  </a:lnTo>
                  <a:lnTo>
                    <a:pt x="181" y="2"/>
                  </a:lnTo>
                  <a:lnTo>
                    <a:pt x="187" y="7"/>
                  </a:lnTo>
                  <a:lnTo>
                    <a:pt x="189" y="12"/>
                  </a:lnTo>
                  <a:lnTo>
                    <a:pt x="192" y="17"/>
                  </a:lnTo>
                  <a:lnTo>
                    <a:pt x="197" y="23"/>
                  </a:lnTo>
                  <a:lnTo>
                    <a:pt x="205" y="28"/>
                  </a:lnTo>
                  <a:lnTo>
                    <a:pt x="214" y="32"/>
                  </a:lnTo>
                  <a:lnTo>
                    <a:pt x="222" y="36"/>
                  </a:lnTo>
                  <a:lnTo>
                    <a:pt x="230" y="38"/>
                  </a:lnTo>
                  <a:lnTo>
                    <a:pt x="237" y="39"/>
                  </a:lnTo>
                  <a:lnTo>
                    <a:pt x="242" y="39"/>
                  </a:lnTo>
                  <a:lnTo>
                    <a:pt x="244" y="38"/>
                  </a:lnTo>
                  <a:lnTo>
                    <a:pt x="246" y="39"/>
                  </a:lnTo>
                  <a:lnTo>
                    <a:pt x="250" y="40"/>
                  </a:lnTo>
                  <a:lnTo>
                    <a:pt x="253" y="42"/>
                  </a:lnTo>
                  <a:lnTo>
                    <a:pt x="260" y="42"/>
                  </a:lnTo>
                  <a:lnTo>
                    <a:pt x="269" y="40"/>
                  </a:lnTo>
                  <a:lnTo>
                    <a:pt x="282" y="38"/>
                  </a:lnTo>
                  <a:lnTo>
                    <a:pt x="299" y="34"/>
                  </a:lnTo>
                  <a:lnTo>
                    <a:pt x="318" y="29"/>
                  </a:lnTo>
                  <a:lnTo>
                    <a:pt x="332" y="27"/>
                  </a:lnTo>
                  <a:lnTo>
                    <a:pt x="342" y="28"/>
                  </a:lnTo>
                  <a:lnTo>
                    <a:pt x="349" y="30"/>
                  </a:lnTo>
                  <a:lnTo>
                    <a:pt x="351" y="34"/>
                  </a:lnTo>
                  <a:lnTo>
                    <a:pt x="349" y="38"/>
                  </a:lnTo>
                  <a:lnTo>
                    <a:pt x="341" y="43"/>
                  </a:lnTo>
                  <a:lnTo>
                    <a:pt x="328" y="48"/>
                  </a:lnTo>
                  <a:lnTo>
                    <a:pt x="317" y="53"/>
                  </a:lnTo>
                  <a:lnTo>
                    <a:pt x="313" y="58"/>
                  </a:lnTo>
                  <a:lnTo>
                    <a:pt x="318" y="61"/>
                  </a:lnTo>
                  <a:lnTo>
                    <a:pt x="326" y="63"/>
                  </a:lnTo>
                  <a:lnTo>
                    <a:pt x="337" y="66"/>
                  </a:lnTo>
                  <a:lnTo>
                    <a:pt x="350" y="66"/>
                  </a:lnTo>
                  <a:lnTo>
                    <a:pt x="363" y="65"/>
                  </a:lnTo>
                  <a:lnTo>
                    <a:pt x="372" y="62"/>
                  </a:lnTo>
                  <a:lnTo>
                    <a:pt x="381" y="59"/>
                  </a:lnTo>
                  <a:lnTo>
                    <a:pt x="392" y="57"/>
                  </a:lnTo>
                  <a:lnTo>
                    <a:pt x="402" y="54"/>
                  </a:lnTo>
                  <a:lnTo>
                    <a:pt x="412" y="53"/>
                  </a:lnTo>
                  <a:lnTo>
                    <a:pt x="420" y="54"/>
                  </a:lnTo>
                  <a:lnTo>
                    <a:pt x="425" y="57"/>
                  </a:lnTo>
                  <a:lnTo>
                    <a:pt x="426" y="61"/>
                  </a:lnTo>
                  <a:lnTo>
                    <a:pt x="420" y="69"/>
                  </a:lnTo>
                  <a:lnTo>
                    <a:pt x="442" y="57"/>
                  </a:lnTo>
                  <a:lnTo>
                    <a:pt x="457" y="48"/>
                  </a:lnTo>
                  <a:lnTo>
                    <a:pt x="468" y="45"/>
                  </a:lnTo>
                  <a:lnTo>
                    <a:pt x="473" y="44"/>
                  </a:lnTo>
                  <a:lnTo>
                    <a:pt x="475" y="47"/>
                  </a:lnTo>
                  <a:lnTo>
                    <a:pt x="470" y="52"/>
                  </a:lnTo>
                  <a:lnTo>
                    <a:pt x="461" y="59"/>
                  </a:lnTo>
                  <a:lnTo>
                    <a:pt x="447" y="68"/>
                  </a:lnTo>
                  <a:lnTo>
                    <a:pt x="449" y="85"/>
                  </a:lnTo>
                  <a:lnTo>
                    <a:pt x="447" y="95"/>
                  </a:lnTo>
                  <a:lnTo>
                    <a:pt x="443" y="100"/>
                  </a:lnTo>
                  <a:lnTo>
                    <a:pt x="442" y="101"/>
                  </a:lnTo>
                  <a:lnTo>
                    <a:pt x="448" y="121"/>
                  </a:lnTo>
                  <a:lnTo>
                    <a:pt x="445" y="137"/>
                  </a:lnTo>
                  <a:lnTo>
                    <a:pt x="438" y="149"/>
                  </a:lnTo>
                  <a:lnTo>
                    <a:pt x="428" y="156"/>
                  </a:lnTo>
                  <a:lnTo>
                    <a:pt x="441" y="164"/>
                  </a:lnTo>
                  <a:lnTo>
                    <a:pt x="447" y="172"/>
                  </a:lnTo>
                  <a:lnTo>
                    <a:pt x="450" y="182"/>
                  </a:lnTo>
                  <a:lnTo>
                    <a:pt x="452" y="190"/>
                  </a:lnTo>
                  <a:lnTo>
                    <a:pt x="449" y="199"/>
                  </a:lnTo>
                  <a:lnTo>
                    <a:pt x="447" y="206"/>
                  </a:lnTo>
                  <a:lnTo>
                    <a:pt x="445" y="211"/>
                  </a:lnTo>
                  <a:lnTo>
                    <a:pt x="443" y="212"/>
                  </a:lnTo>
                  <a:lnTo>
                    <a:pt x="443" y="213"/>
                  </a:lnTo>
                  <a:lnTo>
                    <a:pt x="445" y="214"/>
                  </a:lnTo>
                  <a:lnTo>
                    <a:pt x="446" y="218"/>
                  </a:lnTo>
                  <a:lnTo>
                    <a:pt x="445" y="221"/>
                  </a:lnTo>
                  <a:lnTo>
                    <a:pt x="442" y="224"/>
                  </a:lnTo>
                  <a:lnTo>
                    <a:pt x="439" y="227"/>
                  </a:lnTo>
                  <a:lnTo>
                    <a:pt x="432" y="229"/>
                  </a:lnTo>
                  <a:lnTo>
                    <a:pt x="420" y="231"/>
                  </a:lnTo>
                  <a:lnTo>
                    <a:pt x="410" y="233"/>
                  </a:lnTo>
                  <a:lnTo>
                    <a:pt x="404" y="237"/>
                  </a:lnTo>
                  <a:lnTo>
                    <a:pt x="404" y="243"/>
                  </a:lnTo>
                  <a:lnTo>
                    <a:pt x="408" y="250"/>
                  </a:lnTo>
                  <a:lnTo>
                    <a:pt x="415" y="256"/>
                  </a:lnTo>
                  <a:lnTo>
                    <a:pt x="422" y="259"/>
                  </a:lnTo>
                  <a:lnTo>
                    <a:pt x="431" y="260"/>
                  </a:lnTo>
                  <a:lnTo>
                    <a:pt x="439" y="256"/>
                  </a:lnTo>
                  <a:lnTo>
                    <a:pt x="443" y="264"/>
                  </a:lnTo>
                  <a:lnTo>
                    <a:pt x="445" y="274"/>
                  </a:lnTo>
                  <a:lnTo>
                    <a:pt x="443" y="287"/>
                  </a:lnTo>
                  <a:lnTo>
                    <a:pt x="441" y="298"/>
                  </a:lnTo>
                  <a:lnTo>
                    <a:pt x="434" y="311"/>
                  </a:lnTo>
                  <a:lnTo>
                    <a:pt x="427" y="323"/>
                  </a:lnTo>
                  <a:lnTo>
                    <a:pt x="419" y="333"/>
                  </a:lnTo>
                  <a:lnTo>
                    <a:pt x="411" y="341"/>
                  </a:lnTo>
                  <a:lnTo>
                    <a:pt x="402" y="347"/>
                  </a:lnTo>
                  <a:lnTo>
                    <a:pt x="392" y="349"/>
                  </a:lnTo>
                  <a:lnTo>
                    <a:pt x="380" y="350"/>
                  </a:lnTo>
                  <a:lnTo>
                    <a:pt x="370" y="350"/>
                  </a:lnTo>
                  <a:lnTo>
                    <a:pt x="359" y="351"/>
                  </a:lnTo>
                  <a:lnTo>
                    <a:pt x="351" y="354"/>
                  </a:lnTo>
                  <a:lnTo>
                    <a:pt x="346" y="358"/>
                  </a:lnTo>
                  <a:lnTo>
                    <a:pt x="343" y="366"/>
                  </a:lnTo>
                  <a:lnTo>
                    <a:pt x="341" y="376"/>
                  </a:lnTo>
                  <a:lnTo>
                    <a:pt x="335" y="383"/>
                  </a:lnTo>
                  <a:lnTo>
                    <a:pt x="328" y="387"/>
                  </a:lnTo>
                  <a:lnTo>
                    <a:pt x="319" y="391"/>
                  </a:lnTo>
                  <a:lnTo>
                    <a:pt x="311" y="393"/>
                  </a:lnTo>
                  <a:lnTo>
                    <a:pt x="303" y="394"/>
                  </a:lnTo>
                  <a:lnTo>
                    <a:pt x="298" y="395"/>
                  </a:lnTo>
                  <a:lnTo>
                    <a:pt x="296" y="395"/>
                  </a:lnTo>
                  <a:lnTo>
                    <a:pt x="296" y="398"/>
                  </a:lnTo>
                  <a:lnTo>
                    <a:pt x="294" y="403"/>
                  </a:lnTo>
                  <a:lnTo>
                    <a:pt x="290" y="413"/>
                  </a:lnTo>
                  <a:lnTo>
                    <a:pt x="286" y="421"/>
                  </a:lnTo>
                  <a:lnTo>
                    <a:pt x="280" y="429"/>
                  </a:lnTo>
                  <a:lnTo>
                    <a:pt x="271" y="432"/>
                  </a:lnTo>
                  <a:lnTo>
                    <a:pt x="261" y="432"/>
                  </a:lnTo>
                  <a:lnTo>
                    <a:pt x="249" y="426"/>
                  </a:lnTo>
                  <a:lnTo>
                    <a:pt x="216" y="423"/>
                  </a:lnTo>
                  <a:lnTo>
                    <a:pt x="214" y="428"/>
                  </a:lnTo>
                  <a:lnTo>
                    <a:pt x="210" y="438"/>
                  </a:lnTo>
                  <a:lnTo>
                    <a:pt x="208" y="449"/>
                  </a:lnTo>
                  <a:lnTo>
                    <a:pt x="216" y="456"/>
                  </a:lnTo>
                  <a:lnTo>
                    <a:pt x="222" y="460"/>
                  </a:lnTo>
                  <a:lnTo>
                    <a:pt x="216" y="464"/>
                  </a:lnTo>
                  <a:lnTo>
                    <a:pt x="208" y="469"/>
                  </a:lnTo>
                  <a:lnTo>
                    <a:pt x="204" y="471"/>
                  </a:lnTo>
                  <a:lnTo>
                    <a:pt x="204" y="470"/>
                  </a:lnTo>
                  <a:lnTo>
                    <a:pt x="201" y="472"/>
                  </a:lnTo>
                  <a:lnTo>
                    <a:pt x="197" y="476"/>
                  </a:lnTo>
                  <a:lnTo>
                    <a:pt x="191" y="480"/>
                  </a:lnTo>
                  <a:lnTo>
                    <a:pt x="185" y="489"/>
                  </a:lnTo>
                  <a:lnTo>
                    <a:pt x="181" y="497"/>
                  </a:lnTo>
                  <a:lnTo>
                    <a:pt x="177" y="507"/>
                  </a:lnTo>
                  <a:lnTo>
                    <a:pt x="177" y="519"/>
                  </a:lnTo>
                  <a:lnTo>
                    <a:pt x="176" y="531"/>
                  </a:lnTo>
                  <a:lnTo>
                    <a:pt x="172" y="543"/>
                  </a:lnTo>
                  <a:lnTo>
                    <a:pt x="165" y="553"/>
                  </a:lnTo>
                  <a:lnTo>
                    <a:pt x="157" y="561"/>
                  </a:lnTo>
                  <a:lnTo>
                    <a:pt x="147" y="566"/>
                  </a:lnTo>
                  <a:lnTo>
                    <a:pt x="138" y="567"/>
                  </a:lnTo>
                  <a:lnTo>
                    <a:pt x="130" y="562"/>
                  </a:lnTo>
                  <a:lnTo>
                    <a:pt x="123" y="553"/>
                  </a:lnTo>
                  <a:lnTo>
                    <a:pt x="119" y="542"/>
                  </a:lnTo>
                  <a:lnTo>
                    <a:pt x="115" y="532"/>
                  </a:lnTo>
                  <a:lnTo>
                    <a:pt x="113" y="527"/>
                  </a:lnTo>
                  <a:lnTo>
                    <a:pt x="109" y="521"/>
                  </a:lnTo>
                  <a:lnTo>
                    <a:pt x="106" y="517"/>
                  </a:lnTo>
                  <a:lnTo>
                    <a:pt x="101" y="516"/>
                  </a:lnTo>
                  <a:lnTo>
                    <a:pt x="95" y="514"/>
                  </a:lnTo>
                  <a:lnTo>
                    <a:pt x="87" y="513"/>
                  </a:lnTo>
                  <a:lnTo>
                    <a:pt x="78" y="509"/>
                  </a:lnTo>
                  <a:lnTo>
                    <a:pt x="71" y="504"/>
                  </a:lnTo>
                  <a:lnTo>
                    <a:pt x="64" y="495"/>
                  </a:lnTo>
                  <a:lnTo>
                    <a:pt x="60" y="484"/>
                  </a:lnTo>
                  <a:lnTo>
                    <a:pt x="57" y="472"/>
                  </a:lnTo>
                  <a:lnTo>
                    <a:pt x="57" y="460"/>
                  </a:lnTo>
                  <a:lnTo>
                    <a:pt x="60" y="448"/>
                  </a:lnTo>
                  <a:lnTo>
                    <a:pt x="66" y="436"/>
                  </a:lnTo>
                  <a:lnTo>
                    <a:pt x="55" y="416"/>
                  </a:lnTo>
                  <a:lnTo>
                    <a:pt x="52" y="394"/>
                  </a:lnTo>
                  <a:lnTo>
                    <a:pt x="55" y="378"/>
                  </a:lnTo>
                  <a:lnTo>
                    <a:pt x="68" y="375"/>
                  </a:lnTo>
                  <a:lnTo>
                    <a:pt x="62" y="368"/>
                  </a:lnTo>
                  <a:lnTo>
                    <a:pt x="61" y="360"/>
                  </a:lnTo>
                  <a:lnTo>
                    <a:pt x="62" y="353"/>
                  </a:lnTo>
                  <a:lnTo>
                    <a:pt x="67" y="346"/>
                  </a:lnTo>
                  <a:lnTo>
                    <a:pt x="72" y="340"/>
                  </a:lnTo>
                  <a:lnTo>
                    <a:pt x="79" y="338"/>
                  </a:lnTo>
                  <a:lnTo>
                    <a:pt x="87" y="336"/>
                  </a:lnTo>
                  <a:lnTo>
                    <a:pt x="95" y="339"/>
                  </a:lnTo>
                  <a:lnTo>
                    <a:pt x="109" y="341"/>
                  </a:lnTo>
                  <a:lnTo>
                    <a:pt x="116" y="333"/>
                  </a:lnTo>
                  <a:lnTo>
                    <a:pt x="115" y="323"/>
                  </a:lnTo>
                  <a:lnTo>
                    <a:pt x="102" y="317"/>
                  </a:lnTo>
                  <a:lnTo>
                    <a:pt x="93" y="315"/>
                  </a:lnTo>
                  <a:lnTo>
                    <a:pt x="85" y="309"/>
                  </a:lnTo>
                  <a:lnTo>
                    <a:pt x="77" y="301"/>
                  </a:lnTo>
                  <a:lnTo>
                    <a:pt x="72" y="293"/>
                  </a:lnTo>
                  <a:lnTo>
                    <a:pt x="70" y="284"/>
                  </a:lnTo>
                  <a:lnTo>
                    <a:pt x="71" y="275"/>
                  </a:lnTo>
                  <a:lnTo>
                    <a:pt x="78" y="270"/>
                  </a:lnTo>
                  <a:lnTo>
                    <a:pt x="90" y="265"/>
                  </a:lnTo>
                  <a:lnTo>
                    <a:pt x="98" y="267"/>
                  </a:lnTo>
                  <a:lnTo>
                    <a:pt x="106" y="274"/>
                  </a:lnTo>
                  <a:lnTo>
                    <a:pt x="109" y="282"/>
                  </a:lnTo>
                  <a:lnTo>
                    <a:pt x="107" y="288"/>
                  </a:lnTo>
                  <a:lnTo>
                    <a:pt x="104" y="292"/>
                  </a:lnTo>
                  <a:lnTo>
                    <a:pt x="105" y="293"/>
                  </a:lnTo>
                  <a:lnTo>
                    <a:pt x="108" y="293"/>
                  </a:lnTo>
                  <a:lnTo>
                    <a:pt x="110" y="29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2" name="Freeform 104"/>
            <p:cNvSpPr>
              <a:spLocks/>
            </p:cNvSpPr>
            <p:nvPr/>
          </p:nvSpPr>
          <p:spPr bwMode="auto">
            <a:xfrm>
              <a:off x="2879" y="2232"/>
              <a:ext cx="63" cy="41"/>
            </a:xfrm>
            <a:custGeom>
              <a:avLst/>
              <a:gdLst>
                <a:gd name="T0" fmla="*/ 1 w 125"/>
                <a:gd name="T1" fmla="*/ 0 h 83"/>
                <a:gd name="T2" fmla="*/ 2 w 125"/>
                <a:gd name="T3" fmla="*/ 0 h 83"/>
                <a:gd name="T4" fmla="*/ 2 w 125"/>
                <a:gd name="T5" fmla="*/ 0 h 83"/>
                <a:gd name="T6" fmla="*/ 2 w 125"/>
                <a:gd name="T7" fmla="*/ 0 h 83"/>
                <a:gd name="T8" fmla="*/ 2 w 125"/>
                <a:gd name="T9" fmla="*/ 0 h 83"/>
                <a:gd name="T10" fmla="*/ 2 w 125"/>
                <a:gd name="T11" fmla="*/ 0 h 83"/>
                <a:gd name="T12" fmla="*/ 2 w 125"/>
                <a:gd name="T13" fmla="*/ 0 h 83"/>
                <a:gd name="T14" fmla="*/ 3 w 125"/>
                <a:gd name="T15" fmla="*/ 0 h 83"/>
                <a:gd name="T16" fmla="*/ 3 w 125"/>
                <a:gd name="T17" fmla="*/ 0 h 83"/>
                <a:gd name="T18" fmla="*/ 3 w 125"/>
                <a:gd name="T19" fmla="*/ 0 h 83"/>
                <a:gd name="T20" fmla="*/ 3 w 125"/>
                <a:gd name="T21" fmla="*/ 0 h 83"/>
                <a:gd name="T22" fmla="*/ 3 w 125"/>
                <a:gd name="T23" fmla="*/ 0 h 83"/>
                <a:gd name="T24" fmla="*/ 3 w 125"/>
                <a:gd name="T25" fmla="*/ 0 h 83"/>
                <a:gd name="T26" fmla="*/ 3 w 125"/>
                <a:gd name="T27" fmla="*/ 0 h 83"/>
                <a:gd name="T28" fmla="*/ 4 w 125"/>
                <a:gd name="T29" fmla="*/ 0 h 83"/>
                <a:gd name="T30" fmla="*/ 4 w 125"/>
                <a:gd name="T31" fmla="*/ 0 h 83"/>
                <a:gd name="T32" fmla="*/ 4 w 125"/>
                <a:gd name="T33" fmla="*/ 0 h 83"/>
                <a:gd name="T34" fmla="*/ 4 w 125"/>
                <a:gd name="T35" fmla="*/ 0 h 83"/>
                <a:gd name="T36" fmla="*/ 4 w 125"/>
                <a:gd name="T37" fmla="*/ 0 h 83"/>
                <a:gd name="T38" fmla="*/ 4 w 125"/>
                <a:gd name="T39" fmla="*/ 1 h 83"/>
                <a:gd name="T40" fmla="*/ 4 w 125"/>
                <a:gd name="T41" fmla="*/ 1 h 83"/>
                <a:gd name="T42" fmla="*/ 4 w 125"/>
                <a:gd name="T43" fmla="*/ 1 h 83"/>
                <a:gd name="T44" fmla="*/ 4 w 125"/>
                <a:gd name="T45" fmla="*/ 2 h 83"/>
                <a:gd name="T46" fmla="*/ 4 w 125"/>
                <a:gd name="T47" fmla="*/ 2 h 83"/>
                <a:gd name="T48" fmla="*/ 3 w 125"/>
                <a:gd name="T49" fmla="*/ 2 h 83"/>
                <a:gd name="T50" fmla="*/ 3 w 125"/>
                <a:gd name="T51" fmla="*/ 2 h 83"/>
                <a:gd name="T52" fmla="*/ 3 w 125"/>
                <a:gd name="T53" fmla="*/ 2 h 83"/>
                <a:gd name="T54" fmla="*/ 3 w 125"/>
                <a:gd name="T55" fmla="*/ 2 h 83"/>
                <a:gd name="T56" fmla="*/ 2 w 125"/>
                <a:gd name="T57" fmla="*/ 2 h 83"/>
                <a:gd name="T58" fmla="*/ 2 w 125"/>
                <a:gd name="T59" fmla="*/ 2 h 83"/>
                <a:gd name="T60" fmla="*/ 2 w 125"/>
                <a:gd name="T61" fmla="*/ 2 h 83"/>
                <a:gd name="T62" fmla="*/ 2 w 125"/>
                <a:gd name="T63" fmla="*/ 2 h 83"/>
                <a:gd name="T64" fmla="*/ 2 w 125"/>
                <a:gd name="T65" fmla="*/ 2 h 83"/>
                <a:gd name="T66" fmla="*/ 1 w 125"/>
                <a:gd name="T67" fmla="*/ 2 h 83"/>
                <a:gd name="T68" fmla="*/ 1 w 125"/>
                <a:gd name="T69" fmla="*/ 2 h 83"/>
                <a:gd name="T70" fmla="*/ 1 w 125"/>
                <a:gd name="T71" fmla="*/ 2 h 83"/>
                <a:gd name="T72" fmla="*/ 1 w 125"/>
                <a:gd name="T73" fmla="*/ 2 h 83"/>
                <a:gd name="T74" fmla="*/ 1 w 125"/>
                <a:gd name="T75" fmla="*/ 2 h 83"/>
                <a:gd name="T76" fmla="*/ 1 w 125"/>
                <a:gd name="T77" fmla="*/ 2 h 83"/>
                <a:gd name="T78" fmla="*/ 1 w 125"/>
                <a:gd name="T79" fmla="*/ 1 h 83"/>
                <a:gd name="T80" fmla="*/ 1 w 125"/>
                <a:gd name="T81" fmla="*/ 1 h 83"/>
                <a:gd name="T82" fmla="*/ 2 w 125"/>
                <a:gd name="T83" fmla="*/ 1 h 83"/>
                <a:gd name="T84" fmla="*/ 2 w 125"/>
                <a:gd name="T85" fmla="*/ 1 h 83"/>
                <a:gd name="T86" fmla="*/ 2 w 125"/>
                <a:gd name="T87" fmla="*/ 1 h 83"/>
                <a:gd name="T88" fmla="*/ 2 w 125"/>
                <a:gd name="T89" fmla="*/ 1 h 83"/>
                <a:gd name="T90" fmla="*/ 1 w 125"/>
                <a:gd name="T91" fmla="*/ 1 h 83"/>
                <a:gd name="T92" fmla="*/ 1 w 125"/>
                <a:gd name="T93" fmla="*/ 1 h 83"/>
                <a:gd name="T94" fmla="*/ 1 w 125"/>
                <a:gd name="T95" fmla="*/ 1 h 83"/>
                <a:gd name="T96" fmla="*/ 1 w 125"/>
                <a:gd name="T97" fmla="*/ 1 h 83"/>
                <a:gd name="T98" fmla="*/ 0 w 125"/>
                <a:gd name="T99" fmla="*/ 1 h 83"/>
                <a:gd name="T100" fmla="*/ 1 w 125"/>
                <a:gd name="T101" fmla="*/ 1 h 83"/>
                <a:gd name="T102" fmla="*/ 1 w 125"/>
                <a:gd name="T103" fmla="*/ 0 h 83"/>
                <a:gd name="T104" fmla="*/ 1 w 125"/>
                <a:gd name="T105" fmla="*/ 0 h 83"/>
                <a:gd name="T106" fmla="*/ 1 w 125"/>
                <a:gd name="T107" fmla="*/ 0 h 83"/>
                <a:gd name="T108" fmla="*/ 1 w 125"/>
                <a:gd name="T109" fmla="*/ 0 h 83"/>
                <a:gd name="T110" fmla="*/ 1 w 125"/>
                <a:gd name="T111" fmla="*/ 0 h 83"/>
                <a:gd name="T112" fmla="*/ 1 w 125"/>
                <a:gd name="T113" fmla="*/ 0 h 8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5"/>
                <a:gd name="T172" fmla="*/ 0 h 83"/>
                <a:gd name="T173" fmla="*/ 125 w 125"/>
                <a:gd name="T174" fmla="*/ 83 h 8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5" h="83">
                  <a:moveTo>
                    <a:pt x="32" y="9"/>
                  </a:moveTo>
                  <a:lnTo>
                    <a:pt x="37" y="13"/>
                  </a:lnTo>
                  <a:lnTo>
                    <a:pt x="41" y="14"/>
                  </a:lnTo>
                  <a:lnTo>
                    <a:pt x="46" y="15"/>
                  </a:lnTo>
                  <a:lnTo>
                    <a:pt x="52" y="16"/>
                  </a:lnTo>
                  <a:lnTo>
                    <a:pt x="57" y="16"/>
                  </a:lnTo>
                  <a:lnTo>
                    <a:pt x="62" y="15"/>
                  </a:lnTo>
                  <a:lnTo>
                    <a:pt x="67" y="15"/>
                  </a:lnTo>
                  <a:lnTo>
                    <a:pt x="71" y="14"/>
                  </a:lnTo>
                  <a:lnTo>
                    <a:pt x="77" y="10"/>
                  </a:lnTo>
                  <a:lnTo>
                    <a:pt x="80" y="7"/>
                  </a:lnTo>
                  <a:lnTo>
                    <a:pt x="84" y="2"/>
                  </a:lnTo>
                  <a:lnTo>
                    <a:pt x="90" y="0"/>
                  </a:lnTo>
                  <a:lnTo>
                    <a:pt x="94" y="0"/>
                  </a:lnTo>
                  <a:lnTo>
                    <a:pt x="100" y="1"/>
                  </a:lnTo>
                  <a:lnTo>
                    <a:pt x="107" y="5"/>
                  </a:lnTo>
                  <a:lnTo>
                    <a:pt x="114" y="10"/>
                  </a:lnTo>
                  <a:lnTo>
                    <a:pt x="120" y="17"/>
                  </a:lnTo>
                  <a:lnTo>
                    <a:pt x="123" y="26"/>
                  </a:lnTo>
                  <a:lnTo>
                    <a:pt x="125" y="37"/>
                  </a:lnTo>
                  <a:lnTo>
                    <a:pt x="124" y="50"/>
                  </a:lnTo>
                  <a:lnTo>
                    <a:pt x="110" y="55"/>
                  </a:lnTo>
                  <a:lnTo>
                    <a:pt x="101" y="64"/>
                  </a:lnTo>
                  <a:lnTo>
                    <a:pt x="97" y="74"/>
                  </a:lnTo>
                  <a:lnTo>
                    <a:pt x="95" y="78"/>
                  </a:lnTo>
                  <a:lnTo>
                    <a:pt x="92" y="79"/>
                  </a:lnTo>
                  <a:lnTo>
                    <a:pt x="84" y="82"/>
                  </a:lnTo>
                  <a:lnTo>
                    <a:pt x="73" y="83"/>
                  </a:lnTo>
                  <a:lnTo>
                    <a:pt x="64" y="82"/>
                  </a:lnTo>
                  <a:lnTo>
                    <a:pt x="57" y="79"/>
                  </a:lnTo>
                  <a:lnTo>
                    <a:pt x="53" y="79"/>
                  </a:lnTo>
                  <a:lnTo>
                    <a:pt x="47" y="79"/>
                  </a:lnTo>
                  <a:lnTo>
                    <a:pt x="38" y="81"/>
                  </a:lnTo>
                  <a:lnTo>
                    <a:pt x="31" y="81"/>
                  </a:lnTo>
                  <a:lnTo>
                    <a:pt x="24" y="78"/>
                  </a:lnTo>
                  <a:lnTo>
                    <a:pt x="17" y="75"/>
                  </a:lnTo>
                  <a:lnTo>
                    <a:pt x="12" y="71"/>
                  </a:lnTo>
                  <a:lnTo>
                    <a:pt x="9" y="68"/>
                  </a:lnTo>
                  <a:lnTo>
                    <a:pt x="10" y="64"/>
                  </a:lnTo>
                  <a:lnTo>
                    <a:pt x="15" y="62"/>
                  </a:lnTo>
                  <a:lnTo>
                    <a:pt x="26" y="61"/>
                  </a:lnTo>
                  <a:lnTo>
                    <a:pt x="38" y="60"/>
                  </a:lnTo>
                  <a:lnTo>
                    <a:pt x="42" y="59"/>
                  </a:lnTo>
                  <a:lnTo>
                    <a:pt x="41" y="55"/>
                  </a:lnTo>
                  <a:lnTo>
                    <a:pt x="37" y="52"/>
                  </a:lnTo>
                  <a:lnTo>
                    <a:pt x="30" y="50"/>
                  </a:lnTo>
                  <a:lnTo>
                    <a:pt x="22" y="46"/>
                  </a:lnTo>
                  <a:lnTo>
                    <a:pt x="14" y="45"/>
                  </a:lnTo>
                  <a:lnTo>
                    <a:pt x="7" y="44"/>
                  </a:lnTo>
                  <a:lnTo>
                    <a:pt x="0" y="41"/>
                  </a:lnTo>
                  <a:lnTo>
                    <a:pt x="2" y="36"/>
                  </a:lnTo>
                  <a:lnTo>
                    <a:pt x="9" y="31"/>
                  </a:lnTo>
                  <a:lnTo>
                    <a:pt x="22" y="31"/>
                  </a:lnTo>
                  <a:lnTo>
                    <a:pt x="15" y="16"/>
                  </a:lnTo>
                  <a:lnTo>
                    <a:pt x="16" y="6"/>
                  </a:lnTo>
                  <a:lnTo>
                    <a:pt x="22" y="2"/>
                  </a:lnTo>
                  <a:lnTo>
                    <a:pt x="32" y="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3" name="Freeform 105"/>
            <p:cNvSpPr>
              <a:spLocks/>
            </p:cNvSpPr>
            <p:nvPr/>
          </p:nvSpPr>
          <p:spPr bwMode="auto">
            <a:xfrm>
              <a:off x="2931" y="2048"/>
              <a:ext cx="65" cy="57"/>
            </a:xfrm>
            <a:custGeom>
              <a:avLst/>
              <a:gdLst>
                <a:gd name="T0" fmla="*/ 0 w 132"/>
                <a:gd name="T1" fmla="*/ 2 h 114"/>
                <a:gd name="T2" fmla="*/ 0 w 132"/>
                <a:gd name="T3" fmla="*/ 2 h 114"/>
                <a:gd name="T4" fmla="*/ 0 w 132"/>
                <a:gd name="T5" fmla="*/ 3 h 114"/>
                <a:gd name="T6" fmla="*/ 1 w 132"/>
                <a:gd name="T7" fmla="*/ 3 h 114"/>
                <a:gd name="T8" fmla="*/ 1 w 132"/>
                <a:gd name="T9" fmla="*/ 2 h 114"/>
                <a:gd name="T10" fmla="*/ 1 w 132"/>
                <a:gd name="T11" fmla="*/ 2 h 114"/>
                <a:gd name="T12" fmla="*/ 1 w 132"/>
                <a:gd name="T13" fmla="*/ 2 h 114"/>
                <a:gd name="T14" fmla="*/ 1 w 132"/>
                <a:gd name="T15" fmla="*/ 3 h 114"/>
                <a:gd name="T16" fmla="*/ 1 w 132"/>
                <a:gd name="T17" fmla="*/ 3 h 114"/>
                <a:gd name="T18" fmla="*/ 1 w 132"/>
                <a:gd name="T19" fmla="*/ 3 h 114"/>
                <a:gd name="T20" fmla="*/ 1 w 132"/>
                <a:gd name="T21" fmla="*/ 3 h 114"/>
                <a:gd name="T22" fmla="*/ 1 w 132"/>
                <a:gd name="T23" fmla="*/ 4 h 114"/>
                <a:gd name="T24" fmla="*/ 2 w 132"/>
                <a:gd name="T25" fmla="*/ 4 h 114"/>
                <a:gd name="T26" fmla="*/ 2 w 132"/>
                <a:gd name="T27" fmla="*/ 4 h 114"/>
                <a:gd name="T28" fmla="*/ 3 w 132"/>
                <a:gd name="T29" fmla="*/ 4 h 114"/>
                <a:gd name="T30" fmla="*/ 3 w 132"/>
                <a:gd name="T31" fmla="*/ 4 h 114"/>
                <a:gd name="T32" fmla="*/ 3 w 132"/>
                <a:gd name="T33" fmla="*/ 4 h 114"/>
                <a:gd name="T34" fmla="*/ 3 w 132"/>
                <a:gd name="T35" fmla="*/ 3 h 114"/>
                <a:gd name="T36" fmla="*/ 4 w 132"/>
                <a:gd name="T37" fmla="*/ 3 h 114"/>
                <a:gd name="T38" fmla="*/ 3 w 132"/>
                <a:gd name="T39" fmla="*/ 2 h 114"/>
                <a:gd name="T40" fmla="*/ 4 w 132"/>
                <a:gd name="T41" fmla="*/ 1 h 114"/>
                <a:gd name="T42" fmla="*/ 4 w 132"/>
                <a:gd name="T43" fmla="*/ 1 h 114"/>
                <a:gd name="T44" fmla="*/ 3 w 132"/>
                <a:gd name="T45" fmla="*/ 0 h 114"/>
                <a:gd name="T46" fmla="*/ 3 w 132"/>
                <a:gd name="T47" fmla="*/ 1 h 114"/>
                <a:gd name="T48" fmla="*/ 2 w 132"/>
                <a:gd name="T49" fmla="*/ 1 h 114"/>
                <a:gd name="T50" fmla="*/ 2 w 132"/>
                <a:gd name="T51" fmla="*/ 1 h 114"/>
                <a:gd name="T52" fmla="*/ 2 w 132"/>
                <a:gd name="T53" fmla="*/ 1 h 114"/>
                <a:gd name="T54" fmla="*/ 1 w 132"/>
                <a:gd name="T55" fmla="*/ 1 h 114"/>
                <a:gd name="T56" fmla="*/ 1 w 132"/>
                <a:gd name="T57" fmla="*/ 1 h 114"/>
                <a:gd name="T58" fmla="*/ 1 w 132"/>
                <a:gd name="T59" fmla="*/ 1 h 114"/>
                <a:gd name="T60" fmla="*/ 1 w 132"/>
                <a:gd name="T61" fmla="*/ 1 h 114"/>
                <a:gd name="T62" fmla="*/ 0 w 132"/>
                <a:gd name="T63" fmla="*/ 1 h 114"/>
                <a:gd name="T64" fmla="*/ 0 w 132"/>
                <a:gd name="T65" fmla="*/ 1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2"/>
                <a:gd name="T100" fmla="*/ 0 h 114"/>
                <a:gd name="T101" fmla="*/ 132 w 132"/>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2" h="114">
                  <a:moveTo>
                    <a:pt x="4" y="27"/>
                  </a:moveTo>
                  <a:lnTo>
                    <a:pt x="0" y="37"/>
                  </a:lnTo>
                  <a:lnTo>
                    <a:pt x="3" y="51"/>
                  </a:lnTo>
                  <a:lnTo>
                    <a:pt x="10" y="63"/>
                  </a:lnTo>
                  <a:lnTo>
                    <a:pt x="19" y="67"/>
                  </a:lnTo>
                  <a:lnTo>
                    <a:pt x="25" y="66"/>
                  </a:lnTo>
                  <a:lnTo>
                    <a:pt x="30" y="66"/>
                  </a:lnTo>
                  <a:lnTo>
                    <a:pt x="36" y="65"/>
                  </a:lnTo>
                  <a:lnTo>
                    <a:pt x="42" y="64"/>
                  </a:lnTo>
                  <a:lnTo>
                    <a:pt x="47" y="63"/>
                  </a:lnTo>
                  <a:lnTo>
                    <a:pt x="50" y="61"/>
                  </a:lnTo>
                  <a:lnTo>
                    <a:pt x="52" y="60"/>
                  </a:lnTo>
                  <a:lnTo>
                    <a:pt x="53" y="60"/>
                  </a:lnTo>
                  <a:lnTo>
                    <a:pt x="55" y="64"/>
                  </a:lnTo>
                  <a:lnTo>
                    <a:pt x="57" y="72"/>
                  </a:lnTo>
                  <a:lnTo>
                    <a:pt x="58" y="80"/>
                  </a:lnTo>
                  <a:lnTo>
                    <a:pt x="53" y="87"/>
                  </a:lnTo>
                  <a:lnTo>
                    <a:pt x="49" y="89"/>
                  </a:lnTo>
                  <a:lnTo>
                    <a:pt x="43" y="90"/>
                  </a:lnTo>
                  <a:lnTo>
                    <a:pt x="38" y="91"/>
                  </a:lnTo>
                  <a:lnTo>
                    <a:pt x="34" y="92"/>
                  </a:lnTo>
                  <a:lnTo>
                    <a:pt x="33" y="95"/>
                  </a:lnTo>
                  <a:lnTo>
                    <a:pt x="35" y="97"/>
                  </a:lnTo>
                  <a:lnTo>
                    <a:pt x="41" y="101"/>
                  </a:lnTo>
                  <a:lnTo>
                    <a:pt x="52" y="105"/>
                  </a:lnTo>
                  <a:lnTo>
                    <a:pt x="66" y="110"/>
                  </a:lnTo>
                  <a:lnTo>
                    <a:pt x="78" y="113"/>
                  </a:lnTo>
                  <a:lnTo>
                    <a:pt x="86" y="114"/>
                  </a:lnTo>
                  <a:lnTo>
                    <a:pt x="94" y="114"/>
                  </a:lnTo>
                  <a:lnTo>
                    <a:pt x="98" y="114"/>
                  </a:lnTo>
                  <a:lnTo>
                    <a:pt x="102" y="112"/>
                  </a:lnTo>
                  <a:lnTo>
                    <a:pt x="105" y="110"/>
                  </a:lnTo>
                  <a:lnTo>
                    <a:pt x="106" y="107"/>
                  </a:lnTo>
                  <a:lnTo>
                    <a:pt x="110" y="99"/>
                  </a:lnTo>
                  <a:lnTo>
                    <a:pt x="117" y="89"/>
                  </a:lnTo>
                  <a:lnTo>
                    <a:pt x="124" y="80"/>
                  </a:lnTo>
                  <a:lnTo>
                    <a:pt x="131" y="76"/>
                  </a:lnTo>
                  <a:lnTo>
                    <a:pt x="129" y="66"/>
                  </a:lnTo>
                  <a:lnTo>
                    <a:pt x="124" y="57"/>
                  </a:lnTo>
                  <a:lnTo>
                    <a:pt x="120" y="49"/>
                  </a:lnTo>
                  <a:lnTo>
                    <a:pt x="125" y="42"/>
                  </a:lnTo>
                  <a:lnTo>
                    <a:pt x="132" y="31"/>
                  </a:lnTo>
                  <a:lnTo>
                    <a:pt x="132" y="18"/>
                  </a:lnTo>
                  <a:lnTo>
                    <a:pt x="129" y="5"/>
                  </a:lnTo>
                  <a:lnTo>
                    <a:pt x="127" y="0"/>
                  </a:lnTo>
                  <a:lnTo>
                    <a:pt x="124" y="0"/>
                  </a:lnTo>
                  <a:lnTo>
                    <a:pt x="116" y="3"/>
                  </a:lnTo>
                  <a:lnTo>
                    <a:pt x="105" y="7"/>
                  </a:lnTo>
                  <a:lnTo>
                    <a:pt x="97" y="16"/>
                  </a:lnTo>
                  <a:lnTo>
                    <a:pt x="90" y="22"/>
                  </a:lnTo>
                  <a:lnTo>
                    <a:pt x="82" y="21"/>
                  </a:lnTo>
                  <a:lnTo>
                    <a:pt x="74" y="18"/>
                  </a:lnTo>
                  <a:lnTo>
                    <a:pt x="67" y="15"/>
                  </a:lnTo>
                  <a:lnTo>
                    <a:pt x="66" y="21"/>
                  </a:lnTo>
                  <a:lnTo>
                    <a:pt x="64" y="27"/>
                  </a:lnTo>
                  <a:lnTo>
                    <a:pt x="61" y="30"/>
                  </a:lnTo>
                  <a:lnTo>
                    <a:pt x="60" y="31"/>
                  </a:lnTo>
                  <a:lnTo>
                    <a:pt x="53" y="18"/>
                  </a:lnTo>
                  <a:lnTo>
                    <a:pt x="51" y="18"/>
                  </a:lnTo>
                  <a:lnTo>
                    <a:pt x="47" y="18"/>
                  </a:lnTo>
                  <a:lnTo>
                    <a:pt x="40" y="18"/>
                  </a:lnTo>
                  <a:lnTo>
                    <a:pt x="32" y="19"/>
                  </a:lnTo>
                  <a:lnTo>
                    <a:pt x="23" y="20"/>
                  </a:lnTo>
                  <a:lnTo>
                    <a:pt x="15" y="21"/>
                  </a:lnTo>
                  <a:lnTo>
                    <a:pt x="8" y="23"/>
                  </a:lnTo>
                  <a:lnTo>
                    <a:pt x="4" y="2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4" name="Freeform 106"/>
            <p:cNvSpPr>
              <a:spLocks/>
            </p:cNvSpPr>
            <p:nvPr/>
          </p:nvSpPr>
          <p:spPr bwMode="auto">
            <a:xfrm>
              <a:off x="2949" y="2006"/>
              <a:ext cx="39" cy="30"/>
            </a:xfrm>
            <a:custGeom>
              <a:avLst/>
              <a:gdLst>
                <a:gd name="T0" fmla="*/ 1 w 77"/>
                <a:gd name="T1" fmla="*/ 1 h 59"/>
                <a:gd name="T2" fmla="*/ 1 w 77"/>
                <a:gd name="T3" fmla="*/ 1 h 59"/>
                <a:gd name="T4" fmla="*/ 1 w 77"/>
                <a:gd name="T5" fmla="*/ 1 h 59"/>
                <a:gd name="T6" fmla="*/ 2 w 77"/>
                <a:gd name="T7" fmla="*/ 1 h 59"/>
                <a:gd name="T8" fmla="*/ 2 w 77"/>
                <a:gd name="T9" fmla="*/ 0 h 59"/>
                <a:gd name="T10" fmla="*/ 2 w 77"/>
                <a:gd name="T11" fmla="*/ 0 h 59"/>
                <a:gd name="T12" fmla="*/ 2 w 77"/>
                <a:gd name="T13" fmla="*/ 0 h 59"/>
                <a:gd name="T14" fmla="*/ 2 w 77"/>
                <a:gd name="T15" fmla="*/ 1 h 59"/>
                <a:gd name="T16" fmla="*/ 2 w 77"/>
                <a:gd name="T17" fmla="*/ 1 h 59"/>
                <a:gd name="T18" fmla="*/ 2 w 77"/>
                <a:gd name="T19" fmla="*/ 1 h 59"/>
                <a:gd name="T20" fmla="*/ 2 w 77"/>
                <a:gd name="T21" fmla="*/ 1 h 59"/>
                <a:gd name="T22" fmla="*/ 3 w 77"/>
                <a:gd name="T23" fmla="*/ 2 h 59"/>
                <a:gd name="T24" fmla="*/ 3 w 77"/>
                <a:gd name="T25" fmla="*/ 2 h 59"/>
                <a:gd name="T26" fmla="*/ 3 w 77"/>
                <a:gd name="T27" fmla="*/ 2 h 59"/>
                <a:gd name="T28" fmla="*/ 3 w 77"/>
                <a:gd name="T29" fmla="*/ 2 h 59"/>
                <a:gd name="T30" fmla="*/ 3 w 77"/>
                <a:gd name="T31" fmla="*/ 2 h 59"/>
                <a:gd name="T32" fmla="*/ 3 w 77"/>
                <a:gd name="T33" fmla="*/ 2 h 59"/>
                <a:gd name="T34" fmla="*/ 2 w 77"/>
                <a:gd name="T35" fmla="*/ 2 h 59"/>
                <a:gd name="T36" fmla="*/ 2 w 77"/>
                <a:gd name="T37" fmla="*/ 2 h 59"/>
                <a:gd name="T38" fmla="*/ 2 w 77"/>
                <a:gd name="T39" fmla="*/ 2 h 59"/>
                <a:gd name="T40" fmla="*/ 2 w 77"/>
                <a:gd name="T41" fmla="*/ 2 h 59"/>
                <a:gd name="T42" fmla="*/ 2 w 77"/>
                <a:gd name="T43" fmla="*/ 2 h 59"/>
                <a:gd name="T44" fmla="*/ 2 w 77"/>
                <a:gd name="T45" fmla="*/ 2 h 59"/>
                <a:gd name="T46" fmla="*/ 1 w 77"/>
                <a:gd name="T47" fmla="*/ 2 h 59"/>
                <a:gd name="T48" fmla="*/ 1 w 77"/>
                <a:gd name="T49" fmla="*/ 2 h 59"/>
                <a:gd name="T50" fmla="*/ 1 w 77"/>
                <a:gd name="T51" fmla="*/ 2 h 59"/>
                <a:gd name="T52" fmla="*/ 1 w 77"/>
                <a:gd name="T53" fmla="*/ 2 h 59"/>
                <a:gd name="T54" fmla="*/ 1 w 77"/>
                <a:gd name="T55" fmla="*/ 2 h 59"/>
                <a:gd name="T56" fmla="*/ 1 w 77"/>
                <a:gd name="T57" fmla="*/ 2 h 59"/>
                <a:gd name="T58" fmla="*/ 0 w 77"/>
                <a:gd name="T59" fmla="*/ 2 h 59"/>
                <a:gd name="T60" fmla="*/ 0 w 77"/>
                <a:gd name="T61" fmla="*/ 1 h 59"/>
                <a:gd name="T62" fmla="*/ 1 w 77"/>
                <a:gd name="T63" fmla="*/ 1 h 59"/>
                <a:gd name="T64" fmla="*/ 1 w 77"/>
                <a:gd name="T65" fmla="*/ 1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
                <a:gd name="T100" fmla="*/ 0 h 59"/>
                <a:gd name="T101" fmla="*/ 77 w 77"/>
                <a:gd name="T102" fmla="*/ 59 h 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 h="59">
                  <a:moveTo>
                    <a:pt x="16" y="10"/>
                  </a:moveTo>
                  <a:lnTo>
                    <a:pt x="24" y="6"/>
                  </a:lnTo>
                  <a:lnTo>
                    <a:pt x="31" y="4"/>
                  </a:lnTo>
                  <a:lnTo>
                    <a:pt x="37" y="3"/>
                  </a:lnTo>
                  <a:lnTo>
                    <a:pt x="43" y="0"/>
                  </a:lnTo>
                  <a:lnTo>
                    <a:pt x="48" y="0"/>
                  </a:lnTo>
                  <a:lnTo>
                    <a:pt x="52" y="0"/>
                  </a:lnTo>
                  <a:lnTo>
                    <a:pt x="57" y="3"/>
                  </a:lnTo>
                  <a:lnTo>
                    <a:pt x="60" y="5"/>
                  </a:lnTo>
                  <a:lnTo>
                    <a:pt x="59" y="14"/>
                  </a:lnTo>
                  <a:lnTo>
                    <a:pt x="61" y="27"/>
                  </a:lnTo>
                  <a:lnTo>
                    <a:pt x="66" y="38"/>
                  </a:lnTo>
                  <a:lnTo>
                    <a:pt x="75" y="44"/>
                  </a:lnTo>
                  <a:lnTo>
                    <a:pt x="77" y="46"/>
                  </a:lnTo>
                  <a:lnTo>
                    <a:pt x="76" y="49"/>
                  </a:lnTo>
                  <a:lnTo>
                    <a:pt x="72" y="52"/>
                  </a:lnTo>
                  <a:lnTo>
                    <a:pt x="66" y="56"/>
                  </a:lnTo>
                  <a:lnTo>
                    <a:pt x="58" y="58"/>
                  </a:lnTo>
                  <a:lnTo>
                    <a:pt x="51" y="59"/>
                  </a:lnTo>
                  <a:lnTo>
                    <a:pt x="45" y="56"/>
                  </a:lnTo>
                  <a:lnTo>
                    <a:pt x="42" y="50"/>
                  </a:lnTo>
                  <a:lnTo>
                    <a:pt x="39" y="46"/>
                  </a:lnTo>
                  <a:lnTo>
                    <a:pt x="33" y="46"/>
                  </a:lnTo>
                  <a:lnTo>
                    <a:pt x="26" y="45"/>
                  </a:lnTo>
                  <a:lnTo>
                    <a:pt x="23" y="37"/>
                  </a:lnTo>
                  <a:lnTo>
                    <a:pt x="22" y="34"/>
                  </a:lnTo>
                  <a:lnTo>
                    <a:pt x="16" y="33"/>
                  </a:lnTo>
                  <a:lnTo>
                    <a:pt x="11" y="34"/>
                  </a:lnTo>
                  <a:lnTo>
                    <a:pt x="5" y="35"/>
                  </a:lnTo>
                  <a:lnTo>
                    <a:pt x="0" y="34"/>
                  </a:lnTo>
                  <a:lnTo>
                    <a:pt x="0" y="31"/>
                  </a:lnTo>
                  <a:lnTo>
                    <a:pt x="5" y="23"/>
                  </a:lnTo>
                  <a:lnTo>
                    <a:pt x="16" y="1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5" name="Freeform 107"/>
            <p:cNvSpPr>
              <a:spLocks/>
            </p:cNvSpPr>
            <p:nvPr/>
          </p:nvSpPr>
          <p:spPr bwMode="auto">
            <a:xfrm>
              <a:off x="3033" y="2011"/>
              <a:ext cx="87" cy="52"/>
            </a:xfrm>
            <a:custGeom>
              <a:avLst/>
              <a:gdLst>
                <a:gd name="T0" fmla="*/ 3 w 176"/>
                <a:gd name="T1" fmla="*/ 4 h 102"/>
                <a:gd name="T2" fmla="*/ 3 w 176"/>
                <a:gd name="T3" fmla="*/ 4 h 102"/>
                <a:gd name="T4" fmla="*/ 4 w 176"/>
                <a:gd name="T5" fmla="*/ 4 h 102"/>
                <a:gd name="T6" fmla="*/ 4 w 176"/>
                <a:gd name="T7" fmla="*/ 4 h 102"/>
                <a:gd name="T8" fmla="*/ 4 w 176"/>
                <a:gd name="T9" fmla="*/ 4 h 102"/>
                <a:gd name="T10" fmla="*/ 5 w 176"/>
                <a:gd name="T11" fmla="*/ 4 h 102"/>
                <a:gd name="T12" fmla="*/ 5 w 176"/>
                <a:gd name="T13" fmla="*/ 4 h 102"/>
                <a:gd name="T14" fmla="*/ 5 w 176"/>
                <a:gd name="T15" fmla="*/ 3 h 102"/>
                <a:gd name="T16" fmla="*/ 5 w 176"/>
                <a:gd name="T17" fmla="*/ 3 h 102"/>
                <a:gd name="T18" fmla="*/ 5 w 176"/>
                <a:gd name="T19" fmla="*/ 3 h 102"/>
                <a:gd name="T20" fmla="*/ 4 w 176"/>
                <a:gd name="T21" fmla="*/ 3 h 102"/>
                <a:gd name="T22" fmla="*/ 4 w 176"/>
                <a:gd name="T23" fmla="*/ 3 h 102"/>
                <a:gd name="T24" fmla="*/ 3 w 176"/>
                <a:gd name="T25" fmla="*/ 3 h 102"/>
                <a:gd name="T26" fmla="*/ 3 w 176"/>
                <a:gd name="T27" fmla="*/ 3 h 102"/>
                <a:gd name="T28" fmla="*/ 3 w 176"/>
                <a:gd name="T29" fmla="*/ 3 h 102"/>
                <a:gd name="T30" fmla="*/ 2 w 176"/>
                <a:gd name="T31" fmla="*/ 2 h 102"/>
                <a:gd name="T32" fmla="*/ 2 w 176"/>
                <a:gd name="T33" fmla="*/ 2 h 102"/>
                <a:gd name="T34" fmla="*/ 2 w 176"/>
                <a:gd name="T35" fmla="*/ 2 h 102"/>
                <a:gd name="T36" fmla="*/ 2 w 176"/>
                <a:gd name="T37" fmla="*/ 2 h 102"/>
                <a:gd name="T38" fmla="*/ 1 w 176"/>
                <a:gd name="T39" fmla="*/ 2 h 102"/>
                <a:gd name="T40" fmla="*/ 1 w 176"/>
                <a:gd name="T41" fmla="*/ 1 h 102"/>
                <a:gd name="T42" fmla="*/ 1 w 176"/>
                <a:gd name="T43" fmla="*/ 1 h 102"/>
                <a:gd name="T44" fmla="*/ 0 w 176"/>
                <a:gd name="T45" fmla="*/ 1 h 102"/>
                <a:gd name="T46" fmla="*/ 0 w 176"/>
                <a:gd name="T47" fmla="*/ 1 h 102"/>
                <a:gd name="T48" fmla="*/ 0 w 176"/>
                <a:gd name="T49" fmla="*/ 1 h 102"/>
                <a:gd name="T50" fmla="*/ 0 w 176"/>
                <a:gd name="T51" fmla="*/ 1 h 102"/>
                <a:gd name="T52" fmla="*/ 0 w 176"/>
                <a:gd name="T53" fmla="*/ 1 h 102"/>
                <a:gd name="T54" fmla="*/ 0 w 176"/>
                <a:gd name="T55" fmla="*/ 2 h 102"/>
                <a:gd name="T56" fmla="*/ 1 w 176"/>
                <a:gd name="T57" fmla="*/ 2 h 102"/>
                <a:gd name="T58" fmla="*/ 1 w 176"/>
                <a:gd name="T59" fmla="*/ 2 h 102"/>
                <a:gd name="T60" fmla="*/ 1 w 176"/>
                <a:gd name="T61" fmla="*/ 3 h 102"/>
                <a:gd name="T62" fmla="*/ 2 w 176"/>
                <a:gd name="T63" fmla="*/ 3 h 102"/>
                <a:gd name="T64" fmla="*/ 2 w 176"/>
                <a:gd name="T65" fmla="*/ 3 h 102"/>
                <a:gd name="T66" fmla="*/ 3 w 176"/>
                <a:gd name="T67" fmla="*/ 4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6"/>
                <a:gd name="T103" fmla="*/ 0 h 102"/>
                <a:gd name="T104" fmla="*/ 176 w 176"/>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6" h="102">
                  <a:moveTo>
                    <a:pt x="101" y="100"/>
                  </a:moveTo>
                  <a:lnTo>
                    <a:pt x="109" y="100"/>
                  </a:lnTo>
                  <a:lnTo>
                    <a:pt x="116" y="100"/>
                  </a:lnTo>
                  <a:lnTo>
                    <a:pt x="121" y="100"/>
                  </a:lnTo>
                  <a:lnTo>
                    <a:pt x="127" y="101"/>
                  </a:lnTo>
                  <a:lnTo>
                    <a:pt x="132" y="101"/>
                  </a:lnTo>
                  <a:lnTo>
                    <a:pt x="136" y="102"/>
                  </a:lnTo>
                  <a:lnTo>
                    <a:pt x="140" y="102"/>
                  </a:lnTo>
                  <a:lnTo>
                    <a:pt x="142" y="102"/>
                  </a:lnTo>
                  <a:lnTo>
                    <a:pt x="148" y="101"/>
                  </a:lnTo>
                  <a:lnTo>
                    <a:pt x="155" y="100"/>
                  </a:lnTo>
                  <a:lnTo>
                    <a:pt x="162" y="100"/>
                  </a:lnTo>
                  <a:lnTo>
                    <a:pt x="166" y="102"/>
                  </a:lnTo>
                  <a:lnTo>
                    <a:pt x="169" y="102"/>
                  </a:lnTo>
                  <a:lnTo>
                    <a:pt x="171" y="99"/>
                  </a:lnTo>
                  <a:lnTo>
                    <a:pt x="174" y="94"/>
                  </a:lnTo>
                  <a:lnTo>
                    <a:pt x="176" y="90"/>
                  </a:lnTo>
                  <a:lnTo>
                    <a:pt x="176" y="84"/>
                  </a:lnTo>
                  <a:lnTo>
                    <a:pt x="172" y="79"/>
                  </a:lnTo>
                  <a:lnTo>
                    <a:pt x="165" y="77"/>
                  </a:lnTo>
                  <a:lnTo>
                    <a:pt x="155" y="77"/>
                  </a:lnTo>
                  <a:lnTo>
                    <a:pt x="143" y="79"/>
                  </a:lnTo>
                  <a:lnTo>
                    <a:pt x="135" y="80"/>
                  </a:lnTo>
                  <a:lnTo>
                    <a:pt x="131" y="80"/>
                  </a:lnTo>
                  <a:lnTo>
                    <a:pt x="127" y="80"/>
                  </a:lnTo>
                  <a:lnTo>
                    <a:pt x="124" y="80"/>
                  </a:lnTo>
                  <a:lnTo>
                    <a:pt x="123" y="79"/>
                  </a:lnTo>
                  <a:lnTo>
                    <a:pt x="120" y="77"/>
                  </a:lnTo>
                  <a:lnTo>
                    <a:pt x="117" y="75"/>
                  </a:lnTo>
                  <a:lnTo>
                    <a:pt x="110" y="69"/>
                  </a:lnTo>
                  <a:lnTo>
                    <a:pt x="103" y="62"/>
                  </a:lnTo>
                  <a:lnTo>
                    <a:pt x="96" y="59"/>
                  </a:lnTo>
                  <a:lnTo>
                    <a:pt x="90" y="57"/>
                  </a:lnTo>
                  <a:lnTo>
                    <a:pt x="82" y="56"/>
                  </a:lnTo>
                  <a:lnTo>
                    <a:pt x="74" y="52"/>
                  </a:lnTo>
                  <a:lnTo>
                    <a:pt x="68" y="45"/>
                  </a:lnTo>
                  <a:lnTo>
                    <a:pt x="67" y="39"/>
                  </a:lnTo>
                  <a:lnTo>
                    <a:pt x="67" y="37"/>
                  </a:lnTo>
                  <a:lnTo>
                    <a:pt x="65" y="34"/>
                  </a:lnTo>
                  <a:lnTo>
                    <a:pt x="60" y="33"/>
                  </a:lnTo>
                  <a:lnTo>
                    <a:pt x="55" y="33"/>
                  </a:lnTo>
                  <a:lnTo>
                    <a:pt x="48" y="32"/>
                  </a:lnTo>
                  <a:lnTo>
                    <a:pt x="42" y="32"/>
                  </a:lnTo>
                  <a:lnTo>
                    <a:pt x="36" y="31"/>
                  </a:lnTo>
                  <a:lnTo>
                    <a:pt x="33" y="30"/>
                  </a:lnTo>
                  <a:lnTo>
                    <a:pt x="26" y="23"/>
                  </a:lnTo>
                  <a:lnTo>
                    <a:pt x="18" y="14"/>
                  </a:lnTo>
                  <a:lnTo>
                    <a:pt x="10" y="4"/>
                  </a:lnTo>
                  <a:lnTo>
                    <a:pt x="2" y="0"/>
                  </a:lnTo>
                  <a:lnTo>
                    <a:pt x="0" y="6"/>
                  </a:lnTo>
                  <a:lnTo>
                    <a:pt x="0" y="11"/>
                  </a:lnTo>
                  <a:lnTo>
                    <a:pt x="3" y="18"/>
                  </a:lnTo>
                  <a:lnTo>
                    <a:pt x="6" y="25"/>
                  </a:lnTo>
                  <a:lnTo>
                    <a:pt x="11" y="31"/>
                  </a:lnTo>
                  <a:lnTo>
                    <a:pt x="17" y="35"/>
                  </a:lnTo>
                  <a:lnTo>
                    <a:pt x="25" y="39"/>
                  </a:lnTo>
                  <a:lnTo>
                    <a:pt x="33" y="40"/>
                  </a:lnTo>
                  <a:lnTo>
                    <a:pt x="35" y="48"/>
                  </a:lnTo>
                  <a:lnTo>
                    <a:pt x="40" y="55"/>
                  </a:lnTo>
                  <a:lnTo>
                    <a:pt x="45" y="63"/>
                  </a:lnTo>
                  <a:lnTo>
                    <a:pt x="52" y="69"/>
                  </a:lnTo>
                  <a:lnTo>
                    <a:pt x="58" y="75"/>
                  </a:lnTo>
                  <a:lnTo>
                    <a:pt x="65" y="79"/>
                  </a:lnTo>
                  <a:lnTo>
                    <a:pt x="70" y="82"/>
                  </a:lnTo>
                  <a:lnTo>
                    <a:pt x="73" y="83"/>
                  </a:lnTo>
                  <a:lnTo>
                    <a:pt x="81" y="85"/>
                  </a:lnTo>
                  <a:lnTo>
                    <a:pt x="90" y="91"/>
                  </a:lnTo>
                  <a:lnTo>
                    <a:pt x="97" y="98"/>
                  </a:lnTo>
                  <a:lnTo>
                    <a:pt x="101" y="10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6" name="Freeform 108"/>
            <p:cNvSpPr>
              <a:spLocks/>
            </p:cNvSpPr>
            <p:nvPr/>
          </p:nvSpPr>
          <p:spPr bwMode="auto">
            <a:xfrm>
              <a:off x="2575" y="2010"/>
              <a:ext cx="13" cy="9"/>
            </a:xfrm>
            <a:custGeom>
              <a:avLst/>
              <a:gdLst>
                <a:gd name="T0" fmla="*/ 1 w 26"/>
                <a:gd name="T1" fmla="*/ 0 h 20"/>
                <a:gd name="T2" fmla="*/ 1 w 26"/>
                <a:gd name="T3" fmla="*/ 0 h 20"/>
                <a:gd name="T4" fmla="*/ 1 w 26"/>
                <a:gd name="T5" fmla="*/ 0 h 20"/>
                <a:gd name="T6" fmla="*/ 1 w 26"/>
                <a:gd name="T7" fmla="*/ 0 h 20"/>
                <a:gd name="T8" fmla="*/ 1 w 26"/>
                <a:gd name="T9" fmla="*/ 0 h 20"/>
                <a:gd name="T10" fmla="*/ 1 w 26"/>
                <a:gd name="T11" fmla="*/ 0 h 20"/>
                <a:gd name="T12" fmla="*/ 1 w 26"/>
                <a:gd name="T13" fmla="*/ 0 h 20"/>
                <a:gd name="T14" fmla="*/ 1 w 26"/>
                <a:gd name="T15" fmla="*/ 0 h 20"/>
                <a:gd name="T16" fmla="*/ 1 w 26"/>
                <a:gd name="T17" fmla="*/ 0 h 20"/>
                <a:gd name="T18" fmla="*/ 1 w 26"/>
                <a:gd name="T19" fmla="*/ 0 h 20"/>
                <a:gd name="T20" fmla="*/ 1 w 26"/>
                <a:gd name="T21" fmla="*/ 0 h 20"/>
                <a:gd name="T22" fmla="*/ 1 w 26"/>
                <a:gd name="T23" fmla="*/ 0 h 20"/>
                <a:gd name="T24" fmla="*/ 1 w 26"/>
                <a:gd name="T25" fmla="*/ 0 h 20"/>
                <a:gd name="T26" fmla="*/ 1 w 26"/>
                <a:gd name="T27" fmla="*/ 0 h 20"/>
                <a:gd name="T28" fmla="*/ 1 w 26"/>
                <a:gd name="T29" fmla="*/ 0 h 20"/>
                <a:gd name="T30" fmla="*/ 0 w 26"/>
                <a:gd name="T31" fmla="*/ 0 h 20"/>
                <a:gd name="T32" fmla="*/ 1 w 26"/>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0"/>
                <a:gd name="T53" fmla="*/ 26 w 26"/>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0">
                  <a:moveTo>
                    <a:pt x="5" y="0"/>
                  </a:moveTo>
                  <a:lnTo>
                    <a:pt x="12" y="1"/>
                  </a:lnTo>
                  <a:lnTo>
                    <a:pt x="18" y="5"/>
                  </a:lnTo>
                  <a:lnTo>
                    <a:pt x="20" y="7"/>
                  </a:lnTo>
                  <a:lnTo>
                    <a:pt x="22" y="7"/>
                  </a:lnTo>
                  <a:lnTo>
                    <a:pt x="25" y="8"/>
                  </a:lnTo>
                  <a:lnTo>
                    <a:pt x="26" y="13"/>
                  </a:lnTo>
                  <a:lnTo>
                    <a:pt x="26" y="19"/>
                  </a:lnTo>
                  <a:lnTo>
                    <a:pt x="21" y="20"/>
                  </a:lnTo>
                  <a:lnTo>
                    <a:pt x="17" y="18"/>
                  </a:lnTo>
                  <a:lnTo>
                    <a:pt x="14" y="15"/>
                  </a:lnTo>
                  <a:lnTo>
                    <a:pt x="12" y="13"/>
                  </a:lnTo>
                  <a:lnTo>
                    <a:pt x="10" y="12"/>
                  </a:lnTo>
                  <a:lnTo>
                    <a:pt x="5" y="10"/>
                  </a:lnTo>
                  <a:lnTo>
                    <a:pt x="2" y="6"/>
                  </a:lnTo>
                  <a:lnTo>
                    <a:pt x="0" y="3"/>
                  </a:lnTo>
                  <a:lnTo>
                    <a:pt x="5"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7" name="Freeform 109"/>
            <p:cNvSpPr>
              <a:spLocks/>
            </p:cNvSpPr>
            <p:nvPr/>
          </p:nvSpPr>
          <p:spPr bwMode="auto">
            <a:xfrm>
              <a:off x="2595" y="2064"/>
              <a:ext cx="7" cy="3"/>
            </a:xfrm>
            <a:custGeom>
              <a:avLst/>
              <a:gdLst>
                <a:gd name="T0" fmla="*/ 1 w 13"/>
                <a:gd name="T1" fmla="*/ 0 h 6"/>
                <a:gd name="T2" fmla="*/ 1 w 13"/>
                <a:gd name="T3" fmla="*/ 1 h 6"/>
                <a:gd name="T4" fmla="*/ 1 w 13"/>
                <a:gd name="T5" fmla="*/ 1 h 6"/>
                <a:gd name="T6" fmla="*/ 1 w 13"/>
                <a:gd name="T7" fmla="*/ 1 h 6"/>
                <a:gd name="T8" fmla="*/ 0 w 13"/>
                <a:gd name="T9" fmla="*/ 1 h 6"/>
                <a:gd name="T10" fmla="*/ 0 w 13"/>
                <a:gd name="T11" fmla="*/ 1 h 6"/>
                <a:gd name="T12" fmla="*/ 1 w 13"/>
                <a:gd name="T13" fmla="*/ 1 h 6"/>
                <a:gd name="T14" fmla="*/ 1 w 13"/>
                <a:gd name="T15" fmla="*/ 1 h 6"/>
                <a:gd name="T16" fmla="*/ 1 w 13"/>
                <a:gd name="T17" fmla="*/ 1 h 6"/>
                <a:gd name="T18" fmla="*/ 1 w 13"/>
                <a:gd name="T19" fmla="*/ 1 h 6"/>
                <a:gd name="T20" fmla="*/ 1 w 13"/>
                <a:gd name="T21" fmla="*/ 1 h 6"/>
                <a:gd name="T22" fmla="*/ 1 w 13"/>
                <a:gd name="T23" fmla="*/ 1 h 6"/>
                <a:gd name="T24" fmla="*/ 1 w 13"/>
                <a:gd name="T25" fmla="*/ 1 h 6"/>
                <a:gd name="T26" fmla="*/ 1 w 13"/>
                <a:gd name="T27" fmla="*/ 1 h 6"/>
                <a:gd name="T28" fmla="*/ 1 w 13"/>
                <a:gd name="T29" fmla="*/ 1 h 6"/>
                <a:gd name="T30" fmla="*/ 1 w 13"/>
                <a:gd name="T31" fmla="*/ 1 h 6"/>
                <a:gd name="T32" fmla="*/ 1 w 13"/>
                <a:gd name="T33" fmla="*/ 1 h 6"/>
                <a:gd name="T34" fmla="*/ 1 w 13"/>
                <a:gd name="T35" fmla="*/ 0 h 6"/>
                <a:gd name="T36" fmla="*/ 1 w 13"/>
                <a:gd name="T37" fmla="*/ 0 h 6"/>
                <a:gd name="T38" fmla="*/ 1 w 13"/>
                <a:gd name="T39" fmla="*/ 0 h 6"/>
                <a:gd name="T40" fmla="*/ 1 w 13"/>
                <a:gd name="T41" fmla="*/ 0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6"/>
                <a:gd name="T65" fmla="*/ 13 w 13"/>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6">
                  <a:moveTo>
                    <a:pt x="4" y="0"/>
                  </a:moveTo>
                  <a:lnTo>
                    <a:pt x="3" y="1"/>
                  </a:lnTo>
                  <a:lnTo>
                    <a:pt x="2" y="1"/>
                  </a:lnTo>
                  <a:lnTo>
                    <a:pt x="1" y="1"/>
                  </a:lnTo>
                  <a:lnTo>
                    <a:pt x="0" y="1"/>
                  </a:lnTo>
                  <a:lnTo>
                    <a:pt x="0" y="2"/>
                  </a:lnTo>
                  <a:lnTo>
                    <a:pt x="1" y="4"/>
                  </a:lnTo>
                  <a:lnTo>
                    <a:pt x="1" y="5"/>
                  </a:lnTo>
                  <a:lnTo>
                    <a:pt x="2" y="6"/>
                  </a:lnTo>
                  <a:lnTo>
                    <a:pt x="4" y="6"/>
                  </a:lnTo>
                  <a:lnTo>
                    <a:pt x="5" y="6"/>
                  </a:lnTo>
                  <a:lnTo>
                    <a:pt x="8" y="5"/>
                  </a:lnTo>
                  <a:lnTo>
                    <a:pt x="9" y="5"/>
                  </a:lnTo>
                  <a:lnTo>
                    <a:pt x="10" y="4"/>
                  </a:lnTo>
                  <a:lnTo>
                    <a:pt x="12" y="4"/>
                  </a:lnTo>
                  <a:lnTo>
                    <a:pt x="13" y="3"/>
                  </a:lnTo>
                  <a:lnTo>
                    <a:pt x="13" y="1"/>
                  </a:lnTo>
                  <a:lnTo>
                    <a:pt x="11" y="0"/>
                  </a:lnTo>
                  <a:lnTo>
                    <a:pt x="9" y="0"/>
                  </a:lnTo>
                  <a:lnTo>
                    <a:pt x="7" y="0"/>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8" name="Freeform 110"/>
            <p:cNvSpPr>
              <a:spLocks/>
            </p:cNvSpPr>
            <p:nvPr/>
          </p:nvSpPr>
          <p:spPr bwMode="auto">
            <a:xfrm>
              <a:off x="2541" y="2048"/>
              <a:ext cx="14" cy="12"/>
            </a:xfrm>
            <a:custGeom>
              <a:avLst/>
              <a:gdLst>
                <a:gd name="T0" fmla="*/ 1 w 28"/>
                <a:gd name="T1" fmla="*/ 0 h 26"/>
                <a:gd name="T2" fmla="*/ 1 w 28"/>
                <a:gd name="T3" fmla="*/ 0 h 26"/>
                <a:gd name="T4" fmla="*/ 1 w 28"/>
                <a:gd name="T5" fmla="*/ 0 h 26"/>
                <a:gd name="T6" fmla="*/ 1 w 28"/>
                <a:gd name="T7" fmla="*/ 0 h 26"/>
                <a:gd name="T8" fmla="*/ 1 w 28"/>
                <a:gd name="T9" fmla="*/ 0 h 26"/>
                <a:gd name="T10" fmla="*/ 1 w 28"/>
                <a:gd name="T11" fmla="*/ 0 h 26"/>
                <a:gd name="T12" fmla="*/ 1 w 28"/>
                <a:gd name="T13" fmla="*/ 0 h 26"/>
                <a:gd name="T14" fmla="*/ 1 w 28"/>
                <a:gd name="T15" fmla="*/ 0 h 26"/>
                <a:gd name="T16" fmla="*/ 1 w 28"/>
                <a:gd name="T17" fmla="*/ 0 h 26"/>
                <a:gd name="T18" fmla="*/ 1 w 28"/>
                <a:gd name="T19" fmla="*/ 0 h 26"/>
                <a:gd name="T20" fmla="*/ 1 w 28"/>
                <a:gd name="T21" fmla="*/ 0 h 26"/>
                <a:gd name="T22" fmla="*/ 1 w 28"/>
                <a:gd name="T23" fmla="*/ 0 h 26"/>
                <a:gd name="T24" fmla="*/ 1 w 28"/>
                <a:gd name="T25" fmla="*/ 0 h 26"/>
                <a:gd name="T26" fmla="*/ 1 w 28"/>
                <a:gd name="T27" fmla="*/ 0 h 26"/>
                <a:gd name="T28" fmla="*/ 1 w 28"/>
                <a:gd name="T29" fmla="*/ 0 h 26"/>
                <a:gd name="T30" fmla="*/ 0 w 28"/>
                <a:gd name="T31" fmla="*/ 0 h 26"/>
                <a:gd name="T32" fmla="*/ 1 w 28"/>
                <a:gd name="T33" fmla="*/ 0 h 26"/>
                <a:gd name="T34" fmla="*/ 1 w 28"/>
                <a:gd name="T35" fmla="*/ 0 h 26"/>
                <a:gd name="T36" fmla="*/ 1 w 28"/>
                <a:gd name="T37" fmla="*/ 0 h 26"/>
                <a:gd name="T38" fmla="*/ 1 w 28"/>
                <a:gd name="T39" fmla="*/ 0 h 26"/>
                <a:gd name="T40" fmla="*/ 1 w 28"/>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26"/>
                <a:gd name="T65" fmla="*/ 28 w 28"/>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26">
                  <a:moveTo>
                    <a:pt x="26" y="4"/>
                  </a:moveTo>
                  <a:lnTo>
                    <a:pt x="25" y="7"/>
                  </a:lnTo>
                  <a:lnTo>
                    <a:pt x="22" y="12"/>
                  </a:lnTo>
                  <a:lnTo>
                    <a:pt x="22" y="15"/>
                  </a:lnTo>
                  <a:lnTo>
                    <a:pt x="26" y="18"/>
                  </a:lnTo>
                  <a:lnTo>
                    <a:pt x="28" y="20"/>
                  </a:lnTo>
                  <a:lnTo>
                    <a:pt x="25" y="23"/>
                  </a:lnTo>
                  <a:lnTo>
                    <a:pt x="18" y="26"/>
                  </a:lnTo>
                  <a:lnTo>
                    <a:pt x="12" y="25"/>
                  </a:lnTo>
                  <a:lnTo>
                    <a:pt x="10" y="22"/>
                  </a:lnTo>
                  <a:lnTo>
                    <a:pt x="11" y="21"/>
                  </a:lnTo>
                  <a:lnTo>
                    <a:pt x="12" y="20"/>
                  </a:lnTo>
                  <a:lnTo>
                    <a:pt x="13" y="18"/>
                  </a:lnTo>
                  <a:lnTo>
                    <a:pt x="10" y="15"/>
                  </a:lnTo>
                  <a:lnTo>
                    <a:pt x="5" y="15"/>
                  </a:lnTo>
                  <a:lnTo>
                    <a:pt x="0" y="13"/>
                  </a:lnTo>
                  <a:lnTo>
                    <a:pt x="3" y="6"/>
                  </a:lnTo>
                  <a:lnTo>
                    <a:pt x="6" y="4"/>
                  </a:lnTo>
                  <a:lnTo>
                    <a:pt x="9" y="1"/>
                  </a:lnTo>
                  <a:lnTo>
                    <a:pt x="13" y="0"/>
                  </a:lnTo>
                  <a:lnTo>
                    <a:pt x="26"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9" name="Freeform 111"/>
            <p:cNvSpPr>
              <a:spLocks/>
            </p:cNvSpPr>
            <p:nvPr/>
          </p:nvSpPr>
          <p:spPr bwMode="auto">
            <a:xfrm>
              <a:off x="2512" y="2057"/>
              <a:ext cx="19" cy="12"/>
            </a:xfrm>
            <a:custGeom>
              <a:avLst/>
              <a:gdLst>
                <a:gd name="T0" fmla="*/ 1 w 38"/>
                <a:gd name="T1" fmla="*/ 1 h 23"/>
                <a:gd name="T2" fmla="*/ 1 w 38"/>
                <a:gd name="T3" fmla="*/ 1 h 23"/>
                <a:gd name="T4" fmla="*/ 1 w 38"/>
                <a:gd name="T5" fmla="*/ 1 h 23"/>
                <a:gd name="T6" fmla="*/ 0 w 38"/>
                <a:gd name="T7" fmla="*/ 1 h 23"/>
                <a:gd name="T8" fmla="*/ 1 w 38"/>
                <a:gd name="T9" fmla="*/ 1 h 23"/>
                <a:gd name="T10" fmla="*/ 1 w 38"/>
                <a:gd name="T11" fmla="*/ 1 h 23"/>
                <a:gd name="T12" fmla="*/ 1 w 38"/>
                <a:gd name="T13" fmla="*/ 1 h 23"/>
                <a:gd name="T14" fmla="*/ 1 w 38"/>
                <a:gd name="T15" fmla="*/ 1 h 23"/>
                <a:gd name="T16" fmla="*/ 1 w 38"/>
                <a:gd name="T17" fmla="*/ 1 h 23"/>
                <a:gd name="T18" fmla="*/ 1 w 38"/>
                <a:gd name="T19" fmla="*/ 1 h 23"/>
                <a:gd name="T20" fmla="*/ 1 w 38"/>
                <a:gd name="T21" fmla="*/ 1 h 23"/>
                <a:gd name="T22" fmla="*/ 1 w 38"/>
                <a:gd name="T23" fmla="*/ 1 h 23"/>
                <a:gd name="T24" fmla="*/ 1 w 38"/>
                <a:gd name="T25" fmla="*/ 0 h 23"/>
                <a:gd name="T26" fmla="*/ 1 w 38"/>
                <a:gd name="T27" fmla="*/ 0 h 23"/>
                <a:gd name="T28" fmla="*/ 1 w 38"/>
                <a:gd name="T29" fmla="*/ 1 h 23"/>
                <a:gd name="T30" fmla="*/ 1 w 38"/>
                <a:gd name="T31" fmla="*/ 1 h 23"/>
                <a:gd name="T32" fmla="*/ 1 w 38"/>
                <a:gd name="T33" fmla="*/ 1 h 23"/>
                <a:gd name="T34" fmla="*/ 1 w 38"/>
                <a:gd name="T35" fmla="*/ 1 h 23"/>
                <a:gd name="T36" fmla="*/ 1 w 38"/>
                <a:gd name="T37" fmla="*/ 1 h 23"/>
                <a:gd name="T38" fmla="*/ 1 w 38"/>
                <a:gd name="T39" fmla="*/ 1 h 23"/>
                <a:gd name="T40" fmla="*/ 1 w 38"/>
                <a:gd name="T41" fmla="*/ 1 h 23"/>
                <a:gd name="T42" fmla="*/ 1 w 38"/>
                <a:gd name="T43" fmla="*/ 1 h 23"/>
                <a:gd name="T44" fmla="*/ 1 w 38"/>
                <a:gd name="T45" fmla="*/ 1 h 23"/>
                <a:gd name="T46" fmla="*/ 1 w 38"/>
                <a:gd name="T47" fmla="*/ 1 h 23"/>
                <a:gd name="T48" fmla="*/ 1 w 38"/>
                <a:gd name="T49" fmla="*/ 1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23"/>
                <a:gd name="T77" fmla="*/ 38 w 38"/>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23">
                  <a:moveTo>
                    <a:pt x="16" y="23"/>
                  </a:moveTo>
                  <a:lnTo>
                    <a:pt x="10" y="19"/>
                  </a:lnTo>
                  <a:lnTo>
                    <a:pt x="3" y="16"/>
                  </a:lnTo>
                  <a:lnTo>
                    <a:pt x="0" y="13"/>
                  </a:lnTo>
                  <a:lnTo>
                    <a:pt x="4" y="11"/>
                  </a:lnTo>
                  <a:lnTo>
                    <a:pt x="10" y="11"/>
                  </a:lnTo>
                  <a:lnTo>
                    <a:pt x="16" y="9"/>
                  </a:lnTo>
                  <a:lnTo>
                    <a:pt x="20" y="7"/>
                  </a:lnTo>
                  <a:lnTo>
                    <a:pt x="23" y="5"/>
                  </a:lnTo>
                  <a:lnTo>
                    <a:pt x="26" y="3"/>
                  </a:lnTo>
                  <a:lnTo>
                    <a:pt x="30" y="3"/>
                  </a:lnTo>
                  <a:lnTo>
                    <a:pt x="33" y="2"/>
                  </a:lnTo>
                  <a:lnTo>
                    <a:pt x="35" y="0"/>
                  </a:lnTo>
                  <a:lnTo>
                    <a:pt x="37" y="0"/>
                  </a:lnTo>
                  <a:lnTo>
                    <a:pt x="38" y="1"/>
                  </a:lnTo>
                  <a:lnTo>
                    <a:pt x="38" y="5"/>
                  </a:lnTo>
                  <a:lnTo>
                    <a:pt x="37" y="8"/>
                  </a:lnTo>
                  <a:lnTo>
                    <a:pt x="37" y="13"/>
                  </a:lnTo>
                  <a:lnTo>
                    <a:pt x="35" y="17"/>
                  </a:lnTo>
                  <a:lnTo>
                    <a:pt x="35" y="21"/>
                  </a:lnTo>
                  <a:lnTo>
                    <a:pt x="33" y="23"/>
                  </a:lnTo>
                  <a:lnTo>
                    <a:pt x="27" y="21"/>
                  </a:lnTo>
                  <a:lnTo>
                    <a:pt x="22" y="19"/>
                  </a:lnTo>
                  <a:lnTo>
                    <a:pt x="17" y="21"/>
                  </a:lnTo>
                  <a:lnTo>
                    <a:pt x="16" y="2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0" name="Freeform 112"/>
            <p:cNvSpPr>
              <a:spLocks/>
            </p:cNvSpPr>
            <p:nvPr/>
          </p:nvSpPr>
          <p:spPr bwMode="auto">
            <a:xfrm>
              <a:off x="2602" y="2040"/>
              <a:ext cx="58" cy="53"/>
            </a:xfrm>
            <a:custGeom>
              <a:avLst/>
              <a:gdLst>
                <a:gd name="T0" fmla="*/ 1 w 115"/>
                <a:gd name="T1" fmla="*/ 1 h 106"/>
                <a:gd name="T2" fmla="*/ 1 w 115"/>
                <a:gd name="T3" fmla="*/ 1 h 106"/>
                <a:gd name="T4" fmla="*/ 1 w 115"/>
                <a:gd name="T5" fmla="*/ 2 h 106"/>
                <a:gd name="T6" fmla="*/ 1 w 115"/>
                <a:gd name="T7" fmla="*/ 2 h 106"/>
                <a:gd name="T8" fmla="*/ 1 w 115"/>
                <a:gd name="T9" fmla="*/ 2 h 106"/>
                <a:gd name="T10" fmla="*/ 1 w 115"/>
                <a:gd name="T11" fmla="*/ 2 h 106"/>
                <a:gd name="T12" fmla="*/ 1 w 115"/>
                <a:gd name="T13" fmla="*/ 2 h 106"/>
                <a:gd name="T14" fmla="*/ 1 w 115"/>
                <a:gd name="T15" fmla="*/ 2 h 106"/>
                <a:gd name="T16" fmla="*/ 1 w 115"/>
                <a:gd name="T17" fmla="*/ 3 h 106"/>
                <a:gd name="T18" fmla="*/ 1 w 115"/>
                <a:gd name="T19" fmla="*/ 3 h 106"/>
                <a:gd name="T20" fmla="*/ 1 w 115"/>
                <a:gd name="T21" fmla="*/ 3 h 106"/>
                <a:gd name="T22" fmla="*/ 1 w 115"/>
                <a:gd name="T23" fmla="*/ 3 h 106"/>
                <a:gd name="T24" fmla="*/ 1 w 115"/>
                <a:gd name="T25" fmla="*/ 3 h 106"/>
                <a:gd name="T26" fmla="*/ 0 w 115"/>
                <a:gd name="T27" fmla="*/ 3 h 106"/>
                <a:gd name="T28" fmla="*/ 1 w 115"/>
                <a:gd name="T29" fmla="*/ 3 h 106"/>
                <a:gd name="T30" fmla="*/ 1 w 115"/>
                <a:gd name="T31" fmla="*/ 3 h 106"/>
                <a:gd name="T32" fmla="*/ 1 w 115"/>
                <a:gd name="T33" fmla="*/ 3 h 106"/>
                <a:gd name="T34" fmla="*/ 1 w 115"/>
                <a:gd name="T35" fmla="*/ 3 h 106"/>
                <a:gd name="T36" fmla="*/ 2 w 115"/>
                <a:gd name="T37" fmla="*/ 3 h 106"/>
                <a:gd name="T38" fmla="*/ 2 w 115"/>
                <a:gd name="T39" fmla="*/ 3 h 106"/>
                <a:gd name="T40" fmla="*/ 3 w 115"/>
                <a:gd name="T41" fmla="*/ 3 h 106"/>
                <a:gd name="T42" fmla="*/ 3 w 115"/>
                <a:gd name="T43" fmla="*/ 3 h 106"/>
                <a:gd name="T44" fmla="*/ 3 w 115"/>
                <a:gd name="T45" fmla="*/ 3 h 106"/>
                <a:gd name="T46" fmla="*/ 3 w 115"/>
                <a:gd name="T47" fmla="*/ 3 h 106"/>
                <a:gd name="T48" fmla="*/ 3 w 115"/>
                <a:gd name="T49" fmla="*/ 3 h 106"/>
                <a:gd name="T50" fmla="*/ 3 w 115"/>
                <a:gd name="T51" fmla="*/ 3 h 106"/>
                <a:gd name="T52" fmla="*/ 3 w 115"/>
                <a:gd name="T53" fmla="*/ 2 h 106"/>
                <a:gd name="T54" fmla="*/ 3 w 115"/>
                <a:gd name="T55" fmla="*/ 2 h 106"/>
                <a:gd name="T56" fmla="*/ 4 w 115"/>
                <a:gd name="T57" fmla="*/ 2 h 106"/>
                <a:gd name="T58" fmla="*/ 4 w 115"/>
                <a:gd name="T59" fmla="*/ 2 h 106"/>
                <a:gd name="T60" fmla="*/ 4 w 115"/>
                <a:gd name="T61" fmla="*/ 1 h 106"/>
                <a:gd name="T62" fmla="*/ 4 w 115"/>
                <a:gd name="T63" fmla="*/ 1 h 106"/>
                <a:gd name="T64" fmla="*/ 4 w 115"/>
                <a:gd name="T65" fmla="*/ 0 h 106"/>
                <a:gd name="T66" fmla="*/ 3 w 115"/>
                <a:gd name="T67" fmla="*/ 1 h 106"/>
                <a:gd name="T68" fmla="*/ 2 w 115"/>
                <a:gd name="T69" fmla="*/ 1 h 106"/>
                <a:gd name="T70" fmla="*/ 2 w 115"/>
                <a:gd name="T71" fmla="*/ 1 h 106"/>
                <a:gd name="T72" fmla="*/ 2 w 115"/>
                <a:gd name="T73" fmla="*/ 1 h 106"/>
                <a:gd name="T74" fmla="*/ 2 w 115"/>
                <a:gd name="T75" fmla="*/ 1 h 106"/>
                <a:gd name="T76" fmla="*/ 2 w 115"/>
                <a:gd name="T77" fmla="*/ 1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
                <a:gd name="T118" fmla="*/ 0 h 106"/>
                <a:gd name="T119" fmla="*/ 115 w 115"/>
                <a:gd name="T120" fmla="*/ 106 h 1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 h="106">
                  <a:moveTo>
                    <a:pt x="33" y="15"/>
                  </a:moveTo>
                  <a:lnTo>
                    <a:pt x="23" y="17"/>
                  </a:lnTo>
                  <a:lnTo>
                    <a:pt x="17" y="22"/>
                  </a:lnTo>
                  <a:lnTo>
                    <a:pt x="16" y="29"/>
                  </a:lnTo>
                  <a:lnTo>
                    <a:pt x="24" y="37"/>
                  </a:lnTo>
                  <a:lnTo>
                    <a:pt x="30" y="39"/>
                  </a:lnTo>
                  <a:lnTo>
                    <a:pt x="33" y="42"/>
                  </a:lnTo>
                  <a:lnTo>
                    <a:pt x="32" y="44"/>
                  </a:lnTo>
                  <a:lnTo>
                    <a:pt x="31" y="46"/>
                  </a:lnTo>
                  <a:lnTo>
                    <a:pt x="30" y="49"/>
                  </a:lnTo>
                  <a:lnTo>
                    <a:pt x="30" y="52"/>
                  </a:lnTo>
                  <a:lnTo>
                    <a:pt x="31" y="53"/>
                  </a:lnTo>
                  <a:lnTo>
                    <a:pt x="31" y="54"/>
                  </a:lnTo>
                  <a:lnTo>
                    <a:pt x="28" y="55"/>
                  </a:lnTo>
                  <a:lnTo>
                    <a:pt x="23" y="59"/>
                  </a:lnTo>
                  <a:lnTo>
                    <a:pt x="16" y="62"/>
                  </a:lnTo>
                  <a:lnTo>
                    <a:pt x="11" y="67"/>
                  </a:lnTo>
                  <a:lnTo>
                    <a:pt x="10" y="69"/>
                  </a:lnTo>
                  <a:lnTo>
                    <a:pt x="12" y="72"/>
                  </a:lnTo>
                  <a:lnTo>
                    <a:pt x="17" y="72"/>
                  </a:lnTo>
                  <a:lnTo>
                    <a:pt x="23" y="69"/>
                  </a:lnTo>
                  <a:lnTo>
                    <a:pt x="23" y="81"/>
                  </a:lnTo>
                  <a:lnTo>
                    <a:pt x="20" y="82"/>
                  </a:lnTo>
                  <a:lnTo>
                    <a:pt x="16" y="84"/>
                  </a:lnTo>
                  <a:lnTo>
                    <a:pt x="10" y="85"/>
                  </a:lnTo>
                  <a:lnTo>
                    <a:pt x="4" y="84"/>
                  </a:lnTo>
                  <a:lnTo>
                    <a:pt x="1" y="83"/>
                  </a:lnTo>
                  <a:lnTo>
                    <a:pt x="0" y="87"/>
                  </a:lnTo>
                  <a:lnTo>
                    <a:pt x="1" y="91"/>
                  </a:lnTo>
                  <a:lnTo>
                    <a:pt x="4" y="96"/>
                  </a:lnTo>
                  <a:lnTo>
                    <a:pt x="8" y="97"/>
                  </a:lnTo>
                  <a:lnTo>
                    <a:pt x="12" y="97"/>
                  </a:lnTo>
                  <a:lnTo>
                    <a:pt x="16" y="98"/>
                  </a:lnTo>
                  <a:lnTo>
                    <a:pt x="21" y="97"/>
                  </a:lnTo>
                  <a:lnTo>
                    <a:pt x="26" y="97"/>
                  </a:lnTo>
                  <a:lnTo>
                    <a:pt x="31" y="96"/>
                  </a:lnTo>
                  <a:lnTo>
                    <a:pt x="35" y="94"/>
                  </a:lnTo>
                  <a:lnTo>
                    <a:pt x="39" y="91"/>
                  </a:lnTo>
                  <a:lnTo>
                    <a:pt x="47" y="95"/>
                  </a:lnTo>
                  <a:lnTo>
                    <a:pt x="55" y="96"/>
                  </a:lnTo>
                  <a:lnTo>
                    <a:pt x="62" y="98"/>
                  </a:lnTo>
                  <a:lnTo>
                    <a:pt x="65" y="98"/>
                  </a:lnTo>
                  <a:lnTo>
                    <a:pt x="68" y="100"/>
                  </a:lnTo>
                  <a:lnTo>
                    <a:pt x="73" y="105"/>
                  </a:lnTo>
                  <a:lnTo>
                    <a:pt x="81" y="106"/>
                  </a:lnTo>
                  <a:lnTo>
                    <a:pt x="87" y="96"/>
                  </a:lnTo>
                  <a:lnTo>
                    <a:pt x="91" y="83"/>
                  </a:lnTo>
                  <a:lnTo>
                    <a:pt x="91" y="77"/>
                  </a:lnTo>
                  <a:lnTo>
                    <a:pt x="89" y="76"/>
                  </a:lnTo>
                  <a:lnTo>
                    <a:pt x="88" y="76"/>
                  </a:lnTo>
                  <a:lnTo>
                    <a:pt x="89" y="73"/>
                  </a:lnTo>
                  <a:lnTo>
                    <a:pt x="92" y="65"/>
                  </a:lnTo>
                  <a:lnTo>
                    <a:pt x="91" y="57"/>
                  </a:lnTo>
                  <a:lnTo>
                    <a:pt x="84" y="51"/>
                  </a:lnTo>
                  <a:lnTo>
                    <a:pt x="79" y="49"/>
                  </a:lnTo>
                  <a:lnTo>
                    <a:pt x="86" y="46"/>
                  </a:lnTo>
                  <a:lnTo>
                    <a:pt x="96" y="45"/>
                  </a:lnTo>
                  <a:lnTo>
                    <a:pt x="101" y="44"/>
                  </a:lnTo>
                  <a:lnTo>
                    <a:pt x="101" y="36"/>
                  </a:lnTo>
                  <a:lnTo>
                    <a:pt x="102" y="34"/>
                  </a:lnTo>
                  <a:lnTo>
                    <a:pt x="104" y="28"/>
                  </a:lnTo>
                  <a:lnTo>
                    <a:pt x="108" y="23"/>
                  </a:lnTo>
                  <a:lnTo>
                    <a:pt x="113" y="21"/>
                  </a:lnTo>
                  <a:lnTo>
                    <a:pt x="115" y="16"/>
                  </a:lnTo>
                  <a:lnTo>
                    <a:pt x="113" y="7"/>
                  </a:lnTo>
                  <a:lnTo>
                    <a:pt x="104" y="0"/>
                  </a:lnTo>
                  <a:lnTo>
                    <a:pt x="91" y="0"/>
                  </a:lnTo>
                  <a:lnTo>
                    <a:pt x="76" y="4"/>
                  </a:lnTo>
                  <a:lnTo>
                    <a:pt x="65" y="5"/>
                  </a:lnTo>
                  <a:lnTo>
                    <a:pt x="60" y="4"/>
                  </a:lnTo>
                  <a:lnTo>
                    <a:pt x="58" y="4"/>
                  </a:lnTo>
                  <a:lnTo>
                    <a:pt x="56" y="5"/>
                  </a:lnTo>
                  <a:lnTo>
                    <a:pt x="50" y="6"/>
                  </a:lnTo>
                  <a:lnTo>
                    <a:pt x="47" y="8"/>
                  </a:lnTo>
                  <a:lnTo>
                    <a:pt x="49" y="12"/>
                  </a:lnTo>
                  <a:lnTo>
                    <a:pt x="50" y="14"/>
                  </a:lnTo>
                  <a:lnTo>
                    <a:pt x="45" y="15"/>
                  </a:lnTo>
                  <a:lnTo>
                    <a:pt x="36" y="15"/>
                  </a:lnTo>
                  <a:lnTo>
                    <a:pt x="33" y="1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1" name="Freeform 113"/>
            <p:cNvSpPr>
              <a:spLocks/>
            </p:cNvSpPr>
            <p:nvPr/>
          </p:nvSpPr>
          <p:spPr bwMode="auto">
            <a:xfrm>
              <a:off x="2560" y="2073"/>
              <a:ext cx="18" cy="16"/>
            </a:xfrm>
            <a:custGeom>
              <a:avLst/>
              <a:gdLst>
                <a:gd name="T0" fmla="*/ 0 w 37"/>
                <a:gd name="T1" fmla="*/ 1 h 32"/>
                <a:gd name="T2" fmla="*/ 0 w 37"/>
                <a:gd name="T3" fmla="*/ 1 h 32"/>
                <a:gd name="T4" fmla="*/ 0 w 37"/>
                <a:gd name="T5" fmla="*/ 0 h 32"/>
                <a:gd name="T6" fmla="*/ 0 w 37"/>
                <a:gd name="T7" fmla="*/ 1 h 32"/>
                <a:gd name="T8" fmla="*/ 0 w 37"/>
                <a:gd name="T9" fmla="*/ 1 h 32"/>
                <a:gd name="T10" fmla="*/ 0 w 37"/>
                <a:gd name="T11" fmla="*/ 1 h 32"/>
                <a:gd name="T12" fmla="*/ 0 w 37"/>
                <a:gd name="T13" fmla="*/ 1 h 32"/>
                <a:gd name="T14" fmla="*/ 0 w 37"/>
                <a:gd name="T15" fmla="*/ 1 h 32"/>
                <a:gd name="T16" fmla="*/ 1 w 37"/>
                <a:gd name="T17" fmla="*/ 1 h 32"/>
                <a:gd name="T18" fmla="*/ 1 w 37"/>
                <a:gd name="T19" fmla="*/ 1 h 32"/>
                <a:gd name="T20" fmla="*/ 1 w 37"/>
                <a:gd name="T21" fmla="*/ 1 h 32"/>
                <a:gd name="T22" fmla="*/ 0 w 37"/>
                <a:gd name="T23" fmla="*/ 1 h 32"/>
                <a:gd name="T24" fmla="*/ 0 w 37"/>
                <a:gd name="T25" fmla="*/ 1 h 32"/>
                <a:gd name="T26" fmla="*/ 0 w 37"/>
                <a:gd name="T27" fmla="*/ 1 h 32"/>
                <a:gd name="T28" fmla="*/ 0 w 37"/>
                <a:gd name="T29" fmla="*/ 1 h 32"/>
                <a:gd name="T30" fmla="*/ 0 w 37"/>
                <a:gd name="T31" fmla="*/ 1 h 32"/>
                <a:gd name="T32" fmla="*/ 0 w 37"/>
                <a:gd name="T33" fmla="*/ 1 h 32"/>
                <a:gd name="T34" fmla="*/ 0 w 37"/>
                <a:gd name="T35" fmla="*/ 1 h 32"/>
                <a:gd name="T36" fmla="*/ 0 w 37"/>
                <a:gd name="T37" fmla="*/ 1 h 32"/>
                <a:gd name="T38" fmla="*/ 0 w 37"/>
                <a:gd name="T39" fmla="*/ 1 h 32"/>
                <a:gd name="T40" fmla="*/ 0 w 37"/>
                <a:gd name="T41" fmla="*/ 1 h 32"/>
                <a:gd name="T42" fmla="*/ 0 w 37"/>
                <a:gd name="T43" fmla="*/ 1 h 32"/>
                <a:gd name="T44" fmla="*/ 0 w 37"/>
                <a:gd name="T45" fmla="*/ 1 h 32"/>
                <a:gd name="T46" fmla="*/ 0 w 37"/>
                <a:gd name="T47" fmla="*/ 1 h 32"/>
                <a:gd name="T48" fmla="*/ 0 w 37"/>
                <a:gd name="T49" fmla="*/ 1 h 32"/>
                <a:gd name="T50" fmla="*/ 0 w 37"/>
                <a:gd name="T51" fmla="*/ 1 h 32"/>
                <a:gd name="T52" fmla="*/ 0 w 37"/>
                <a:gd name="T53" fmla="*/ 1 h 32"/>
                <a:gd name="T54" fmla="*/ 0 w 37"/>
                <a:gd name="T55" fmla="*/ 1 h 32"/>
                <a:gd name="T56" fmla="*/ 0 w 37"/>
                <a:gd name="T57" fmla="*/ 1 h 32"/>
                <a:gd name="T58" fmla="*/ 0 w 37"/>
                <a:gd name="T59" fmla="*/ 1 h 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
                <a:gd name="T91" fmla="*/ 0 h 32"/>
                <a:gd name="T92" fmla="*/ 37 w 37"/>
                <a:gd name="T93" fmla="*/ 32 h 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 h="32">
                  <a:moveTo>
                    <a:pt x="12" y="7"/>
                  </a:moveTo>
                  <a:lnTo>
                    <a:pt x="13" y="2"/>
                  </a:lnTo>
                  <a:lnTo>
                    <a:pt x="18" y="0"/>
                  </a:lnTo>
                  <a:lnTo>
                    <a:pt x="21" y="1"/>
                  </a:lnTo>
                  <a:lnTo>
                    <a:pt x="26" y="7"/>
                  </a:lnTo>
                  <a:lnTo>
                    <a:pt x="28" y="14"/>
                  </a:lnTo>
                  <a:lnTo>
                    <a:pt x="29" y="17"/>
                  </a:lnTo>
                  <a:lnTo>
                    <a:pt x="30" y="18"/>
                  </a:lnTo>
                  <a:lnTo>
                    <a:pt x="35" y="20"/>
                  </a:lnTo>
                  <a:lnTo>
                    <a:pt x="37" y="23"/>
                  </a:lnTo>
                  <a:lnTo>
                    <a:pt x="36" y="28"/>
                  </a:lnTo>
                  <a:lnTo>
                    <a:pt x="31" y="31"/>
                  </a:lnTo>
                  <a:lnTo>
                    <a:pt x="26" y="30"/>
                  </a:lnTo>
                  <a:lnTo>
                    <a:pt x="21" y="28"/>
                  </a:lnTo>
                  <a:lnTo>
                    <a:pt x="19" y="28"/>
                  </a:lnTo>
                  <a:lnTo>
                    <a:pt x="16" y="28"/>
                  </a:lnTo>
                  <a:lnTo>
                    <a:pt x="15" y="29"/>
                  </a:lnTo>
                  <a:lnTo>
                    <a:pt x="5" y="32"/>
                  </a:lnTo>
                  <a:lnTo>
                    <a:pt x="4" y="31"/>
                  </a:lnTo>
                  <a:lnTo>
                    <a:pt x="1" y="28"/>
                  </a:lnTo>
                  <a:lnTo>
                    <a:pt x="0" y="24"/>
                  </a:lnTo>
                  <a:lnTo>
                    <a:pt x="5" y="22"/>
                  </a:lnTo>
                  <a:lnTo>
                    <a:pt x="10" y="20"/>
                  </a:lnTo>
                  <a:lnTo>
                    <a:pt x="10" y="17"/>
                  </a:lnTo>
                  <a:lnTo>
                    <a:pt x="7" y="14"/>
                  </a:lnTo>
                  <a:lnTo>
                    <a:pt x="5" y="12"/>
                  </a:lnTo>
                  <a:lnTo>
                    <a:pt x="5" y="9"/>
                  </a:lnTo>
                  <a:lnTo>
                    <a:pt x="7" y="8"/>
                  </a:lnTo>
                  <a:lnTo>
                    <a:pt x="11" y="7"/>
                  </a:lnTo>
                  <a:lnTo>
                    <a:pt x="12"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2" name="Freeform 114"/>
            <p:cNvSpPr>
              <a:spLocks/>
            </p:cNvSpPr>
            <p:nvPr/>
          </p:nvSpPr>
          <p:spPr bwMode="auto">
            <a:xfrm>
              <a:off x="2502" y="2078"/>
              <a:ext cx="50" cy="57"/>
            </a:xfrm>
            <a:custGeom>
              <a:avLst/>
              <a:gdLst>
                <a:gd name="T0" fmla="*/ 2 w 99"/>
                <a:gd name="T1" fmla="*/ 1 h 114"/>
                <a:gd name="T2" fmla="*/ 2 w 99"/>
                <a:gd name="T3" fmla="*/ 1 h 114"/>
                <a:gd name="T4" fmla="*/ 2 w 99"/>
                <a:gd name="T5" fmla="*/ 1 h 114"/>
                <a:gd name="T6" fmla="*/ 2 w 99"/>
                <a:gd name="T7" fmla="*/ 1 h 114"/>
                <a:gd name="T8" fmla="*/ 2 w 99"/>
                <a:gd name="T9" fmla="*/ 1 h 114"/>
                <a:gd name="T10" fmla="*/ 2 w 99"/>
                <a:gd name="T11" fmla="*/ 1 h 114"/>
                <a:gd name="T12" fmla="*/ 2 w 99"/>
                <a:gd name="T13" fmla="*/ 2 h 114"/>
                <a:gd name="T14" fmla="*/ 2 w 99"/>
                <a:gd name="T15" fmla="*/ 2 h 114"/>
                <a:gd name="T16" fmla="*/ 3 w 99"/>
                <a:gd name="T17" fmla="*/ 2 h 114"/>
                <a:gd name="T18" fmla="*/ 3 w 99"/>
                <a:gd name="T19" fmla="*/ 2 h 114"/>
                <a:gd name="T20" fmla="*/ 3 w 99"/>
                <a:gd name="T21" fmla="*/ 2 h 114"/>
                <a:gd name="T22" fmla="*/ 3 w 99"/>
                <a:gd name="T23" fmla="*/ 2 h 114"/>
                <a:gd name="T24" fmla="*/ 3 w 99"/>
                <a:gd name="T25" fmla="*/ 2 h 114"/>
                <a:gd name="T26" fmla="*/ 3 w 99"/>
                <a:gd name="T27" fmla="*/ 2 h 114"/>
                <a:gd name="T28" fmla="*/ 4 w 99"/>
                <a:gd name="T29" fmla="*/ 2 h 114"/>
                <a:gd name="T30" fmla="*/ 3 w 99"/>
                <a:gd name="T31" fmla="*/ 3 h 114"/>
                <a:gd name="T32" fmla="*/ 3 w 99"/>
                <a:gd name="T33" fmla="*/ 3 h 114"/>
                <a:gd name="T34" fmla="*/ 3 w 99"/>
                <a:gd name="T35" fmla="*/ 3 h 114"/>
                <a:gd name="T36" fmla="*/ 3 w 99"/>
                <a:gd name="T37" fmla="*/ 3 h 114"/>
                <a:gd name="T38" fmla="*/ 2 w 99"/>
                <a:gd name="T39" fmla="*/ 4 h 114"/>
                <a:gd name="T40" fmla="*/ 2 w 99"/>
                <a:gd name="T41" fmla="*/ 4 h 114"/>
                <a:gd name="T42" fmla="*/ 2 w 99"/>
                <a:gd name="T43" fmla="*/ 4 h 114"/>
                <a:gd name="T44" fmla="*/ 1 w 99"/>
                <a:gd name="T45" fmla="*/ 4 h 114"/>
                <a:gd name="T46" fmla="*/ 1 w 99"/>
                <a:gd name="T47" fmla="*/ 4 h 114"/>
                <a:gd name="T48" fmla="*/ 1 w 99"/>
                <a:gd name="T49" fmla="*/ 4 h 114"/>
                <a:gd name="T50" fmla="*/ 1 w 99"/>
                <a:gd name="T51" fmla="*/ 3 h 114"/>
                <a:gd name="T52" fmla="*/ 1 w 99"/>
                <a:gd name="T53" fmla="*/ 3 h 114"/>
                <a:gd name="T54" fmla="*/ 1 w 99"/>
                <a:gd name="T55" fmla="*/ 2 h 114"/>
                <a:gd name="T56" fmla="*/ 0 w 99"/>
                <a:gd name="T57" fmla="*/ 2 h 114"/>
                <a:gd name="T58" fmla="*/ 1 w 99"/>
                <a:gd name="T59" fmla="*/ 2 h 114"/>
                <a:gd name="T60" fmla="*/ 1 w 99"/>
                <a:gd name="T61" fmla="*/ 2 h 114"/>
                <a:gd name="T62" fmla="*/ 1 w 99"/>
                <a:gd name="T63" fmla="*/ 2 h 114"/>
                <a:gd name="T64" fmla="*/ 1 w 99"/>
                <a:gd name="T65" fmla="*/ 2 h 114"/>
                <a:gd name="T66" fmla="*/ 2 w 99"/>
                <a:gd name="T67" fmla="*/ 2 h 114"/>
                <a:gd name="T68" fmla="*/ 2 w 99"/>
                <a:gd name="T69" fmla="*/ 1 h 114"/>
                <a:gd name="T70" fmla="*/ 1 w 99"/>
                <a:gd name="T71" fmla="*/ 1 h 114"/>
                <a:gd name="T72" fmla="*/ 1 w 99"/>
                <a:gd name="T73" fmla="*/ 1 h 114"/>
                <a:gd name="T74" fmla="*/ 1 w 99"/>
                <a:gd name="T75" fmla="*/ 1 h 114"/>
                <a:gd name="T76" fmla="*/ 2 w 99"/>
                <a:gd name="T77" fmla="*/ 1 h 1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114"/>
                <a:gd name="T119" fmla="*/ 99 w 99"/>
                <a:gd name="T120" fmla="*/ 114 h 1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114">
                  <a:moveTo>
                    <a:pt x="34" y="4"/>
                  </a:moveTo>
                  <a:lnTo>
                    <a:pt x="40" y="2"/>
                  </a:lnTo>
                  <a:lnTo>
                    <a:pt x="48" y="0"/>
                  </a:lnTo>
                  <a:lnTo>
                    <a:pt x="57" y="2"/>
                  </a:lnTo>
                  <a:lnTo>
                    <a:pt x="61" y="8"/>
                  </a:lnTo>
                  <a:lnTo>
                    <a:pt x="62" y="15"/>
                  </a:lnTo>
                  <a:lnTo>
                    <a:pt x="60" y="18"/>
                  </a:lnTo>
                  <a:lnTo>
                    <a:pt x="57" y="17"/>
                  </a:lnTo>
                  <a:lnTo>
                    <a:pt x="54" y="17"/>
                  </a:lnTo>
                  <a:lnTo>
                    <a:pt x="54" y="20"/>
                  </a:lnTo>
                  <a:lnTo>
                    <a:pt x="55" y="21"/>
                  </a:lnTo>
                  <a:lnTo>
                    <a:pt x="59" y="26"/>
                  </a:lnTo>
                  <a:lnTo>
                    <a:pt x="61" y="34"/>
                  </a:lnTo>
                  <a:lnTo>
                    <a:pt x="59" y="46"/>
                  </a:lnTo>
                  <a:lnTo>
                    <a:pt x="60" y="50"/>
                  </a:lnTo>
                  <a:lnTo>
                    <a:pt x="63" y="49"/>
                  </a:lnTo>
                  <a:lnTo>
                    <a:pt x="67" y="46"/>
                  </a:lnTo>
                  <a:lnTo>
                    <a:pt x="69" y="44"/>
                  </a:lnTo>
                  <a:lnTo>
                    <a:pt x="70" y="46"/>
                  </a:lnTo>
                  <a:lnTo>
                    <a:pt x="70" y="51"/>
                  </a:lnTo>
                  <a:lnTo>
                    <a:pt x="69" y="57"/>
                  </a:lnTo>
                  <a:lnTo>
                    <a:pt x="66" y="63"/>
                  </a:lnTo>
                  <a:lnTo>
                    <a:pt x="73" y="61"/>
                  </a:lnTo>
                  <a:lnTo>
                    <a:pt x="78" y="57"/>
                  </a:lnTo>
                  <a:lnTo>
                    <a:pt x="82" y="51"/>
                  </a:lnTo>
                  <a:lnTo>
                    <a:pt x="84" y="44"/>
                  </a:lnTo>
                  <a:lnTo>
                    <a:pt x="88" y="41"/>
                  </a:lnTo>
                  <a:lnTo>
                    <a:pt x="95" y="43"/>
                  </a:lnTo>
                  <a:lnTo>
                    <a:pt x="99" y="49"/>
                  </a:lnTo>
                  <a:lnTo>
                    <a:pt x="98" y="59"/>
                  </a:lnTo>
                  <a:lnTo>
                    <a:pt x="95" y="67"/>
                  </a:lnTo>
                  <a:lnTo>
                    <a:pt x="93" y="68"/>
                  </a:lnTo>
                  <a:lnTo>
                    <a:pt x="91" y="70"/>
                  </a:lnTo>
                  <a:lnTo>
                    <a:pt x="88" y="74"/>
                  </a:lnTo>
                  <a:lnTo>
                    <a:pt x="83" y="80"/>
                  </a:lnTo>
                  <a:lnTo>
                    <a:pt x="77" y="82"/>
                  </a:lnTo>
                  <a:lnTo>
                    <a:pt x="73" y="86"/>
                  </a:lnTo>
                  <a:lnTo>
                    <a:pt x="70" y="91"/>
                  </a:lnTo>
                  <a:lnTo>
                    <a:pt x="67" y="97"/>
                  </a:lnTo>
                  <a:lnTo>
                    <a:pt x="60" y="98"/>
                  </a:lnTo>
                  <a:lnTo>
                    <a:pt x="52" y="101"/>
                  </a:lnTo>
                  <a:lnTo>
                    <a:pt x="47" y="109"/>
                  </a:lnTo>
                  <a:lnTo>
                    <a:pt x="45" y="113"/>
                  </a:lnTo>
                  <a:lnTo>
                    <a:pt x="40" y="114"/>
                  </a:lnTo>
                  <a:lnTo>
                    <a:pt x="36" y="114"/>
                  </a:lnTo>
                  <a:lnTo>
                    <a:pt x="30" y="113"/>
                  </a:lnTo>
                  <a:lnTo>
                    <a:pt x="23" y="110"/>
                  </a:lnTo>
                  <a:lnTo>
                    <a:pt x="19" y="106"/>
                  </a:lnTo>
                  <a:lnTo>
                    <a:pt x="14" y="103"/>
                  </a:lnTo>
                  <a:lnTo>
                    <a:pt x="12" y="98"/>
                  </a:lnTo>
                  <a:lnTo>
                    <a:pt x="8" y="91"/>
                  </a:lnTo>
                  <a:lnTo>
                    <a:pt x="5" y="86"/>
                  </a:lnTo>
                  <a:lnTo>
                    <a:pt x="2" y="79"/>
                  </a:lnTo>
                  <a:lnTo>
                    <a:pt x="2" y="66"/>
                  </a:lnTo>
                  <a:lnTo>
                    <a:pt x="0" y="61"/>
                  </a:lnTo>
                  <a:lnTo>
                    <a:pt x="1" y="53"/>
                  </a:lnTo>
                  <a:lnTo>
                    <a:pt x="1" y="45"/>
                  </a:lnTo>
                  <a:lnTo>
                    <a:pt x="0" y="38"/>
                  </a:lnTo>
                  <a:lnTo>
                    <a:pt x="1" y="34"/>
                  </a:lnTo>
                  <a:lnTo>
                    <a:pt x="7" y="33"/>
                  </a:lnTo>
                  <a:lnTo>
                    <a:pt x="14" y="34"/>
                  </a:lnTo>
                  <a:lnTo>
                    <a:pt x="17" y="37"/>
                  </a:lnTo>
                  <a:lnTo>
                    <a:pt x="19" y="43"/>
                  </a:lnTo>
                  <a:lnTo>
                    <a:pt x="22" y="50"/>
                  </a:lnTo>
                  <a:lnTo>
                    <a:pt x="25" y="53"/>
                  </a:lnTo>
                  <a:lnTo>
                    <a:pt x="29" y="52"/>
                  </a:lnTo>
                  <a:lnTo>
                    <a:pt x="31" y="46"/>
                  </a:lnTo>
                  <a:lnTo>
                    <a:pt x="34" y="41"/>
                  </a:lnTo>
                  <a:lnTo>
                    <a:pt x="35" y="35"/>
                  </a:lnTo>
                  <a:lnTo>
                    <a:pt x="34" y="30"/>
                  </a:lnTo>
                  <a:lnTo>
                    <a:pt x="30" y="26"/>
                  </a:lnTo>
                  <a:lnTo>
                    <a:pt x="29" y="20"/>
                  </a:lnTo>
                  <a:lnTo>
                    <a:pt x="29" y="17"/>
                  </a:lnTo>
                  <a:lnTo>
                    <a:pt x="30" y="14"/>
                  </a:lnTo>
                  <a:lnTo>
                    <a:pt x="25" y="12"/>
                  </a:lnTo>
                  <a:lnTo>
                    <a:pt x="22" y="7"/>
                  </a:lnTo>
                  <a:lnTo>
                    <a:pt x="24" y="4"/>
                  </a:lnTo>
                  <a:lnTo>
                    <a:pt x="34"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3" name="Freeform 115"/>
            <p:cNvSpPr>
              <a:spLocks/>
            </p:cNvSpPr>
            <p:nvPr/>
          </p:nvSpPr>
          <p:spPr bwMode="auto">
            <a:xfrm>
              <a:off x="2584" y="2164"/>
              <a:ext cx="6" cy="6"/>
            </a:xfrm>
            <a:custGeom>
              <a:avLst/>
              <a:gdLst>
                <a:gd name="T0" fmla="*/ 1 w 10"/>
                <a:gd name="T1" fmla="*/ 1 h 12"/>
                <a:gd name="T2" fmla="*/ 1 w 10"/>
                <a:gd name="T3" fmla="*/ 1 h 12"/>
                <a:gd name="T4" fmla="*/ 1 w 10"/>
                <a:gd name="T5" fmla="*/ 1 h 12"/>
                <a:gd name="T6" fmla="*/ 1 w 10"/>
                <a:gd name="T7" fmla="*/ 1 h 12"/>
                <a:gd name="T8" fmla="*/ 0 w 10"/>
                <a:gd name="T9" fmla="*/ 1 h 12"/>
                <a:gd name="T10" fmla="*/ 0 w 10"/>
                <a:gd name="T11" fmla="*/ 1 h 12"/>
                <a:gd name="T12" fmla="*/ 0 w 10"/>
                <a:gd name="T13" fmla="*/ 1 h 12"/>
                <a:gd name="T14" fmla="*/ 1 w 10"/>
                <a:gd name="T15" fmla="*/ 1 h 12"/>
                <a:gd name="T16" fmla="*/ 1 w 10"/>
                <a:gd name="T17" fmla="*/ 1 h 12"/>
                <a:gd name="T18" fmla="*/ 1 w 10"/>
                <a:gd name="T19" fmla="*/ 0 h 12"/>
                <a:gd name="T20" fmla="*/ 1 w 10"/>
                <a:gd name="T21" fmla="*/ 1 h 12"/>
                <a:gd name="T22" fmla="*/ 1 w 10"/>
                <a:gd name="T23" fmla="*/ 1 h 12"/>
                <a:gd name="T24" fmla="*/ 1 w 10"/>
                <a:gd name="T25" fmla="*/ 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2"/>
                <a:gd name="T41" fmla="*/ 10 w 1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2">
                  <a:moveTo>
                    <a:pt x="10" y="6"/>
                  </a:moveTo>
                  <a:lnTo>
                    <a:pt x="8" y="9"/>
                  </a:lnTo>
                  <a:lnTo>
                    <a:pt x="4" y="12"/>
                  </a:lnTo>
                  <a:lnTo>
                    <a:pt x="1" y="12"/>
                  </a:lnTo>
                  <a:lnTo>
                    <a:pt x="0" y="9"/>
                  </a:lnTo>
                  <a:lnTo>
                    <a:pt x="0" y="7"/>
                  </a:lnTo>
                  <a:lnTo>
                    <a:pt x="0" y="3"/>
                  </a:lnTo>
                  <a:lnTo>
                    <a:pt x="1" y="2"/>
                  </a:lnTo>
                  <a:lnTo>
                    <a:pt x="2" y="1"/>
                  </a:lnTo>
                  <a:lnTo>
                    <a:pt x="6" y="0"/>
                  </a:lnTo>
                  <a:lnTo>
                    <a:pt x="8" y="1"/>
                  </a:lnTo>
                  <a:lnTo>
                    <a:pt x="10" y="2"/>
                  </a:lnTo>
                  <a:lnTo>
                    <a:pt x="10" y="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4" name="Freeform 116"/>
            <p:cNvSpPr>
              <a:spLocks/>
            </p:cNvSpPr>
            <p:nvPr/>
          </p:nvSpPr>
          <p:spPr bwMode="auto">
            <a:xfrm>
              <a:off x="2568" y="2172"/>
              <a:ext cx="2" cy="2"/>
            </a:xfrm>
            <a:custGeom>
              <a:avLst/>
              <a:gdLst>
                <a:gd name="T0" fmla="*/ 0 w 5"/>
                <a:gd name="T1" fmla="*/ 0 h 5"/>
                <a:gd name="T2" fmla="*/ 0 w 5"/>
                <a:gd name="T3" fmla="*/ 0 h 5"/>
                <a:gd name="T4" fmla="*/ 0 w 5"/>
                <a:gd name="T5" fmla="*/ 0 h 5"/>
                <a:gd name="T6" fmla="*/ 0 w 5"/>
                <a:gd name="T7" fmla="*/ 0 h 5"/>
                <a:gd name="T8" fmla="*/ 0 w 5"/>
                <a:gd name="T9" fmla="*/ 0 h 5"/>
                <a:gd name="T10" fmla="*/ 0 w 5"/>
                <a:gd name="T11" fmla="*/ 0 h 5"/>
                <a:gd name="T12" fmla="*/ 0 w 5"/>
                <a:gd name="T13" fmla="*/ 0 h 5"/>
                <a:gd name="T14" fmla="*/ 0 w 5"/>
                <a:gd name="T15" fmla="*/ 0 h 5"/>
                <a:gd name="T16" fmla="*/ 0 w 5"/>
                <a:gd name="T17" fmla="*/ 0 h 5"/>
                <a:gd name="T18" fmla="*/ 0 w 5"/>
                <a:gd name="T19" fmla="*/ 0 h 5"/>
                <a:gd name="T20" fmla="*/ 0 w 5"/>
                <a:gd name="T21" fmla="*/ 0 h 5"/>
                <a:gd name="T22" fmla="*/ 0 w 5"/>
                <a:gd name="T23" fmla="*/ 0 h 5"/>
                <a:gd name="T24" fmla="*/ 0 w 5"/>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5"/>
                <a:gd name="T41" fmla="*/ 5 w 5"/>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5">
                  <a:moveTo>
                    <a:pt x="5" y="2"/>
                  </a:moveTo>
                  <a:lnTo>
                    <a:pt x="4" y="3"/>
                  </a:lnTo>
                  <a:lnTo>
                    <a:pt x="3" y="5"/>
                  </a:lnTo>
                  <a:lnTo>
                    <a:pt x="0" y="5"/>
                  </a:lnTo>
                  <a:lnTo>
                    <a:pt x="0" y="3"/>
                  </a:lnTo>
                  <a:lnTo>
                    <a:pt x="0" y="2"/>
                  </a:lnTo>
                  <a:lnTo>
                    <a:pt x="0" y="1"/>
                  </a:lnTo>
                  <a:lnTo>
                    <a:pt x="0" y="0"/>
                  </a:lnTo>
                  <a:lnTo>
                    <a:pt x="2" y="0"/>
                  </a:lnTo>
                  <a:lnTo>
                    <a:pt x="3" y="0"/>
                  </a:lnTo>
                  <a:lnTo>
                    <a:pt x="4" y="0"/>
                  </a:lnTo>
                  <a:lnTo>
                    <a:pt x="5" y="1"/>
                  </a:lnTo>
                  <a:lnTo>
                    <a:pt x="5"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5" name="Freeform 117"/>
            <p:cNvSpPr>
              <a:spLocks/>
            </p:cNvSpPr>
            <p:nvPr/>
          </p:nvSpPr>
          <p:spPr bwMode="auto">
            <a:xfrm>
              <a:off x="2497" y="2195"/>
              <a:ext cx="10" cy="5"/>
            </a:xfrm>
            <a:custGeom>
              <a:avLst/>
              <a:gdLst>
                <a:gd name="T0" fmla="*/ 1 w 20"/>
                <a:gd name="T1" fmla="*/ 0 h 11"/>
                <a:gd name="T2" fmla="*/ 0 w 20"/>
                <a:gd name="T3" fmla="*/ 0 h 11"/>
                <a:gd name="T4" fmla="*/ 1 w 20"/>
                <a:gd name="T5" fmla="*/ 0 h 11"/>
                <a:gd name="T6" fmla="*/ 1 w 20"/>
                <a:gd name="T7" fmla="*/ 0 h 11"/>
                <a:gd name="T8" fmla="*/ 1 w 20"/>
                <a:gd name="T9" fmla="*/ 0 h 11"/>
                <a:gd name="T10" fmla="*/ 1 w 20"/>
                <a:gd name="T11" fmla="*/ 0 h 11"/>
                <a:gd name="T12" fmla="*/ 1 w 20"/>
                <a:gd name="T13" fmla="*/ 0 h 11"/>
                <a:gd name="T14" fmla="*/ 1 w 20"/>
                <a:gd name="T15" fmla="*/ 0 h 11"/>
                <a:gd name="T16" fmla="*/ 1 w 20"/>
                <a:gd name="T17" fmla="*/ 0 h 11"/>
                <a:gd name="T18" fmla="*/ 1 w 20"/>
                <a:gd name="T19" fmla="*/ 0 h 11"/>
                <a:gd name="T20" fmla="*/ 1 w 20"/>
                <a:gd name="T21" fmla="*/ 0 h 11"/>
                <a:gd name="T22" fmla="*/ 1 w 20"/>
                <a:gd name="T23" fmla="*/ 0 h 11"/>
                <a:gd name="T24" fmla="*/ 1 w 20"/>
                <a:gd name="T25" fmla="*/ 0 h 11"/>
                <a:gd name="T26" fmla="*/ 1 w 20"/>
                <a:gd name="T27" fmla="*/ 0 h 11"/>
                <a:gd name="T28" fmla="*/ 1 w 20"/>
                <a:gd name="T29" fmla="*/ 0 h 11"/>
                <a:gd name="T30" fmla="*/ 1 w 20"/>
                <a:gd name="T31" fmla="*/ 0 h 11"/>
                <a:gd name="T32" fmla="*/ 1 w 20"/>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1"/>
                <a:gd name="T53" fmla="*/ 20 w 20"/>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1">
                  <a:moveTo>
                    <a:pt x="2" y="3"/>
                  </a:moveTo>
                  <a:lnTo>
                    <a:pt x="0" y="5"/>
                  </a:lnTo>
                  <a:lnTo>
                    <a:pt x="1" y="7"/>
                  </a:lnTo>
                  <a:lnTo>
                    <a:pt x="2" y="9"/>
                  </a:lnTo>
                  <a:lnTo>
                    <a:pt x="5" y="11"/>
                  </a:lnTo>
                  <a:lnTo>
                    <a:pt x="10" y="8"/>
                  </a:lnTo>
                  <a:lnTo>
                    <a:pt x="14" y="7"/>
                  </a:lnTo>
                  <a:lnTo>
                    <a:pt x="17" y="7"/>
                  </a:lnTo>
                  <a:lnTo>
                    <a:pt x="19" y="8"/>
                  </a:lnTo>
                  <a:lnTo>
                    <a:pt x="20" y="8"/>
                  </a:lnTo>
                  <a:lnTo>
                    <a:pt x="19" y="5"/>
                  </a:lnTo>
                  <a:lnTo>
                    <a:pt x="16" y="1"/>
                  </a:lnTo>
                  <a:lnTo>
                    <a:pt x="10" y="0"/>
                  </a:lnTo>
                  <a:lnTo>
                    <a:pt x="8" y="1"/>
                  </a:lnTo>
                  <a:lnTo>
                    <a:pt x="5" y="3"/>
                  </a:lnTo>
                  <a:lnTo>
                    <a:pt x="3" y="4"/>
                  </a:lnTo>
                  <a:lnTo>
                    <a:pt x="2"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6" name="Freeform 118"/>
            <p:cNvSpPr>
              <a:spLocks/>
            </p:cNvSpPr>
            <p:nvPr/>
          </p:nvSpPr>
          <p:spPr bwMode="auto">
            <a:xfrm>
              <a:off x="2609" y="2469"/>
              <a:ext cx="12" cy="18"/>
            </a:xfrm>
            <a:custGeom>
              <a:avLst/>
              <a:gdLst>
                <a:gd name="T0" fmla="*/ 0 w 25"/>
                <a:gd name="T1" fmla="*/ 1 h 36"/>
                <a:gd name="T2" fmla="*/ 0 w 25"/>
                <a:gd name="T3" fmla="*/ 1 h 36"/>
                <a:gd name="T4" fmla="*/ 0 w 25"/>
                <a:gd name="T5" fmla="*/ 0 h 36"/>
                <a:gd name="T6" fmla="*/ 0 w 25"/>
                <a:gd name="T7" fmla="*/ 1 h 36"/>
                <a:gd name="T8" fmla="*/ 0 w 25"/>
                <a:gd name="T9" fmla="*/ 1 h 36"/>
                <a:gd name="T10" fmla="*/ 0 w 25"/>
                <a:gd name="T11" fmla="*/ 1 h 36"/>
                <a:gd name="T12" fmla="*/ 0 w 25"/>
                <a:gd name="T13" fmla="*/ 1 h 36"/>
                <a:gd name="T14" fmla="*/ 0 w 25"/>
                <a:gd name="T15" fmla="*/ 1 h 36"/>
                <a:gd name="T16" fmla="*/ 0 w 25"/>
                <a:gd name="T17" fmla="*/ 1 h 36"/>
                <a:gd name="T18" fmla="*/ 0 w 25"/>
                <a:gd name="T19" fmla="*/ 1 h 36"/>
                <a:gd name="T20" fmla="*/ 0 w 25"/>
                <a:gd name="T21" fmla="*/ 1 h 36"/>
                <a:gd name="T22" fmla="*/ 0 w 25"/>
                <a:gd name="T23" fmla="*/ 1 h 36"/>
                <a:gd name="T24" fmla="*/ 0 w 25"/>
                <a:gd name="T25" fmla="*/ 1 h 36"/>
                <a:gd name="T26" fmla="*/ 0 w 25"/>
                <a:gd name="T27" fmla="*/ 1 h 36"/>
                <a:gd name="T28" fmla="*/ 0 w 25"/>
                <a:gd name="T29" fmla="*/ 1 h 36"/>
                <a:gd name="T30" fmla="*/ 0 w 25"/>
                <a:gd name="T31" fmla="*/ 1 h 36"/>
                <a:gd name="T32" fmla="*/ 0 w 25"/>
                <a:gd name="T33" fmla="*/ 1 h 36"/>
                <a:gd name="T34" fmla="*/ 0 w 25"/>
                <a:gd name="T35" fmla="*/ 1 h 36"/>
                <a:gd name="T36" fmla="*/ 0 w 25"/>
                <a:gd name="T37" fmla="*/ 1 h 36"/>
                <a:gd name="T38" fmla="*/ 0 w 25"/>
                <a:gd name="T39" fmla="*/ 1 h 36"/>
                <a:gd name="T40" fmla="*/ 0 w 25"/>
                <a:gd name="T41" fmla="*/ 1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36"/>
                <a:gd name="T65" fmla="*/ 25 w 25"/>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36">
                  <a:moveTo>
                    <a:pt x="11" y="5"/>
                  </a:moveTo>
                  <a:lnTo>
                    <a:pt x="14" y="2"/>
                  </a:lnTo>
                  <a:lnTo>
                    <a:pt x="20" y="0"/>
                  </a:lnTo>
                  <a:lnTo>
                    <a:pt x="25" y="3"/>
                  </a:lnTo>
                  <a:lnTo>
                    <a:pt x="23" y="12"/>
                  </a:lnTo>
                  <a:lnTo>
                    <a:pt x="20" y="15"/>
                  </a:lnTo>
                  <a:lnTo>
                    <a:pt x="17" y="18"/>
                  </a:lnTo>
                  <a:lnTo>
                    <a:pt x="14" y="22"/>
                  </a:lnTo>
                  <a:lnTo>
                    <a:pt x="15" y="32"/>
                  </a:lnTo>
                  <a:lnTo>
                    <a:pt x="13" y="36"/>
                  </a:lnTo>
                  <a:lnTo>
                    <a:pt x="8" y="36"/>
                  </a:lnTo>
                  <a:lnTo>
                    <a:pt x="3" y="34"/>
                  </a:lnTo>
                  <a:lnTo>
                    <a:pt x="0" y="32"/>
                  </a:lnTo>
                  <a:lnTo>
                    <a:pt x="2" y="27"/>
                  </a:lnTo>
                  <a:lnTo>
                    <a:pt x="4" y="26"/>
                  </a:lnTo>
                  <a:lnTo>
                    <a:pt x="5" y="25"/>
                  </a:lnTo>
                  <a:lnTo>
                    <a:pt x="6" y="23"/>
                  </a:lnTo>
                  <a:lnTo>
                    <a:pt x="6" y="18"/>
                  </a:lnTo>
                  <a:lnTo>
                    <a:pt x="7" y="11"/>
                  </a:lnTo>
                  <a:lnTo>
                    <a:pt x="8" y="5"/>
                  </a:lnTo>
                  <a:lnTo>
                    <a:pt x="11" y="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7" name="Freeform 119"/>
            <p:cNvSpPr>
              <a:spLocks/>
            </p:cNvSpPr>
            <p:nvPr/>
          </p:nvSpPr>
          <p:spPr bwMode="auto">
            <a:xfrm>
              <a:off x="2208" y="2728"/>
              <a:ext cx="23" cy="7"/>
            </a:xfrm>
            <a:custGeom>
              <a:avLst/>
              <a:gdLst>
                <a:gd name="T0" fmla="*/ 1 w 45"/>
                <a:gd name="T1" fmla="*/ 1 h 14"/>
                <a:gd name="T2" fmla="*/ 1 w 45"/>
                <a:gd name="T3" fmla="*/ 1 h 14"/>
                <a:gd name="T4" fmla="*/ 0 w 45"/>
                <a:gd name="T5" fmla="*/ 1 h 14"/>
                <a:gd name="T6" fmla="*/ 1 w 45"/>
                <a:gd name="T7" fmla="*/ 1 h 14"/>
                <a:gd name="T8" fmla="*/ 1 w 45"/>
                <a:gd name="T9" fmla="*/ 1 h 14"/>
                <a:gd name="T10" fmla="*/ 1 w 45"/>
                <a:gd name="T11" fmla="*/ 0 h 14"/>
                <a:gd name="T12" fmla="*/ 2 w 45"/>
                <a:gd name="T13" fmla="*/ 1 h 14"/>
                <a:gd name="T14" fmla="*/ 2 w 45"/>
                <a:gd name="T15" fmla="*/ 1 h 14"/>
                <a:gd name="T16" fmla="*/ 2 w 45"/>
                <a:gd name="T17" fmla="*/ 1 h 14"/>
                <a:gd name="T18" fmla="*/ 2 w 45"/>
                <a:gd name="T19" fmla="*/ 1 h 14"/>
                <a:gd name="T20" fmla="*/ 2 w 45"/>
                <a:gd name="T21" fmla="*/ 1 h 14"/>
                <a:gd name="T22" fmla="*/ 2 w 45"/>
                <a:gd name="T23" fmla="*/ 1 h 14"/>
                <a:gd name="T24" fmla="*/ 2 w 45"/>
                <a:gd name="T25" fmla="*/ 1 h 14"/>
                <a:gd name="T26" fmla="*/ 1 w 45"/>
                <a:gd name="T27" fmla="*/ 1 h 14"/>
                <a:gd name="T28" fmla="*/ 1 w 45"/>
                <a:gd name="T29" fmla="*/ 1 h 14"/>
                <a:gd name="T30" fmla="*/ 1 w 45"/>
                <a:gd name="T31" fmla="*/ 1 h 14"/>
                <a:gd name="T32" fmla="*/ 1 w 45"/>
                <a:gd name="T33" fmla="*/ 1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4"/>
                <a:gd name="T53" fmla="*/ 45 w 45"/>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4">
                  <a:moveTo>
                    <a:pt x="7" y="13"/>
                  </a:moveTo>
                  <a:lnTo>
                    <a:pt x="4" y="14"/>
                  </a:lnTo>
                  <a:lnTo>
                    <a:pt x="0" y="10"/>
                  </a:lnTo>
                  <a:lnTo>
                    <a:pt x="3" y="7"/>
                  </a:lnTo>
                  <a:lnTo>
                    <a:pt x="15" y="2"/>
                  </a:lnTo>
                  <a:lnTo>
                    <a:pt x="30" y="0"/>
                  </a:lnTo>
                  <a:lnTo>
                    <a:pt x="37" y="1"/>
                  </a:lnTo>
                  <a:lnTo>
                    <a:pt x="41" y="2"/>
                  </a:lnTo>
                  <a:lnTo>
                    <a:pt x="41" y="3"/>
                  </a:lnTo>
                  <a:lnTo>
                    <a:pt x="42" y="6"/>
                  </a:lnTo>
                  <a:lnTo>
                    <a:pt x="44" y="9"/>
                  </a:lnTo>
                  <a:lnTo>
                    <a:pt x="45" y="13"/>
                  </a:lnTo>
                  <a:lnTo>
                    <a:pt x="41" y="13"/>
                  </a:lnTo>
                  <a:lnTo>
                    <a:pt x="32" y="10"/>
                  </a:lnTo>
                  <a:lnTo>
                    <a:pt x="22" y="9"/>
                  </a:lnTo>
                  <a:lnTo>
                    <a:pt x="13" y="9"/>
                  </a:lnTo>
                  <a:lnTo>
                    <a:pt x="7" y="1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8" name="Freeform 120"/>
            <p:cNvSpPr>
              <a:spLocks/>
            </p:cNvSpPr>
            <p:nvPr/>
          </p:nvSpPr>
          <p:spPr bwMode="auto">
            <a:xfrm>
              <a:off x="2224" y="2760"/>
              <a:ext cx="7" cy="7"/>
            </a:xfrm>
            <a:custGeom>
              <a:avLst/>
              <a:gdLst>
                <a:gd name="T0" fmla="*/ 1 w 14"/>
                <a:gd name="T1" fmla="*/ 0 h 15"/>
                <a:gd name="T2" fmla="*/ 0 w 14"/>
                <a:gd name="T3" fmla="*/ 0 h 15"/>
                <a:gd name="T4" fmla="*/ 1 w 14"/>
                <a:gd name="T5" fmla="*/ 0 h 15"/>
                <a:gd name="T6" fmla="*/ 1 w 14"/>
                <a:gd name="T7" fmla="*/ 0 h 15"/>
                <a:gd name="T8" fmla="*/ 1 w 14"/>
                <a:gd name="T9" fmla="*/ 0 h 15"/>
                <a:gd name="T10" fmla="*/ 1 w 14"/>
                <a:gd name="T11" fmla="*/ 0 h 15"/>
                <a:gd name="T12" fmla="*/ 1 w 14"/>
                <a:gd name="T13" fmla="*/ 0 h 15"/>
                <a:gd name="T14" fmla="*/ 1 w 14"/>
                <a:gd name="T15" fmla="*/ 0 h 15"/>
                <a:gd name="T16" fmla="*/ 1 w 14"/>
                <a:gd name="T17" fmla="*/ 0 h 15"/>
                <a:gd name="T18" fmla="*/ 1 w 14"/>
                <a:gd name="T19" fmla="*/ 0 h 15"/>
                <a:gd name="T20" fmla="*/ 1 w 14"/>
                <a:gd name="T21" fmla="*/ 0 h 15"/>
                <a:gd name="T22" fmla="*/ 1 w 14"/>
                <a:gd name="T23" fmla="*/ 0 h 15"/>
                <a:gd name="T24" fmla="*/ 1 w 14"/>
                <a:gd name="T25" fmla="*/ 0 h 15"/>
                <a:gd name="T26" fmla="*/ 1 w 14"/>
                <a:gd name="T27" fmla="*/ 0 h 15"/>
                <a:gd name="T28" fmla="*/ 1 w 14"/>
                <a:gd name="T29" fmla="*/ 0 h 15"/>
                <a:gd name="T30" fmla="*/ 1 w 14"/>
                <a:gd name="T31" fmla="*/ 0 h 15"/>
                <a:gd name="T32" fmla="*/ 1 w 14"/>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5"/>
                <a:gd name="T53" fmla="*/ 14 w 1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5">
                  <a:moveTo>
                    <a:pt x="1" y="2"/>
                  </a:moveTo>
                  <a:lnTo>
                    <a:pt x="0" y="4"/>
                  </a:lnTo>
                  <a:lnTo>
                    <a:pt x="1" y="6"/>
                  </a:lnTo>
                  <a:lnTo>
                    <a:pt x="3" y="7"/>
                  </a:lnTo>
                  <a:lnTo>
                    <a:pt x="4" y="7"/>
                  </a:lnTo>
                  <a:lnTo>
                    <a:pt x="5" y="8"/>
                  </a:lnTo>
                  <a:lnTo>
                    <a:pt x="6" y="9"/>
                  </a:lnTo>
                  <a:lnTo>
                    <a:pt x="6" y="12"/>
                  </a:lnTo>
                  <a:lnTo>
                    <a:pt x="5" y="14"/>
                  </a:lnTo>
                  <a:lnTo>
                    <a:pt x="6" y="15"/>
                  </a:lnTo>
                  <a:lnTo>
                    <a:pt x="11" y="14"/>
                  </a:lnTo>
                  <a:lnTo>
                    <a:pt x="14" y="13"/>
                  </a:lnTo>
                  <a:lnTo>
                    <a:pt x="14" y="9"/>
                  </a:lnTo>
                  <a:lnTo>
                    <a:pt x="12" y="5"/>
                  </a:lnTo>
                  <a:lnTo>
                    <a:pt x="10" y="1"/>
                  </a:lnTo>
                  <a:lnTo>
                    <a:pt x="5" y="0"/>
                  </a:lnTo>
                  <a:lnTo>
                    <a:pt x="1"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9" name="Freeform 121"/>
            <p:cNvSpPr>
              <a:spLocks/>
            </p:cNvSpPr>
            <p:nvPr/>
          </p:nvSpPr>
          <p:spPr bwMode="auto">
            <a:xfrm>
              <a:off x="2237" y="2800"/>
              <a:ext cx="3" cy="5"/>
            </a:xfrm>
            <a:custGeom>
              <a:avLst/>
              <a:gdLst>
                <a:gd name="T0" fmla="*/ 1 w 6"/>
                <a:gd name="T1" fmla="*/ 1 h 9"/>
                <a:gd name="T2" fmla="*/ 1 w 6"/>
                <a:gd name="T3" fmla="*/ 1 h 9"/>
                <a:gd name="T4" fmla="*/ 1 w 6"/>
                <a:gd name="T5" fmla="*/ 1 h 9"/>
                <a:gd name="T6" fmla="*/ 1 w 6"/>
                <a:gd name="T7" fmla="*/ 1 h 9"/>
                <a:gd name="T8" fmla="*/ 1 w 6"/>
                <a:gd name="T9" fmla="*/ 1 h 9"/>
                <a:gd name="T10" fmla="*/ 1 w 6"/>
                <a:gd name="T11" fmla="*/ 1 h 9"/>
                <a:gd name="T12" fmla="*/ 1 w 6"/>
                <a:gd name="T13" fmla="*/ 1 h 9"/>
                <a:gd name="T14" fmla="*/ 1 w 6"/>
                <a:gd name="T15" fmla="*/ 1 h 9"/>
                <a:gd name="T16" fmla="*/ 0 w 6"/>
                <a:gd name="T17" fmla="*/ 1 h 9"/>
                <a:gd name="T18" fmla="*/ 0 w 6"/>
                <a:gd name="T19" fmla="*/ 1 h 9"/>
                <a:gd name="T20" fmla="*/ 1 w 6"/>
                <a:gd name="T21" fmla="*/ 0 h 9"/>
                <a:gd name="T22" fmla="*/ 1 w 6"/>
                <a:gd name="T23" fmla="*/ 0 h 9"/>
                <a:gd name="T24" fmla="*/ 1 w 6"/>
                <a:gd name="T25" fmla="*/ 1 h 9"/>
                <a:gd name="T26" fmla="*/ 1 w 6"/>
                <a:gd name="T27" fmla="*/ 1 h 9"/>
                <a:gd name="T28" fmla="*/ 1 w 6"/>
                <a:gd name="T29" fmla="*/ 1 h 9"/>
                <a:gd name="T30" fmla="*/ 1 w 6"/>
                <a:gd name="T31" fmla="*/ 1 h 9"/>
                <a:gd name="T32" fmla="*/ 1 w 6"/>
                <a:gd name="T33" fmla="*/ 1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9"/>
                <a:gd name="T53" fmla="*/ 6 w 6"/>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9">
                  <a:moveTo>
                    <a:pt x="2" y="9"/>
                  </a:moveTo>
                  <a:lnTo>
                    <a:pt x="1" y="9"/>
                  </a:lnTo>
                  <a:lnTo>
                    <a:pt x="1" y="8"/>
                  </a:lnTo>
                  <a:lnTo>
                    <a:pt x="1" y="7"/>
                  </a:lnTo>
                  <a:lnTo>
                    <a:pt x="2" y="6"/>
                  </a:lnTo>
                  <a:lnTo>
                    <a:pt x="2" y="4"/>
                  </a:lnTo>
                  <a:lnTo>
                    <a:pt x="1" y="3"/>
                  </a:lnTo>
                  <a:lnTo>
                    <a:pt x="0" y="2"/>
                  </a:lnTo>
                  <a:lnTo>
                    <a:pt x="0" y="1"/>
                  </a:lnTo>
                  <a:lnTo>
                    <a:pt x="1" y="0"/>
                  </a:lnTo>
                  <a:lnTo>
                    <a:pt x="3" y="0"/>
                  </a:lnTo>
                  <a:lnTo>
                    <a:pt x="5" y="1"/>
                  </a:lnTo>
                  <a:lnTo>
                    <a:pt x="6" y="3"/>
                  </a:lnTo>
                  <a:lnTo>
                    <a:pt x="6" y="6"/>
                  </a:lnTo>
                  <a:lnTo>
                    <a:pt x="5" y="8"/>
                  </a:lnTo>
                  <a:lnTo>
                    <a:pt x="2" y="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0" name="Freeform 122"/>
            <p:cNvSpPr>
              <a:spLocks/>
            </p:cNvSpPr>
            <p:nvPr/>
          </p:nvSpPr>
          <p:spPr bwMode="auto">
            <a:xfrm>
              <a:off x="2230" y="2779"/>
              <a:ext cx="7" cy="7"/>
            </a:xfrm>
            <a:custGeom>
              <a:avLst/>
              <a:gdLst>
                <a:gd name="T0" fmla="*/ 1 w 14"/>
                <a:gd name="T1" fmla="*/ 1 h 14"/>
                <a:gd name="T2" fmla="*/ 1 w 14"/>
                <a:gd name="T3" fmla="*/ 1 h 14"/>
                <a:gd name="T4" fmla="*/ 0 w 14"/>
                <a:gd name="T5" fmla="*/ 1 h 14"/>
                <a:gd name="T6" fmla="*/ 1 w 14"/>
                <a:gd name="T7" fmla="*/ 1 h 14"/>
                <a:gd name="T8" fmla="*/ 1 w 14"/>
                <a:gd name="T9" fmla="*/ 1 h 14"/>
                <a:gd name="T10" fmla="*/ 1 w 14"/>
                <a:gd name="T11" fmla="*/ 0 h 14"/>
                <a:gd name="T12" fmla="*/ 1 w 14"/>
                <a:gd name="T13" fmla="*/ 0 h 14"/>
                <a:gd name="T14" fmla="*/ 1 w 14"/>
                <a:gd name="T15" fmla="*/ 1 h 14"/>
                <a:gd name="T16" fmla="*/ 1 w 14"/>
                <a:gd name="T17" fmla="*/ 1 h 14"/>
                <a:gd name="T18" fmla="*/ 1 w 14"/>
                <a:gd name="T19" fmla="*/ 1 h 14"/>
                <a:gd name="T20" fmla="*/ 1 w 14"/>
                <a:gd name="T21" fmla="*/ 1 h 14"/>
                <a:gd name="T22" fmla="*/ 1 w 14"/>
                <a:gd name="T23" fmla="*/ 1 h 14"/>
                <a:gd name="T24" fmla="*/ 1 w 14"/>
                <a:gd name="T25" fmla="*/ 1 h 14"/>
                <a:gd name="T26" fmla="*/ 1 w 14"/>
                <a:gd name="T27" fmla="*/ 1 h 14"/>
                <a:gd name="T28" fmla="*/ 1 w 14"/>
                <a:gd name="T29" fmla="*/ 1 h 14"/>
                <a:gd name="T30" fmla="*/ 1 w 14"/>
                <a:gd name="T31" fmla="*/ 1 h 14"/>
                <a:gd name="T32" fmla="*/ 1 w 14"/>
                <a:gd name="T33" fmla="*/ 1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4"/>
                <a:gd name="T53" fmla="*/ 14 w 14"/>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4">
                  <a:moveTo>
                    <a:pt x="2" y="13"/>
                  </a:moveTo>
                  <a:lnTo>
                    <a:pt x="1" y="14"/>
                  </a:lnTo>
                  <a:lnTo>
                    <a:pt x="0" y="11"/>
                  </a:lnTo>
                  <a:lnTo>
                    <a:pt x="1" y="7"/>
                  </a:lnTo>
                  <a:lnTo>
                    <a:pt x="5" y="3"/>
                  </a:lnTo>
                  <a:lnTo>
                    <a:pt x="9" y="0"/>
                  </a:lnTo>
                  <a:lnTo>
                    <a:pt x="12" y="0"/>
                  </a:lnTo>
                  <a:lnTo>
                    <a:pt x="13" y="3"/>
                  </a:lnTo>
                  <a:lnTo>
                    <a:pt x="13" y="4"/>
                  </a:lnTo>
                  <a:lnTo>
                    <a:pt x="13" y="6"/>
                  </a:lnTo>
                  <a:lnTo>
                    <a:pt x="14" y="10"/>
                  </a:lnTo>
                  <a:lnTo>
                    <a:pt x="14" y="13"/>
                  </a:lnTo>
                  <a:lnTo>
                    <a:pt x="13" y="13"/>
                  </a:lnTo>
                  <a:lnTo>
                    <a:pt x="11" y="11"/>
                  </a:lnTo>
                  <a:lnTo>
                    <a:pt x="7" y="10"/>
                  </a:lnTo>
                  <a:lnTo>
                    <a:pt x="5" y="10"/>
                  </a:lnTo>
                  <a:lnTo>
                    <a:pt x="2" y="1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1" name="Freeform 123"/>
            <p:cNvSpPr>
              <a:spLocks/>
            </p:cNvSpPr>
            <p:nvPr/>
          </p:nvSpPr>
          <p:spPr bwMode="auto">
            <a:xfrm>
              <a:off x="2331" y="2902"/>
              <a:ext cx="8" cy="8"/>
            </a:xfrm>
            <a:custGeom>
              <a:avLst/>
              <a:gdLst>
                <a:gd name="T0" fmla="*/ 1 w 16"/>
                <a:gd name="T1" fmla="*/ 1 h 15"/>
                <a:gd name="T2" fmla="*/ 0 w 16"/>
                <a:gd name="T3" fmla="*/ 1 h 15"/>
                <a:gd name="T4" fmla="*/ 0 w 16"/>
                <a:gd name="T5" fmla="*/ 1 h 15"/>
                <a:gd name="T6" fmla="*/ 1 w 16"/>
                <a:gd name="T7" fmla="*/ 1 h 15"/>
                <a:gd name="T8" fmla="*/ 1 w 16"/>
                <a:gd name="T9" fmla="*/ 1 h 15"/>
                <a:gd name="T10" fmla="*/ 1 w 16"/>
                <a:gd name="T11" fmla="*/ 1 h 15"/>
                <a:gd name="T12" fmla="*/ 1 w 16"/>
                <a:gd name="T13" fmla="*/ 1 h 15"/>
                <a:gd name="T14" fmla="*/ 1 w 16"/>
                <a:gd name="T15" fmla="*/ 1 h 15"/>
                <a:gd name="T16" fmla="*/ 1 w 16"/>
                <a:gd name="T17" fmla="*/ 1 h 15"/>
                <a:gd name="T18" fmla="*/ 1 w 16"/>
                <a:gd name="T19" fmla="*/ 1 h 15"/>
                <a:gd name="T20" fmla="*/ 1 w 16"/>
                <a:gd name="T21" fmla="*/ 1 h 15"/>
                <a:gd name="T22" fmla="*/ 1 w 16"/>
                <a:gd name="T23" fmla="*/ 0 h 15"/>
                <a:gd name="T24" fmla="*/ 1 w 16"/>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5"/>
                <a:gd name="T41" fmla="*/ 16 w 16"/>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5">
                  <a:moveTo>
                    <a:pt x="1" y="2"/>
                  </a:moveTo>
                  <a:lnTo>
                    <a:pt x="0" y="7"/>
                  </a:lnTo>
                  <a:lnTo>
                    <a:pt x="0" y="11"/>
                  </a:lnTo>
                  <a:lnTo>
                    <a:pt x="2" y="15"/>
                  </a:lnTo>
                  <a:lnTo>
                    <a:pt x="6" y="15"/>
                  </a:lnTo>
                  <a:lnTo>
                    <a:pt x="9" y="15"/>
                  </a:lnTo>
                  <a:lnTo>
                    <a:pt x="13" y="14"/>
                  </a:lnTo>
                  <a:lnTo>
                    <a:pt x="16" y="13"/>
                  </a:lnTo>
                  <a:lnTo>
                    <a:pt x="16" y="9"/>
                  </a:lnTo>
                  <a:lnTo>
                    <a:pt x="14" y="6"/>
                  </a:lnTo>
                  <a:lnTo>
                    <a:pt x="9" y="1"/>
                  </a:lnTo>
                  <a:lnTo>
                    <a:pt x="4" y="0"/>
                  </a:lnTo>
                  <a:lnTo>
                    <a:pt x="1"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2" name="Freeform 124"/>
            <p:cNvSpPr>
              <a:spLocks/>
            </p:cNvSpPr>
            <p:nvPr/>
          </p:nvSpPr>
          <p:spPr bwMode="auto">
            <a:xfrm>
              <a:off x="2322" y="2889"/>
              <a:ext cx="8" cy="7"/>
            </a:xfrm>
            <a:custGeom>
              <a:avLst/>
              <a:gdLst>
                <a:gd name="T0" fmla="*/ 0 w 17"/>
                <a:gd name="T1" fmla="*/ 1 h 14"/>
                <a:gd name="T2" fmla="*/ 0 w 17"/>
                <a:gd name="T3" fmla="*/ 1 h 14"/>
                <a:gd name="T4" fmla="*/ 0 w 17"/>
                <a:gd name="T5" fmla="*/ 1 h 14"/>
                <a:gd name="T6" fmla="*/ 0 w 17"/>
                <a:gd name="T7" fmla="*/ 1 h 14"/>
                <a:gd name="T8" fmla="*/ 0 w 17"/>
                <a:gd name="T9" fmla="*/ 1 h 14"/>
                <a:gd name="T10" fmla="*/ 0 w 17"/>
                <a:gd name="T11" fmla="*/ 1 h 14"/>
                <a:gd name="T12" fmla="*/ 0 w 17"/>
                <a:gd name="T13" fmla="*/ 1 h 14"/>
                <a:gd name="T14" fmla="*/ 0 w 17"/>
                <a:gd name="T15" fmla="*/ 1 h 14"/>
                <a:gd name="T16" fmla="*/ 0 w 17"/>
                <a:gd name="T17" fmla="*/ 1 h 14"/>
                <a:gd name="T18" fmla="*/ 0 w 17"/>
                <a:gd name="T19" fmla="*/ 1 h 14"/>
                <a:gd name="T20" fmla="*/ 0 w 17"/>
                <a:gd name="T21" fmla="*/ 1 h 14"/>
                <a:gd name="T22" fmla="*/ 0 w 17"/>
                <a:gd name="T23" fmla="*/ 0 h 14"/>
                <a:gd name="T24" fmla="*/ 0 w 17"/>
                <a:gd name="T25" fmla="*/ 1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4"/>
                <a:gd name="T41" fmla="*/ 17 w 17"/>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4">
                  <a:moveTo>
                    <a:pt x="0" y="3"/>
                  </a:moveTo>
                  <a:lnTo>
                    <a:pt x="3" y="6"/>
                  </a:lnTo>
                  <a:lnTo>
                    <a:pt x="6" y="8"/>
                  </a:lnTo>
                  <a:lnTo>
                    <a:pt x="8" y="9"/>
                  </a:lnTo>
                  <a:lnTo>
                    <a:pt x="7" y="12"/>
                  </a:lnTo>
                  <a:lnTo>
                    <a:pt x="7" y="14"/>
                  </a:lnTo>
                  <a:lnTo>
                    <a:pt x="10" y="14"/>
                  </a:lnTo>
                  <a:lnTo>
                    <a:pt x="13" y="12"/>
                  </a:lnTo>
                  <a:lnTo>
                    <a:pt x="17" y="9"/>
                  </a:lnTo>
                  <a:lnTo>
                    <a:pt x="15" y="6"/>
                  </a:lnTo>
                  <a:lnTo>
                    <a:pt x="11" y="3"/>
                  </a:lnTo>
                  <a:lnTo>
                    <a:pt x="5" y="0"/>
                  </a:lnTo>
                  <a:lnTo>
                    <a:pt x="0"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3" name="Freeform 125"/>
            <p:cNvSpPr>
              <a:spLocks/>
            </p:cNvSpPr>
            <p:nvPr/>
          </p:nvSpPr>
          <p:spPr bwMode="auto">
            <a:xfrm>
              <a:off x="2342" y="2931"/>
              <a:ext cx="7" cy="8"/>
            </a:xfrm>
            <a:custGeom>
              <a:avLst/>
              <a:gdLst>
                <a:gd name="T0" fmla="*/ 1 w 14"/>
                <a:gd name="T1" fmla="*/ 1 h 15"/>
                <a:gd name="T2" fmla="*/ 1 w 14"/>
                <a:gd name="T3" fmla="*/ 1 h 15"/>
                <a:gd name="T4" fmla="*/ 1 w 14"/>
                <a:gd name="T5" fmla="*/ 1 h 15"/>
                <a:gd name="T6" fmla="*/ 1 w 14"/>
                <a:gd name="T7" fmla="*/ 1 h 15"/>
                <a:gd name="T8" fmla="*/ 1 w 14"/>
                <a:gd name="T9" fmla="*/ 1 h 15"/>
                <a:gd name="T10" fmla="*/ 1 w 14"/>
                <a:gd name="T11" fmla="*/ 1 h 15"/>
                <a:gd name="T12" fmla="*/ 1 w 14"/>
                <a:gd name="T13" fmla="*/ 1 h 15"/>
                <a:gd name="T14" fmla="*/ 1 w 14"/>
                <a:gd name="T15" fmla="*/ 1 h 15"/>
                <a:gd name="T16" fmla="*/ 1 w 14"/>
                <a:gd name="T17" fmla="*/ 0 h 15"/>
                <a:gd name="T18" fmla="*/ 1 w 14"/>
                <a:gd name="T19" fmla="*/ 0 h 15"/>
                <a:gd name="T20" fmla="*/ 1 w 14"/>
                <a:gd name="T21" fmla="*/ 1 h 15"/>
                <a:gd name="T22" fmla="*/ 0 w 14"/>
                <a:gd name="T23" fmla="*/ 1 h 15"/>
                <a:gd name="T24" fmla="*/ 1 w 14"/>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5"/>
                <a:gd name="T41" fmla="*/ 14 w 14"/>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5">
                  <a:moveTo>
                    <a:pt x="1" y="15"/>
                  </a:moveTo>
                  <a:lnTo>
                    <a:pt x="4" y="14"/>
                  </a:lnTo>
                  <a:lnTo>
                    <a:pt x="7" y="11"/>
                  </a:lnTo>
                  <a:lnTo>
                    <a:pt x="8" y="9"/>
                  </a:lnTo>
                  <a:lnTo>
                    <a:pt x="10" y="10"/>
                  </a:lnTo>
                  <a:lnTo>
                    <a:pt x="12" y="11"/>
                  </a:lnTo>
                  <a:lnTo>
                    <a:pt x="14" y="7"/>
                  </a:lnTo>
                  <a:lnTo>
                    <a:pt x="12" y="4"/>
                  </a:lnTo>
                  <a:lnTo>
                    <a:pt x="10" y="0"/>
                  </a:lnTo>
                  <a:lnTo>
                    <a:pt x="7" y="0"/>
                  </a:lnTo>
                  <a:lnTo>
                    <a:pt x="2" y="4"/>
                  </a:lnTo>
                  <a:lnTo>
                    <a:pt x="0" y="10"/>
                  </a:lnTo>
                  <a:lnTo>
                    <a:pt x="1" y="1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4" name="Freeform 126"/>
            <p:cNvSpPr>
              <a:spLocks/>
            </p:cNvSpPr>
            <p:nvPr/>
          </p:nvSpPr>
          <p:spPr bwMode="auto">
            <a:xfrm>
              <a:off x="2346" y="2954"/>
              <a:ext cx="6" cy="8"/>
            </a:xfrm>
            <a:custGeom>
              <a:avLst/>
              <a:gdLst>
                <a:gd name="T0" fmla="*/ 1 w 11"/>
                <a:gd name="T1" fmla="*/ 1 h 16"/>
                <a:gd name="T2" fmla="*/ 0 w 11"/>
                <a:gd name="T3" fmla="*/ 1 h 16"/>
                <a:gd name="T4" fmla="*/ 1 w 11"/>
                <a:gd name="T5" fmla="*/ 1 h 16"/>
                <a:gd name="T6" fmla="*/ 1 w 11"/>
                <a:gd name="T7" fmla="*/ 1 h 16"/>
                <a:gd name="T8" fmla="*/ 1 w 11"/>
                <a:gd name="T9" fmla="*/ 1 h 16"/>
                <a:gd name="T10" fmla="*/ 1 w 11"/>
                <a:gd name="T11" fmla="*/ 1 h 16"/>
                <a:gd name="T12" fmla="*/ 1 w 11"/>
                <a:gd name="T13" fmla="*/ 1 h 16"/>
                <a:gd name="T14" fmla="*/ 1 w 11"/>
                <a:gd name="T15" fmla="*/ 1 h 16"/>
                <a:gd name="T16" fmla="*/ 1 w 11"/>
                <a:gd name="T17" fmla="*/ 1 h 16"/>
                <a:gd name="T18" fmla="*/ 1 w 11"/>
                <a:gd name="T19" fmla="*/ 1 h 16"/>
                <a:gd name="T20" fmla="*/ 1 w 11"/>
                <a:gd name="T21" fmla="*/ 1 h 16"/>
                <a:gd name="T22" fmla="*/ 1 w 11"/>
                <a:gd name="T23" fmla="*/ 0 h 16"/>
                <a:gd name="T24" fmla="*/ 1 w 11"/>
                <a:gd name="T25" fmla="*/ 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6"/>
                <a:gd name="T41" fmla="*/ 11 w 11"/>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6">
                  <a:moveTo>
                    <a:pt x="1" y="3"/>
                  </a:moveTo>
                  <a:lnTo>
                    <a:pt x="0" y="8"/>
                  </a:lnTo>
                  <a:lnTo>
                    <a:pt x="1" y="11"/>
                  </a:lnTo>
                  <a:lnTo>
                    <a:pt x="2" y="15"/>
                  </a:lnTo>
                  <a:lnTo>
                    <a:pt x="5" y="16"/>
                  </a:lnTo>
                  <a:lnTo>
                    <a:pt x="7" y="15"/>
                  </a:lnTo>
                  <a:lnTo>
                    <a:pt x="9" y="15"/>
                  </a:lnTo>
                  <a:lnTo>
                    <a:pt x="10" y="13"/>
                  </a:lnTo>
                  <a:lnTo>
                    <a:pt x="11" y="10"/>
                  </a:lnTo>
                  <a:lnTo>
                    <a:pt x="9" y="5"/>
                  </a:lnTo>
                  <a:lnTo>
                    <a:pt x="7" y="1"/>
                  </a:lnTo>
                  <a:lnTo>
                    <a:pt x="3" y="0"/>
                  </a:lnTo>
                  <a:lnTo>
                    <a:pt x="1"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5" name="Freeform 127"/>
            <p:cNvSpPr>
              <a:spLocks/>
            </p:cNvSpPr>
            <p:nvPr/>
          </p:nvSpPr>
          <p:spPr bwMode="auto">
            <a:xfrm>
              <a:off x="2327" y="2984"/>
              <a:ext cx="9" cy="5"/>
            </a:xfrm>
            <a:custGeom>
              <a:avLst/>
              <a:gdLst>
                <a:gd name="T0" fmla="*/ 1 w 17"/>
                <a:gd name="T1" fmla="*/ 0 h 12"/>
                <a:gd name="T2" fmla="*/ 1 w 17"/>
                <a:gd name="T3" fmla="*/ 0 h 12"/>
                <a:gd name="T4" fmla="*/ 1 w 17"/>
                <a:gd name="T5" fmla="*/ 0 h 12"/>
                <a:gd name="T6" fmla="*/ 1 w 17"/>
                <a:gd name="T7" fmla="*/ 0 h 12"/>
                <a:gd name="T8" fmla="*/ 1 w 17"/>
                <a:gd name="T9" fmla="*/ 0 h 12"/>
                <a:gd name="T10" fmla="*/ 1 w 17"/>
                <a:gd name="T11" fmla="*/ 0 h 12"/>
                <a:gd name="T12" fmla="*/ 1 w 17"/>
                <a:gd name="T13" fmla="*/ 0 h 12"/>
                <a:gd name="T14" fmla="*/ 1 w 17"/>
                <a:gd name="T15" fmla="*/ 0 h 12"/>
                <a:gd name="T16" fmla="*/ 0 w 17"/>
                <a:gd name="T17" fmla="*/ 0 h 12"/>
                <a:gd name="T18" fmla="*/ 1 w 17"/>
                <a:gd name="T19" fmla="*/ 0 h 12"/>
                <a:gd name="T20" fmla="*/ 1 w 17"/>
                <a:gd name="T21" fmla="*/ 0 h 12"/>
                <a:gd name="T22" fmla="*/ 1 w 17"/>
                <a:gd name="T23" fmla="*/ 0 h 12"/>
                <a:gd name="T24" fmla="*/ 1 w 17"/>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2"/>
                <a:gd name="T41" fmla="*/ 17 w 17"/>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2">
                  <a:moveTo>
                    <a:pt x="17" y="6"/>
                  </a:moveTo>
                  <a:lnTo>
                    <a:pt x="14" y="4"/>
                  </a:lnTo>
                  <a:lnTo>
                    <a:pt x="10" y="5"/>
                  </a:lnTo>
                  <a:lnTo>
                    <a:pt x="8" y="5"/>
                  </a:lnTo>
                  <a:lnTo>
                    <a:pt x="7" y="3"/>
                  </a:lnTo>
                  <a:lnTo>
                    <a:pt x="6" y="0"/>
                  </a:lnTo>
                  <a:lnTo>
                    <a:pt x="3" y="1"/>
                  </a:lnTo>
                  <a:lnTo>
                    <a:pt x="1" y="5"/>
                  </a:lnTo>
                  <a:lnTo>
                    <a:pt x="0" y="8"/>
                  </a:lnTo>
                  <a:lnTo>
                    <a:pt x="2" y="11"/>
                  </a:lnTo>
                  <a:lnTo>
                    <a:pt x="9" y="12"/>
                  </a:lnTo>
                  <a:lnTo>
                    <a:pt x="15" y="11"/>
                  </a:lnTo>
                  <a:lnTo>
                    <a:pt x="17" y="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6" name="Freeform 128"/>
            <p:cNvSpPr>
              <a:spLocks/>
            </p:cNvSpPr>
            <p:nvPr/>
          </p:nvSpPr>
          <p:spPr bwMode="auto">
            <a:xfrm>
              <a:off x="2341" y="2969"/>
              <a:ext cx="7" cy="8"/>
            </a:xfrm>
            <a:custGeom>
              <a:avLst/>
              <a:gdLst>
                <a:gd name="T0" fmla="*/ 0 w 12"/>
                <a:gd name="T1" fmla="*/ 0 h 14"/>
                <a:gd name="T2" fmla="*/ 1 w 12"/>
                <a:gd name="T3" fmla="*/ 1 h 14"/>
                <a:gd name="T4" fmla="*/ 1 w 12"/>
                <a:gd name="T5" fmla="*/ 1 h 14"/>
                <a:gd name="T6" fmla="*/ 1 w 12"/>
                <a:gd name="T7" fmla="*/ 1 h 14"/>
                <a:gd name="T8" fmla="*/ 1 w 12"/>
                <a:gd name="T9" fmla="*/ 1 h 14"/>
                <a:gd name="T10" fmla="*/ 1 w 12"/>
                <a:gd name="T11" fmla="*/ 1 h 14"/>
                <a:gd name="T12" fmla="*/ 1 w 12"/>
                <a:gd name="T13" fmla="*/ 1 h 14"/>
                <a:gd name="T14" fmla="*/ 1 w 12"/>
                <a:gd name="T15" fmla="*/ 1 h 14"/>
                <a:gd name="T16" fmla="*/ 0 w 12"/>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4"/>
                <a:gd name="T29" fmla="*/ 12 w 12"/>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4">
                  <a:moveTo>
                    <a:pt x="0" y="0"/>
                  </a:moveTo>
                  <a:lnTo>
                    <a:pt x="2" y="3"/>
                  </a:lnTo>
                  <a:lnTo>
                    <a:pt x="1" y="9"/>
                  </a:lnTo>
                  <a:lnTo>
                    <a:pt x="1" y="13"/>
                  </a:lnTo>
                  <a:lnTo>
                    <a:pt x="5" y="14"/>
                  </a:lnTo>
                  <a:lnTo>
                    <a:pt x="11" y="11"/>
                  </a:lnTo>
                  <a:lnTo>
                    <a:pt x="12" y="6"/>
                  </a:lnTo>
                  <a:lnTo>
                    <a:pt x="9" y="2"/>
                  </a:lnTo>
                  <a:lnTo>
                    <a:pt x="0"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7" name="Freeform 129"/>
            <p:cNvSpPr>
              <a:spLocks/>
            </p:cNvSpPr>
            <p:nvPr/>
          </p:nvSpPr>
          <p:spPr bwMode="auto">
            <a:xfrm>
              <a:off x="2318" y="3003"/>
              <a:ext cx="8" cy="6"/>
            </a:xfrm>
            <a:custGeom>
              <a:avLst/>
              <a:gdLst>
                <a:gd name="T0" fmla="*/ 0 w 18"/>
                <a:gd name="T1" fmla="*/ 0 h 13"/>
                <a:gd name="T2" fmla="*/ 0 w 18"/>
                <a:gd name="T3" fmla="*/ 0 h 13"/>
                <a:gd name="T4" fmla="*/ 0 w 18"/>
                <a:gd name="T5" fmla="*/ 0 h 13"/>
                <a:gd name="T6" fmla="*/ 0 w 18"/>
                <a:gd name="T7" fmla="*/ 0 h 13"/>
                <a:gd name="T8" fmla="*/ 0 w 18"/>
                <a:gd name="T9" fmla="*/ 0 h 13"/>
                <a:gd name="T10" fmla="*/ 0 w 18"/>
                <a:gd name="T11" fmla="*/ 0 h 13"/>
                <a:gd name="T12" fmla="*/ 0 w 18"/>
                <a:gd name="T13" fmla="*/ 0 h 13"/>
                <a:gd name="T14" fmla="*/ 0 w 18"/>
                <a:gd name="T15" fmla="*/ 0 h 13"/>
                <a:gd name="T16" fmla="*/ 0 w 18"/>
                <a:gd name="T17" fmla="*/ 0 h 13"/>
                <a:gd name="T18" fmla="*/ 0 w 18"/>
                <a:gd name="T19" fmla="*/ 0 h 13"/>
                <a:gd name="T20" fmla="*/ 0 w 18"/>
                <a:gd name="T21" fmla="*/ 0 h 13"/>
                <a:gd name="T22" fmla="*/ 0 w 18"/>
                <a:gd name="T23" fmla="*/ 0 h 13"/>
                <a:gd name="T24" fmla="*/ 0 w 18"/>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3"/>
                <a:gd name="T41" fmla="*/ 18 w 18"/>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3">
                  <a:moveTo>
                    <a:pt x="0" y="3"/>
                  </a:moveTo>
                  <a:lnTo>
                    <a:pt x="3" y="6"/>
                  </a:lnTo>
                  <a:lnTo>
                    <a:pt x="6" y="8"/>
                  </a:lnTo>
                  <a:lnTo>
                    <a:pt x="8" y="8"/>
                  </a:lnTo>
                  <a:lnTo>
                    <a:pt x="8" y="11"/>
                  </a:lnTo>
                  <a:lnTo>
                    <a:pt x="8" y="13"/>
                  </a:lnTo>
                  <a:lnTo>
                    <a:pt x="11" y="13"/>
                  </a:lnTo>
                  <a:lnTo>
                    <a:pt x="14" y="12"/>
                  </a:lnTo>
                  <a:lnTo>
                    <a:pt x="18" y="10"/>
                  </a:lnTo>
                  <a:lnTo>
                    <a:pt x="16" y="6"/>
                  </a:lnTo>
                  <a:lnTo>
                    <a:pt x="12" y="3"/>
                  </a:lnTo>
                  <a:lnTo>
                    <a:pt x="5" y="0"/>
                  </a:lnTo>
                  <a:lnTo>
                    <a:pt x="0"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8" name="Freeform 130"/>
            <p:cNvSpPr>
              <a:spLocks/>
            </p:cNvSpPr>
            <p:nvPr/>
          </p:nvSpPr>
          <p:spPr bwMode="auto">
            <a:xfrm>
              <a:off x="2365" y="3000"/>
              <a:ext cx="33" cy="29"/>
            </a:xfrm>
            <a:custGeom>
              <a:avLst/>
              <a:gdLst>
                <a:gd name="T0" fmla="*/ 1 w 66"/>
                <a:gd name="T1" fmla="*/ 1 h 57"/>
                <a:gd name="T2" fmla="*/ 1 w 66"/>
                <a:gd name="T3" fmla="*/ 1 h 57"/>
                <a:gd name="T4" fmla="*/ 1 w 66"/>
                <a:gd name="T5" fmla="*/ 1 h 57"/>
                <a:gd name="T6" fmla="*/ 1 w 66"/>
                <a:gd name="T7" fmla="*/ 1 h 57"/>
                <a:gd name="T8" fmla="*/ 1 w 66"/>
                <a:gd name="T9" fmla="*/ 1 h 57"/>
                <a:gd name="T10" fmla="*/ 1 w 66"/>
                <a:gd name="T11" fmla="*/ 1 h 57"/>
                <a:gd name="T12" fmla="*/ 1 w 66"/>
                <a:gd name="T13" fmla="*/ 1 h 57"/>
                <a:gd name="T14" fmla="*/ 1 w 66"/>
                <a:gd name="T15" fmla="*/ 1 h 57"/>
                <a:gd name="T16" fmla="*/ 1 w 66"/>
                <a:gd name="T17" fmla="*/ 1 h 57"/>
                <a:gd name="T18" fmla="*/ 1 w 66"/>
                <a:gd name="T19" fmla="*/ 0 h 57"/>
                <a:gd name="T20" fmla="*/ 1 w 66"/>
                <a:gd name="T21" fmla="*/ 1 h 57"/>
                <a:gd name="T22" fmla="*/ 1 w 66"/>
                <a:gd name="T23" fmla="*/ 1 h 57"/>
                <a:gd name="T24" fmla="*/ 2 w 66"/>
                <a:gd name="T25" fmla="*/ 1 h 57"/>
                <a:gd name="T26" fmla="*/ 2 w 66"/>
                <a:gd name="T27" fmla="*/ 1 h 57"/>
                <a:gd name="T28" fmla="*/ 2 w 66"/>
                <a:gd name="T29" fmla="*/ 1 h 57"/>
                <a:gd name="T30" fmla="*/ 1 w 66"/>
                <a:gd name="T31" fmla="*/ 1 h 57"/>
                <a:gd name="T32" fmla="*/ 1 w 66"/>
                <a:gd name="T33" fmla="*/ 2 h 57"/>
                <a:gd name="T34" fmla="*/ 1 w 66"/>
                <a:gd name="T35" fmla="*/ 2 h 57"/>
                <a:gd name="T36" fmla="*/ 1 w 66"/>
                <a:gd name="T37" fmla="*/ 2 h 57"/>
                <a:gd name="T38" fmla="*/ 1 w 66"/>
                <a:gd name="T39" fmla="*/ 2 h 57"/>
                <a:gd name="T40" fmla="*/ 1 w 66"/>
                <a:gd name="T41" fmla="*/ 2 h 57"/>
                <a:gd name="T42" fmla="*/ 1 w 66"/>
                <a:gd name="T43" fmla="*/ 2 h 57"/>
                <a:gd name="T44" fmla="*/ 1 w 66"/>
                <a:gd name="T45" fmla="*/ 2 h 57"/>
                <a:gd name="T46" fmla="*/ 1 w 66"/>
                <a:gd name="T47" fmla="*/ 2 h 57"/>
                <a:gd name="T48" fmla="*/ 1 w 66"/>
                <a:gd name="T49" fmla="*/ 2 h 57"/>
                <a:gd name="T50" fmla="*/ 1 w 66"/>
                <a:gd name="T51" fmla="*/ 2 h 57"/>
                <a:gd name="T52" fmla="*/ 1 w 66"/>
                <a:gd name="T53" fmla="*/ 2 h 57"/>
                <a:gd name="T54" fmla="*/ 1 w 66"/>
                <a:gd name="T55" fmla="*/ 2 h 57"/>
                <a:gd name="T56" fmla="*/ 1 w 66"/>
                <a:gd name="T57" fmla="*/ 2 h 57"/>
                <a:gd name="T58" fmla="*/ 1 w 66"/>
                <a:gd name="T59" fmla="*/ 2 h 57"/>
                <a:gd name="T60" fmla="*/ 0 w 66"/>
                <a:gd name="T61" fmla="*/ 2 h 57"/>
                <a:gd name="T62" fmla="*/ 1 w 66"/>
                <a:gd name="T63" fmla="*/ 2 h 57"/>
                <a:gd name="T64" fmla="*/ 1 w 66"/>
                <a:gd name="T65" fmla="*/ 2 h 57"/>
                <a:gd name="T66" fmla="*/ 1 w 66"/>
                <a:gd name="T67" fmla="*/ 2 h 57"/>
                <a:gd name="T68" fmla="*/ 1 w 66"/>
                <a:gd name="T69" fmla="*/ 2 h 57"/>
                <a:gd name="T70" fmla="*/ 1 w 66"/>
                <a:gd name="T71" fmla="*/ 1 h 57"/>
                <a:gd name="T72" fmla="*/ 1 w 66"/>
                <a:gd name="T73" fmla="*/ 1 h 57"/>
                <a:gd name="T74" fmla="*/ 1 w 66"/>
                <a:gd name="T75" fmla="*/ 1 h 57"/>
                <a:gd name="T76" fmla="*/ 1 w 66"/>
                <a:gd name="T77" fmla="*/ 1 h 57"/>
                <a:gd name="T78" fmla="*/ 1 w 66"/>
                <a:gd name="T79" fmla="*/ 1 h 57"/>
                <a:gd name="T80" fmla="*/ 1 w 66"/>
                <a:gd name="T81" fmla="*/ 1 h 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
                <a:gd name="T124" fmla="*/ 0 h 57"/>
                <a:gd name="T125" fmla="*/ 66 w 66"/>
                <a:gd name="T126" fmla="*/ 57 h 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 h="57">
                  <a:moveTo>
                    <a:pt x="13" y="12"/>
                  </a:moveTo>
                  <a:lnTo>
                    <a:pt x="17" y="11"/>
                  </a:lnTo>
                  <a:lnTo>
                    <a:pt x="22" y="10"/>
                  </a:lnTo>
                  <a:lnTo>
                    <a:pt x="25" y="8"/>
                  </a:lnTo>
                  <a:lnTo>
                    <a:pt x="29" y="7"/>
                  </a:lnTo>
                  <a:lnTo>
                    <a:pt x="34" y="5"/>
                  </a:lnTo>
                  <a:lnTo>
                    <a:pt x="41" y="5"/>
                  </a:lnTo>
                  <a:lnTo>
                    <a:pt x="48" y="4"/>
                  </a:lnTo>
                  <a:lnTo>
                    <a:pt x="53" y="1"/>
                  </a:lnTo>
                  <a:lnTo>
                    <a:pt x="56" y="0"/>
                  </a:lnTo>
                  <a:lnTo>
                    <a:pt x="60" y="2"/>
                  </a:lnTo>
                  <a:lnTo>
                    <a:pt x="63" y="7"/>
                  </a:lnTo>
                  <a:lnTo>
                    <a:pt x="66" y="12"/>
                  </a:lnTo>
                  <a:lnTo>
                    <a:pt x="66" y="18"/>
                  </a:lnTo>
                  <a:lnTo>
                    <a:pt x="66" y="25"/>
                  </a:lnTo>
                  <a:lnTo>
                    <a:pt x="62" y="31"/>
                  </a:lnTo>
                  <a:lnTo>
                    <a:pt x="57" y="35"/>
                  </a:lnTo>
                  <a:lnTo>
                    <a:pt x="52" y="39"/>
                  </a:lnTo>
                  <a:lnTo>
                    <a:pt x="46" y="42"/>
                  </a:lnTo>
                  <a:lnTo>
                    <a:pt x="41" y="47"/>
                  </a:lnTo>
                  <a:lnTo>
                    <a:pt x="39" y="53"/>
                  </a:lnTo>
                  <a:lnTo>
                    <a:pt x="36" y="57"/>
                  </a:lnTo>
                  <a:lnTo>
                    <a:pt x="29" y="57"/>
                  </a:lnTo>
                  <a:lnTo>
                    <a:pt x="21" y="57"/>
                  </a:lnTo>
                  <a:lnTo>
                    <a:pt x="15" y="56"/>
                  </a:lnTo>
                  <a:lnTo>
                    <a:pt x="13" y="56"/>
                  </a:lnTo>
                  <a:lnTo>
                    <a:pt x="11" y="55"/>
                  </a:lnTo>
                  <a:lnTo>
                    <a:pt x="9" y="56"/>
                  </a:lnTo>
                  <a:lnTo>
                    <a:pt x="7" y="57"/>
                  </a:lnTo>
                  <a:lnTo>
                    <a:pt x="3" y="56"/>
                  </a:lnTo>
                  <a:lnTo>
                    <a:pt x="0" y="52"/>
                  </a:lnTo>
                  <a:lnTo>
                    <a:pt x="1" y="46"/>
                  </a:lnTo>
                  <a:lnTo>
                    <a:pt x="7" y="41"/>
                  </a:lnTo>
                  <a:lnTo>
                    <a:pt x="16" y="38"/>
                  </a:lnTo>
                  <a:lnTo>
                    <a:pt x="24" y="33"/>
                  </a:lnTo>
                  <a:lnTo>
                    <a:pt x="27" y="29"/>
                  </a:lnTo>
                  <a:lnTo>
                    <a:pt x="25" y="24"/>
                  </a:lnTo>
                  <a:lnTo>
                    <a:pt x="19" y="20"/>
                  </a:lnTo>
                  <a:lnTo>
                    <a:pt x="14" y="17"/>
                  </a:lnTo>
                  <a:lnTo>
                    <a:pt x="11" y="15"/>
                  </a:lnTo>
                  <a:lnTo>
                    <a:pt x="13" y="1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9" name="Freeform 131"/>
            <p:cNvSpPr>
              <a:spLocks/>
            </p:cNvSpPr>
            <p:nvPr/>
          </p:nvSpPr>
          <p:spPr bwMode="auto">
            <a:xfrm>
              <a:off x="2017" y="3037"/>
              <a:ext cx="18" cy="22"/>
            </a:xfrm>
            <a:custGeom>
              <a:avLst/>
              <a:gdLst>
                <a:gd name="T0" fmla="*/ 0 w 37"/>
                <a:gd name="T1" fmla="*/ 0 h 44"/>
                <a:gd name="T2" fmla="*/ 0 w 37"/>
                <a:gd name="T3" fmla="*/ 1 h 44"/>
                <a:gd name="T4" fmla="*/ 1 w 37"/>
                <a:gd name="T5" fmla="*/ 1 h 44"/>
                <a:gd name="T6" fmla="*/ 1 w 37"/>
                <a:gd name="T7" fmla="*/ 1 h 44"/>
                <a:gd name="T8" fmla="*/ 1 w 37"/>
                <a:gd name="T9" fmla="*/ 1 h 44"/>
                <a:gd name="T10" fmla="*/ 0 w 37"/>
                <a:gd name="T11" fmla="*/ 1 h 44"/>
                <a:gd name="T12" fmla="*/ 0 w 37"/>
                <a:gd name="T13" fmla="*/ 1 h 44"/>
                <a:gd name="T14" fmla="*/ 0 w 37"/>
                <a:gd name="T15" fmla="*/ 1 h 44"/>
                <a:gd name="T16" fmla="*/ 0 w 37"/>
                <a:gd name="T17" fmla="*/ 1 h 44"/>
                <a:gd name="T18" fmla="*/ 0 w 37"/>
                <a:gd name="T19" fmla="*/ 1 h 44"/>
                <a:gd name="T20" fmla="*/ 0 w 37"/>
                <a:gd name="T21" fmla="*/ 1 h 44"/>
                <a:gd name="T22" fmla="*/ 0 w 37"/>
                <a:gd name="T23" fmla="*/ 1 h 44"/>
                <a:gd name="T24" fmla="*/ 0 w 37"/>
                <a:gd name="T25" fmla="*/ 1 h 44"/>
                <a:gd name="T26" fmla="*/ 0 w 37"/>
                <a:gd name="T27" fmla="*/ 1 h 44"/>
                <a:gd name="T28" fmla="*/ 0 w 37"/>
                <a:gd name="T29" fmla="*/ 1 h 44"/>
                <a:gd name="T30" fmla="*/ 0 w 37"/>
                <a:gd name="T31" fmla="*/ 1 h 44"/>
                <a:gd name="T32" fmla="*/ 0 w 37"/>
                <a:gd name="T33" fmla="*/ 1 h 44"/>
                <a:gd name="T34" fmla="*/ 0 w 37"/>
                <a:gd name="T35" fmla="*/ 1 h 44"/>
                <a:gd name="T36" fmla="*/ 0 w 37"/>
                <a:gd name="T37" fmla="*/ 1 h 44"/>
                <a:gd name="T38" fmla="*/ 0 w 37"/>
                <a:gd name="T39" fmla="*/ 0 h 44"/>
                <a:gd name="T40" fmla="*/ 0 w 37"/>
                <a:gd name="T41" fmla="*/ 0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44"/>
                <a:gd name="T65" fmla="*/ 37 w 37"/>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44">
                  <a:moveTo>
                    <a:pt x="24" y="0"/>
                  </a:moveTo>
                  <a:lnTo>
                    <a:pt x="31" y="10"/>
                  </a:lnTo>
                  <a:lnTo>
                    <a:pt x="36" y="21"/>
                  </a:lnTo>
                  <a:lnTo>
                    <a:pt x="37" y="33"/>
                  </a:lnTo>
                  <a:lnTo>
                    <a:pt x="34" y="41"/>
                  </a:lnTo>
                  <a:lnTo>
                    <a:pt x="26" y="41"/>
                  </a:lnTo>
                  <a:lnTo>
                    <a:pt x="18" y="42"/>
                  </a:lnTo>
                  <a:lnTo>
                    <a:pt x="10" y="44"/>
                  </a:lnTo>
                  <a:lnTo>
                    <a:pt x="3" y="43"/>
                  </a:lnTo>
                  <a:lnTo>
                    <a:pt x="0" y="40"/>
                  </a:lnTo>
                  <a:lnTo>
                    <a:pt x="2" y="33"/>
                  </a:lnTo>
                  <a:lnTo>
                    <a:pt x="8" y="28"/>
                  </a:lnTo>
                  <a:lnTo>
                    <a:pt x="17" y="27"/>
                  </a:lnTo>
                  <a:lnTo>
                    <a:pt x="23" y="27"/>
                  </a:lnTo>
                  <a:lnTo>
                    <a:pt x="22" y="22"/>
                  </a:lnTo>
                  <a:lnTo>
                    <a:pt x="17" y="18"/>
                  </a:lnTo>
                  <a:lnTo>
                    <a:pt x="13" y="12"/>
                  </a:lnTo>
                  <a:lnTo>
                    <a:pt x="10" y="7"/>
                  </a:lnTo>
                  <a:lnTo>
                    <a:pt x="11" y="3"/>
                  </a:lnTo>
                  <a:lnTo>
                    <a:pt x="17" y="0"/>
                  </a:lnTo>
                  <a:lnTo>
                    <a:pt x="2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0" name="Freeform 132"/>
            <p:cNvSpPr>
              <a:spLocks/>
            </p:cNvSpPr>
            <p:nvPr/>
          </p:nvSpPr>
          <p:spPr bwMode="auto">
            <a:xfrm>
              <a:off x="3030" y="2699"/>
              <a:ext cx="14" cy="10"/>
            </a:xfrm>
            <a:custGeom>
              <a:avLst/>
              <a:gdLst>
                <a:gd name="T0" fmla="*/ 0 w 27"/>
                <a:gd name="T1" fmla="*/ 0 h 22"/>
                <a:gd name="T2" fmla="*/ 1 w 27"/>
                <a:gd name="T3" fmla="*/ 0 h 22"/>
                <a:gd name="T4" fmla="*/ 1 w 27"/>
                <a:gd name="T5" fmla="*/ 0 h 22"/>
                <a:gd name="T6" fmla="*/ 1 w 27"/>
                <a:gd name="T7" fmla="*/ 0 h 22"/>
                <a:gd name="T8" fmla="*/ 1 w 27"/>
                <a:gd name="T9" fmla="*/ 0 h 22"/>
                <a:gd name="T10" fmla="*/ 1 w 27"/>
                <a:gd name="T11" fmla="*/ 0 h 22"/>
                <a:gd name="T12" fmla="*/ 1 w 27"/>
                <a:gd name="T13" fmla="*/ 0 h 22"/>
                <a:gd name="T14" fmla="*/ 1 w 27"/>
                <a:gd name="T15" fmla="*/ 0 h 22"/>
                <a:gd name="T16" fmla="*/ 1 w 27"/>
                <a:gd name="T17" fmla="*/ 0 h 22"/>
                <a:gd name="T18" fmla="*/ 1 w 27"/>
                <a:gd name="T19" fmla="*/ 0 h 22"/>
                <a:gd name="T20" fmla="*/ 1 w 27"/>
                <a:gd name="T21" fmla="*/ 0 h 22"/>
                <a:gd name="T22" fmla="*/ 1 w 27"/>
                <a:gd name="T23" fmla="*/ 0 h 22"/>
                <a:gd name="T24" fmla="*/ 0 w 27"/>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2"/>
                <a:gd name="T41" fmla="*/ 27 w 27"/>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2">
                  <a:moveTo>
                    <a:pt x="0" y="9"/>
                  </a:moveTo>
                  <a:lnTo>
                    <a:pt x="2" y="16"/>
                  </a:lnTo>
                  <a:lnTo>
                    <a:pt x="7" y="21"/>
                  </a:lnTo>
                  <a:lnTo>
                    <a:pt x="11" y="22"/>
                  </a:lnTo>
                  <a:lnTo>
                    <a:pt x="16" y="21"/>
                  </a:lnTo>
                  <a:lnTo>
                    <a:pt x="21" y="17"/>
                  </a:lnTo>
                  <a:lnTo>
                    <a:pt x="25" y="14"/>
                  </a:lnTo>
                  <a:lnTo>
                    <a:pt x="27" y="10"/>
                  </a:lnTo>
                  <a:lnTo>
                    <a:pt x="26" y="5"/>
                  </a:lnTo>
                  <a:lnTo>
                    <a:pt x="19" y="1"/>
                  </a:lnTo>
                  <a:lnTo>
                    <a:pt x="10" y="0"/>
                  </a:lnTo>
                  <a:lnTo>
                    <a:pt x="2" y="2"/>
                  </a:lnTo>
                  <a:lnTo>
                    <a:pt x="0" y="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1" name="Freeform 133"/>
            <p:cNvSpPr>
              <a:spLocks/>
            </p:cNvSpPr>
            <p:nvPr/>
          </p:nvSpPr>
          <p:spPr bwMode="auto">
            <a:xfrm>
              <a:off x="3006" y="2659"/>
              <a:ext cx="9" cy="14"/>
            </a:xfrm>
            <a:custGeom>
              <a:avLst/>
              <a:gdLst>
                <a:gd name="T0" fmla="*/ 0 w 19"/>
                <a:gd name="T1" fmla="*/ 1 h 28"/>
                <a:gd name="T2" fmla="*/ 0 w 19"/>
                <a:gd name="T3" fmla="*/ 1 h 28"/>
                <a:gd name="T4" fmla="*/ 0 w 19"/>
                <a:gd name="T5" fmla="*/ 1 h 28"/>
                <a:gd name="T6" fmla="*/ 0 w 19"/>
                <a:gd name="T7" fmla="*/ 1 h 28"/>
                <a:gd name="T8" fmla="*/ 0 w 19"/>
                <a:gd name="T9" fmla="*/ 1 h 28"/>
                <a:gd name="T10" fmla="*/ 0 w 19"/>
                <a:gd name="T11" fmla="*/ 1 h 28"/>
                <a:gd name="T12" fmla="*/ 0 w 19"/>
                <a:gd name="T13" fmla="*/ 1 h 28"/>
                <a:gd name="T14" fmla="*/ 0 w 19"/>
                <a:gd name="T15" fmla="*/ 1 h 28"/>
                <a:gd name="T16" fmla="*/ 0 w 19"/>
                <a:gd name="T17" fmla="*/ 0 h 28"/>
                <a:gd name="T18" fmla="*/ 0 w 19"/>
                <a:gd name="T19" fmla="*/ 1 h 28"/>
                <a:gd name="T20" fmla="*/ 0 w 19"/>
                <a:gd name="T21" fmla="*/ 1 h 28"/>
                <a:gd name="T22" fmla="*/ 0 w 19"/>
                <a:gd name="T23" fmla="*/ 1 h 28"/>
                <a:gd name="T24" fmla="*/ 0 w 19"/>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8"/>
                <a:gd name="T41" fmla="*/ 19 w 19"/>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8">
                  <a:moveTo>
                    <a:pt x="6" y="28"/>
                  </a:moveTo>
                  <a:lnTo>
                    <a:pt x="11" y="24"/>
                  </a:lnTo>
                  <a:lnTo>
                    <a:pt x="11" y="18"/>
                  </a:lnTo>
                  <a:lnTo>
                    <a:pt x="11" y="13"/>
                  </a:lnTo>
                  <a:lnTo>
                    <a:pt x="14" y="12"/>
                  </a:lnTo>
                  <a:lnTo>
                    <a:pt x="19" y="12"/>
                  </a:lnTo>
                  <a:lnTo>
                    <a:pt x="18" y="8"/>
                  </a:lnTo>
                  <a:lnTo>
                    <a:pt x="13" y="3"/>
                  </a:lnTo>
                  <a:lnTo>
                    <a:pt x="8" y="0"/>
                  </a:lnTo>
                  <a:lnTo>
                    <a:pt x="4" y="3"/>
                  </a:lnTo>
                  <a:lnTo>
                    <a:pt x="0" y="12"/>
                  </a:lnTo>
                  <a:lnTo>
                    <a:pt x="0" y="23"/>
                  </a:lnTo>
                  <a:lnTo>
                    <a:pt x="6" y="28"/>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2" name="Freeform 134"/>
            <p:cNvSpPr>
              <a:spLocks/>
            </p:cNvSpPr>
            <p:nvPr/>
          </p:nvSpPr>
          <p:spPr bwMode="auto">
            <a:xfrm>
              <a:off x="2992" y="2692"/>
              <a:ext cx="11" cy="11"/>
            </a:xfrm>
            <a:custGeom>
              <a:avLst/>
              <a:gdLst>
                <a:gd name="T0" fmla="*/ 0 w 20"/>
                <a:gd name="T1" fmla="*/ 1 h 21"/>
                <a:gd name="T2" fmla="*/ 1 w 20"/>
                <a:gd name="T3" fmla="*/ 1 h 21"/>
                <a:gd name="T4" fmla="*/ 1 w 20"/>
                <a:gd name="T5" fmla="*/ 1 h 21"/>
                <a:gd name="T6" fmla="*/ 1 w 20"/>
                <a:gd name="T7" fmla="*/ 1 h 21"/>
                <a:gd name="T8" fmla="*/ 1 w 20"/>
                <a:gd name="T9" fmla="*/ 1 h 21"/>
                <a:gd name="T10" fmla="*/ 1 w 20"/>
                <a:gd name="T11" fmla="*/ 1 h 21"/>
                <a:gd name="T12" fmla="*/ 1 w 20"/>
                <a:gd name="T13" fmla="*/ 1 h 21"/>
                <a:gd name="T14" fmla="*/ 1 w 20"/>
                <a:gd name="T15" fmla="*/ 1 h 21"/>
                <a:gd name="T16" fmla="*/ 1 w 20"/>
                <a:gd name="T17" fmla="*/ 1 h 21"/>
                <a:gd name="T18" fmla="*/ 1 w 20"/>
                <a:gd name="T19" fmla="*/ 1 h 21"/>
                <a:gd name="T20" fmla="*/ 1 w 20"/>
                <a:gd name="T21" fmla="*/ 0 h 21"/>
                <a:gd name="T22" fmla="*/ 0 w 20"/>
                <a:gd name="T23" fmla="*/ 1 h 21"/>
                <a:gd name="T24" fmla="*/ 0 w 20"/>
                <a:gd name="T25" fmla="*/ 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21"/>
                <a:gd name="T41" fmla="*/ 20 w 20"/>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21">
                  <a:moveTo>
                    <a:pt x="0" y="6"/>
                  </a:moveTo>
                  <a:lnTo>
                    <a:pt x="2" y="13"/>
                  </a:lnTo>
                  <a:lnTo>
                    <a:pt x="7" y="18"/>
                  </a:lnTo>
                  <a:lnTo>
                    <a:pt x="10" y="21"/>
                  </a:lnTo>
                  <a:lnTo>
                    <a:pt x="14" y="20"/>
                  </a:lnTo>
                  <a:lnTo>
                    <a:pt x="17" y="18"/>
                  </a:lnTo>
                  <a:lnTo>
                    <a:pt x="19" y="15"/>
                  </a:lnTo>
                  <a:lnTo>
                    <a:pt x="20" y="12"/>
                  </a:lnTo>
                  <a:lnTo>
                    <a:pt x="18" y="7"/>
                  </a:lnTo>
                  <a:lnTo>
                    <a:pt x="12" y="3"/>
                  </a:lnTo>
                  <a:lnTo>
                    <a:pt x="5" y="0"/>
                  </a:lnTo>
                  <a:lnTo>
                    <a:pt x="0" y="2"/>
                  </a:lnTo>
                  <a:lnTo>
                    <a:pt x="0" y="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3" name="Freeform 135"/>
            <p:cNvSpPr>
              <a:spLocks/>
            </p:cNvSpPr>
            <p:nvPr/>
          </p:nvSpPr>
          <p:spPr bwMode="auto">
            <a:xfrm>
              <a:off x="3011" y="2722"/>
              <a:ext cx="12" cy="11"/>
            </a:xfrm>
            <a:custGeom>
              <a:avLst/>
              <a:gdLst>
                <a:gd name="T0" fmla="*/ 0 w 23"/>
                <a:gd name="T1" fmla="*/ 1 h 22"/>
                <a:gd name="T2" fmla="*/ 1 w 23"/>
                <a:gd name="T3" fmla="*/ 1 h 22"/>
                <a:gd name="T4" fmla="*/ 1 w 23"/>
                <a:gd name="T5" fmla="*/ 1 h 22"/>
                <a:gd name="T6" fmla="*/ 1 w 23"/>
                <a:gd name="T7" fmla="*/ 1 h 22"/>
                <a:gd name="T8" fmla="*/ 1 w 23"/>
                <a:gd name="T9" fmla="*/ 1 h 22"/>
                <a:gd name="T10" fmla="*/ 1 w 23"/>
                <a:gd name="T11" fmla="*/ 1 h 22"/>
                <a:gd name="T12" fmla="*/ 1 w 23"/>
                <a:gd name="T13" fmla="*/ 1 h 22"/>
                <a:gd name="T14" fmla="*/ 1 w 23"/>
                <a:gd name="T15" fmla="*/ 0 h 22"/>
                <a:gd name="T16" fmla="*/ 0 w 23"/>
                <a:gd name="T17" fmla="*/ 1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2"/>
                <a:gd name="T29" fmla="*/ 23 w 23"/>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2">
                  <a:moveTo>
                    <a:pt x="0" y="5"/>
                  </a:moveTo>
                  <a:lnTo>
                    <a:pt x="6" y="8"/>
                  </a:lnTo>
                  <a:lnTo>
                    <a:pt x="9" y="15"/>
                  </a:lnTo>
                  <a:lnTo>
                    <a:pt x="12" y="22"/>
                  </a:lnTo>
                  <a:lnTo>
                    <a:pt x="18" y="20"/>
                  </a:lnTo>
                  <a:lnTo>
                    <a:pt x="23" y="11"/>
                  </a:lnTo>
                  <a:lnTo>
                    <a:pt x="20" y="4"/>
                  </a:lnTo>
                  <a:lnTo>
                    <a:pt x="12" y="0"/>
                  </a:lnTo>
                  <a:lnTo>
                    <a:pt x="0" y="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4" name="Freeform 136"/>
            <p:cNvSpPr>
              <a:spLocks/>
            </p:cNvSpPr>
            <p:nvPr/>
          </p:nvSpPr>
          <p:spPr bwMode="auto">
            <a:xfrm>
              <a:off x="2964" y="2999"/>
              <a:ext cx="11" cy="13"/>
            </a:xfrm>
            <a:custGeom>
              <a:avLst/>
              <a:gdLst>
                <a:gd name="T0" fmla="*/ 0 w 23"/>
                <a:gd name="T1" fmla="*/ 0 h 27"/>
                <a:gd name="T2" fmla="*/ 0 w 23"/>
                <a:gd name="T3" fmla="*/ 0 h 27"/>
                <a:gd name="T4" fmla="*/ 0 w 23"/>
                <a:gd name="T5" fmla="*/ 0 h 27"/>
                <a:gd name="T6" fmla="*/ 0 w 23"/>
                <a:gd name="T7" fmla="*/ 0 h 27"/>
                <a:gd name="T8" fmla="*/ 0 w 23"/>
                <a:gd name="T9" fmla="*/ 0 h 27"/>
                <a:gd name="T10" fmla="*/ 0 w 23"/>
                <a:gd name="T11" fmla="*/ 0 h 27"/>
                <a:gd name="T12" fmla="*/ 0 w 23"/>
                <a:gd name="T13" fmla="*/ 0 h 27"/>
                <a:gd name="T14" fmla="*/ 0 w 23"/>
                <a:gd name="T15" fmla="*/ 0 h 27"/>
                <a:gd name="T16" fmla="*/ 0 w 23"/>
                <a:gd name="T17" fmla="*/ 0 h 27"/>
                <a:gd name="T18" fmla="*/ 0 w 23"/>
                <a:gd name="T19" fmla="*/ 0 h 27"/>
                <a:gd name="T20" fmla="*/ 0 w 23"/>
                <a:gd name="T21" fmla="*/ 0 h 27"/>
                <a:gd name="T22" fmla="*/ 0 w 23"/>
                <a:gd name="T23" fmla="*/ 0 h 27"/>
                <a:gd name="T24" fmla="*/ 0 w 23"/>
                <a:gd name="T25" fmla="*/ 0 h 27"/>
                <a:gd name="T26" fmla="*/ 0 w 23"/>
                <a:gd name="T27" fmla="*/ 0 h 27"/>
                <a:gd name="T28" fmla="*/ 0 w 23"/>
                <a:gd name="T29" fmla="*/ 0 h 27"/>
                <a:gd name="T30" fmla="*/ 0 w 23"/>
                <a:gd name="T31" fmla="*/ 0 h 27"/>
                <a:gd name="T32" fmla="*/ 0 w 23"/>
                <a:gd name="T33" fmla="*/ 0 h 27"/>
                <a:gd name="T34" fmla="*/ 0 w 23"/>
                <a:gd name="T35" fmla="*/ 0 h 27"/>
                <a:gd name="T36" fmla="*/ 0 w 23"/>
                <a:gd name="T37" fmla="*/ 0 h 27"/>
                <a:gd name="T38" fmla="*/ 0 w 23"/>
                <a:gd name="T39" fmla="*/ 0 h 27"/>
                <a:gd name="T40" fmla="*/ 0 w 23"/>
                <a:gd name="T41" fmla="*/ 0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27"/>
                <a:gd name="T65" fmla="*/ 23 w 23"/>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27">
                  <a:moveTo>
                    <a:pt x="4" y="20"/>
                  </a:moveTo>
                  <a:lnTo>
                    <a:pt x="2" y="19"/>
                  </a:lnTo>
                  <a:lnTo>
                    <a:pt x="2" y="18"/>
                  </a:lnTo>
                  <a:lnTo>
                    <a:pt x="1" y="18"/>
                  </a:lnTo>
                  <a:lnTo>
                    <a:pt x="0" y="17"/>
                  </a:lnTo>
                  <a:lnTo>
                    <a:pt x="1" y="14"/>
                  </a:lnTo>
                  <a:lnTo>
                    <a:pt x="2" y="11"/>
                  </a:lnTo>
                  <a:lnTo>
                    <a:pt x="2" y="7"/>
                  </a:lnTo>
                  <a:lnTo>
                    <a:pt x="4" y="5"/>
                  </a:lnTo>
                  <a:lnTo>
                    <a:pt x="8" y="4"/>
                  </a:lnTo>
                  <a:lnTo>
                    <a:pt x="13" y="2"/>
                  </a:lnTo>
                  <a:lnTo>
                    <a:pt x="17" y="0"/>
                  </a:lnTo>
                  <a:lnTo>
                    <a:pt x="21" y="2"/>
                  </a:lnTo>
                  <a:lnTo>
                    <a:pt x="23" y="6"/>
                  </a:lnTo>
                  <a:lnTo>
                    <a:pt x="23" y="12"/>
                  </a:lnTo>
                  <a:lnTo>
                    <a:pt x="23" y="18"/>
                  </a:lnTo>
                  <a:lnTo>
                    <a:pt x="22" y="25"/>
                  </a:lnTo>
                  <a:lnTo>
                    <a:pt x="16" y="27"/>
                  </a:lnTo>
                  <a:lnTo>
                    <a:pt x="12" y="26"/>
                  </a:lnTo>
                  <a:lnTo>
                    <a:pt x="7" y="23"/>
                  </a:lnTo>
                  <a:lnTo>
                    <a:pt x="4" y="2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5" name="Freeform 137"/>
            <p:cNvSpPr>
              <a:spLocks/>
            </p:cNvSpPr>
            <p:nvPr/>
          </p:nvSpPr>
          <p:spPr bwMode="auto">
            <a:xfrm>
              <a:off x="2920" y="2988"/>
              <a:ext cx="15" cy="21"/>
            </a:xfrm>
            <a:custGeom>
              <a:avLst/>
              <a:gdLst>
                <a:gd name="T0" fmla="*/ 1 w 29"/>
                <a:gd name="T1" fmla="*/ 0 h 43"/>
                <a:gd name="T2" fmla="*/ 1 w 29"/>
                <a:gd name="T3" fmla="*/ 0 h 43"/>
                <a:gd name="T4" fmla="*/ 1 w 29"/>
                <a:gd name="T5" fmla="*/ 0 h 43"/>
                <a:gd name="T6" fmla="*/ 1 w 29"/>
                <a:gd name="T7" fmla="*/ 0 h 43"/>
                <a:gd name="T8" fmla="*/ 1 w 29"/>
                <a:gd name="T9" fmla="*/ 0 h 43"/>
                <a:gd name="T10" fmla="*/ 1 w 29"/>
                <a:gd name="T11" fmla="*/ 0 h 43"/>
                <a:gd name="T12" fmla="*/ 1 w 29"/>
                <a:gd name="T13" fmla="*/ 0 h 43"/>
                <a:gd name="T14" fmla="*/ 1 w 29"/>
                <a:gd name="T15" fmla="*/ 1 h 43"/>
                <a:gd name="T16" fmla="*/ 1 w 29"/>
                <a:gd name="T17" fmla="*/ 1 h 43"/>
                <a:gd name="T18" fmla="*/ 1 w 29"/>
                <a:gd name="T19" fmla="*/ 1 h 43"/>
                <a:gd name="T20" fmla="*/ 0 w 29"/>
                <a:gd name="T21" fmla="*/ 1 h 43"/>
                <a:gd name="T22" fmla="*/ 0 w 29"/>
                <a:gd name="T23" fmla="*/ 0 h 43"/>
                <a:gd name="T24" fmla="*/ 1 w 29"/>
                <a:gd name="T25" fmla="*/ 0 h 43"/>
                <a:gd name="T26" fmla="*/ 1 w 29"/>
                <a:gd name="T27" fmla="*/ 0 h 43"/>
                <a:gd name="T28" fmla="*/ 1 w 29"/>
                <a:gd name="T29" fmla="*/ 0 h 43"/>
                <a:gd name="T30" fmla="*/ 1 w 29"/>
                <a:gd name="T31" fmla="*/ 0 h 43"/>
                <a:gd name="T32" fmla="*/ 1 w 29"/>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43"/>
                <a:gd name="T53" fmla="*/ 29 w 29"/>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43">
                  <a:moveTo>
                    <a:pt x="18" y="4"/>
                  </a:moveTo>
                  <a:lnTo>
                    <a:pt x="23" y="2"/>
                  </a:lnTo>
                  <a:lnTo>
                    <a:pt x="28" y="0"/>
                  </a:lnTo>
                  <a:lnTo>
                    <a:pt x="29" y="5"/>
                  </a:lnTo>
                  <a:lnTo>
                    <a:pt x="17" y="21"/>
                  </a:lnTo>
                  <a:lnTo>
                    <a:pt x="15" y="27"/>
                  </a:lnTo>
                  <a:lnTo>
                    <a:pt x="11" y="30"/>
                  </a:lnTo>
                  <a:lnTo>
                    <a:pt x="6" y="35"/>
                  </a:lnTo>
                  <a:lnTo>
                    <a:pt x="4" y="41"/>
                  </a:lnTo>
                  <a:lnTo>
                    <a:pt x="2" y="43"/>
                  </a:lnTo>
                  <a:lnTo>
                    <a:pt x="0" y="38"/>
                  </a:lnTo>
                  <a:lnTo>
                    <a:pt x="0" y="30"/>
                  </a:lnTo>
                  <a:lnTo>
                    <a:pt x="5" y="22"/>
                  </a:lnTo>
                  <a:lnTo>
                    <a:pt x="8" y="15"/>
                  </a:lnTo>
                  <a:lnTo>
                    <a:pt x="10" y="8"/>
                  </a:lnTo>
                  <a:lnTo>
                    <a:pt x="13" y="4"/>
                  </a:lnTo>
                  <a:lnTo>
                    <a:pt x="18"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6" name="Freeform 138"/>
            <p:cNvSpPr>
              <a:spLocks/>
            </p:cNvSpPr>
            <p:nvPr/>
          </p:nvSpPr>
          <p:spPr bwMode="auto">
            <a:xfrm>
              <a:off x="2941" y="3027"/>
              <a:ext cx="19" cy="13"/>
            </a:xfrm>
            <a:custGeom>
              <a:avLst/>
              <a:gdLst>
                <a:gd name="T0" fmla="*/ 1 w 38"/>
                <a:gd name="T1" fmla="*/ 1 h 25"/>
                <a:gd name="T2" fmla="*/ 0 w 38"/>
                <a:gd name="T3" fmla="*/ 1 h 25"/>
                <a:gd name="T4" fmla="*/ 1 w 38"/>
                <a:gd name="T5" fmla="*/ 1 h 25"/>
                <a:gd name="T6" fmla="*/ 1 w 38"/>
                <a:gd name="T7" fmla="*/ 1 h 25"/>
                <a:gd name="T8" fmla="*/ 1 w 38"/>
                <a:gd name="T9" fmla="*/ 1 h 25"/>
                <a:gd name="T10" fmla="*/ 1 w 38"/>
                <a:gd name="T11" fmla="*/ 1 h 25"/>
                <a:gd name="T12" fmla="*/ 1 w 38"/>
                <a:gd name="T13" fmla="*/ 1 h 25"/>
                <a:gd name="T14" fmla="*/ 1 w 38"/>
                <a:gd name="T15" fmla="*/ 1 h 25"/>
                <a:gd name="T16" fmla="*/ 1 w 38"/>
                <a:gd name="T17" fmla="*/ 1 h 25"/>
                <a:gd name="T18" fmla="*/ 1 w 38"/>
                <a:gd name="T19" fmla="*/ 1 h 25"/>
                <a:gd name="T20" fmla="*/ 1 w 38"/>
                <a:gd name="T21" fmla="*/ 1 h 25"/>
                <a:gd name="T22" fmla="*/ 1 w 38"/>
                <a:gd name="T23" fmla="*/ 1 h 25"/>
                <a:gd name="T24" fmla="*/ 1 w 38"/>
                <a:gd name="T25" fmla="*/ 0 h 25"/>
                <a:gd name="T26" fmla="*/ 1 w 38"/>
                <a:gd name="T27" fmla="*/ 0 h 25"/>
                <a:gd name="T28" fmla="*/ 1 w 38"/>
                <a:gd name="T29" fmla="*/ 1 h 25"/>
                <a:gd name="T30" fmla="*/ 1 w 38"/>
                <a:gd name="T31" fmla="*/ 1 h 25"/>
                <a:gd name="T32" fmla="*/ 1 w 38"/>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5"/>
                <a:gd name="T53" fmla="*/ 38 w 3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5">
                  <a:moveTo>
                    <a:pt x="3" y="6"/>
                  </a:moveTo>
                  <a:lnTo>
                    <a:pt x="0" y="10"/>
                  </a:lnTo>
                  <a:lnTo>
                    <a:pt x="1" y="18"/>
                  </a:lnTo>
                  <a:lnTo>
                    <a:pt x="6" y="25"/>
                  </a:lnTo>
                  <a:lnTo>
                    <a:pt x="13" y="25"/>
                  </a:lnTo>
                  <a:lnTo>
                    <a:pt x="17" y="21"/>
                  </a:lnTo>
                  <a:lnTo>
                    <a:pt x="20" y="15"/>
                  </a:lnTo>
                  <a:lnTo>
                    <a:pt x="21" y="10"/>
                  </a:lnTo>
                  <a:lnTo>
                    <a:pt x="25" y="8"/>
                  </a:lnTo>
                  <a:lnTo>
                    <a:pt x="32" y="7"/>
                  </a:lnTo>
                  <a:lnTo>
                    <a:pt x="37" y="4"/>
                  </a:lnTo>
                  <a:lnTo>
                    <a:pt x="38" y="2"/>
                  </a:lnTo>
                  <a:lnTo>
                    <a:pt x="31" y="0"/>
                  </a:lnTo>
                  <a:lnTo>
                    <a:pt x="21" y="0"/>
                  </a:lnTo>
                  <a:lnTo>
                    <a:pt x="13" y="4"/>
                  </a:lnTo>
                  <a:lnTo>
                    <a:pt x="6" y="7"/>
                  </a:lnTo>
                  <a:lnTo>
                    <a:pt x="3" y="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7" name="Freeform 139"/>
            <p:cNvSpPr>
              <a:spLocks/>
            </p:cNvSpPr>
            <p:nvPr/>
          </p:nvSpPr>
          <p:spPr bwMode="auto">
            <a:xfrm>
              <a:off x="3248" y="2563"/>
              <a:ext cx="7" cy="10"/>
            </a:xfrm>
            <a:custGeom>
              <a:avLst/>
              <a:gdLst>
                <a:gd name="T0" fmla="*/ 1 w 13"/>
                <a:gd name="T1" fmla="*/ 1 h 20"/>
                <a:gd name="T2" fmla="*/ 1 w 13"/>
                <a:gd name="T3" fmla="*/ 1 h 20"/>
                <a:gd name="T4" fmla="*/ 1 w 13"/>
                <a:gd name="T5" fmla="*/ 1 h 20"/>
                <a:gd name="T6" fmla="*/ 1 w 13"/>
                <a:gd name="T7" fmla="*/ 1 h 20"/>
                <a:gd name="T8" fmla="*/ 1 w 13"/>
                <a:gd name="T9" fmla="*/ 1 h 20"/>
                <a:gd name="T10" fmla="*/ 1 w 13"/>
                <a:gd name="T11" fmla="*/ 1 h 20"/>
                <a:gd name="T12" fmla="*/ 1 w 13"/>
                <a:gd name="T13" fmla="*/ 1 h 20"/>
                <a:gd name="T14" fmla="*/ 1 w 13"/>
                <a:gd name="T15" fmla="*/ 1 h 20"/>
                <a:gd name="T16" fmla="*/ 1 w 13"/>
                <a:gd name="T17" fmla="*/ 0 h 20"/>
                <a:gd name="T18" fmla="*/ 1 w 13"/>
                <a:gd name="T19" fmla="*/ 1 h 20"/>
                <a:gd name="T20" fmla="*/ 0 w 13"/>
                <a:gd name="T21" fmla="*/ 1 h 20"/>
                <a:gd name="T22" fmla="*/ 1 w 13"/>
                <a:gd name="T23" fmla="*/ 1 h 20"/>
                <a:gd name="T24" fmla="*/ 1 w 13"/>
                <a:gd name="T25" fmla="*/ 1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20"/>
                <a:gd name="T41" fmla="*/ 13 w 13"/>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20">
                  <a:moveTo>
                    <a:pt x="5" y="20"/>
                  </a:moveTo>
                  <a:lnTo>
                    <a:pt x="8" y="16"/>
                  </a:lnTo>
                  <a:lnTo>
                    <a:pt x="8" y="13"/>
                  </a:lnTo>
                  <a:lnTo>
                    <a:pt x="8" y="10"/>
                  </a:lnTo>
                  <a:lnTo>
                    <a:pt x="11" y="10"/>
                  </a:lnTo>
                  <a:lnTo>
                    <a:pt x="13" y="10"/>
                  </a:lnTo>
                  <a:lnTo>
                    <a:pt x="13" y="6"/>
                  </a:lnTo>
                  <a:lnTo>
                    <a:pt x="10" y="3"/>
                  </a:lnTo>
                  <a:lnTo>
                    <a:pt x="6" y="0"/>
                  </a:lnTo>
                  <a:lnTo>
                    <a:pt x="3" y="3"/>
                  </a:lnTo>
                  <a:lnTo>
                    <a:pt x="0" y="10"/>
                  </a:lnTo>
                  <a:lnTo>
                    <a:pt x="2" y="15"/>
                  </a:lnTo>
                  <a:lnTo>
                    <a:pt x="5" y="2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8" name="Freeform 140"/>
            <p:cNvSpPr>
              <a:spLocks/>
            </p:cNvSpPr>
            <p:nvPr/>
          </p:nvSpPr>
          <p:spPr bwMode="auto">
            <a:xfrm>
              <a:off x="3303" y="2565"/>
              <a:ext cx="13" cy="10"/>
            </a:xfrm>
            <a:custGeom>
              <a:avLst/>
              <a:gdLst>
                <a:gd name="T0" fmla="*/ 0 w 26"/>
                <a:gd name="T1" fmla="*/ 1 h 18"/>
                <a:gd name="T2" fmla="*/ 1 w 26"/>
                <a:gd name="T3" fmla="*/ 1 h 18"/>
                <a:gd name="T4" fmla="*/ 1 w 26"/>
                <a:gd name="T5" fmla="*/ 1 h 18"/>
                <a:gd name="T6" fmla="*/ 1 w 26"/>
                <a:gd name="T7" fmla="*/ 1 h 18"/>
                <a:gd name="T8" fmla="*/ 1 w 26"/>
                <a:gd name="T9" fmla="*/ 1 h 18"/>
                <a:gd name="T10" fmla="*/ 1 w 26"/>
                <a:gd name="T11" fmla="*/ 1 h 18"/>
                <a:gd name="T12" fmla="*/ 1 w 26"/>
                <a:gd name="T13" fmla="*/ 1 h 18"/>
                <a:gd name="T14" fmla="*/ 1 w 26"/>
                <a:gd name="T15" fmla="*/ 1 h 18"/>
                <a:gd name="T16" fmla="*/ 1 w 26"/>
                <a:gd name="T17" fmla="*/ 1 h 18"/>
                <a:gd name="T18" fmla="*/ 1 w 26"/>
                <a:gd name="T19" fmla="*/ 1 h 18"/>
                <a:gd name="T20" fmla="*/ 1 w 26"/>
                <a:gd name="T21" fmla="*/ 0 h 18"/>
                <a:gd name="T22" fmla="*/ 1 w 26"/>
                <a:gd name="T23" fmla="*/ 1 h 18"/>
                <a:gd name="T24" fmla="*/ 0 w 26"/>
                <a:gd name="T25" fmla="*/ 1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8"/>
                <a:gd name="T41" fmla="*/ 26 w 26"/>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8">
                  <a:moveTo>
                    <a:pt x="0" y="7"/>
                  </a:moveTo>
                  <a:lnTo>
                    <a:pt x="1" y="13"/>
                  </a:lnTo>
                  <a:lnTo>
                    <a:pt x="1" y="17"/>
                  </a:lnTo>
                  <a:lnTo>
                    <a:pt x="1" y="18"/>
                  </a:lnTo>
                  <a:lnTo>
                    <a:pt x="3" y="17"/>
                  </a:lnTo>
                  <a:lnTo>
                    <a:pt x="10" y="15"/>
                  </a:lnTo>
                  <a:lnTo>
                    <a:pt x="19" y="14"/>
                  </a:lnTo>
                  <a:lnTo>
                    <a:pt x="26" y="13"/>
                  </a:lnTo>
                  <a:lnTo>
                    <a:pt x="26" y="8"/>
                  </a:lnTo>
                  <a:lnTo>
                    <a:pt x="18" y="3"/>
                  </a:lnTo>
                  <a:lnTo>
                    <a:pt x="8" y="0"/>
                  </a:lnTo>
                  <a:lnTo>
                    <a:pt x="1" y="1"/>
                  </a:lnTo>
                  <a:lnTo>
                    <a:pt x="0"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9" name="Freeform 141"/>
            <p:cNvSpPr>
              <a:spLocks/>
            </p:cNvSpPr>
            <p:nvPr/>
          </p:nvSpPr>
          <p:spPr bwMode="auto">
            <a:xfrm>
              <a:off x="3395" y="2559"/>
              <a:ext cx="5" cy="8"/>
            </a:xfrm>
            <a:custGeom>
              <a:avLst/>
              <a:gdLst>
                <a:gd name="T0" fmla="*/ 0 w 12"/>
                <a:gd name="T1" fmla="*/ 1 h 15"/>
                <a:gd name="T2" fmla="*/ 0 w 12"/>
                <a:gd name="T3" fmla="*/ 1 h 15"/>
                <a:gd name="T4" fmla="*/ 0 w 12"/>
                <a:gd name="T5" fmla="*/ 1 h 15"/>
                <a:gd name="T6" fmla="*/ 0 w 12"/>
                <a:gd name="T7" fmla="*/ 1 h 15"/>
                <a:gd name="T8" fmla="*/ 0 w 12"/>
                <a:gd name="T9" fmla="*/ 1 h 15"/>
                <a:gd name="T10" fmla="*/ 0 w 12"/>
                <a:gd name="T11" fmla="*/ 1 h 15"/>
                <a:gd name="T12" fmla="*/ 0 w 12"/>
                <a:gd name="T13" fmla="*/ 1 h 15"/>
                <a:gd name="T14" fmla="*/ 0 w 12"/>
                <a:gd name="T15" fmla="*/ 1 h 15"/>
                <a:gd name="T16" fmla="*/ 0 w 12"/>
                <a:gd name="T17" fmla="*/ 1 h 15"/>
                <a:gd name="T18" fmla="*/ 0 w 12"/>
                <a:gd name="T19" fmla="*/ 1 h 15"/>
                <a:gd name="T20" fmla="*/ 0 w 12"/>
                <a:gd name="T21" fmla="*/ 1 h 15"/>
                <a:gd name="T22" fmla="*/ 0 w 12"/>
                <a:gd name="T23" fmla="*/ 0 h 15"/>
                <a:gd name="T24" fmla="*/ 0 w 12"/>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5"/>
                <a:gd name="T41" fmla="*/ 12 w 12"/>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5">
                  <a:moveTo>
                    <a:pt x="0" y="3"/>
                  </a:moveTo>
                  <a:lnTo>
                    <a:pt x="1" y="6"/>
                  </a:lnTo>
                  <a:lnTo>
                    <a:pt x="2" y="11"/>
                  </a:lnTo>
                  <a:lnTo>
                    <a:pt x="1" y="13"/>
                  </a:lnTo>
                  <a:lnTo>
                    <a:pt x="0" y="15"/>
                  </a:lnTo>
                  <a:lnTo>
                    <a:pt x="1" y="15"/>
                  </a:lnTo>
                  <a:lnTo>
                    <a:pt x="6" y="15"/>
                  </a:lnTo>
                  <a:lnTo>
                    <a:pt x="10" y="14"/>
                  </a:lnTo>
                  <a:lnTo>
                    <a:pt x="12" y="10"/>
                  </a:lnTo>
                  <a:lnTo>
                    <a:pt x="9" y="5"/>
                  </a:lnTo>
                  <a:lnTo>
                    <a:pt x="7" y="1"/>
                  </a:lnTo>
                  <a:lnTo>
                    <a:pt x="3" y="0"/>
                  </a:lnTo>
                  <a:lnTo>
                    <a:pt x="0"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0" name="Freeform 142"/>
            <p:cNvSpPr>
              <a:spLocks/>
            </p:cNvSpPr>
            <p:nvPr/>
          </p:nvSpPr>
          <p:spPr bwMode="auto">
            <a:xfrm>
              <a:off x="3414" y="2562"/>
              <a:ext cx="6" cy="5"/>
            </a:xfrm>
            <a:custGeom>
              <a:avLst/>
              <a:gdLst>
                <a:gd name="T0" fmla="*/ 0 w 13"/>
                <a:gd name="T1" fmla="*/ 0 h 9"/>
                <a:gd name="T2" fmla="*/ 0 w 13"/>
                <a:gd name="T3" fmla="*/ 1 h 9"/>
                <a:gd name="T4" fmla="*/ 0 w 13"/>
                <a:gd name="T5" fmla="*/ 1 h 9"/>
                <a:gd name="T6" fmla="*/ 0 w 13"/>
                <a:gd name="T7" fmla="*/ 1 h 9"/>
                <a:gd name="T8" fmla="*/ 0 w 13"/>
                <a:gd name="T9" fmla="*/ 1 h 9"/>
                <a:gd name="T10" fmla="*/ 0 w 13"/>
                <a:gd name="T11" fmla="*/ 1 h 9"/>
                <a:gd name="T12" fmla="*/ 0 w 13"/>
                <a:gd name="T13" fmla="*/ 1 h 9"/>
                <a:gd name="T14" fmla="*/ 0 w 13"/>
                <a:gd name="T15" fmla="*/ 1 h 9"/>
                <a:gd name="T16" fmla="*/ 0 w 13"/>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9"/>
                <a:gd name="T29" fmla="*/ 13 w 13"/>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9">
                  <a:moveTo>
                    <a:pt x="2" y="0"/>
                  </a:moveTo>
                  <a:lnTo>
                    <a:pt x="0" y="1"/>
                  </a:lnTo>
                  <a:lnTo>
                    <a:pt x="0" y="5"/>
                  </a:lnTo>
                  <a:lnTo>
                    <a:pt x="1" y="8"/>
                  </a:lnTo>
                  <a:lnTo>
                    <a:pt x="5" y="9"/>
                  </a:lnTo>
                  <a:lnTo>
                    <a:pt x="9" y="7"/>
                  </a:lnTo>
                  <a:lnTo>
                    <a:pt x="13" y="5"/>
                  </a:lnTo>
                  <a:lnTo>
                    <a:pt x="12" y="1"/>
                  </a:lnTo>
                  <a:lnTo>
                    <a:pt x="2"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1" name="Freeform 143"/>
            <p:cNvSpPr>
              <a:spLocks/>
            </p:cNvSpPr>
            <p:nvPr/>
          </p:nvSpPr>
          <p:spPr bwMode="auto">
            <a:xfrm>
              <a:off x="3398" y="2577"/>
              <a:ext cx="29" cy="10"/>
            </a:xfrm>
            <a:custGeom>
              <a:avLst/>
              <a:gdLst>
                <a:gd name="T0" fmla="*/ 0 w 59"/>
                <a:gd name="T1" fmla="*/ 1 h 20"/>
                <a:gd name="T2" fmla="*/ 0 w 59"/>
                <a:gd name="T3" fmla="*/ 1 h 20"/>
                <a:gd name="T4" fmla="*/ 0 w 59"/>
                <a:gd name="T5" fmla="*/ 1 h 20"/>
                <a:gd name="T6" fmla="*/ 0 w 59"/>
                <a:gd name="T7" fmla="*/ 0 h 20"/>
                <a:gd name="T8" fmla="*/ 1 w 59"/>
                <a:gd name="T9" fmla="*/ 1 h 20"/>
                <a:gd name="T10" fmla="*/ 1 w 59"/>
                <a:gd name="T11" fmla="*/ 1 h 20"/>
                <a:gd name="T12" fmla="*/ 1 w 59"/>
                <a:gd name="T13" fmla="*/ 1 h 20"/>
                <a:gd name="T14" fmla="*/ 1 w 59"/>
                <a:gd name="T15" fmla="*/ 1 h 20"/>
                <a:gd name="T16" fmla="*/ 1 w 59"/>
                <a:gd name="T17" fmla="*/ 1 h 20"/>
                <a:gd name="T18" fmla="*/ 1 w 59"/>
                <a:gd name="T19" fmla="*/ 1 h 20"/>
                <a:gd name="T20" fmla="*/ 1 w 59"/>
                <a:gd name="T21" fmla="*/ 1 h 20"/>
                <a:gd name="T22" fmla="*/ 1 w 59"/>
                <a:gd name="T23" fmla="*/ 1 h 20"/>
                <a:gd name="T24" fmla="*/ 1 w 59"/>
                <a:gd name="T25" fmla="*/ 1 h 20"/>
                <a:gd name="T26" fmla="*/ 1 w 59"/>
                <a:gd name="T27" fmla="*/ 1 h 20"/>
                <a:gd name="T28" fmla="*/ 1 w 59"/>
                <a:gd name="T29" fmla="*/ 1 h 20"/>
                <a:gd name="T30" fmla="*/ 1 w 59"/>
                <a:gd name="T31" fmla="*/ 1 h 20"/>
                <a:gd name="T32" fmla="*/ 1 w 59"/>
                <a:gd name="T33" fmla="*/ 1 h 20"/>
                <a:gd name="T34" fmla="*/ 1 w 59"/>
                <a:gd name="T35" fmla="*/ 1 h 20"/>
                <a:gd name="T36" fmla="*/ 1 w 59"/>
                <a:gd name="T37" fmla="*/ 1 h 20"/>
                <a:gd name="T38" fmla="*/ 0 w 59"/>
                <a:gd name="T39" fmla="*/ 1 h 20"/>
                <a:gd name="T40" fmla="*/ 0 w 59"/>
                <a:gd name="T41" fmla="*/ 1 h 20"/>
                <a:gd name="T42" fmla="*/ 0 w 59"/>
                <a:gd name="T43" fmla="*/ 1 h 20"/>
                <a:gd name="T44" fmla="*/ 0 w 59"/>
                <a:gd name="T45" fmla="*/ 1 h 20"/>
                <a:gd name="T46" fmla="*/ 0 w 59"/>
                <a:gd name="T47" fmla="*/ 1 h 20"/>
                <a:gd name="T48" fmla="*/ 0 w 59"/>
                <a:gd name="T49" fmla="*/ 1 h 20"/>
                <a:gd name="T50" fmla="*/ 0 w 59"/>
                <a:gd name="T51" fmla="*/ 1 h 20"/>
                <a:gd name="T52" fmla="*/ 0 w 59"/>
                <a:gd name="T53" fmla="*/ 1 h 20"/>
                <a:gd name="T54" fmla="*/ 0 w 59"/>
                <a:gd name="T55" fmla="*/ 1 h 20"/>
                <a:gd name="T56" fmla="*/ 0 w 59"/>
                <a:gd name="T57" fmla="*/ 1 h 20"/>
                <a:gd name="T58" fmla="*/ 0 w 59"/>
                <a:gd name="T59" fmla="*/ 1 h 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
                <a:gd name="T91" fmla="*/ 0 h 20"/>
                <a:gd name="T92" fmla="*/ 59 w 59"/>
                <a:gd name="T93" fmla="*/ 20 h 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 h="20">
                  <a:moveTo>
                    <a:pt x="5" y="7"/>
                  </a:moveTo>
                  <a:lnTo>
                    <a:pt x="13" y="6"/>
                  </a:lnTo>
                  <a:lnTo>
                    <a:pt x="22" y="3"/>
                  </a:lnTo>
                  <a:lnTo>
                    <a:pt x="30" y="0"/>
                  </a:lnTo>
                  <a:lnTo>
                    <a:pt x="37" y="1"/>
                  </a:lnTo>
                  <a:lnTo>
                    <a:pt x="44" y="3"/>
                  </a:lnTo>
                  <a:lnTo>
                    <a:pt x="51" y="2"/>
                  </a:lnTo>
                  <a:lnTo>
                    <a:pt x="55" y="2"/>
                  </a:lnTo>
                  <a:lnTo>
                    <a:pt x="58" y="1"/>
                  </a:lnTo>
                  <a:lnTo>
                    <a:pt x="58" y="3"/>
                  </a:lnTo>
                  <a:lnTo>
                    <a:pt x="59" y="8"/>
                  </a:lnTo>
                  <a:lnTo>
                    <a:pt x="58" y="13"/>
                  </a:lnTo>
                  <a:lnTo>
                    <a:pt x="52" y="15"/>
                  </a:lnTo>
                  <a:lnTo>
                    <a:pt x="51" y="18"/>
                  </a:lnTo>
                  <a:lnTo>
                    <a:pt x="47" y="20"/>
                  </a:lnTo>
                  <a:lnTo>
                    <a:pt x="43" y="18"/>
                  </a:lnTo>
                  <a:lnTo>
                    <a:pt x="38" y="14"/>
                  </a:lnTo>
                  <a:lnTo>
                    <a:pt x="35" y="12"/>
                  </a:lnTo>
                  <a:lnTo>
                    <a:pt x="32" y="14"/>
                  </a:lnTo>
                  <a:lnTo>
                    <a:pt x="30" y="17"/>
                  </a:lnTo>
                  <a:lnTo>
                    <a:pt x="30" y="20"/>
                  </a:lnTo>
                  <a:lnTo>
                    <a:pt x="22" y="18"/>
                  </a:lnTo>
                  <a:lnTo>
                    <a:pt x="20" y="17"/>
                  </a:lnTo>
                  <a:lnTo>
                    <a:pt x="16" y="15"/>
                  </a:lnTo>
                  <a:lnTo>
                    <a:pt x="10" y="14"/>
                  </a:lnTo>
                  <a:lnTo>
                    <a:pt x="6" y="15"/>
                  </a:lnTo>
                  <a:lnTo>
                    <a:pt x="2" y="16"/>
                  </a:lnTo>
                  <a:lnTo>
                    <a:pt x="0" y="13"/>
                  </a:lnTo>
                  <a:lnTo>
                    <a:pt x="0" y="9"/>
                  </a:lnTo>
                  <a:lnTo>
                    <a:pt x="5"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2" name="Freeform 144"/>
            <p:cNvSpPr>
              <a:spLocks/>
            </p:cNvSpPr>
            <p:nvPr/>
          </p:nvSpPr>
          <p:spPr bwMode="auto">
            <a:xfrm>
              <a:off x="3444" y="2539"/>
              <a:ext cx="24" cy="12"/>
            </a:xfrm>
            <a:custGeom>
              <a:avLst/>
              <a:gdLst>
                <a:gd name="T0" fmla="*/ 1 w 47"/>
                <a:gd name="T1" fmla="*/ 1 h 24"/>
                <a:gd name="T2" fmla="*/ 1 w 47"/>
                <a:gd name="T3" fmla="*/ 1 h 24"/>
                <a:gd name="T4" fmla="*/ 1 w 47"/>
                <a:gd name="T5" fmla="*/ 1 h 24"/>
                <a:gd name="T6" fmla="*/ 1 w 47"/>
                <a:gd name="T7" fmla="*/ 0 h 24"/>
                <a:gd name="T8" fmla="*/ 1 w 47"/>
                <a:gd name="T9" fmla="*/ 1 h 24"/>
                <a:gd name="T10" fmla="*/ 2 w 47"/>
                <a:gd name="T11" fmla="*/ 1 h 24"/>
                <a:gd name="T12" fmla="*/ 2 w 47"/>
                <a:gd name="T13" fmla="*/ 1 h 24"/>
                <a:gd name="T14" fmla="*/ 2 w 47"/>
                <a:gd name="T15" fmla="*/ 1 h 24"/>
                <a:gd name="T16" fmla="*/ 2 w 47"/>
                <a:gd name="T17" fmla="*/ 1 h 24"/>
                <a:gd name="T18" fmla="*/ 2 w 47"/>
                <a:gd name="T19" fmla="*/ 1 h 24"/>
                <a:gd name="T20" fmla="*/ 2 w 47"/>
                <a:gd name="T21" fmla="*/ 1 h 24"/>
                <a:gd name="T22" fmla="*/ 2 w 47"/>
                <a:gd name="T23" fmla="*/ 1 h 24"/>
                <a:gd name="T24" fmla="*/ 2 w 47"/>
                <a:gd name="T25" fmla="*/ 1 h 24"/>
                <a:gd name="T26" fmla="*/ 2 w 47"/>
                <a:gd name="T27" fmla="*/ 1 h 24"/>
                <a:gd name="T28" fmla="*/ 2 w 47"/>
                <a:gd name="T29" fmla="*/ 1 h 24"/>
                <a:gd name="T30" fmla="*/ 1 w 47"/>
                <a:gd name="T31" fmla="*/ 1 h 24"/>
                <a:gd name="T32" fmla="*/ 1 w 47"/>
                <a:gd name="T33" fmla="*/ 1 h 24"/>
                <a:gd name="T34" fmla="*/ 1 w 47"/>
                <a:gd name="T35" fmla="*/ 1 h 24"/>
                <a:gd name="T36" fmla="*/ 1 w 47"/>
                <a:gd name="T37" fmla="*/ 1 h 24"/>
                <a:gd name="T38" fmla="*/ 1 w 47"/>
                <a:gd name="T39" fmla="*/ 1 h 24"/>
                <a:gd name="T40" fmla="*/ 1 w 47"/>
                <a:gd name="T41" fmla="*/ 1 h 24"/>
                <a:gd name="T42" fmla="*/ 1 w 47"/>
                <a:gd name="T43" fmla="*/ 1 h 24"/>
                <a:gd name="T44" fmla="*/ 1 w 47"/>
                <a:gd name="T45" fmla="*/ 1 h 24"/>
                <a:gd name="T46" fmla="*/ 1 w 47"/>
                <a:gd name="T47" fmla="*/ 1 h 24"/>
                <a:gd name="T48" fmla="*/ 1 w 47"/>
                <a:gd name="T49" fmla="*/ 1 h 24"/>
                <a:gd name="T50" fmla="*/ 1 w 47"/>
                <a:gd name="T51" fmla="*/ 1 h 24"/>
                <a:gd name="T52" fmla="*/ 1 w 47"/>
                <a:gd name="T53" fmla="*/ 1 h 24"/>
                <a:gd name="T54" fmla="*/ 0 w 47"/>
                <a:gd name="T55" fmla="*/ 1 h 24"/>
                <a:gd name="T56" fmla="*/ 1 w 47"/>
                <a:gd name="T57" fmla="*/ 1 h 24"/>
                <a:gd name="T58" fmla="*/ 1 w 47"/>
                <a:gd name="T59" fmla="*/ 1 h 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
                <a:gd name="T91" fmla="*/ 0 h 24"/>
                <a:gd name="T92" fmla="*/ 47 w 47"/>
                <a:gd name="T93" fmla="*/ 24 h 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 h="24">
                  <a:moveTo>
                    <a:pt x="6" y="2"/>
                  </a:moveTo>
                  <a:lnTo>
                    <a:pt x="13" y="3"/>
                  </a:lnTo>
                  <a:lnTo>
                    <a:pt x="20" y="1"/>
                  </a:lnTo>
                  <a:lnTo>
                    <a:pt x="28" y="0"/>
                  </a:lnTo>
                  <a:lnTo>
                    <a:pt x="32" y="1"/>
                  </a:lnTo>
                  <a:lnTo>
                    <a:pt x="36" y="5"/>
                  </a:lnTo>
                  <a:lnTo>
                    <a:pt x="42" y="6"/>
                  </a:lnTo>
                  <a:lnTo>
                    <a:pt x="45" y="6"/>
                  </a:lnTo>
                  <a:lnTo>
                    <a:pt x="47" y="6"/>
                  </a:lnTo>
                  <a:lnTo>
                    <a:pt x="47" y="8"/>
                  </a:lnTo>
                  <a:lnTo>
                    <a:pt x="46" y="14"/>
                  </a:lnTo>
                  <a:lnTo>
                    <a:pt x="44" y="18"/>
                  </a:lnTo>
                  <a:lnTo>
                    <a:pt x="39" y="21"/>
                  </a:lnTo>
                  <a:lnTo>
                    <a:pt x="37" y="24"/>
                  </a:lnTo>
                  <a:lnTo>
                    <a:pt x="35" y="24"/>
                  </a:lnTo>
                  <a:lnTo>
                    <a:pt x="31" y="22"/>
                  </a:lnTo>
                  <a:lnTo>
                    <a:pt x="29" y="16"/>
                  </a:lnTo>
                  <a:lnTo>
                    <a:pt x="28" y="13"/>
                  </a:lnTo>
                  <a:lnTo>
                    <a:pt x="25" y="15"/>
                  </a:lnTo>
                  <a:lnTo>
                    <a:pt x="23" y="20"/>
                  </a:lnTo>
                  <a:lnTo>
                    <a:pt x="22" y="22"/>
                  </a:lnTo>
                  <a:lnTo>
                    <a:pt x="16" y="20"/>
                  </a:lnTo>
                  <a:lnTo>
                    <a:pt x="15" y="17"/>
                  </a:lnTo>
                  <a:lnTo>
                    <a:pt x="13" y="14"/>
                  </a:lnTo>
                  <a:lnTo>
                    <a:pt x="8" y="11"/>
                  </a:lnTo>
                  <a:lnTo>
                    <a:pt x="5" y="13"/>
                  </a:lnTo>
                  <a:lnTo>
                    <a:pt x="1" y="13"/>
                  </a:lnTo>
                  <a:lnTo>
                    <a:pt x="0" y="9"/>
                  </a:lnTo>
                  <a:lnTo>
                    <a:pt x="1" y="5"/>
                  </a:lnTo>
                  <a:lnTo>
                    <a:pt x="6"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3" name="Freeform 145"/>
            <p:cNvSpPr>
              <a:spLocks/>
            </p:cNvSpPr>
            <p:nvPr/>
          </p:nvSpPr>
          <p:spPr bwMode="auto">
            <a:xfrm>
              <a:off x="3052" y="2318"/>
              <a:ext cx="96" cy="108"/>
            </a:xfrm>
            <a:custGeom>
              <a:avLst/>
              <a:gdLst>
                <a:gd name="T0" fmla="*/ 0 w 193"/>
                <a:gd name="T1" fmla="*/ 1 h 216"/>
                <a:gd name="T2" fmla="*/ 1 w 193"/>
                <a:gd name="T3" fmla="*/ 0 h 216"/>
                <a:gd name="T4" fmla="*/ 1 w 193"/>
                <a:gd name="T5" fmla="*/ 1 h 216"/>
                <a:gd name="T6" fmla="*/ 1 w 193"/>
                <a:gd name="T7" fmla="*/ 1 h 216"/>
                <a:gd name="T8" fmla="*/ 1 w 193"/>
                <a:gd name="T9" fmla="*/ 1 h 216"/>
                <a:gd name="T10" fmla="*/ 1 w 193"/>
                <a:gd name="T11" fmla="*/ 1 h 216"/>
                <a:gd name="T12" fmla="*/ 1 w 193"/>
                <a:gd name="T13" fmla="*/ 2 h 216"/>
                <a:gd name="T14" fmla="*/ 2 w 193"/>
                <a:gd name="T15" fmla="*/ 2 h 216"/>
                <a:gd name="T16" fmla="*/ 2 w 193"/>
                <a:gd name="T17" fmla="*/ 2 h 216"/>
                <a:gd name="T18" fmla="*/ 2 w 193"/>
                <a:gd name="T19" fmla="*/ 2 h 216"/>
                <a:gd name="T20" fmla="*/ 2 w 193"/>
                <a:gd name="T21" fmla="*/ 3 h 216"/>
                <a:gd name="T22" fmla="*/ 2 w 193"/>
                <a:gd name="T23" fmla="*/ 3 h 216"/>
                <a:gd name="T24" fmla="*/ 3 w 193"/>
                <a:gd name="T25" fmla="*/ 3 h 216"/>
                <a:gd name="T26" fmla="*/ 3 w 193"/>
                <a:gd name="T27" fmla="*/ 3 h 216"/>
                <a:gd name="T28" fmla="*/ 3 w 193"/>
                <a:gd name="T29" fmla="*/ 3 h 216"/>
                <a:gd name="T30" fmla="*/ 4 w 193"/>
                <a:gd name="T31" fmla="*/ 3 h 216"/>
                <a:gd name="T32" fmla="*/ 4 w 193"/>
                <a:gd name="T33" fmla="*/ 5 h 216"/>
                <a:gd name="T34" fmla="*/ 5 w 193"/>
                <a:gd name="T35" fmla="*/ 5 h 216"/>
                <a:gd name="T36" fmla="*/ 5 w 193"/>
                <a:gd name="T37" fmla="*/ 5 h 216"/>
                <a:gd name="T38" fmla="*/ 6 w 193"/>
                <a:gd name="T39" fmla="*/ 6 h 216"/>
                <a:gd name="T40" fmla="*/ 5 w 193"/>
                <a:gd name="T41" fmla="*/ 6 h 216"/>
                <a:gd name="T42" fmla="*/ 5 w 193"/>
                <a:gd name="T43" fmla="*/ 6 h 216"/>
                <a:gd name="T44" fmla="*/ 4 w 193"/>
                <a:gd name="T45" fmla="*/ 6 h 216"/>
                <a:gd name="T46" fmla="*/ 4 w 193"/>
                <a:gd name="T47" fmla="*/ 6 h 216"/>
                <a:gd name="T48" fmla="*/ 4 w 193"/>
                <a:gd name="T49" fmla="*/ 6 h 216"/>
                <a:gd name="T50" fmla="*/ 4 w 193"/>
                <a:gd name="T51" fmla="*/ 7 h 216"/>
                <a:gd name="T52" fmla="*/ 4 w 193"/>
                <a:gd name="T53" fmla="*/ 7 h 216"/>
                <a:gd name="T54" fmla="*/ 3 w 193"/>
                <a:gd name="T55" fmla="*/ 7 h 216"/>
                <a:gd name="T56" fmla="*/ 3 w 193"/>
                <a:gd name="T57" fmla="*/ 7 h 216"/>
                <a:gd name="T58" fmla="*/ 2 w 193"/>
                <a:gd name="T59" fmla="*/ 7 h 216"/>
                <a:gd name="T60" fmla="*/ 2 w 193"/>
                <a:gd name="T61" fmla="*/ 7 h 216"/>
                <a:gd name="T62" fmla="*/ 2 w 193"/>
                <a:gd name="T63" fmla="*/ 7 h 216"/>
                <a:gd name="T64" fmla="*/ 2 w 193"/>
                <a:gd name="T65" fmla="*/ 6 h 216"/>
                <a:gd name="T66" fmla="*/ 2 w 193"/>
                <a:gd name="T67" fmla="*/ 6 h 216"/>
                <a:gd name="T68" fmla="*/ 2 w 193"/>
                <a:gd name="T69" fmla="*/ 6 h 216"/>
                <a:gd name="T70" fmla="*/ 2 w 193"/>
                <a:gd name="T71" fmla="*/ 6 h 216"/>
                <a:gd name="T72" fmla="*/ 2 w 193"/>
                <a:gd name="T73" fmla="*/ 5 h 216"/>
                <a:gd name="T74" fmla="*/ 1 w 193"/>
                <a:gd name="T75" fmla="*/ 5 h 216"/>
                <a:gd name="T76" fmla="*/ 2 w 193"/>
                <a:gd name="T77" fmla="*/ 5 h 216"/>
                <a:gd name="T78" fmla="*/ 2 w 193"/>
                <a:gd name="T79" fmla="*/ 3 h 216"/>
                <a:gd name="T80" fmla="*/ 2 w 193"/>
                <a:gd name="T81" fmla="*/ 3 h 216"/>
                <a:gd name="T82" fmla="*/ 2 w 193"/>
                <a:gd name="T83" fmla="*/ 3 h 216"/>
                <a:gd name="T84" fmla="*/ 2 w 193"/>
                <a:gd name="T85" fmla="*/ 3 h 216"/>
                <a:gd name="T86" fmla="*/ 1 w 193"/>
                <a:gd name="T87" fmla="*/ 3 h 216"/>
                <a:gd name="T88" fmla="*/ 1 w 193"/>
                <a:gd name="T89" fmla="*/ 3 h 216"/>
                <a:gd name="T90" fmla="*/ 1 w 193"/>
                <a:gd name="T91" fmla="*/ 3 h 216"/>
                <a:gd name="T92" fmla="*/ 1 w 193"/>
                <a:gd name="T93" fmla="*/ 3 h 216"/>
                <a:gd name="T94" fmla="*/ 1 w 193"/>
                <a:gd name="T95" fmla="*/ 3 h 216"/>
                <a:gd name="T96" fmla="*/ 1 w 193"/>
                <a:gd name="T97" fmla="*/ 3 h 216"/>
                <a:gd name="T98" fmla="*/ 1 w 193"/>
                <a:gd name="T99" fmla="*/ 3 h 216"/>
                <a:gd name="T100" fmla="*/ 1 w 193"/>
                <a:gd name="T101" fmla="*/ 3 h 216"/>
                <a:gd name="T102" fmla="*/ 1 w 193"/>
                <a:gd name="T103" fmla="*/ 3 h 216"/>
                <a:gd name="T104" fmla="*/ 1 w 193"/>
                <a:gd name="T105" fmla="*/ 3 h 216"/>
                <a:gd name="T106" fmla="*/ 0 w 193"/>
                <a:gd name="T107" fmla="*/ 3 h 216"/>
                <a:gd name="T108" fmla="*/ 0 w 193"/>
                <a:gd name="T109" fmla="*/ 2 h 216"/>
                <a:gd name="T110" fmla="*/ 0 w 193"/>
                <a:gd name="T111" fmla="*/ 2 h 216"/>
                <a:gd name="T112" fmla="*/ 0 w 193"/>
                <a:gd name="T113" fmla="*/ 2 h 216"/>
                <a:gd name="T114" fmla="*/ 0 w 193"/>
                <a:gd name="T115" fmla="*/ 2 h 216"/>
                <a:gd name="T116" fmla="*/ 0 w 193"/>
                <a:gd name="T117" fmla="*/ 2 h 216"/>
                <a:gd name="T118" fmla="*/ 0 w 193"/>
                <a:gd name="T119" fmla="*/ 1 h 216"/>
                <a:gd name="T120" fmla="*/ 0 w 193"/>
                <a:gd name="T121" fmla="*/ 1 h 216"/>
                <a:gd name="T122" fmla="*/ 0 w 193"/>
                <a:gd name="T123" fmla="*/ 1 h 2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3"/>
                <a:gd name="T187" fmla="*/ 0 h 216"/>
                <a:gd name="T188" fmla="*/ 193 w 193"/>
                <a:gd name="T189" fmla="*/ 216 h 2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3" h="216">
                  <a:moveTo>
                    <a:pt x="20" y="12"/>
                  </a:moveTo>
                  <a:lnTo>
                    <a:pt x="22" y="7"/>
                  </a:lnTo>
                  <a:lnTo>
                    <a:pt x="27" y="0"/>
                  </a:lnTo>
                  <a:lnTo>
                    <a:pt x="33" y="0"/>
                  </a:lnTo>
                  <a:lnTo>
                    <a:pt x="38" y="15"/>
                  </a:lnTo>
                  <a:lnTo>
                    <a:pt x="43" y="28"/>
                  </a:lnTo>
                  <a:lnTo>
                    <a:pt x="45" y="26"/>
                  </a:lnTo>
                  <a:lnTo>
                    <a:pt x="48" y="19"/>
                  </a:lnTo>
                  <a:lnTo>
                    <a:pt x="49" y="13"/>
                  </a:lnTo>
                  <a:lnTo>
                    <a:pt x="52" y="13"/>
                  </a:lnTo>
                  <a:lnTo>
                    <a:pt x="57" y="16"/>
                  </a:lnTo>
                  <a:lnTo>
                    <a:pt x="59" y="20"/>
                  </a:lnTo>
                  <a:lnTo>
                    <a:pt x="58" y="31"/>
                  </a:lnTo>
                  <a:lnTo>
                    <a:pt x="60" y="36"/>
                  </a:lnTo>
                  <a:lnTo>
                    <a:pt x="64" y="41"/>
                  </a:lnTo>
                  <a:lnTo>
                    <a:pt x="68" y="45"/>
                  </a:lnTo>
                  <a:lnTo>
                    <a:pt x="72" y="46"/>
                  </a:lnTo>
                  <a:lnTo>
                    <a:pt x="74" y="46"/>
                  </a:lnTo>
                  <a:lnTo>
                    <a:pt x="76" y="49"/>
                  </a:lnTo>
                  <a:lnTo>
                    <a:pt x="78" y="55"/>
                  </a:lnTo>
                  <a:lnTo>
                    <a:pt x="78" y="68"/>
                  </a:lnTo>
                  <a:lnTo>
                    <a:pt x="79" y="77"/>
                  </a:lnTo>
                  <a:lnTo>
                    <a:pt x="85" y="80"/>
                  </a:lnTo>
                  <a:lnTo>
                    <a:pt x="91" y="83"/>
                  </a:lnTo>
                  <a:lnTo>
                    <a:pt x="97" y="87"/>
                  </a:lnTo>
                  <a:lnTo>
                    <a:pt x="106" y="91"/>
                  </a:lnTo>
                  <a:lnTo>
                    <a:pt x="114" y="96"/>
                  </a:lnTo>
                  <a:lnTo>
                    <a:pt x="119" y="103"/>
                  </a:lnTo>
                  <a:lnTo>
                    <a:pt x="121" y="109"/>
                  </a:lnTo>
                  <a:lnTo>
                    <a:pt x="126" y="111"/>
                  </a:lnTo>
                  <a:lnTo>
                    <a:pt x="135" y="114"/>
                  </a:lnTo>
                  <a:lnTo>
                    <a:pt x="144" y="117"/>
                  </a:lnTo>
                  <a:lnTo>
                    <a:pt x="147" y="125"/>
                  </a:lnTo>
                  <a:lnTo>
                    <a:pt x="150" y="133"/>
                  </a:lnTo>
                  <a:lnTo>
                    <a:pt x="159" y="136"/>
                  </a:lnTo>
                  <a:lnTo>
                    <a:pt x="169" y="136"/>
                  </a:lnTo>
                  <a:lnTo>
                    <a:pt x="173" y="136"/>
                  </a:lnTo>
                  <a:lnTo>
                    <a:pt x="178" y="139"/>
                  </a:lnTo>
                  <a:lnTo>
                    <a:pt x="186" y="148"/>
                  </a:lnTo>
                  <a:lnTo>
                    <a:pt x="193" y="161"/>
                  </a:lnTo>
                  <a:lnTo>
                    <a:pt x="192" y="171"/>
                  </a:lnTo>
                  <a:lnTo>
                    <a:pt x="184" y="178"/>
                  </a:lnTo>
                  <a:lnTo>
                    <a:pt x="176" y="182"/>
                  </a:lnTo>
                  <a:lnTo>
                    <a:pt x="167" y="183"/>
                  </a:lnTo>
                  <a:lnTo>
                    <a:pt x="163" y="183"/>
                  </a:lnTo>
                  <a:lnTo>
                    <a:pt x="159" y="183"/>
                  </a:lnTo>
                  <a:lnTo>
                    <a:pt x="157" y="184"/>
                  </a:lnTo>
                  <a:lnTo>
                    <a:pt x="154" y="185"/>
                  </a:lnTo>
                  <a:lnTo>
                    <a:pt x="151" y="189"/>
                  </a:lnTo>
                  <a:lnTo>
                    <a:pt x="148" y="192"/>
                  </a:lnTo>
                  <a:lnTo>
                    <a:pt x="142" y="193"/>
                  </a:lnTo>
                  <a:lnTo>
                    <a:pt x="136" y="194"/>
                  </a:lnTo>
                  <a:lnTo>
                    <a:pt x="132" y="194"/>
                  </a:lnTo>
                  <a:lnTo>
                    <a:pt x="128" y="198"/>
                  </a:lnTo>
                  <a:lnTo>
                    <a:pt x="126" y="206"/>
                  </a:lnTo>
                  <a:lnTo>
                    <a:pt x="123" y="210"/>
                  </a:lnTo>
                  <a:lnTo>
                    <a:pt x="117" y="207"/>
                  </a:lnTo>
                  <a:lnTo>
                    <a:pt x="111" y="213"/>
                  </a:lnTo>
                  <a:lnTo>
                    <a:pt x="102" y="216"/>
                  </a:lnTo>
                  <a:lnTo>
                    <a:pt x="94" y="214"/>
                  </a:lnTo>
                  <a:lnTo>
                    <a:pt x="91" y="207"/>
                  </a:lnTo>
                  <a:lnTo>
                    <a:pt x="88" y="202"/>
                  </a:lnTo>
                  <a:lnTo>
                    <a:pt x="82" y="199"/>
                  </a:lnTo>
                  <a:lnTo>
                    <a:pt x="80" y="195"/>
                  </a:lnTo>
                  <a:lnTo>
                    <a:pt x="85" y="189"/>
                  </a:lnTo>
                  <a:lnTo>
                    <a:pt x="90" y="180"/>
                  </a:lnTo>
                  <a:lnTo>
                    <a:pt x="91" y="175"/>
                  </a:lnTo>
                  <a:lnTo>
                    <a:pt x="87" y="174"/>
                  </a:lnTo>
                  <a:lnTo>
                    <a:pt x="78" y="177"/>
                  </a:lnTo>
                  <a:lnTo>
                    <a:pt x="70" y="178"/>
                  </a:lnTo>
                  <a:lnTo>
                    <a:pt x="67" y="172"/>
                  </a:lnTo>
                  <a:lnTo>
                    <a:pt x="67" y="164"/>
                  </a:lnTo>
                  <a:lnTo>
                    <a:pt x="68" y="157"/>
                  </a:lnTo>
                  <a:lnTo>
                    <a:pt x="64" y="156"/>
                  </a:lnTo>
                  <a:lnTo>
                    <a:pt x="61" y="154"/>
                  </a:lnTo>
                  <a:lnTo>
                    <a:pt x="61" y="148"/>
                  </a:lnTo>
                  <a:lnTo>
                    <a:pt x="68" y="140"/>
                  </a:lnTo>
                  <a:lnTo>
                    <a:pt x="71" y="133"/>
                  </a:lnTo>
                  <a:lnTo>
                    <a:pt x="72" y="126"/>
                  </a:lnTo>
                  <a:lnTo>
                    <a:pt x="70" y="123"/>
                  </a:lnTo>
                  <a:lnTo>
                    <a:pt x="67" y="122"/>
                  </a:lnTo>
                  <a:lnTo>
                    <a:pt x="67" y="117"/>
                  </a:lnTo>
                  <a:lnTo>
                    <a:pt x="67" y="114"/>
                  </a:lnTo>
                  <a:lnTo>
                    <a:pt x="68" y="110"/>
                  </a:lnTo>
                  <a:lnTo>
                    <a:pt x="70" y="108"/>
                  </a:lnTo>
                  <a:lnTo>
                    <a:pt x="68" y="109"/>
                  </a:lnTo>
                  <a:lnTo>
                    <a:pt x="64" y="111"/>
                  </a:lnTo>
                  <a:lnTo>
                    <a:pt x="59" y="115"/>
                  </a:lnTo>
                  <a:lnTo>
                    <a:pt x="57" y="116"/>
                  </a:lnTo>
                  <a:lnTo>
                    <a:pt x="57" y="115"/>
                  </a:lnTo>
                  <a:lnTo>
                    <a:pt x="57" y="114"/>
                  </a:lnTo>
                  <a:lnTo>
                    <a:pt x="57" y="110"/>
                  </a:lnTo>
                  <a:lnTo>
                    <a:pt x="55" y="107"/>
                  </a:lnTo>
                  <a:lnTo>
                    <a:pt x="52" y="103"/>
                  </a:lnTo>
                  <a:lnTo>
                    <a:pt x="49" y="103"/>
                  </a:lnTo>
                  <a:lnTo>
                    <a:pt x="47" y="103"/>
                  </a:lnTo>
                  <a:lnTo>
                    <a:pt x="45" y="103"/>
                  </a:lnTo>
                  <a:lnTo>
                    <a:pt x="47" y="101"/>
                  </a:lnTo>
                  <a:lnTo>
                    <a:pt x="49" y="94"/>
                  </a:lnTo>
                  <a:lnTo>
                    <a:pt x="51" y="87"/>
                  </a:lnTo>
                  <a:lnTo>
                    <a:pt x="52" y="84"/>
                  </a:lnTo>
                  <a:lnTo>
                    <a:pt x="51" y="83"/>
                  </a:lnTo>
                  <a:lnTo>
                    <a:pt x="47" y="83"/>
                  </a:lnTo>
                  <a:lnTo>
                    <a:pt x="42" y="81"/>
                  </a:lnTo>
                  <a:lnTo>
                    <a:pt x="36" y="79"/>
                  </a:lnTo>
                  <a:lnTo>
                    <a:pt x="32" y="77"/>
                  </a:lnTo>
                  <a:lnTo>
                    <a:pt x="28" y="74"/>
                  </a:lnTo>
                  <a:lnTo>
                    <a:pt x="28" y="71"/>
                  </a:lnTo>
                  <a:lnTo>
                    <a:pt x="30" y="68"/>
                  </a:lnTo>
                  <a:lnTo>
                    <a:pt x="29" y="63"/>
                  </a:lnTo>
                  <a:lnTo>
                    <a:pt x="27" y="57"/>
                  </a:lnTo>
                  <a:lnTo>
                    <a:pt x="23" y="53"/>
                  </a:lnTo>
                  <a:lnTo>
                    <a:pt x="19" y="51"/>
                  </a:lnTo>
                  <a:lnTo>
                    <a:pt x="12" y="50"/>
                  </a:lnTo>
                  <a:lnTo>
                    <a:pt x="4" y="46"/>
                  </a:lnTo>
                  <a:lnTo>
                    <a:pt x="0" y="42"/>
                  </a:lnTo>
                  <a:lnTo>
                    <a:pt x="7" y="39"/>
                  </a:lnTo>
                  <a:lnTo>
                    <a:pt x="15" y="35"/>
                  </a:lnTo>
                  <a:lnTo>
                    <a:pt x="14" y="33"/>
                  </a:lnTo>
                  <a:lnTo>
                    <a:pt x="8" y="30"/>
                  </a:lnTo>
                  <a:lnTo>
                    <a:pt x="3" y="27"/>
                  </a:lnTo>
                  <a:lnTo>
                    <a:pt x="4" y="24"/>
                  </a:lnTo>
                  <a:lnTo>
                    <a:pt x="10" y="19"/>
                  </a:lnTo>
                  <a:lnTo>
                    <a:pt x="17" y="15"/>
                  </a:lnTo>
                  <a:lnTo>
                    <a:pt x="20" y="1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4" name="Freeform 146"/>
            <p:cNvSpPr>
              <a:spLocks/>
            </p:cNvSpPr>
            <p:nvPr/>
          </p:nvSpPr>
          <p:spPr bwMode="auto">
            <a:xfrm>
              <a:off x="3124" y="2324"/>
              <a:ext cx="10" cy="19"/>
            </a:xfrm>
            <a:custGeom>
              <a:avLst/>
              <a:gdLst>
                <a:gd name="T0" fmla="*/ 0 w 21"/>
                <a:gd name="T1" fmla="*/ 1 h 38"/>
                <a:gd name="T2" fmla="*/ 0 w 21"/>
                <a:gd name="T3" fmla="*/ 1 h 38"/>
                <a:gd name="T4" fmla="*/ 0 w 21"/>
                <a:gd name="T5" fmla="*/ 1 h 38"/>
                <a:gd name="T6" fmla="*/ 0 w 21"/>
                <a:gd name="T7" fmla="*/ 1 h 38"/>
                <a:gd name="T8" fmla="*/ 0 w 21"/>
                <a:gd name="T9" fmla="*/ 1 h 38"/>
                <a:gd name="T10" fmla="*/ 0 w 21"/>
                <a:gd name="T11" fmla="*/ 1 h 38"/>
                <a:gd name="T12" fmla="*/ 0 w 21"/>
                <a:gd name="T13" fmla="*/ 1 h 38"/>
                <a:gd name="T14" fmla="*/ 0 w 21"/>
                <a:gd name="T15" fmla="*/ 1 h 38"/>
                <a:gd name="T16" fmla="*/ 0 w 21"/>
                <a:gd name="T17" fmla="*/ 1 h 38"/>
                <a:gd name="T18" fmla="*/ 0 w 21"/>
                <a:gd name="T19" fmla="*/ 1 h 38"/>
                <a:gd name="T20" fmla="*/ 0 w 21"/>
                <a:gd name="T21" fmla="*/ 1 h 38"/>
                <a:gd name="T22" fmla="*/ 0 w 21"/>
                <a:gd name="T23" fmla="*/ 1 h 38"/>
                <a:gd name="T24" fmla="*/ 0 w 21"/>
                <a:gd name="T25" fmla="*/ 1 h 38"/>
                <a:gd name="T26" fmla="*/ 0 w 21"/>
                <a:gd name="T27" fmla="*/ 1 h 38"/>
                <a:gd name="T28" fmla="*/ 0 w 21"/>
                <a:gd name="T29" fmla="*/ 1 h 38"/>
                <a:gd name="T30" fmla="*/ 0 w 21"/>
                <a:gd name="T31" fmla="*/ 1 h 38"/>
                <a:gd name="T32" fmla="*/ 0 w 21"/>
                <a:gd name="T33" fmla="*/ 1 h 38"/>
                <a:gd name="T34" fmla="*/ 0 w 21"/>
                <a:gd name="T35" fmla="*/ 1 h 38"/>
                <a:gd name="T36" fmla="*/ 0 w 21"/>
                <a:gd name="T37" fmla="*/ 1 h 38"/>
                <a:gd name="T38" fmla="*/ 0 w 21"/>
                <a:gd name="T39" fmla="*/ 1 h 38"/>
                <a:gd name="T40" fmla="*/ 0 w 21"/>
                <a:gd name="T41" fmla="*/ 1 h 38"/>
                <a:gd name="T42" fmla="*/ 0 w 21"/>
                <a:gd name="T43" fmla="*/ 1 h 38"/>
                <a:gd name="T44" fmla="*/ 0 w 21"/>
                <a:gd name="T45" fmla="*/ 1 h 38"/>
                <a:gd name="T46" fmla="*/ 0 w 21"/>
                <a:gd name="T47" fmla="*/ 1 h 38"/>
                <a:gd name="T48" fmla="*/ 0 w 21"/>
                <a:gd name="T49" fmla="*/ 0 h 38"/>
                <a:gd name="T50" fmla="*/ 0 w 21"/>
                <a:gd name="T51" fmla="*/ 1 h 38"/>
                <a:gd name="T52" fmla="*/ 0 w 21"/>
                <a:gd name="T53" fmla="*/ 1 h 38"/>
                <a:gd name="T54" fmla="*/ 0 w 21"/>
                <a:gd name="T55" fmla="*/ 1 h 38"/>
                <a:gd name="T56" fmla="*/ 0 w 21"/>
                <a:gd name="T57" fmla="*/ 1 h 38"/>
                <a:gd name="T58" fmla="*/ 0 w 21"/>
                <a:gd name="T59" fmla="*/ 1 h 38"/>
                <a:gd name="T60" fmla="*/ 0 w 21"/>
                <a:gd name="T61" fmla="*/ 1 h 38"/>
                <a:gd name="T62" fmla="*/ 0 w 21"/>
                <a:gd name="T63" fmla="*/ 1 h 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38"/>
                <a:gd name="T98" fmla="*/ 21 w 21"/>
                <a:gd name="T99" fmla="*/ 38 h 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38">
                  <a:moveTo>
                    <a:pt x="3" y="21"/>
                  </a:moveTo>
                  <a:lnTo>
                    <a:pt x="3" y="21"/>
                  </a:lnTo>
                  <a:lnTo>
                    <a:pt x="3" y="22"/>
                  </a:lnTo>
                  <a:lnTo>
                    <a:pt x="2" y="22"/>
                  </a:lnTo>
                  <a:lnTo>
                    <a:pt x="2" y="23"/>
                  </a:lnTo>
                  <a:lnTo>
                    <a:pt x="3" y="26"/>
                  </a:lnTo>
                  <a:lnTo>
                    <a:pt x="3" y="27"/>
                  </a:lnTo>
                  <a:lnTo>
                    <a:pt x="4" y="29"/>
                  </a:lnTo>
                  <a:lnTo>
                    <a:pt x="5" y="31"/>
                  </a:lnTo>
                  <a:lnTo>
                    <a:pt x="4" y="33"/>
                  </a:lnTo>
                  <a:lnTo>
                    <a:pt x="3" y="34"/>
                  </a:lnTo>
                  <a:lnTo>
                    <a:pt x="2" y="35"/>
                  </a:lnTo>
                  <a:lnTo>
                    <a:pt x="2" y="36"/>
                  </a:lnTo>
                  <a:lnTo>
                    <a:pt x="2" y="37"/>
                  </a:lnTo>
                  <a:lnTo>
                    <a:pt x="2" y="38"/>
                  </a:lnTo>
                  <a:lnTo>
                    <a:pt x="3" y="38"/>
                  </a:lnTo>
                  <a:lnTo>
                    <a:pt x="5" y="38"/>
                  </a:lnTo>
                  <a:lnTo>
                    <a:pt x="7" y="38"/>
                  </a:lnTo>
                  <a:lnTo>
                    <a:pt x="10" y="38"/>
                  </a:lnTo>
                  <a:lnTo>
                    <a:pt x="12" y="38"/>
                  </a:lnTo>
                  <a:lnTo>
                    <a:pt x="14" y="37"/>
                  </a:lnTo>
                  <a:lnTo>
                    <a:pt x="15" y="36"/>
                  </a:lnTo>
                  <a:lnTo>
                    <a:pt x="18" y="36"/>
                  </a:lnTo>
                  <a:lnTo>
                    <a:pt x="20" y="34"/>
                  </a:lnTo>
                  <a:lnTo>
                    <a:pt x="21" y="31"/>
                  </a:lnTo>
                  <a:lnTo>
                    <a:pt x="21" y="28"/>
                  </a:lnTo>
                  <a:lnTo>
                    <a:pt x="20" y="24"/>
                  </a:lnTo>
                  <a:lnTo>
                    <a:pt x="20" y="23"/>
                  </a:lnTo>
                  <a:lnTo>
                    <a:pt x="21" y="23"/>
                  </a:lnTo>
                  <a:lnTo>
                    <a:pt x="21" y="22"/>
                  </a:lnTo>
                  <a:lnTo>
                    <a:pt x="20" y="18"/>
                  </a:lnTo>
                  <a:lnTo>
                    <a:pt x="19" y="13"/>
                  </a:lnTo>
                  <a:lnTo>
                    <a:pt x="17" y="8"/>
                  </a:lnTo>
                  <a:lnTo>
                    <a:pt x="15" y="4"/>
                  </a:lnTo>
                  <a:lnTo>
                    <a:pt x="14" y="3"/>
                  </a:lnTo>
                  <a:lnTo>
                    <a:pt x="14" y="1"/>
                  </a:lnTo>
                  <a:lnTo>
                    <a:pt x="13" y="1"/>
                  </a:lnTo>
                  <a:lnTo>
                    <a:pt x="12" y="1"/>
                  </a:lnTo>
                  <a:lnTo>
                    <a:pt x="11" y="0"/>
                  </a:lnTo>
                  <a:lnTo>
                    <a:pt x="10" y="1"/>
                  </a:lnTo>
                  <a:lnTo>
                    <a:pt x="9" y="1"/>
                  </a:lnTo>
                  <a:lnTo>
                    <a:pt x="6" y="1"/>
                  </a:lnTo>
                  <a:lnTo>
                    <a:pt x="5" y="0"/>
                  </a:lnTo>
                  <a:lnTo>
                    <a:pt x="4" y="0"/>
                  </a:lnTo>
                  <a:lnTo>
                    <a:pt x="2" y="1"/>
                  </a:lnTo>
                  <a:lnTo>
                    <a:pt x="0" y="1"/>
                  </a:lnTo>
                  <a:lnTo>
                    <a:pt x="0" y="3"/>
                  </a:lnTo>
                  <a:lnTo>
                    <a:pt x="2" y="5"/>
                  </a:lnTo>
                  <a:lnTo>
                    <a:pt x="3" y="6"/>
                  </a:lnTo>
                  <a:lnTo>
                    <a:pt x="3" y="8"/>
                  </a:lnTo>
                  <a:lnTo>
                    <a:pt x="3" y="10"/>
                  </a:lnTo>
                  <a:lnTo>
                    <a:pt x="3" y="12"/>
                  </a:lnTo>
                  <a:lnTo>
                    <a:pt x="3" y="14"/>
                  </a:lnTo>
                  <a:lnTo>
                    <a:pt x="3" y="15"/>
                  </a:lnTo>
                  <a:lnTo>
                    <a:pt x="3" y="16"/>
                  </a:lnTo>
                  <a:lnTo>
                    <a:pt x="3" y="18"/>
                  </a:lnTo>
                  <a:lnTo>
                    <a:pt x="2" y="19"/>
                  </a:lnTo>
                  <a:lnTo>
                    <a:pt x="2" y="20"/>
                  </a:lnTo>
                  <a:lnTo>
                    <a:pt x="3" y="2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5" name="Freeform 147"/>
            <p:cNvSpPr>
              <a:spLocks/>
            </p:cNvSpPr>
            <p:nvPr/>
          </p:nvSpPr>
          <p:spPr bwMode="auto">
            <a:xfrm>
              <a:off x="3153" y="2343"/>
              <a:ext cx="15" cy="11"/>
            </a:xfrm>
            <a:custGeom>
              <a:avLst/>
              <a:gdLst>
                <a:gd name="T0" fmla="*/ 0 w 31"/>
                <a:gd name="T1" fmla="*/ 1 h 22"/>
                <a:gd name="T2" fmla="*/ 0 w 31"/>
                <a:gd name="T3" fmla="*/ 1 h 22"/>
                <a:gd name="T4" fmla="*/ 0 w 31"/>
                <a:gd name="T5" fmla="*/ 1 h 22"/>
                <a:gd name="T6" fmla="*/ 0 w 31"/>
                <a:gd name="T7" fmla="*/ 1 h 22"/>
                <a:gd name="T8" fmla="*/ 0 w 31"/>
                <a:gd name="T9" fmla="*/ 1 h 22"/>
                <a:gd name="T10" fmla="*/ 0 w 31"/>
                <a:gd name="T11" fmla="*/ 1 h 22"/>
                <a:gd name="T12" fmla="*/ 0 w 31"/>
                <a:gd name="T13" fmla="*/ 1 h 22"/>
                <a:gd name="T14" fmla="*/ 0 w 31"/>
                <a:gd name="T15" fmla="*/ 1 h 22"/>
                <a:gd name="T16" fmla="*/ 0 w 31"/>
                <a:gd name="T17" fmla="*/ 1 h 22"/>
                <a:gd name="T18" fmla="*/ 0 w 31"/>
                <a:gd name="T19" fmla="*/ 1 h 22"/>
                <a:gd name="T20" fmla="*/ 0 w 31"/>
                <a:gd name="T21" fmla="*/ 0 h 22"/>
                <a:gd name="T22" fmla="*/ 0 w 31"/>
                <a:gd name="T23" fmla="*/ 1 h 22"/>
                <a:gd name="T24" fmla="*/ 0 w 31"/>
                <a:gd name="T25" fmla="*/ 1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2"/>
                <a:gd name="T41" fmla="*/ 31 w 3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2">
                  <a:moveTo>
                    <a:pt x="0" y="7"/>
                  </a:moveTo>
                  <a:lnTo>
                    <a:pt x="5" y="14"/>
                  </a:lnTo>
                  <a:lnTo>
                    <a:pt x="10" y="19"/>
                  </a:lnTo>
                  <a:lnTo>
                    <a:pt x="16" y="22"/>
                  </a:lnTo>
                  <a:lnTo>
                    <a:pt x="21" y="21"/>
                  </a:lnTo>
                  <a:lnTo>
                    <a:pt x="25" y="19"/>
                  </a:lnTo>
                  <a:lnTo>
                    <a:pt x="29" y="16"/>
                  </a:lnTo>
                  <a:lnTo>
                    <a:pt x="31" y="13"/>
                  </a:lnTo>
                  <a:lnTo>
                    <a:pt x="28" y="8"/>
                  </a:lnTo>
                  <a:lnTo>
                    <a:pt x="20" y="4"/>
                  </a:lnTo>
                  <a:lnTo>
                    <a:pt x="9" y="0"/>
                  </a:lnTo>
                  <a:lnTo>
                    <a:pt x="1" y="1"/>
                  </a:lnTo>
                  <a:lnTo>
                    <a:pt x="0"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6" name="Freeform 148"/>
            <p:cNvSpPr>
              <a:spLocks/>
            </p:cNvSpPr>
            <p:nvPr/>
          </p:nvSpPr>
          <p:spPr bwMode="auto">
            <a:xfrm>
              <a:off x="3086" y="2251"/>
              <a:ext cx="7" cy="8"/>
            </a:xfrm>
            <a:custGeom>
              <a:avLst/>
              <a:gdLst>
                <a:gd name="T0" fmla="*/ 1 w 12"/>
                <a:gd name="T1" fmla="*/ 1 h 16"/>
                <a:gd name="T2" fmla="*/ 1 w 12"/>
                <a:gd name="T3" fmla="*/ 1 h 16"/>
                <a:gd name="T4" fmla="*/ 1 w 12"/>
                <a:gd name="T5" fmla="*/ 1 h 16"/>
                <a:gd name="T6" fmla="*/ 1 w 12"/>
                <a:gd name="T7" fmla="*/ 1 h 16"/>
                <a:gd name="T8" fmla="*/ 0 w 12"/>
                <a:gd name="T9" fmla="*/ 1 h 16"/>
                <a:gd name="T10" fmla="*/ 1 w 12"/>
                <a:gd name="T11" fmla="*/ 1 h 16"/>
                <a:gd name="T12" fmla="*/ 1 w 12"/>
                <a:gd name="T13" fmla="*/ 1 h 16"/>
                <a:gd name="T14" fmla="*/ 1 w 12"/>
                <a:gd name="T15" fmla="*/ 1 h 16"/>
                <a:gd name="T16" fmla="*/ 1 w 12"/>
                <a:gd name="T17" fmla="*/ 1 h 16"/>
                <a:gd name="T18" fmla="*/ 1 w 12"/>
                <a:gd name="T19" fmla="*/ 1 h 16"/>
                <a:gd name="T20" fmla="*/ 1 w 12"/>
                <a:gd name="T21" fmla="*/ 1 h 16"/>
                <a:gd name="T22" fmla="*/ 1 w 12"/>
                <a:gd name="T23" fmla="*/ 0 h 16"/>
                <a:gd name="T24" fmla="*/ 1 w 12"/>
                <a:gd name="T25" fmla="*/ 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6"/>
                <a:gd name="T41" fmla="*/ 12 w 12"/>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6">
                  <a:moveTo>
                    <a:pt x="1" y="2"/>
                  </a:moveTo>
                  <a:lnTo>
                    <a:pt x="2" y="7"/>
                  </a:lnTo>
                  <a:lnTo>
                    <a:pt x="2" y="10"/>
                  </a:lnTo>
                  <a:lnTo>
                    <a:pt x="1" y="14"/>
                  </a:lnTo>
                  <a:lnTo>
                    <a:pt x="0" y="15"/>
                  </a:lnTo>
                  <a:lnTo>
                    <a:pt x="1" y="16"/>
                  </a:lnTo>
                  <a:lnTo>
                    <a:pt x="6" y="16"/>
                  </a:lnTo>
                  <a:lnTo>
                    <a:pt x="11" y="14"/>
                  </a:lnTo>
                  <a:lnTo>
                    <a:pt x="12" y="10"/>
                  </a:lnTo>
                  <a:lnTo>
                    <a:pt x="9" y="5"/>
                  </a:lnTo>
                  <a:lnTo>
                    <a:pt x="6" y="1"/>
                  </a:lnTo>
                  <a:lnTo>
                    <a:pt x="4" y="0"/>
                  </a:lnTo>
                  <a:lnTo>
                    <a:pt x="1"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7" name="Freeform 149"/>
            <p:cNvSpPr>
              <a:spLocks/>
            </p:cNvSpPr>
            <p:nvPr/>
          </p:nvSpPr>
          <p:spPr bwMode="auto">
            <a:xfrm>
              <a:off x="2846" y="2036"/>
              <a:ext cx="15" cy="10"/>
            </a:xfrm>
            <a:custGeom>
              <a:avLst/>
              <a:gdLst>
                <a:gd name="T0" fmla="*/ 0 w 30"/>
                <a:gd name="T1" fmla="*/ 0 h 21"/>
                <a:gd name="T2" fmla="*/ 1 w 30"/>
                <a:gd name="T3" fmla="*/ 0 h 21"/>
                <a:gd name="T4" fmla="*/ 1 w 30"/>
                <a:gd name="T5" fmla="*/ 0 h 21"/>
                <a:gd name="T6" fmla="*/ 1 w 30"/>
                <a:gd name="T7" fmla="*/ 0 h 21"/>
                <a:gd name="T8" fmla="*/ 1 w 30"/>
                <a:gd name="T9" fmla="*/ 0 h 21"/>
                <a:gd name="T10" fmla="*/ 1 w 30"/>
                <a:gd name="T11" fmla="*/ 0 h 21"/>
                <a:gd name="T12" fmla="*/ 1 w 30"/>
                <a:gd name="T13" fmla="*/ 0 h 21"/>
                <a:gd name="T14" fmla="*/ 1 w 30"/>
                <a:gd name="T15" fmla="*/ 0 h 21"/>
                <a:gd name="T16" fmla="*/ 1 w 30"/>
                <a:gd name="T17" fmla="*/ 0 h 21"/>
                <a:gd name="T18" fmla="*/ 1 w 30"/>
                <a:gd name="T19" fmla="*/ 0 h 21"/>
                <a:gd name="T20" fmla="*/ 1 w 30"/>
                <a:gd name="T21" fmla="*/ 0 h 21"/>
                <a:gd name="T22" fmla="*/ 1 w 30"/>
                <a:gd name="T23" fmla="*/ 0 h 21"/>
                <a:gd name="T24" fmla="*/ 0 w 30"/>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21"/>
                <a:gd name="T41" fmla="*/ 30 w 30"/>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21">
                  <a:moveTo>
                    <a:pt x="0" y="7"/>
                  </a:moveTo>
                  <a:lnTo>
                    <a:pt x="5" y="14"/>
                  </a:lnTo>
                  <a:lnTo>
                    <a:pt x="10" y="19"/>
                  </a:lnTo>
                  <a:lnTo>
                    <a:pt x="16" y="21"/>
                  </a:lnTo>
                  <a:lnTo>
                    <a:pt x="21" y="20"/>
                  </a:lnTo>
                  <a:lnTo>
                    <a:pt x="24" y="17"/>
                  </a:lnTo>
                  <a:lnTo>
                    <a:pt x="29" y="15"/>
                  </a:lnTo>
                  <a:lnTo>
                    <a:pt x="30" y="12"/>
                  </a:lnTo>
                  <a:lnTo>
                    <a:pt x="27" y="7"/>
                  </a:lnTo>
                  <a:lnTo>
                    <a:pt x="18" y="2"/>
                  </a:lnTo>
                  <a:lnTo>
                    <a:pt x="8" y="0"/>
                  </a:lnTo>
                  <a:lnTo>
                    <a:pt x="1" y="1"/>
                  </a:lnTo>
                  <a:lnTo>
                    <a:pt x="0"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8" name="Freeform 150"/>
            <p:cNvSpPr>
              <a:spLocks/>
            </p:cNvSpPr>
            <p:nvPr/>
          </p:nvSpPr>
          <p:spPr bwMode="auto">
            <a:xfrm>
              <a:off x="3040" y="2301"/>
              <a:ext cx="5" cy="6"/>
            </a:xfrm>
            <a:custGeom>
              <a:avLst/>
              <a:gdLst>
                <a:gd name="T0" fmla="*/ 1 w 10"/>
                <a:gd name="T1" fmla="*/ 1 h 12"/>
                <a:gd name="T2" fmla="*/ 1 w 10"/>
                <a:gd name="T3" fmla="*/ 1 h 12"/>
                <a:gd name="T4" fmla="*/ 1 w 10"/>
                <a:gd name="T5" fmla="*/ 1 h 12"/>
                <a:gd name="T6" fmla="*/ 1 w 10"/>
                <a:gd name="T7" fmla="*/ 1 h 12"/>
                <a:gd name="T8" fmla="*/ 0 w 10"/>
                <a:gd name="T9" fmla="*/ 1 h 12"/>
                <a:gd name="T10" fmla="*/ 1 w 10"/>
                <a:gd name="T11" fmla="*/ 1 h 12"/>
                <a:gd name="T12" fmla="*/ 1 w 10"/>
                <a:gd name="T13" fmla="*/ 1 h 12"/>
                <a:gd name="T14" fmla="*/ 1 w 10"/>
                <a:gd name="T15" fmla="*/ 1 h 12"/>
                <a:gd name="T16" fmla="*/ 1 w 10"/>
                <a:gd name="T17" fmla="*/ 1 h 12"/>
                <a:gd name="T18" fmla="*/ 1 w 10"/>
                <a:gd name="T19" fmla="*/ 1 h 12"/>
                <a:gd name="T20" fmla="*/ 1 w 10"/>
                <a:gd name="T21" fmla="*/ 0 h 12"/>
                <a:gd name="T22" fmla="*/ 1 w 10"/>
                <a:gd name="T23" fmla="*/ 0 h 12"/>
                <a:gd name="T24" fmla="*/ 1 w 10"/>
                <a:gd name="T25" fmla="*/ 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2"/>
                <a:gd name="T41" fmla="*/ 10 w 1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2">
                  <a:moveTo>
                    <a:pt x="2" y="1"/>
                  </a:moveTo>
                  <a:lnTo>
                    <a:pt x="3" y="5"/>
                  </a:lnTo>
                  <a:lnTo>
                    <a:pt x="3" y="8"/>
                  </a:lnTo>
                  <a:lnTo>
                    <a:pt x="2" y="11"/>
                  </a:lnTo>
                  <a:lnTo>
                    <a:pt x="0" y="12"/>
                  </a:lnTo>
                  <a:lnTo>
                    <a:pt x="2" y="12"/>
                  </a:lnTo>
                  <a:lnTo>
                    <a:pt x="6" y="12"/>
                  </a:lnTo>
                  <a:lnTo>
                    <a:pt x="10" y="11"/>
                  </a:lnTo>
                  <a:lnTo>
                    <a:pt x="10" y="7"/>
                  </a:lnTo>
                  <a:lnTo>
                    <a:pt x="7" y="4"/>
                  </a:lnTo>
                  <a:lnTo>
                    <a:pt x="6" y="0"/>
                  </a:lnTo>
                  <a:lnTo>
                    <a:pt x="4" y="0"/>
                  </a:lnTo>
                  <a:lnTo>
                    <a:pt x="2"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9" name="Freeform 151"/>
            <p:cNvSpPr>
              <a:spLocks/>
            </p:cNvSpPr>
            <p:nvPr/>
          </p:nvSpPr>
          <p:spPr bwMode="auto">
            <a:xfrm>
              <a:off x="2873" y="2151"/>
              <a:ext cx="9" cy="7"/>
            </a:xfrm>
            <a:custGeom>
              <a:avLst/>
              <a:gdLst>
                <a:gd name="T0" fmla="*/ 0 w 20"/>
                <a:gd name="T1" fmla="*/ 1 h 13"/>
                <a:gd name="T2" fmla="*/ 0 w 20"/>
                <a:gd name="T3" fmla="*/ 1 h 13"/>
                <a:gd name="T4" fmla="*/ 0 w 20"/>
                <a:gd name="T5" fmla="*/ 1 h 13"/>
                <a:gd name="T6" fmla="*/ 0 w 20"/>
                <a:gd name="T7" fmla="*/ 1 h 13"/>
                <a:gd name="T8" fmla="*/ 0 w 20"/>
                <a:gd name="T9" fmla="*/ 1 h 13"/>
                <a:gd name="T10" fmla="*/ 0 w 20"/>
                <a:gd name="T11" fmla="*/ 1 h 13"/>
                <a:gd name="T12" fmla="*/ 0 w 20"/>
                <a:gd name="T13" fmla="*/ 1 h 13"/>
                <a:gd name="T14" fmla="*/ 0 w 20"/>
                <a:gd name="T15" fmla="*/ 1 h 13"/>
                <a:gd name="T16" fmla="*/ 0 w 20"/>
                <a:gd name="T17" fmla="*/ 1 h 13"/>
                <a:gd name="T18" fmla="*/ 0 w 20"/>
                <a:gd name="T19" fmla="*/ 1 h 13"/>
                <a:gd name="T20" fmla="*/ 0 w 20"/>
                <a:gd name="T21" fmla="*/ 0 h 13"/>
                <a:gd name="T22" fmla="*/ 0 w 20"/>
                <a:gd name="T23" fmla="*/ 0 h 13"/>
                <a:gd name="T24" fmla="*/ 0 w 20"/>
                <a:gd name="T25" fmla="*/ 1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3"/>
                <a:gd name="T41" fmla="*/ 20 w 20"/>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3">
                  <a:moveTo>
                    <a:pt x="0" y="3"/>
                  </a:moveTo>
                  <a:lnTo>
                    <a:pt x="2" y="8"/>
                  </a:lnTo>
                  <a:lnTo>
                    <a:pt x="7" y="11"/>
                  </a:lnTo>
                  <a:lnTo>
                    <a:pt x="12" y="13"/>
                  </a:lnTo>
                  <a:lnTo>
                    <a:pt x="15" y="13"/>
                  </a:lnTo>
                  <a:lnTo>
                    <a:pt x="17" y="12"/>
                  </a:lnTo>
                  <a:lnTo>
                    <a:pt x="18" y="10"/>
                  </a:lnTo>
                  <a:lnTo>
                    <a:pt x="20" y="8"/>
                  </a:lnTo>
                  <a:lnTo>
                    <a:pt x="18" y="4"/>
                  </a:lnTo>
                  <a:lnTo>
                    <a:pt x="14" y="1"/>
                  </a:lnTo>
                  <a:lnTo>
                    <a:pt x="7" y="0"/>
                  </a:lnTo>
                  <a:lnTo>
                    <a:pt x="1" y="0"/>
                  </a:lnTo>
                  <a:lnTo>
                    <a:pt x="0"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90" name="Freeform 152"/>
            <p:cNvSpPr>
              <a:spLocks/>
            </p:cNvSpPr>
            <p:nvPr/>
          </p:nvSpPr>
          <p:spPr bwMode="auto">
            <a:xfrm>
              <a:off x="3042" y="2312"/>
              <a:ext cx="6" cy="4"/>
            </a:xfrm>
            <a:custGeom>
              <a:avLst/>
              <a:gdLst>
                <a:gd name="T0" fmla="*/ 1 w 11"/>
                <a:gd name="T1" fmla="*/ 0 h 7"/>
                <a:gd name="T2" fmla="*/ 0 w 11"/>
                <a:gd name="T3" fmla="*/ 1 h 7"/>
                <a:gd name="T4" fmla="*/ 1 w 11"/>
                <a:gd name="T5" fmla="*/ 1 h 7"/>
                <a:gd name="T6" fmla="*/ 1 w 11"/>
                <a:gd name="T7" fmla="*/ 1 h 7"/>
                <a:gd name="T8" fmla="*/ 1 w 11"/>
                <a:gd name="T9" fmla="*/ 1 h 7"/>
                <a:gd name="T10" fmla="*/ 1 w 11"/>
                <a:gd name="T11" fmla="*/ 1 h 7"/>
                <a:gd name="T12" fmla="*/ 1 w 11"/>
                <a:gd name="T13" fmla="*/ 1 h 7"/>
                <a:gd name="T14" fmla="*/ 1 w 11"/>
                <a:gd name="T15" fmla="*/ 0 h 7"/>
                <a:gd name="T16" fmla="*/ 1 w 11"/>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7"/>
                <a:gd name="T29" fmla="*/ 11 w 11"/>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7">
                  <a:moveTo>
                    <a:pt x="2" y="0"/>
                  </a:moveTo>
                  <a:lnTo>
                    <a:pt x="0" y="2"/>
                  </a:lnTo>
                  <a:lnTo>
                    <a:pt x="1" y="6"/>
                  </a:lnTo>
                  <a:lnTo>
                    <a:pt x="6" y="7"/>
                  </a:lnTo>
                  <a:lnTo>
                    <a:pt x="9" y="6"/>
                  </a:lnTo>
                  <a:lnTo>
                    <a:pt x="11" y="4"/>
                  </a:lnTo>
                  <a:lnTo>
                    <a:pt x="10" y="2"/>
                  </a:lnTo>
                  <a:lnTo>
                    <a:pt x="7" y="0"/>
                  </a:lnTo>
                  <a:lnTo>
                    <a:pt x="2"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91" name="Freeform 153"/>
            <p:cNvSpPr>
              <a:spLocks/>
            </p:cNvSpPr>
            <p:nvPr/>
          </p:nvSpPr>
          <p:spPr bwMode="auto">
            <a:xfrm>
              <a:off x="3044" y="2290"/>
              <a:ext cx="7" cy="5"/>
            </a:xfrm>
            <a:custGeom>
              <a:avLst/>
              <a:gdLst>
                <a:gd name="T0" fmla="*/ 0 w 15"/>
                <a:gd name="T1" fmla="*/ 0 h 11"/>
                <a:gd name="T2" fmla="*/ 0 w 15"/>
                <a:gd name="T3" fmla="*/ 0 h 11"/>
                <a:gd name="T4" fmla="*/ 0 w 15"/>
                <a:gd name="T5" fmla="*/ 0 h 11"/>
                <a:gd name="T6" fmla="*/ 0 w 15"/>
                <a:gd name="T7" fmla="*/ 0 h 11"/>
                <a:gd name="T8" fmla="*/ 0 w 15"/>
                <a:gd name="T9" fmla="*/ 0 h 11"/>
                <a:gd name="T10" fmla="*/ 0 w 15"/>
                <a:gd name="T11" fmla="*/ 0 h 11"/>
                <a:gd name="T12" fmla="*/ 0 w 15"/>
                <a:gd name="T13" fmla="*/ 0 h 11"/>
                <a:gd name="T14" fmla="*/ 0 w 15"/>
                <a:gd name="T15" fmla="*/ 0 h 11"/>
                <a:gd name="T16" fmla="*/ 0 w 15"/>
                <a:gd name="T17" fmla="*/ 0 h 11"/>
                <a:gd name="T18" fmla="*/ 0 w 15"/>
                <a:gd name="T19" fmla="*/ 0 h 11"/>
                <a:gd name="T20" fmla="*/ 0 w 15"/>
                <a:gd name="T21" fmla="*/ 0 h 11"/>
                <a:gd name="T22" fmla="*/ 0 w 15"/>
                <a:gd name="T23" fmla="*/ 0 h 11"/>
                <a:gd name="T24" fmla="*/ 0 w 15"/>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1"/>
                <a:gd name="T41" fmla="*/ 15 w 15"/>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1">
                  <a:moveTo>
                    <a:pt x="3" y="1"/>
                  </a:moveTo>
                  <a:lnTo>
                    <a:pt x="7" y="2"/>
                  </a:lnTo>
                  <a:lnTo>
                    <a:pt x="11" y="1"/>
                  </a:lnTo>
                  <a:lnTo>
                    <a:pt x="14" y="0"/>
                  </a:lnTo>
                  <a:lnTo>
                    <a:pt x="15" y="0"/>
                  </a:lnTo>
                  <a:lnTo>
                    <a:pt x="15" y="1"/>
                  </a:lnTo>
                  <a:lnTo>
                    <a:pt x="15" y="5"/>
                  </a:lnTo>
                  <a:lnTo>
                    <a:pt x="14" y="9"/>
                  </a:lnTo>
                  <a:lnTo>
                    <a:pt x="12" y="11"/>
                  </a:lnTo>
                  <a:lnTo>
                    <a:pt x="8" y="9"/>
                  </a:lnTo>
                  <a:lnTo>
                    <a:pt x="3" y="7"/>
                  </a:lnTo>
                  <a:lnTo>
                    <a:pt x="0" y="5"/>
                  </a:lnTo>
                  <a:lnTo>
                    <a:pt x="3"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92" name="Freeform 154"/>
            <p:cNvSpPr>
              <a:spLocks/>
            </p:cNvSpPr>
            <p:nvPr/>
          </p:nvSpPr>
          <p:spPr bwMode="auto">
            <a:xfrm>
              <a:off x="2979" y="2298"/>
              <a:ext cx="8" cy="4"/>
            </a:xfrm>
            <a:custGeom>
              <a:avLst/>
              <a:gdLst>
                <a:gd name="T0" fmla="*/ 1 w 16"/>
                <a:gd name="T1" fmla="*/ 0 h 10"/>
                <a:gd name="T2" fmla="*/ 0 w 16"/>
                <a:gd name="T3" fmla="*/ 0 h 10"/>
                <a:gd name="T4" fmla="*/ 1 w 16"/>
                <a:gd name="T5" fmla="*/ 0 h 10"/>
                <a:gd name="T6" fmla="*/ 1 w 16"/>
                <a:gd name="T7" fmla="*/ 0 h 10"/>
                <a:gd name="T8" fmla="*/ 1 w 16"/>
                <a:gd name="T9" fmla="*/ 0 h 10"/>
                <a:gd name="T10" fmla="*/ 1 w 16"/>
                <a:gd name="T11" fmla="*/ 0 h 10"/>
                <a:gd name="T12" fmla="*/ 1 w 16"/>
                <a:gd name="T13" fmla="*/ 0 h 10"/>
                <a:gd name="T14" fmla="*/ 1 w 16"/>
                <a:gd name="T15" fmla="*/ 0 h 10"/>
                <a:gd name="T16" fmla="*/ 1 w 16"/>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
                <a:gd name="T29" fmla="*/ 16 w 16"/>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
                  <a:moveTo>
                    <a:pt x="4" y="0"/>
                  </a:moveTo>
                  <a:lnTo>
                    <a:pt x="0" y="4"/>
                  </a:lnTo>
                  <a:lnTo>
                    <a:pt x="2" y="7"/>
                  </a:lnTo>
                  <a:lnTo>
                    <a:pt x="8" y="10"/>
                  </a:lnTo>
                  <a:lnTo>
                    <a:pt x="13" y="8"/>
                  </a:lnTo>
                  <a:lnTo>
                    <a:pt x="16" y="5"/>
                  </a:lnTo>
                  <a:lnTo>
                    <a:pt x="15" y="3"/>
                  </a:lnTo>
                  <a:lnTo>
                    <a:pt x="10" y="1"/>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93" name="Freeform 155"/>
            <p:cNvSpPr>
              <a:spLocks/>
            </p:cNvSpPr>
            <p:nvPr/>
          </p:nvSpPr>
          <p:spPr bwMode="auto">
            <a:xfrm>
              <a:off x="2815" y="1910"/>
              <a:ext cx="34" cy="34"/>
            </a:xfrm>
            <a:custGeom>
              <a:avLst/>
              <a:gdLst>
                <a:gd name="T0" fmla="*/ 1 w 68"/>
                <a:gd name="T1" fmla="*/ 1 h 68"/>
                <a:gd name="T2" fmla="*/ 1 w 68"/>
                <a:gd name="T3" fmla="*/ 1 h 68"/>
                <a:gd name="T4" fmla="*/ 1 w 68"/>
                <a:gd name="T5" fmla="*/ 0 h 68"/>
                <a:gd name="T6" fmla="*/ 1 w 68"/>
                <a:gd name="T7" fmla="*/ 0 h 68"/>
                <a:gd name="T8" fmla="*/ 1 w 68"/>
                <a:gd name="T9" fmla="*/ 0 h 68"/>
                <a:gd name="T10" fmla="*/ 1 w 68"/>
                <a:gd name="T11" fmla="*/ 0 h 68"/>
                <a:gd name="T12" fmla="*/ 1 w 68"/>
                <a:gd name="T13" fmla="*/ 0 h 68"/>
                <a:gd name="T14" fmla="*/ 1 w 68"/>
                <a:gd name="T15" fmla="*/ 1 h 68"/>
                <a:gd name="T16" fmla="*/ 1 w 68"/>
                <a:gd name="T17" fmla="*/ 1 h 68"/>
                <a:gd name="T18" fmla="*/ 1 w 68"/>
                <a:gd name="T19" fmla="*/ 1 h 68"/>
                <a:gd name="T20" fmla="*/ 1 w 68"/>
                <a:gd name="T21" fmla="*/ 1 h 68"/>
                <a:gd name="T22" fmla="*/ 1 w 68"/>
                <a:gd name="T23" fmla="*/ 1 h 68"/>
                <a:gd name="T24" fmla="*/ 1 w 68"/>
                <a:gd name="T25" fmla="*/ 1 h 68"/>
                <a:gd name="T26" fmla="*/ 1 w 68"/>
                <a:gd name="T27" fmla="*/ 1 h 68"/>
                <a:gd name="T28" fmla="*/ 2 w 68"/>
                <a:gd name="T29" fmla="*/ 1 h 68"/>
                <a:gd name="T30" fmla="*/ 2 w 68"/>
                <a:gd name="T31" fmla="*/ 1 h 68"/>
                <a:gd name="T32" fmla="*/ 2 w 68"/>
                <a:gd name="T33" fmla="*/ 1 h 68"/>
                <a:gd name="T34" fmla="*/ 2 w 68"/>
                <a:gd name="T35" fmla="*/ 1 h 68"/>
                <a:gd name="T36" fmla="*/ 1 w 68"/>
                <a:gd name="T37" fmla="*/ 2 h 68"/>
                <a:gd name="T38" fmla="*/ 1 w 68"/>
                <a:gd name="T39" fmla="*/ 2 h 68"/>
                <a:gd name="T40" fmla="*/ 1 w 68"/>
                <a:gd name="T41" fmla="*/ 2 h 68"/>
                <a:gd name="T42" fmla="*/ 1 w 68"/>
                <a:gd name="T43" fmla="*/ 2 h 68"/>
                <a:gd name="T44" fmla="*/ 1 w 68"/>
                <a:gd name="T45" fmla="*/ 2 h 68"/>
                <a:gd name="T46" fmla="*/ 1 w 68"/>
                <a:gd name="T47" fmla="*/ 2 h 68"/>
                <a:gd name="T48" fmla="*/ 1 w 68"/>
                <a:gd name="T49" fmla="*/ 2 h 68"/>
                <a:gd name="T50" fmla="*/ 1 w 68"/>
                <a:gd name="T51" fmla="*/ 2 h 68"/>
                <a:gd name="T52" fmla="*/ 1 w 68"/>
                <a:gd name="T53" fmla="*/ 2 h 68"/>
                <a:gd name="T54" fmla="*/ 1 w 68"/>
                <a:gd name="T55" fmla="*/ 2 h 68"/>
                <a:gd name="T56" fmla="*/ 0 w 68"/>
                <a:gd name="T57" fmla="*/ 1 h 68"/>
                <a:gd name="T58" fmla="*/ 1 w 68"/>
                <a:gd name="T59" fmla="*/ 1 h 68"/>
                <a:gd name="T60" fmla="*/ 1 w 68"/>
                <a:gd name="T61" fmla="*/ 1 h 68"/>
                <a:gd name="T62" fmla="*/ 1 w 68"/>
                <a:gd name="T63" fmla="*/ 1 h 68"/>
                <a:gd name="T64" fmla="*/ 1 w 68"/>
                <a:gd name="T65" fmla="*/ 1 h 68"/>
                <a:gd name="T66" fmla="*/ 1 w 68"/>
                <a:gd name="T67" fmla="*/ 1 h 68"/>
                <a:gd name="T68" fmla="*/ 1 w 68"/>
                <a:gd name="T69" fmla="*/ 1 h 68"/>
                <a:gd name="T70" fmla="*/ 1 w 68"/>
                <a:gd name="T71" fmla="*/ 1 h 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8"/>
                <a:gd name="T109" fmla="*/ 0 h 68"/>
                <a:gd name="T110" fmla="*/ 68 w 68"/>
                <a:gd name="T111" fmla="*/ 68 h 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8" h="68">
                  <a:moveTo>
                    <a:pt x="17" y="1"/>
                  </a:moveTo>
                  <a:lnTo>
                    <a:pt x="20" y="1"/>
                  </a:lnTo>
                  <a:lnTo>
                    <a:pt x="21" y="0"/>
                  </a:lnTo>
                  <a:lnTo>
                    <a:pt x="23" y="0"/>
                  </a:lnTo>
                  <a:lnTo>
                    <a:pt x="24" y="0"/>
                  </a:lnTo>
                  <a:lnTo>
                    <a:pt x="29" y="0"/>
                  </a:lnTo>
                  <a:lnTo>
                    <a:pt x="33" y="0"/>
                  </a:lnTo>
                  <a:lnTo>
                    <a:pt x="38" y="1"/>
                  </a:lnTo>
                  <a:lnTo>
                    <a:pt x="43" y="1"/>
                  </a:lnTo>
                  <a:lnTo>
                    <a:pt x="43" y="6"/>
                  </a:lnTo>
                  <a:lnTo>
                    <a:pt x="47" y="40"/>
                  </a:lnTo>
                  <a:lnTo>
                    <a:pt x="53" y="53"/>
                  </a:lnTo>
                  <a:lnTo>
                    <a:pt x="59" y="54"/>
                  </a:lnTo>
                  <a:lnTo>
                    <a:pt x="61" y="53"/>
                  </a:lnTo>
                  <a:lnTo>
                    <a:pt x="66" y="55"/>
                  </a:lnTo>
                  <a:lnTo>
                    <a:pt x="68" y="58"/>
                  </a:lnTo>
                  <a:lnTo>
                    <a:pt x="68" y="60"/>
                  </a:lnTo>
                  <a:lnTo>
                    <a:pt x="64" y="62"/>
                  </a:lnTo>
                  <a:lnTo>
                    <a:pt x="59" y="65"/>
                  </a:lnTo>
                  <a:lnTo>
                    <a:pt x="51" y="66"/>
                  </a:lnTo>
                  <a:lnTo>
                    <a:pt x="40" y="67"/>
                  </a:lnTo>
                  <a:lnTo>
                    <a:pt x="28" y="68"/>
                  </a:lnTo>
                  <a:lnTo>
                    <a:pt x="26" y="68"/>
                  </a:lnTo>
                  <a:lnTo>
                    <a:pt x="24" y="68"/>
                  </a:lnTo>
                  <a:lnTo>
                    <a:pt x="23" y="68"/>
                  </a:lnTo>
                  <a:lnTo>
                    <a:pt x="21" y="68"/>
                  </a:lnTo>
                  <a:lnTo>
                    <a:pt x="9" y="68"/>
                  </a:lnTo>
                  <a:lnTo>
                    <a:pt x="2" y="66"/>
                  </a:lnTo>
                  <a:lnTo>
                    <a:pt x="0" y="62"/>
                  </a:lnTo>
                  <a:lnTo>
                    <a:pt x="1" y="58"/>
                  </a:lnTo>
                  <a:lnTo>
                    <a:pt x="3" y="54"/>
                  </a:lnTo>
                  <a:lnTo>
                    <a:pt x="7" y="51"/>
                  </a:lnTo>
                  <a:lnTo>
                    <a:pt x="10" y="48"/>
                  </a:lnTo>
                  <a:lnTo>
                    <a:pt x="11" y="47"/>
                  </a:lnTo>
                  <a:lnTo>
                    <a:pt x="17" y="5"/>
                  </a:lnTo>
                  <a:lnTo>
                    <a:pt x="17"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94" name="Freeform 156"/>
            <p:cNvSpPr>
              <a:spLocks/>
            </p:cNvSpPr>
            <p:nvPr/>
          </p:nvSpPr>
          <p:spPr bwMode="auto">
            <a:xfrm>
              <a:off x="2945" y="2191"/>
              <a:ext cx="10" cy="6"/>
            </a:xfrm>
            <a:custGeom>
              <a:avLst/>
              <a:gdLst>
                <a:gd name="T0" fmla="*/ 0 w 22"/>
                <a:gd name="T1" fmla="*/ 0 h 13"/>
                <a:gd name="T2" fmla="*/ 0 w 22"/>
                <a:gd name="T3" fmla="*/ 0 h 13"/>
                <a:gd name="T4" fmla="*/ 0 w 22"/>
                <a:gd name="T5" fmla="*/ 0 h 13"/>
                <a:gd name="T6" fmla="*/ 0 w 22"/>
                <a:gd name="T7" fmla="*/ 0 h 13"/>
                <a:gd name="T8" fmla="*/ 0 w 22"/>
                <a:gd name="T9" fmla="*/ 0 h 13"/>
                <a:gd name="T10" fmla="*/ 0 w 22"/>
                <a:gd name="T11" fmla="*/ 0 h 13"/>
                <a:gd name="T12" fmla="*/ 0 w 22"/>
                <a:gd name="T13" fmla="*/ 0 h 13"/>
                <a:gd name="T14" fmla="*/ 0 w 22"/>
                <a:gd name="T15" fmla="*/ 0 h 13"/>
                <a:gd name="T16" fmla="*/ 0 w 22"/>
                <a:gd name="T17" fmla="*/ 0 h 13"/>
                <a:gd name="T18" fmla="*/ 0 w 22"/>
                <a:gd name="T19" fmla="*/ 0 h 13"/>
                <a:gd name="T20" fmla="*/ 0 w 22"/>
                <a:gd name="T21" fmla="*/ 0 h 13"/>
                <a:gd name="T22" fmla="*/ 0 w 22"/>
                <a:gd name="T23" fmla="*/ 0 h 13"/>
                <a:gd name="T24" fmla="*/ 0 w 22"/>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3"/>
                <a:gd name="T41" fmla="*/ 22 w 22"/>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3">
                  <a:moveTo>
                    <a:pt x="8" y="0"/>
                  </a:moveTo>
                  <a:lnTo>
                    <a:pt x="4" y="1"/>
                  </a:lnTo>
                  <a:lnTo>
                    <a:pt x="1" y="3"/>
                  </a:lnTo>
                  <a:lnTo>
                    <a:pt x="0" y="6"/>
                  </a:lnTo>
                  <a:lnTo>
                    <a:pt x="1" y="9"/>
                  </a:lnTo>
                  <a:lnTo>
                    <a:pt x="4" y="10"/>
                  </a:lnTo>
                  <a:lnTo>
                    <a:pt x="8" y="10"/>
                  </a:lnTo>
                  <a:lnTo>
                    <a:pt x="13" y="10"/>
                  </a:lnTo>
                  <a:lnTo>
                    <a:pt x="19" y="13"/>
                  </a:lnTo>
                  <a:lnTo>
                    <a:pt x="22" y="13"/>
                  </a:lnTo>
                  <a:lnTo>
                    <a:pt x="22" y="8"/>
                  </a:lnTo>
                  <a:lnTo>
                    <a:pt x="19" y="2"/>
                  </a:lnTo>
                  <a:lnTo>
                    <a:pt x="8"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95" name="Freeform 157"/>
            <p:cNvSpPr>
              <a:spLocks/>
            </p:cNvSpPr>
            <p:nvPr/>
          </p:nvSpPr>
          <p:spPr bwMode="auto">
            <a:xfrm>
              <a:off x="2941" y="2174"/>
              <a:ext cx="16" cy="8"/>
            </a:xfrm>
            <a:custGeom>
              <a:avLst/>
              <a:gdLst>
                <a:gd name="T0" fmla="*/ 1 w 32"/>
                <a:gd name="T1" fmla="*/ 0 h 17"/>
                <a:gd name="T2" fmla="*/ 1 w 32"/>
                <a:gd name="T3" fmla="*/ 0 h 17"/>
                <a:gd name="T4" fmla="*/ 1 w 32"/>
                <a:gd name="T5" fmla="*/ 0 h 17"/>
                <a:gd name="T6" fmla="*/ 0 w 32"/>
                <a:gd name="T7" fmla="*/ 0 h 17"/>
                <a:gd name="T8" fmla="*/ 1 w 32"/>
                <a:gd name="T9" fmla="*/ 0 h 17"/>
                <a:gd name="T10" fmla="*/ 1 w 32"/>
                <a:gd name="T11" fmla="*/ 0 h 17"/>
                <a:gd name="T12" fmla="*/ 1 w 32"/>
                <a:gd name="T13" fmla="*/ 0 h 17"/>
                <a:gd name="T14" fmla="*/ 1 w 32"/>
                <a:gd name="T15" fmla="*/ 0 h 17"/>
                <a:gd name="T16" fmla="*/ 1 w 32"/>
                <a:gd name="T17" fmla="*/ 0 h 17"/>
                <a:gd name="T18" fmla="*/ 1 w 32"/>
                <a:gd name="T19" fmla="*/ 0 h 17"/>
                <a:gd name="T20" fmla="*/ 1 w 32"/>
                <a:gd name="T21" fmla="*/ 0 h 17"/>
                <a:gd name="T22" fmla="*/ 1 w 32"/>
                <a:gd name="T23" fmla="*/ 0 h 17"/>
                <a:gd name="T24" fmla="*/ 1 w 32"/>
                <a:gd name="T25" fmla="*/ 0 h 17"/>
                <a:gd name="T26" fmla="*/ 1 w 32"/>
                <a:gd name="T27" fmla="*/ 0 h 17"/>
                <a:gd name="T28" fmla="*/ 1 w 32"/>
                <a:gd name="T29" fmla="*/ 0 h 17"/>
                <a:gd name="T30" fmla="*/ 1 w 32"/>
                <a:gd name="T31" fmla="*/ 0 h 17"/>
                <a:gd name="T32" fmla="*/ 1 w 32"/>
                <a:gd name="T33" fmla="*/ 0 h 17"/>
                <a:gd name="T34" fmla="*/ 1 w 32"/>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17"/>
                <a:gd name="T56" fmla="*/ 32 w 32"/>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17">
                  <a:moveTo>
                    <a:pt x="8" y="5"/>
                  </a:moveTo>
                  <a:lnTo>
                    <a:pt x="8" y="7"/>
                  </a:lnTo>
                  <a:lnTo>
                    <a:pt x="2" y="9"/>
                  </a:lnTo>
                  <a:lnTo>
                    <a:pt x="0" y="11"/>
                  </a:lnTo>
                  <a:lnTo>
                    <a:pt x="11" y="13"/>
                  </a:lnTo>
                  <a:lnTo>
                    <a:pt x="14" y="16"/>
                  </a:lnTo>
                  <a:lnTo>
                    <a:pt x="20" y="17"/>
                  </a:lnTo>
                  <a:lnTo>
                    <a:pt x="26" y="17"/>
                  </a:lnTo>
                  <a:lnTo>
                    <a:pt x="30" y="15"/>
                  </a:lnTo>
                  <a:lnTo>
                    <a:pt x="32" y="11"/>
                  </a:lnTo>
                  <a:lnTo>
                    <a:pt x="31" y="7"/>
                  </a:lnTo>
                  <a:lnTo>
                    <a:pt x="29" y="3"/>
                  </a:lnTo>
                  <a:lnTo>
                    <a:pt x="26" y="3"/>
                  </a:lnTo>
                  <a:lnTo>
                    <a:pt x="21" y="3"/>
                  </a:lnTo>
                  <a:lnTo>
                    <a:pt x="17" y="2"/>
                  </a:lnTo>
                  <a:lnTo>
                    <a:pt x="14" y="1"/>
                  </a:lnTo>
                  <a:lnTo>
                    <a:pt x="13" y="0"/>
                  </a:lnTo>
                  <a:lnTo>
                    <a:pt x="8" y="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96" name="Freeform 158"/>
            <p:cNvSpPr>
              <a:spLocks/>
            </p:cNvSpPr>
            <p:nvPr/>
          </p:nvSpPr>
          <p:spPr bwMode="auto">
            <a:xfrm>
              <a:off x="2923" y="2176"/>
              <a:ext cx="17" cy="15"/>
            </a:xfrm>
            <a:custGeom>
              <a:avLst/>
              <a:gdLst>
                <a:gd name="T0" fmla="*/ 0 w 35"/>
                <a:gd name="T1" fmla="*/ 0 h 30"/>
                <a:gd name="T2" fmla="*/ 0 w 35"/>
                <a:gd name="T3" fmla="*/ 1 h 30"/>
                <a:gd name="T4" fmla="*/ 0 w 35"/>
                <a:gd name="T5" fmla="*/ 1 h 30"/>
                <a:gd name="T6" fmla="*/ 0 w 35"/>
                <a:gd name="T7" fmla="*/ 1 h 30"/>
                <a:gd name="T8" fmla="*/ 0 w 35"/>
                <a:gd name="T9" fmla="*/ 1 h 30"/>
                <a:gd name="T10" fmla="*/ 0 w 35"/>
                <a:gd name="T11" fmla="*/ 1 h 30"/>
                <a:gd name="T12" fmla="*/ 0 w 35"/>
                <a:gd name="T13" fmla="*/ 1 h 30"/>
                <a:gd name="T14" fmla="*/ 0 w 35"/>
                <a:gd name="T15" fmla="*/ 1 h 30"/>
                <a:gd name="T16" fmla="*/ 0 w 35"/>
                <a:gd name="T17" fmla="*/ 1 h 30"/>
                <a:gd name="T18" fmla="*/ 1 w 35"/>
                <a:gd name="T19" fmla="*/ 1 h 30"/>
                <a:gd name="T20" fmla="*/ 1 w 35"/>
                <a:gd name="T21" fmla="*/ 1 h 30"/>
                <a:gd name="T22" fmla="*/ 1 w 35"/>
                <a:gd name="T23" fmla="*/ 1 h 30"/>
                <a:gd name="T24" fmla="*/ 1 w 35"/>
                <a:gd name="T25" fmla="*/ 1 h 30"/>
                <a:gd name="T26" fmla="*/ 0 w 35"/>
                <a:gd name="T27" fmla="*/ 1 h 30"/>
                <a:gd name="T28" fmla="*/ 0 w 35"/>
                <a:gd name="T29" fmla="*/ 1 h 30"/>
                <a:gd name="T30" fmla="*/ 0 w 35"/>
                <a:gd name="T31" fmla="*/ 1 h 30"/>
                <a:gd name="T32" fmla="*/ 0 w 35"/>
                <a:gd name="T33" fmla="*/ 1 h 30"/>
                <a:gd name="T34" fmla="*/ 0 w 35"/>
                <a:gd name="T35" fmla="*/ 1 h 30"/>
                <a:gd name="T36" fmla="*/ 0 w 35"/>
                <a:gd name="T37" fmla="*/ 1 h 30"/>
                <a:gd name="T38" fmla="*/ 0 w 35"/>
                <a:gd name="T39" fmla="*/ 1 h 30"/>
                <a:gd name="T40" fmla="*/ 0 w 35"/>
                <a:gd name="T41" fmla="*/ 1 h 30"/>
                <a:gd name="T42" fmla="*/ 0 w 35"/>
                <a:gd name="T43" fmla="*/ 1 h 30"/>
                <a:gd name="T44" fmla="*/ 0 w 35"/>
                <a:gd name="T45" fmla="*/ 1 h 30"/>
                <a:gd name="T46" fmla="*/ 0 w 35"/>
                <a:gd name="T47" fmla="*/ 1 h 30"/>
                <a:gd name="T48" fmla="*/ 0 w 35"/>
                <a:gd name="T49" fmla="*/ 0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
                <a:gd name="T76" fmla="*/ 0 h 30"/>
                <a:gd name="T77" fmla="*/ 35 w 35"/>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 h="30">
                  <a:moveTo>
                    <a:pt x="16" y="0"/>
                  </a:moveTo>
                  <a:lnTo>
                    <a:pt x="20" y="5"/>
                  </a:lnTo>
                  <a:lnTo>
                    <a:pt x="21" y="9"/>
                  </a:lnTo>
                  <a:lnTo>
                    <a:pt x="21" y="13"/>
                  </a:lnTo>
                  <a:lnTo>
                    <a:pt x="21" y="15"/>
                  </a:lnTo>
                  <a:lnTo>
                    <a:pt x="23" y="16"/>
                  </a:lnTo>
                  <a:lnTo>
                    <a:pt x="26" y="19"/>
                  </a:lnTo>
                  <a:lnTo>
                    <a:pt x="28" y="20"/>
                  </a:lnTo>
                  <a:lnTo>
                    <a:pt x="28" y="22"/>
                  </a:lnTo>
                  <a:lnTo>
                    <a:pt x="34" y="23"/>
                  </a:lnTo>
                  <a:lnTo>
                    <a:pt x="35" y="25"/>
                  </a:lnTo>
                  <a:lnTo>
                    <a:pt x="35" y="29"/>
                  </a:lnTo>
                  <a:lnTo>
                    <a:pt x="35" y="30"/>
                  </a:lnTo>
                  <a:lnTo>
                    <a:pt x="31" y="30"/>
                  </a:lnTo>
                  <a:lnTo>
                    <a:pt x="24" y="30"/>
                  </a:lnTo>
                  <a:lnTo>
                    <a:pt x="16" y="29"/>
                  </a:lnTo>
                  <a:lnTo>
                    <a:pt x="10" y="25"/>
                  </a:lnTo>
                  <a:lnTo>
                    <a:pt x="3" y="23"/>
                  </a:lnTo>
                  <a:lnTo>
                    <a:pt x="0" y="17"/>
                  </a:lnTo>
                  <a:lnTo>
                    <a:pt x="1" y="12"/>
                  </a:lnTo>
                  <a:lnTo>
                    <a:pt x="5" y="8"/>
                  </a:lnTo>
                  <a:lnTo>
                    <a:pt x="8" y="7"/>
                  </a:lnTo>
                  <a:lnTo>
                    <a:pt x="13" y="5"/>
                  </a:lnTo>
                  <a:lnTo>
                    <a:pt x="15" y="2"/>
                  </a:lnTo>
                  <a:lnTo>
                    <a:pt x="16"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97" name="Freeform 159"/>
            <p:cNvSpPr>
              <a:spLocks/>
            </p:cNvSpPr>
            <p:nvPr/>
          </p:nvSpPr>
          <p:spPr bwMode="auto">
            <a:xfrm>
              <a:off x="3453" y="2219"/>
              <a:ext cx="32" cy="48"/>
            </a:xfrm>
            <a:custGeom>
              <a:avLst/>
              <a:gdLst>
                <a:gd name="T0" fmla="*/ 1 w 63"/>
                <a:gd name="T1" fmla="*/ 1 h 94"/>
                <a:gd name="T2" fmla="*/ 1 w 63"/>
                <a:gd name="T3" fmla="*/ 1 h 94"/>
                <a:gd name="T4" fmla="*/ 1 w 63"/>
                <a:gd name="T5" fmla="*/ 1 h 94"/>
                <a:gd name="T6" fmla="*/ 1 w 63"/>
                <a:gd name="T7" fmla="*/ 1 h 94"/>
                <a:gd name="T8" fmla="*/ 1 w 63"/>
                <a:gd name="T9" fmla="*/ 1 h 94"/>
                <a:gd name="T10" fmla="*/ 1 w 63"/>
                <a:gd name="T11" fmla="*/ 2 h 94"/>
                <a:gd name="T12" fmla="*/ 1 w 63"/>
                <a:gd name="T13" fmla="*/ 2 h 94"/>
                <a:gd name="T14" fmla="*/ 1 w 63"/>
                <a:gd name="T15" fmla="*/ 2 h 94"/>
                <a:gd name="T16" fmla="*/ 1 w 63"/>
                <a:gd name="T17" fmla="*/ 2 h 94"/>
                <a:gd name="T18" fmla="*/ 1 w 63"/>
                <a:gd name="T19" fmla="*/ 2 h 94"/>
                <a:gd name="T20" fmla="*/ 1 w 63"/>
                <a:gd name="T21" fmla="*/ 3 h 94"/>
                <a:gd name="T22" fmla="*/ 2 w 63"/>
                <a:gd name="T23" fmla="*/ 3 h 94"/>
                <a:gd name="T24" fmla="*/ 2 w 63"/>
                <a:gd name="T25" fmla="*/ 3 h 94"/>
                <a:gd name="T26" fmla="*/ 2 w 63"/>
                <a:gd name="T27" fmla="*/ 3 h 94"/>
                <a:gd name="T28" fmla="*/ 2 w 63"/>
                <a:gd name="T29" fmla="*/ 3 h 94"/>
                <a:gd name="T30" fmla="*/ 2 w 63"/>
                <a:gd name="T31" fmla="*/ 3 h 94"/>
                <a:gd name="T32" fmla="*/ 2 w 63"/>
                <a:gd name="T33" fmla="*/ 4 h 94"/>
                <a:gd name="T34" fmla="*/ 2 w 63"/>
                <a:gd name="T35" fmla="*/ 3 h 94"/>
                <a:gd name="T36" fmla="*/ 2 w 63"/>
                <a:gd name="T37" fmla="*/ 3 h 94"/>
                <a:gd name="T38" fmla="*/ 2 w 63"/>
                <a:gd name="T39" fmla="*/ 3 h 94"/>
                <a:gd name="T40" fmla="*/ 2 w 63"/>
                <a:gd name="T41" fmla="*/ 2 h 94"/>
                <a:gd name="T42" fmla="*/ 2 w 63"/>
                <a:gd name="T43" fmla="*/ 2 h 94"/>
                <a:gd name="T44" fmla="*/ 2 w 63"/>
                <a:gd name="T45" fmla="*/ 2 h 94"/>
                <a:gd name="T46" fmla="*/ 2 w 63"/>
                <a:gd name="T47" fmla="*/ 2 h 94"/>
                <a:gd name="T48" fmla="*/ 2 w 63"/>
                <a:gd name="T49" fmla="*/ 2 h 94"/>
                <a:gd name="T50" fmla="*/ 2 w 63"/>
                <a:gd name="T51" fmla="*/ 2 h 94"/>
                <a:gd name="T52" fmla="*/ 2 w 63"/>
                <a:gd name="T53" fmla="*/ 2 h 94"/>
                <a:gd name="T54" fmla="*/ 2 w 63"/>
                <a:gd name="T55" fmla="*/ 2 h 94"/>
                <a:gd name="T56" fmla="*/ 2 w 63"/>
                <a:gd name="T57" fmla="*/ 1 h 94"/>
                <a:gd name="T58" fmla="*/ 2 w 63"/>
                <a:gd name="T59" fmla="*/ 1 h 94"/>
                <a:gd name="T60" fmla="*/ 2 w 63"/>
                <a:gd name="T61" fmla="*/ 1 h 94"/>
                <a:gd name="T62" fmla="*/ 2 w 63"/>
                <a:gd name="T63" fmla="*/ 1 h 94"/>
                <a:gd name="T64" fmla="*/ 2 w 63"/>
                <a:gd name="T65" fmla="*/ 1 h 94"/>
                <a:gd name="T66" fmla="*/ 1 w 63"/>
                <a:gd name="T67" fmla="*/ 1 h 94"/>
                <a:gd name="T68" fmla="*/ 1 w 63"/>
                <a:gd name="T69" fmla="*/ 0 h 94"/>
                <a:gd name="T70" fmla="*/ 1 w 63"/>
                <a:gd name="T71" fmla="*/ 1 h 94"/>
                <a:gd name="T72" fmla="*/ 1 w 63"/>
                <a:gd name="T73" fmla="*/ 1 h 94"/>
                <a:gd name="T74" fmla="*/ 0 w 63"/>
                <a:gd name="T75" fmla="*/ 1 h 94"/>
                <a:gd name="T76" fmla="*/ 1 w 63"/>
                <a:gd name="T77" fmla="*/ 1 h 94"/>
                <a:gd name="T78" fmla="*/ 1 w 63"/>
                <a:gd name="T79" fmla="*/ 1 h 94"/>
                <a:gd name="T80" fmla="*/ 1 w 63"/>
                <a:gd name="T81" fmla="*/ 1 h 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
                <a:gd name="T124" fmla="*/ 0 h 94"/>
                <a:gd name="T125" fmla="*/ 63 w 63"/>
                <a:gd name="T126" fmla="*/ 94 h 9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 h="94">
                  <a:moveTo>
                    <a:pt x="9" y="25"/>
                  </a:moveTo>
                  <a:lnTo>
                    <a:pt x="12" y="25"/>
                  </a:lnTo>
                  <a:lnTo>
                    <a:pt x="15" y="27"/>
                  </a:lnTo>
                  <a:lnTo>
                    <a:pt x="17" y="30"/>
                  </a:lnTo>
                  <a:lnTo>
                    <a:pt x="20" y="31"/>
                  </a:lnTo>
                  <a:lnTo>
                    <a:pt x="20" y="38"/>
                  </a:lnTo>
                  <a:lnTo>
                    <a:pt x="21" y="42"/>
                  </a:lnTo>
                  <a:lnTo>
                    <a:pt x="25" y="48"/>
                  </a:lnTo>
                  <a:lnTo>
                    <a:pt x="30" y="51"/>
                  </a:lnTo>
                  <a:lnTo>
                    <a:pt x="28" y="62"/>
                  </a:lnTo>
                  <a:lnTo>
                    <a:pt x="31" y="70"/>
                  </a:lnTo>
                  <a:lnTo>
                    <a:pt x="35" y="79"/>
                  </a:lnTo>
                  <a:lnTo>
                    <a:pt x="39" y="88"/>
                  </a:lnTo>
                  <a:lnTo>
                    <a:pt x="42" y="87"/>
                  </a:lnTo>
                  <a:lnTo>
                    <a:pt x="46" y="88"/>
                  </a:lnTo>
                  <a:lnTo>
                    <a:pt x="48" y="92"/>
                  </a:lnTo>
                  <a:lnTo>
                    <a:pt x="50" y="94"/>
                  </a:lnTo>
                  <a:lnTo>
                    <a:pt x="56" y="87"/>
                  </a:lnTo>
                  <a:lnTo>
                    <a:pt x="61" y="79"/>
                  </a:lnTo>
                  <a:lnTo>
                    <a:pt x="62" y="70"/>
                  </a:lnTo>
                  <a:lnTo>
                    <a:pt x="63" y="61"/>
                  </a:lnTo>
                  <a:lnTo>
                    <a:pt x="59" y="60"/>
                  </a:lnTo>
                  <a:lnTo>
                    <a:pt x="57" y="58"/>
                  </a:lnTo>
                  <a:lnTo>
                    <a:pt x="54" y="57"/>
                  </a:lnTo>
                  <a:lnTo>
                    <a:pt x="50" y="57"/>
                  </a:lnTo>
                  <a:lnTo>
                    <a:pt x="48" y="51"/>
                  </a:lnTo>
                  <a:lnTo>
                    <a:pt x="48" y="45"/>
                  </a:lnTo>
                  <a:lnTo>
                    <a:pt x="48" y="38"/>
                  </a:lnTo>
                  <a:lnTo>
                    <a:pt x="48" y="31"/>
                  </a:lnTo>
                  <a:lnTo>
                    <a:pt x="41" y="26"/>
                  </a:lnTo>
                  <a:lnTo>
                    <a:pt x="39" y="18"/>
                  </a:lnTo>
                  <a:lnTo>
                    <a:pt x="38" y="10"/>
                  </a:lnTo>
                  <a:lnTo>
                    <a:pt x="35" y="1"/>
                  </a:lnTo>
                  <a:lnTo>
                    <a:pt x="27" y="1"/>
                  </a:lnTo>
                  <a:lnTo>
                    <a:pt x="19" y="0"/>
                  </a:lnTo>
                  <a:lnTo>
                    <a:pt x="11" y="2"/>
                  </a:lnTo>
                  <a:lnTo>
                    <a:pt x="3" y="7"/>
                  </a:lnTo>
                  <a:lnTo>
                    <a:pt x="0" y="13"/>
                  </a:lnTo>
                  <a:lnTo>
                    <a:pt x="1" y="19"/>
                  </a:lnTo>
                  <a:lnTo>
                    <a:pt x="3" y="24"/>
                  </a:lnTo>
                  <a:lnTo>
                    <a:pt x="9" y="2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98" name="Freeform 160"/>
            <p:cNvSpPr>
              <a:spLocks/>
            </p:cNvSpPr>
            <p:nvPr/>
          </p:nvSpPr>
          <p:spPr bwMode="auto">
            <a:xfrm>
              <a:off x="3447" y="2257"/>
              <a:ext cx="111" cy="125"/>
            </a:xfrm>
            <a:custGeom>
              <a:avLst/>
              <a:gdLst>
                <a:gd name="T0" fmla="*/ 1 w 221"/>
                <a:gd name="T1" fmla="*/ 1 h 250"/>
                <a:gd name="T2" fmla="*/ 1 w 221"/>
                <a:gd name="T3" fmla="*/ 1 h 250"/>
                <a:gd name="T4" fmla="*/ 1 w 221"/>
                <a:gd name="T5" fmla="*/ 1 h 250"/>
                <a:gd name="T6" fmla="*/ 1 w 221"/>
                <a:gd name="T7" fmla="*/ 1 h 250"/>
                <a:gd name="T8" fmla="*/ 1 w 221"/>
                <a:gd name="T9" fmla="*/ 2 h 250"/>
                <a:gd name="T10" fmla="*/ 0 w 221"/>
                <a:gd name="T11" fmla="*/ 2 h 250"/>
                <a:gd name="T12" fmla="*/ 1 w 221"/>
                <a:gd name="T13" fmla="*/ 2 h 250"/>
                <a:gd name="T14" fmla="*/ 1 w 221"/>
                <a:gd name="T15" fmla="*/ 3 h 250"/>
                <a:gd name="T16" fmla="*/ 2 w 221"/>
                <a:gd name="T17" fmla="*/ 3 h 250"/>
                <a:gd name="T18" fmla="*/ 2 w 221"/>
                <a:gd name="T19" fmla="*/ 3 h 250"/>
                <a:gd name="T20" fmla="*/ 2 w 221"/>
                <a:gd name="T21" fmla="*/ 4 h 250"/>
                <a:gd name="T22" fmla="*/ 2 w 221"/>
                <a:gd name="T23" fmla="*/ 4 h 250"/>
                <a:gd name="T24" fmla="*/ 2 w 221"/>
                <a:gd name="T25" fmla="*/ 5 h 250"/>
                <a:gd name="T26" fmla="*/ 3 w 221"/>
                <a:gd name="T27" fmla="*/ 5 h 250"/>
                <a:gd name="T28" fmla="*/ 3 w 221"/>
                <a:gd name="T29" fmla="*/ 5 h 250"/>
                <a:gd name="T30" fmla="*/ 4 w 221"/>
                <a:gd name="T31" fmla="*/ 5 h 250"/>
                <a:gd name="T32" fmla="*/ 4 w 221"/>
                <a:gd name="T33" fmla="*/ 6 h 250"/>
                <a:gd name="T34" fmla="*/ 5 w 221"/>
                <a:gd name="T35" fmla="*/ 6 h 250"/>
                <a:gd name="T36" fmla="*/ 5 w 221"/>
                <a:gd name="T37" fmla="*/ 7 h 250"/>
                <a:gd name="T38" fmla="*/ 5 w 221"/>
                <a:gd name="T39" fmla="*/ 7 h 250"/>
                <a:gd name="T40" fmla="*/ 5 w 221"/>
                <a:gd name="T41" fmla="*/ 7 h 250"/>
                <a:gd name="T42" fmla="*/ 6 w 221"/>
                <a:gd name="T43" fmla="*/ 7 h 250"/>
                <a:gd name="T44" fmla="*/ 6 w 221"/>
                <a:gd name="T45" fmla="*/ 7 h 250"/>
                <a:gd name="T46" fmla="*/ 6 w 221"/>
                <a:gd name="T47" fmla="*/ 8 h 250"/>
                <a:gd name="T48" fmla="*/ 7 w 221"/>
                <a:gd name="T49" fmla="*/ 8 h 250"/>
                <a:gd name="T50" fmla="*/ 7 w 221"/>
                <a:gd name="T51" fmla="*/ 8 h 250"/>
                <a:gd name="T52" fmla="*/ 7 w 221"/>
                <a:gd name="T53" fmla="*/ 7 h 250"/>
                <a:gd name="T54" fmla="*/ 7 w 221"/>
                <a:gd name="T55" fmla="*/ 7 h 250"/>
                <a:gd name="T56" fmla="*/ 7 w 221"/>
                <a:gd name="T57" fmla="*/ 7 h 250"/>
                <a:gd name="T58" fmla="*/ 6 w 221"/>
                <a:gd name="T59" fmla="*/ 6 h 250"/>
                <a:gd name="T60" fmla="*/ 6 w 221"/>
                <a:gd name="T61" fmla="*/ 6 h 250"/>
                <a:gd name="T62" fmla="*/ 6 w 221"/>
                <a:gd name="T63" fmla="*/ 5 h 250"/>
                <a:gd name="T64" fmla="*/ 5 w 221"/>
                <a:gd name="T65" fmla="*/ 5 h 250"/>
                <a:gd name="T66" fmla="*/ 5 w 221"/>
                <a:gd name="T67" fmla="*/ 5 h 250"/>
                <a:gd name="T68" fmla="*/ 5 w 221"/>
                <a:gd name="T69" fmla="*/ 4 h 250"/>
                <a:gd name="T70" fmla="*/ 4 w 221"/>
                <a:gd name="T71" fmla="*/ 4 h 250"/>
                <a:gd name="T72" fmla="*/ 4 w 221"/>
                <a:gd name="T73" fmla="*/ 3 h 250"/>
                <a:gd name="T74" fmla="*/ 4 w 221"/>
                <a:gd name="T75" fmla="*/ 3 h 250"/>
                <a:gd name="T76" fmla="*/ 3 w 221"/>
                <a:gd name="T77" fmla="*/ 3 h 250"/>
                <a:gd name="T78" fmla="*/ 3 w 221"/>
                <a:gd name="T79" fmla="*/ 3 h 250"/>
                <a:gd name="T80" fmla="*/ 2 w 221"/>
                <a:gd name="T81" fmla="*/ 3 h 250"/>
                <a:gd name="T82" fmla="*/ 2 w 221"/>
                <a:gd name="T83" fmla="*/ 2 h 250"/>
                <a:gd name="T84" fmla="*/ 2 w 221"/>
                <a:gd name="T85" fmla="*/ 1 h 250"/>
                <a:gd name="T86" fmla="*/ 2 w 221"/>
                <a:gd name="T87" fmla="*/ 1 h 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1"/>
                <a:gd name="T133" fmla="*/ 0 h 250"/>
                <a:gd name="T134" fmla="*/ 221 w 221"/>
                <a:gd name="T135" fmla="*/ 250 h 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1" h="250">
                  <a:moveTo>
                    <a:pt x="31" y="18"/>
                  </a:moveTo>
                  <a:lnTo>
                    <a:pt x="29" y="11"/>
                  </a:lnTo>
                  <a:lnTo>
                    <a:pt x="24" y="5"/>
                  </a:lnTo>
                  <a:lnTo>
                    <a:pt x="18" y="1"/>
                  </a:lnTo>
                  <a:lnTo>
                    <a:pt x="13" y="0"/>
                  </a:lnTo>
                  <a:lnTo>
                    <a:pt x="8" y="2"/>
                  </a:lnTo>
                  <a:lnTo>
                    <a:pt x="5" y="8"/>
                  </a:lnTo>
                  <a:lnTo>
                    <a:pt x="5" y="18"/>
                  </a:lnTo>
                  <a:lnTo>
                    <a:pt x="9" y="33"/>
                  </a:lnTo>
                  <a:lnTo>
                    <a:pt x="5" y="38"/>
                  </a:lnTo>
                  <a:lnTo>
                    <a:pt x="1" y="45"/>
                  </a:lnTo>
                  <a:lnTo>
                    <a:pt x="0" y="51"/>
                  </a:lnTo>
                  <a:lnTo>
                    <a:pt x="1" y="58"/>
                  </a:lnTo>
                  <a:lnTo>
                    <a:pt x="5" y="64"/>
                  </a:lnTo>
                  <a:lnTo>
                    <a:pt x="13" y="70"/>
                  </a:lnTo>
                  <a:lnTo>
                    <a:pt x="24" y="73"/>
                  </a:lnTo>
                  <a:lnTo>
                    <a:pt x="39" y="75"/>
                  </a:lnTo>
                  <a:lnTo>
                    <a:pt x="38" y="81"/>
                  </a:lnTo>
                  <a:lnTo>
                    <a:pt x="40" y="88"/>
                  </a:lnTo>
                  <a:lnTo>
                    <a:pt x="44" y="95"/>
                  </a:lnTo>
                  <a:lnTo>
                    <a:pt x="49" y="101"/>
                  </a:lnTo>
                  <a:lnTo>
                    <a:pt x="55" y="108"/>
                  </a:lnTo>
                  <a:lnTo>
                    <a:pt x="60" y="114"/>
                  </a:lnTo>
                  <a:lnTo>
                    <a:pt x="63" y="119"/>
                  </a:lnTo>
                  <a:lnTo>
                    <a:pt x="63" y="125"/>
                  </a:lnTo>
                  <a:lnTo>
                    <a:pt x="63" y="136"/>
                  </a:lnTo>
                  <a:lnTo>
                    <a:pt x="68" y="141"/>
                  </a:lnTo>
                  <a:lnTo>
                    <a:pt x="74" y="144"/>
                  </a:lnTo>
                  <a:lnTo>
                    <a:pt x="82" y="144"/>
                  </a:lnTo>
                  <a:lnTo>
                    <a:pt x="91" y="145"/>
                  </a:lnTo>
                  <a:lnTo>
                    <a:pt x="102" y="148"/>
                  </a:lnTo>
                  <a:lnTo>
                    <a:pt x="112" y="155"/>
                  </a:lnTo>
                  <a:lnTo>
                    <a:pt x="115" y="168"/>
                  </a:lnTo>
                  <a:lnTo>
                    <a:pt x="124" y="167"/>
                  </a:lnTo>
                  <a:lnTo>
                    <a:pt x="135" y="170"/>
                  </a:lnTo>
                  <a:lnTo>
                    <a:pt x="140" y="179"/>
                  </a:lnTo>
                  <a:lnTo>
                    <a:pt x="140" y="197"/>
                  </a:lnTo>
                  <a:lnTo>
                    <a:pt x="139" y="206"/>
                  </a:lnTo>
                  <a:lnTo>
                    <a:pt x="142" y="212"/>
                  </a:lnTo>
                  <a:lnTo>
                    <a:pt x="145" y="216"/>
                  </a:lnTo>
                  <a:lnTo>
                    <a:pt x="150" y="220"/>
                  </a:lnTo>
                  <a:lnTo>
                    <a:pt x="155" y="221"/>
                  </a:lnTo>
                  <a:lnTo>
                    <a:pt x="161" y="222"/>
                  </a:lnTo>
                  <a:lnTo>
                    <a:pt x="166" y="222"/>
                  </a:lnTo>
                  <a:lnTo>
                    <a:pt x="168" y="222"/>
                  </a:lnTo>
                  <a:lnTo>
                    <a:pt x="170" y="224"/>
                  </a:lnTo>
                  <a:lnTo>
                    <a:pt x="176" y="230"/>
                  </a:lnTo>
                  <a:lnTo>
                    <a:pt x="182" y="238"/>
                  </a:lnTo>
                  <a:lnTo>
                    <a:pt x="189" y="245"/>
                  </a:lnTo>
                  <a:lnTo>
                    <a:pt x="197" y="250"/>
                  </a:lnTo>
                  <a:lnTo>
                    <a:pt x="205" y="248"/>
                  </a:lnTo>
                  <a:lnTo>
                    <a:pt x="213" y="240"/>
                  </a:lnTo>
                  <a:lnTo>
                    <a:pt x="220" y="223"/>
                  </a:lnTo>
                  <a:lnTo>
                    <a:pt x="221" y="204"/>
                  </a:lnTo>
                  <a:lnTo>
                    <a:pt x="213" y="197"/>
                  </a:lnTo>
                  <a:lnTo>
                    <a:pt x="203" y="197"/>
                  </a:lnTo>
                  <a:lnTo>
                    <a:pt x="198" y="198"/>
                  </a:lnTo>
                  <a:lnTo>
                    <a:pt x="197" y="193"/>
                  </a:lnTo>
                  <a:lnTo>
                    <a:pt x="195" y="183"/>
                  </a:lnTo>
                  <a:lnTo>
                    <a:pt x="190" y="172"/>
                  </a:lnTo>
                  <a:lnTo>
                    <a:pt x="183" y="168"/>
                  </a:lnTo>
                  <a:lnTo>
                    <a:pt x="177" y="163"/>
                  </a:lnTo>
                  <a:lnTo>
                    <a:pt x="174" y="154"/>
                  </a:lnTo>
                  <a:lnTo>
                    <a:pt x="170" y="144"/>
                  </a:lnTo>
                  <a:lnTo>
                    <a:pt x="164" y="138"/>
                  </a:lnTo>
                  <a:lnTo>
                    <a:pt x="157" y="137"/>
                  </a:lnTo>
                  <a:lnTo>
                    <a:pt x="151" y="136"/>
                  </a:lnTo>
                  <a:lnTo>
                    <a:pt x="146" y="132"/>
                  </a:lnTo>
                  <a:lnTo>
                    <a:pt x="142" y="125"/>
                  </a:lnTo>
                  <a:lnTo>
                    <a:pt x="136" y="124"/>
                  </a:lnTo>
                  <a:lnTo>
                    <a:pt x="131" y="119"/>
                  </a:lnTo>
                  <a:lnTo>
                    <a:pt x="127" y="111"/>
                  </a:lnTo>
                  <a:lnTo>
                    <a:pt x="122" y="102"/>
                  </a:lnTo>
                  <a:lnTo>
                    <a:pt x="117" y="93"/>
                  </a:lnTo>
                  <a:lnTo>
                    <a:pt x="113" y="85"/>
                  </a:lnTo>
                  <a:lnTo>
                    <a:pt x="107" y="80"/>
                  </a:lnTo>
                  <a:lnTo>
                    <a:pt x="100" y="79"/>
                  </a:lnTo>
                  <a:lnTo>
                    <a:pt x="87" y="79"/>
                  </a:lnTo>
                  <a:lnTo>
                    <a:pt x="77" y="76"/>
                  </a:lnTo>
                  <a:lnTo>
                    <a:pt x="71" y="71"/>
                  </a:lnTo>
                  <a:lnTo>
                    <a:pt x="69" y="69"/>
                  </a:lnTo>
                  <a:lnTo>
                    <a:pt x="64" y="68"/>
                  </a:lnTo>
                  <a:lnTo>
                    <a:pt x="54" y="62"/>
                  </a:lnTo>
                  <a:lnTo>
                    <a:pt x="46" y="53"/>
                  </a:lnTo>
                  <a:lnTo>
                    <a:pt x="46" y="39"/>
                  </a:lnTo>
                  <a:lnTo>
                    <a:pt x="47" y="26"/>
                  </a:lnTo>
                  <a:lnTo>
                    <a:pt x="41" y="19"/>
                  </a:lnTo>
                  <a:lnTo>
                    <a:pt x="34" y="18"/>
                  </a:lnTo>
                  <a:lnTo>
                    <a:pt x="31" y="18"/>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99" name="Freeform 161"/>
            <p:cNvSpPr>
              <a:spLocks/>
            </p:cNvSpPr>
            <p:nvPr/>
          </p:nvSpPr>
          <p:spPr bwMode="auto">
            <a:xfrm>
              <a:off x="2368" y="2112"/>
              <a:ext cx="44" cy="42"/>
            </a:xfrm>
            <a:custGeom>
              <a:avLst/>
              <a:gdLst>
                <a:gd name="T0" fmla="*/ 1 w 86"/>
                <a:gd name="T1" fmla="*/ 2 h 83"/>
                <a:gd name="T2" fmla="*/ 1 w 86"/>
                <a:gd name="T3" fmla="*/ 2 h 83"/>
                <a:gd name="T4" fmla="*/ 1 w 86"/>
                <a:gd name="T5" fmla="*/ 2 h 83"/>
                <a:gd name="T6" fmla="*/ 1 w 86"/>
                <a:gd name="T7" fmla="*/ 2 h 83"/>
                <a:gd name="T8" fmla="*/ 1 w 86"/>
                <a:gd name="T9" fmla="*/ 2 h 83"/>
                <a:gd name="T10" fmla="*/ 1 w 86"/>
                <a:gd name="T11" fmla="*/ 2 h 83"/>
                <a:gd name="T12" fmla="*/ 1 w 86"/>
                <a:gd name="T13" fmla="*/ 2 h 83"/>
                <a:gd name="T14" fmla="*/ 1 w 86"/>
                <a:gd name="T15" fmla="*/ 2 h 83"/>
                <a:gd name="T16" fmla="*/ 1 w 86"/>
                <a:gd name="T17" fmla="*/ 3 h 83"/>
                <a:gd name="T18" fmla="*/ 1 w 86"/>
                <a:gd name="T19" fmla="*/ 3 h 83"/>
                <a:gd name="T20" fmla="*/ 1 w 86"/>
                <a:gd name="T21" fmla="*/ 3 h 83"/>
                <a:gd name="T22" fmla="*/ 1 w 86"/>
                <a:gd name="T23" fmla="*/ 3 h 83"/>
                <a:gd name="T24" fmla="*/ 0 w 86"/>
                <a:gd name="T25" fmla="*/ 3 h 83"/>
                <a:gd name="T26" fmla="*/ 1 w 86"/>
                <a:gd name="T27" fmla="*/ 3 h 83"/>
                <a:gd name="T28" fmla="*/ 1 w 86"/>
                <a:gd name="T29" fmla="*/ 3 h 83"/>
                <a:gd name="T30" fmla="*/ 1 w 86"/>
                <a:gd name="T31" fmla="*/ 3 h 83"/>
                <a:gd name="T32" fmla="*/ 1 w 86"/>
                <a:gd name="T33" fmla="*/ 3 h 83"/>
                <a:gd name="T34" fmla="*/ 1 w 86"/>
                <a:gd name="T35" fmla="*/ 3 h 83"/>
                <a:gd name="T36" fmla="*/ 2 w 86"/>
                <a:gd name="T37" fmla="*/ 3 h 83"/>
                <a:gd name="T38" fmla="*/ 2 w 86"/>
                <a:gd name="T39" fmla="*/ 3 h 83"/>
                <a:gd name="T40" fmla="*/ 2 w 86"/>
                <a:gd name="T41" fmla="*/ 3 h 83"/>
                <a:gd name="T42" fmla="*/ 2 w 86"/>
                <a:gd name="T43" fmla="*/ 3 h 83"/>
                <a:gd name="T44" fmla="*/ 2 w 86"/>
                <a:gd name="T45" fmla="*/ 2 h 83"/>
                <a:gd name="T46" fmla="*/ 2 w 86"/>
                <a:gd name="T47" fmla="*/ 2 h 83"/>
                <a:gd name="T48" fmla="*/ 2 w 86"/>
                <a:gd name="T49" fmla="*/ 2 h 83"/>
                <a:gd name="T50" fmla="*/ 3 w 86"/>
                <a:gd name="T51" fmla="*/ 2 h 83"/>
                <a:gd name="T52" fmla="*/ 3 w 86"/>
                <a:gd name="T53" fmla="*/ 2 h 83"/>
                <a:gd name="T54" fmla="*/ 3 w 86"/>
                <a:gd name="T55" fmla="*/ 2 h 83"/>
                <a:gd name="T56" fmla="*/ 3 w 86"/>
                <a:gd name="T57" fmla="*/ 2 h 83"/>
                <a:gd name="T58" fmla="*/ 3 w 86"/>
                <a:gd name="T59" fmla="*/ 2 h 83"/>
                <a:gd name="T60" fmla="*/ 3 w 86"/>
                <a:gd name="T61" fmla="*/ 2 h 83"/>
                <a:gd name="T62" fmla="*/ 3 w 86"/>
                <a:gd name="T63" fmla="*/ 1 h 83"/>
                <a:gd name="T64" fmla="*/ 3 w 86"/>
                <a:gd name="T65" fmla="*/ 1 h 83"/>
                <a:gd name="T66" fmla="*/ 3 w 86"/>
                <a:gd name="T67" fmla="*/ 1 h 83"/>
                <a:gd name="T68" fmla="*/ 3 w 86"/>
                <a:gd name="T69" fmla="*/ 1 h 83"/>
                <a:gd name="T70" fmla="*/ 3 w 86"/>
                <a:gd name="T71" fmla="*/ 1 h 83"/>
                <a:gd name="T72" fmla="*/ 2 w 86"/>
                <a:gd name="T73" fmla="*/ 1 h 83"/>
                <a:gd name="T74" fmla="*/ 2 w 86"/>
                <a:gd name="T75" fmla="*/ 1 h 83"/>
                <a:gd name="T76" fmla="*/ 2 w 86"/>
                <a:gd name="T77" fmla="*/ 1 h 83"/>
                <a:gd name="T78" fmla="*/ 2 w 86"/>
                <a:gd name="T79" fmla="*/ 1 h 83"/>
                <a:gd name="T80" fmla="*/ 2 w 86"/>
                <a:gd name="T81" fmla="*/ 0 h 83"/>
                <a:gd name="T82" fmla="*/ 2 w 86"/>
                <a:gd name="T83" fmla="*/ 0 h 83"/>
                <a:gd name="T84" fmla="*/ 2 w 86"/>
                <a:gd name="T85" fmla="*/ 0 h 83"/>
                <a:gd name="T86" fmla="*/ 2 w 86"/>
                <a:gd name="T87" fmla="*/ 0 h 83"/>
                <a:gd name="T88" fmla="*/ 2 w 86"/>
                <a:gd name="T89" fmla="*/ 0 h 83"/>
                <a:gd name="T90" fmla="*/ 2 w 86"/>
                <a:gd name="T91" fmla="*/ 1 h 83"/>
                <a:gd name="T92" fmla="*/ 2 w 86"/>
                <a:gd name="T93" fmla="*/ 1 h 83"/>
                <a:gd name="T94" fmla="*/ 2 w 86"/>
                <a:gd name="T95" fmla="*/ 1 h 83"/>
                <a:gd name="T96" fmla="*/ 2 w 86"/>
                <a:gd name="T97" fmla="*/ 1 h 83"/>
                <a:gd name="T98" fmla="*/ 2 w 86"/>
                <a:gd name="T99" fmla="*/ 1 h 83"/>
                <a:gd name="T100" fmla="*/ 2 w 86"/>
                <a:gd name="T101" fmla="*/ 1 h 83"/>
                <a:gd name="T102" fmla="*/ 2 w 86"/>
                <a:gd name="T103" fmla="*/ 1 h 83"/>
                <a:gd name="T104" fmla="*/ 1 w 86"/>
                <a:gd name="T105" fmla="*/ 1 h 83"/>
                <a:gd name="T106" fmla="*/ 1 w 86"/>
                <a:gd name="T107" fmla="*/ 2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
                <a:gd name="T163" fmla="*/ 0 h 83"/>
                <a:gd name="T164" fmla="*/ 86 w 86"/>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 h="83">
                  <a:moveTo>
                    <a:pt x="32" y="36"/>
                  </a:moveTo>
                  <a:lnTo>
                    <a:pt x="30" y="43"/>
                  </a:lnTo>
                  <a:lnTo>
                    <a:pt x="25" y="46"/>
                  </a:lnTo>
                  <a:lnTo>
                    <a:pt x="18" y="49"/>
                  </a:lnTo>
                  <a:lnTo>
                    <a:pt x="11" y="48"/>
                  </a:lnTo>
                  <a:lnTo>
                    <a:pt x="11" y="52"/>
                  </a:lnTo>
                  <a:lnTo>
                    <a:pt x="11" y="58"/>
                  </a:lnTo>
                  <a:lnTo>
                    <a:pt x="11" y="63"/>
                  </a:lnTo>
                  <a:lnTo>
                    <a:pt x="11" y="68"/>
                  </a:lnTo>
                  <a:lnTo>
                    <a:pt x="9" y="71"/>
                  </a:lnTo>
                  <a:lnTo>
                    <a:pt x="6" y="73"/>
                  </a:lnTo>
                  <a:lnTo>
                    <a:pt x="3" y="74"/>
                  </a:lnTo>
                  <a:lnTo>
                    <a:pt x="0" y="75"/>
                  </a:lnTo>
                  <a:lnTo>
                    <a:pt x="3" y="79"/>
                  </a:lnTo>
                  <a:lnTo>
                    <a:pt x="7" y="82"/>
                  </a:lnTo>
                  <a:lnTo>
                    <a:pt x="12" y="83"/>
                  </a:lnTo>
                  <a:lnTo>
                    <a:pt x="17" y="83"/>
                  </a:lnTo>
                  <a:lnTo>
                    <a:pt x="25" y="79"/>
                  </a:lnTo>
                  <a:lnTo>
                    <a:pt x="33" y="75"/>
                  </a:lnTo>
                  <a:lnTo>
                    <a:pt x="41" y="73"/>
                  </a:lnTo>
                  <a:lnTo>
                    <a:pt x="50" y="72"/>
                  </a:lnTo>
                  <a:lnTo>
                    <a:pt x="50" y="68"/>
                  </a:lnTo>
                  <a:lnTo>
                    <a:pt x="53" y="64"/>
                  </a:lnTo>
                  <a:lnTo>
                    <a:pt x="55" y="60"/>
                  </a:lnTo>
                  <a:lnTo>
                    <a:pt x="56" y="57"/>
                  </a:lnTo>
                  <a:lnTo>
                    <a:pt x="64" y="54"/>
                  </a:lnTo>
                  <a:lnTo>
                    <a:pt x="73" y="53"/>
                  </a:lnTo>
                  <a:lnTo>
                    <a:pt x="80" y="52"/>
                  </a:lnTo>
                  <a:lnTo>
                    <a:pt x="86" y="45"/>
                  </a:lnTo>
                  <a:lnTo>
                    <a:pt x="86" y="38"/>
                  </a:lnTo>
                  <a:lnTo>
                    <a:pt x="85" y="33"/>
                  </a:lnTo>
                  <a:lnTo>
                    <a:pt x="82" y="28"/>
                  </a:lnTo>
                  <a:lnTo>
                    <a:pt x="77" y="23"/>
                  </a:lnTo>
                  <a:lnTo>
                    <a:pt x="72" y="25"/>
                  </a:lnTo>
                  <a:lnTo>
                    <a:pt x="69" y="26"/>
                  </a:lnTo>
                  <a:lnTo>
                    <a:pt x="64" y="27"/>
                  </a:lnTo>
                  <a:lnTo>
                    <a:pt x="60" y="27"/>
                  </a:lnTo>
                  <a:lnTo>
                    <a:pt x="57" y="20"/>
                  </a:lnTo>
                  <a:lnTo>
                    <a:pt x="55" y="13"/>
                  </a:lnTo>
                  <a:lnTo>
                    <a:pt x="53" y="7"/>
                  </a:lnTo>
                  <a:lnTo>
                    <a:pt x="50" y="0"/>
                  </a:lnTo>
                  <a:lnTo>
                    <a:pt x="47" y="0"/>
                  </a:lnTo>
                  <a:lnTo>
                    <a:pt x="45" y="0"/>
                  </a:lnTo>
                  <a:lnTo>
                    <a:pt x="41" y="0"/>
                  </a:lnTo>
                  <a:lnTo>
                    <a:pt x="38" y="0"/>
                  </a:lnTo>
                  <a:lnTo>
                    <a:pt x="38" y="5"/>
                  </a:lnTo>
                  <a:lnTo>
                    <a:pt x="38" y="11"/>
                  </a:lnTo>
                  <a:lnTo>
                    <a:pt x="38" y="15"/>
                  </a:lnTo>
                  <a:lnTo>
                    <a:pt x="38" y="21"/>
                  </a:lnTo>
                  <a:lnTo>
                    <a:pt x="37" y="21"/>
                  </a:lnTo>
                  <a:lnTo>
                    <a:pt x="34" y="21"/>
                  </a:lnTo>
                  <a:lnTo>
                    <a:pt x="33" y="22"/>
                  </a:lnTo>
                  <a:lnTo>
                    <a:pt x="32" y="23"/>
                  </a:lnTo>
                  <a:lnTo>
                    <a:pt x="32" y="3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300" name="Freeform 162"/>
            <p:cNvSpPr>
              <a:spLocks/>
            </p:cNvSpPr>
            <p:nvPr/>
          </p:nvSpPr>
          <p:spPr bwMode="auto">
            <a:xfrm>
              <a:off x="2357" y="2165"/>
              <a:ext cx="23" cy="22"/>
            </a:xfrm>
            <a:custGeom>
              <a:avLst/>
              <a:gdLst>
                <a:gd name="T0" fmla="*/ 1 w 46"/>
                <a:gd name="T1" fmla="*/ 0 h 45"/>
                <a:gd name="T2" fmla="*/ 1 w 46"/>
                <a:gd name="T3" fmla="*/ 0 h 45"/>
                <a:gd name="T4" fmla="*/ 1 w 46"/>
                <a:gd name="T5" fmla="*/ 0 h 45"/>
                <a:gd name="T6" fmla="*/ 1 w 46"/>
                <a:gd name="T7" fmla="*/ 0 h 45"/>
                <a:gd name="T8" fmla="*/ 1 w 46"/>
                <a:gd name="T9" fmla="*/ 0 h 45"/>
                <a:gd name="T10" fmla="*/ 1 w 46"/>
                <a:gd name="T11" fmla="*/ 0 h 45"/>
                <a:gd name="T12" fmla="*/ 1 w 46"/>
                <a:gd name="T13" fmla="*/ 0 h 45"/>
                <a:gd name="T14" fmla="*/ 0 w 46"/>
                <a:gd name="T15" fmla="*/ 0 h 45"/>
                <a:gd name="T16" fmla="*/ 0 w 46"/>
                <a:gd name="T17" fmla="*/ 0 h 45"/>
                <a:gd name="T18" fmla="*/ 1 w 46"/>
                <a:gd name="T19" fmla="*/ 0 h 45"/>
                <a:gd name="T20" fmla="*/ 1 w 46"/>
                <a:gd name="T21" fmla="*/ 0 h 45"/>
                <a:gd name="T22" fmla="*/ 1 w 46"/>
                <a:gd name="T23" fmla="*/ 0 h 45"/>
                <a:gd name="T24" fmla="*/ 1 w 46"/>
                <a:gd name="T25" fmla="*/ 0 h 45"/>
                <a:gd name="T26" fmla="*/ 1 w 46"/>
                <a:gd name="T27" fmla="*/ 0 h 45"/>
                <a:gd name="T28" fmla="*/ 1 w 46"/>
                <a:gd name="T29" fmla="*/ 0 h 45"/>
                <a:gd name="T30" fmla="*/ 1 w 46"/>
                <a:gd name="T31" fmla="*/ 1 h 45"/>
                <a:gd name="T32" fmla="*/ 1 w 46"/>
                <a:gd name="T33" fmla="*/ 1 h 45"/>
                <a:gd name="T34" fmla="*/ 1 w 46"/>
                <a:gd name="T35" fmla="*/ 1 h 45"/>
                <a:gd name="T36" fmla="*/ 1 w 46"/>
                <a:gd name="T37" fmla="*/ 1 h 45"/>
                <a:gd name="T38" fmla="*/ 1 w 46"/>
                <a:gd name="T39" fmla="*/ 1 h 45"/>
                <a:gd name="T40" fmla="*/ 1 w 46"/>
                <a:gd name="T41" fmla="*/ 1 h 45"/>
                <a:gd name="T42" fmla="*/ 1 w 46"/>
                <a:gd name="T43" fmla="*/ 1 h 45"/>
                <a:gd name="T44" fmla="*/ 1 w 46"/>
                <a:gd name="T45" fmla="*/ 1 h 45"/>
                <a:gd name="T46" fmla="*/ 1 w 46"/>
                <a:gd name="T47" fmla="*/ 0 h 45"/>
                <a:gd name="T48" fmla="*/ 1 w 46"/>
                <a:gd name="T49" fmla="*/ 0 h 45"/>
                <a:gd name="T50" fmla="*/ 1 w 46"/>
                <a:gd name="T51" fmla="*/ 0 h 45"/>
                <a:gd name="T52" fmla="*/ 1 w 46"/>
                <a:gd name="T53" fmla="*/ 0 h 45"/>
                <a:gd name="T54" fmla="*/ 1 w 46"/>
                <a:gd name="T55" fmla="*/ 0 h 45"/>
                <a:gd name="T56" fmla="*/ 1 w 46"/>
                <a:gd name="T57" fmla="*/ 0 h 45"/>
                <a:gd name="T58" fmla="*/ 1 w 46"/>
                <a:gd name="T59" fmla="*/ 0 h 45"/>
                <a:gd name="T60" fmla="*/ 1 w 46"/>
                <a:gd name="T61" fmla="*/ 0 h 45"/>
                <a:gd name="T62" fmla="*/ 1 w 46"/>
                <a:gd name="T63" fmla="*/ 0 h 45"/>
                <a:gd name="T64" fmla="*/ 1 w 46"/>
                <a:gd name="T65" fmla="*/ 0 h 45"/>
                <a:gd name="T66" fmla="*/ 1 w 46"/>
                <a:gd name="T67" fmla="*/ 0 h 45"/>
                <a:gd name="T68" fmla="*/ 1 w 46"/>
                <a:gd name="T69" fmla="*/ 0 h 45"/>
                <a:gd name="T70" fmla="*/ 1 w 46"/>
                <a:gd name="T71" fmla="*/ 0 h 45"/>
                <a:gd name="T72" fmla="*/ 0 w 46"/>
                <a:gd name="T73" fmla="*/ 0 h 45"/>
                <a:gd name="T74" fmla="*/ 1 w 46"/>
                <a:gd name="T75" fmla="*/ 0 h 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
                <a:gd name="T115" fmla="*/ 0 h 45"/>
                <a:gd name="T116" fmla="*/ 46 w 46"/>
                <a:gd name="T117" fmla="*/ 45 h 4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 h="45">
                  <a:moveTo>
                    <a:pt x="3" y="8"/>
                  </a:moveTo>
                  <a:lnTo>
                    <a:pt x="2" y="8"/>
                  </a:lnTo>
                  <a:lnTo>
                    <a:pt x="3" y="8"/>
                  </a:lnTo>
                  <a:lnTo>
                    <a:pt x="4" y="8"/>
                  </a:lnTo>
                  <a:lnTo>
                    <a:pt x="3" y="8"/>
                  </a:lnTo>
                  <a:lnTo>
                    <a:pt x="2" y="11"/>
                  </a:lnTo>
                  <a:lnTo>
                    <a:pt x="1" y="13"/>
                  </a:lnTo>
                  <a:lnTo>
                    <a:pt x="0" y="15"/>
                  </a:lnTo>
                  <a:lnTo>
                    <a:pt x="0" y="17"/>
                  </a:lnTo>
                  <a:lnTo>
                    <a:pt x="8" y="17"/>
                  </a:lnTo>
                  <a:lnTo>
                    <a:pt x="16" y="17"/>
                  </a:lnTo>
                  <a:lnTo>
                    <a:pt x="23" y="20"/>
                  </a:lnTo>
                  <a:lnTo>
                    <a:pt x="30" y="23"/>
                  </a:lnTo>
                  <a:lnTo>
                    <a:pt x="28" y="27"/>
                  </a:lnTo>
                  <a:lnTo>
                    <a:pt x="28" y="31"/>
                  </a:lnTo>
                  <a:lnTo>
                    <a:pt x="28" y="35"/>
                  </a:lnTo>
                  <a:lnTo>
                    <a:pt x="28" y="39"/>
                  </a:lnTo>
                  <a:lnTo>
                    <a:pt x="29" y="41"/>
                  </a:lnTo>
                  <a:lnTo>
                    <a:pt x="30" y="42"/>
                  </a:lnTo>
                  <a:lnTo>
                    <a:pt x="30" y="43"/>
                  </a:lnTo>
                  <a:lnTo>
                    <a:pt x="30" y="45"/>
                  </a:lnTo>
                  <a:lnTo>
                    <a:pt x="41" y="44"/>
                  </a:lnTo>
                  <a:lnTo>
                    <a:pt x="45" y="36"/>
                  </a:lnTo>
                  <a:lnTo>
                    <a:pt x="46" y="26"/>
                  </a:lnTo>
                  <a:lnTo>
                    <a:pt x="45" y="15"/>
                  </a:lnTo>
                  <a:lnTo>
                    <a:pt x="40" y="11"/>
                  </a:lnTo>
                  <a:lnTo>
                    <a:pt x="36" y="8"/>
                  </a:lnTo>
                  <a:lnTo>
                    <a:pt x="30" y="8"/>
                  </a:lnTo>
                  <a:lnTo>
                    <a:pt x="24" y="8"/>
                  </a:lnTo>
                  <a:lnTo>
                    <a:pt x="24" y="7"/>
                  </a:lnTo>
                  <a:lnTo>
                    <a:pt x="24" y="5"/>
                  </a:lnTo>
                  <a:lnTo>
                    <a:pt x="23" y="4"/>
                  </a:lnTo>
                  <a:lnTo>
                    <a:pt x="22" y="2"/>
                  </a:lnTo>
                  <a:lnTo>
                    <a:pt x="16" y="1"/>
                  </a:lnTo>
                  <a:lnTo>
                    <a:pt x="9" y="0"/>
                  </a:lnTo>
                  <a:lnTo>
                    <a:pt x="3" y="0"/>
                  </a:lnTo>
                  <a:lnTo>
                    <a:pt x="0" y="6"/>
                  </a:lnTo>
                  <a:lnTo>
                    <a:pt x="3" y="8"/>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301" name="Freeform 163"/>
            <p:cNvSpPr>
              <a:spLocks/>
            </p:cNvSpPr>
            <p:nvPr/>
          </p:nvSpPr>
          <p:spPr bwMode="auto">
            <a:xfrm>
              <a:off x="2258" y="2389"/>
              <a:ext cx="69" cy="88"/>
            </a:xfrm>
            <a:custGeom>
              <a:avLst/>
              <a:gdLst>
                <a:gd name="T0" fmla="*/ 1 w 138"/>
                <a:gd name="T1" fmla="*/ 1 h 176"/>
                <a:gd name="T2" fmla="*/ 1 w 138"/>
                <a:gd name="T3" fmla="*/ 1 h 176"/>
                <a:gd name="T4" fmla="*/ 1 w 138"/>
                <a:gd name="T5" fmla="*/ 1 h 176"/>
                <a:gd name="T6" fmla="*/ 1 w 138"/>
                <a:gd name="T7" fmla="*/ 1 h 176"/>
                <a:gd name="T8" fmla="*/ 1 w 138"/>
                <a:gd name="T9" fmla="*/ 1 h 176"/>
                <a:gd name="T10" fmla="*/ 2 w 138"/>
                <a:gd name="T11" fmla="*/ 1 h 176"/>
                <a:gd name="T12" fmla="*/ 2 w 138"/>
                <a:gd name="T13" fmla="*/ 1 h 176"/>
                <a:gd name="T14" fmla="*/ 1 w 138"/>
                <a:gd name="T15" fmla="*/ 1 h 176"/>
                <a:gd name="T16" fmla="*/ 2 w 138"/>
                <a:gd name="T17" fmla="*/ 1 h 176"/>
                <a:gd name="T18" fmla="*/ 2 w 138"/>
                <a:gd name="T19" fmla="*/ 3 h 176"/>
                <a:gd name="T20" fmla="*/ 1 w 138"/>
                <a:gd name="T21" fmla="*/ 3 h 176"/>
                <a:gd name="T22" fmla="*/ 1 w 138"/>
                <a:gd name="T23" fmla="*/ 3 h 176"/>
                <a:gd name="T24" fmla="*/ 1 w 138"/>
                <a:gd name="T25" fmla="*/ 3 h 176"/>
                <a:gd name="T26" fmla="*/ 1 w 138"/>
                <a:gd name="T27" fmla="*/ 3 h 176"/>
                <a:gd name="T28" fmla="*/ 1 w 138"/>
                <a:gd name="T29" fmla="*/ 5 h 176"/>
                <a:gd name="T30" fmla="*/ 1 w 138"/>
                <a:gd name="T31" fmla="*/ 6 h 176"/>
                <a:gd name="T32" fmla="*/ 1 w 138"/>
                <a:gd name="T33" fmla="*/ 6 h 176"/>
                <a:gd name="T34" fmla="*/ 1 w 138"/>
                <a:gd name="T35" fmla="*/ 6 h 176"/>
                <a:gd name="T36" fmla="*/ 1 w 138"/>
                <a:gd name="T37" fmla="*/ 3 h 176"/>
                <a:gd name="T38" fmla="*/ 2 w 138"/>
                <a:gd name="T39" fmla="*/ 3 h 176"/>
                <a:gd name="T40" fmla="*/ 2 w 138"/>
                <a:gd name="T41" fmla="*/ 3 h 176"/>
                <a:gd name="T42" fmla="*/ 2 w 138"/>
                <a:gd name="T43" fmla="*/ 3 h 176"/>
                <a:gd name="T44" fmla="*/ 2 w 138"/>
                <a:gd name="T45" fmla="*/ 3 h 176"/>
                <a:gd name="T46" fmla="*/ 2 w 138"/>
                <a:gd name="T47" fmla="*/ 3 h 176"/>
                <a:gd name="T48" fmla="*/ 2 w 138"/>
                <a:gd name="T49" fmla="*/ 5 h 176"/>
                <a:gd name="T50" fmla="*/ 2 w 138"/>
                <a:gd name="T51" fmla="*/ 5 h 176"/>
                <a:gd name="T52" fmla="*/ 2 w 138"/>
                <a:gd name="T53" fmla="*/ 5 h 176"/>
                <a:gd name="T54" fmla="*/ 3 w 138"/>
                <a:gd name="T55" fmla="*/ 6 h 176"/>
                <a:gd name="T56" fmla="*/ 3 w 138"/>
                <a:gd name="T57" fmla="*/ 5 h 176"/>
                <a:gd name="T58" fmla="*/ 3 w 138"/>
                <a:gd name="T59" fmla="*/ 3 h 176"/>
                <a:gd name="T60" fmla="*/ 4 w 138"/>
                <a:gd name="T61" fmla="*/ 3 h 176"/>
                <a:gd name="T62" fmla="*/ 4 w 138"/>
                <a:gd name="T63" fmla="*/ 3 h 176"/>
                <a:gd name="T64" fmla="*/ 4 w 138"/>
                <a:gd name="T65" fmla="*/ 3 h 176"/>
                <a:gd name="T66" fmla="*/ 3 w 138"/>
                <a:gd name="T67" fmla="*/ 3 h 176"/>
                <a:gd name="T68" fmla="*/ 3 w 138"/>
                <a:gd name="T69" fmla="*/ 1 h 176"/>
                <a:gd name="T70" fmla="*/ 3 w 138"/>
                <a:gd name="T71" fmla="*/ 1 h 176"/>
                <a:gd name="T72" fmla="*/ 2 w 138"/>
                <a:gd name="T73" fmla="*/ 1 h 176"/>
                <a:gd name="T74" fmla="*/ 2 w 138"/>
                <a:gd name="T75" fmla="*/ 1 h 176"/>
                <a:gd name="T76" fmla="*/ 1 w 138"/>
                <a:gd name="T77" fmla="*/ 0 h 176"/>
                <a:gd name="T78" fmla="*/ 1 w 138"/>
                <a:gd name="T79" fmla="*/ 1 h 176"/>
                <a:gd name="T80" fmla="*/ 1 w 138"/>
                <a:gd name="T81" fmla="*/ 1 h 176"/>
                <a:gd name="T82" fmla="*/ 1 w 138"/>
                <a:gd name="T83" fmla="*/ 1 h 1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176"/>
                <a:gd name="T128" fmla="*/ 138 w 138"/>
                <a:gd name="T129" fmla="*/ 176 h 1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176">
                  <a:moveTo>
                    <a:pt x="16" y="18"/>
                  </a:moveTo>
                  <a:lnTo>
                    <a:pt x="4" y="26"/>
                  </a:lnTo>
                  <a:lnTo>
                    <a:pt x="0" y="38"/>
                  </a:lnTo>
                  <a:lnTo>
                    <a:pt x="4" y="48"/>
                  </a:lnTo>
                  <a:lnTo>
                    <a:pt x="19" y="49"/>
                  </a:lnTo>
                  <a:lnTo>
                    <a:pt x="29" y="47"/>
                  </a:lnTo>
                  <a:lnTo>
                    <a:pt x="39" y="44"/>
                  </a:lnTo>
                  <a:lnTo>
                    <a:pt x="47" y="43"/>
                  </a:lnTo>
                  <a:lnTo>
                    <a:pt x="54" y="41"/>
                  </a:lnTo>
                  <a:lnTo>
                    <a:pt x="59" y="41"/>
                  </a:lnTo>
                  <a:lnTo>
                    <a:pt x="64" y="41"/>
                  </a:lnTo>
                  <a:lnTo>
                    <a:pt x="67" y="41"/>
                  </a:lnTo>
                  <a:lnTo>
                    <a:pt x="69" y="43"/>
                  </a:lnTo>
                  <a:lnTo>
                    <a:pt x="69" y="49"/>
                  </a:lnTo>
                  <a:lnTo>
                    <a:pt x="65" y="56"/>
                  </a:lnTo>
                  <a:lnTo>
                    <a:pt x="63" y="62"/>
                  </a:lnTo>
                  <a:lnTo>
                    <a:pt x="65" y="63"/>
                  </a:lnTo>
                  <a:lnTo>
                    <a:pt x="70" y="63"/>
                  </a:lnTo>
                  <a:lnTo>
                    <a:pt x="71" y="67"/>
                  </a:lnTo>
                  <a:lnTo>
                    <a:pt x="67" y="74"/>
                  </a:lnTo>
                  <a:lnTo>
                    <a:pt x="59" y="82"/>
                  </a:lnTo>
                  <a:lnTo>
                    <a:pt x="54" y="86"/>
                  </a:lnTo>
                  <a:lnTo>
                    <a:pt x="49" y="90"/>
                  </a:lnTo>
                  <a:lnTo>
                    <a:pt x="44" y="95"/>
                  </a:lnTo>
                  <a:lnTo>
                    <a:pt x="40" y="100"/>
                  </a:lnTo>
                  <a:lnTo>
                    <a:pt x="36" y="104"/>
                  </a:lnTo>
                  <a:lnTo>
                    <a:pt x="32" y="110"/>
                  </a:lnTo>
                  <a:lnTo>
                    <a:pt x="27" y="116"/>
                  </a:lnTo>
                  <a:lnTo>
                    <a:pt x="23" y="121"/>
                  </a:lnTo>
                  <a:lnTo>
                    <a:pt x="16" y="134"/>
                  </a:lnTo>
                  <a:lnTo>
                    <a:pt x="11" y="148"/>
                  </a:lnTo>
                  <a:lnTo>
                    <a:pt x="10" y="161"/>
                  </a:lnTo>
                  <a:lnTo>
                    <a:pt x="12" y="170"/>
                  </a:lnTo>
                  <a:lnTo>
                    <a:pt x="17" y="176"/>
                  </a:lnTo>
                  <a:lnTo>
                    <a:pt x="23" y="173"/>
                  </a:lnTo>
                  <a:lnTo>
                    <a:pt x="32" y="164"/>
                  </a:lnTo>
                  <a:lnTo>
                    <a:pt x="42" y="143"/>
                  </a:lnTo>
                  <a:lnTo>
                    <a:pt x="53" y="121"/>
                  </a:lnTo>
                  <a:lnTo>
                    <a:pt x="61" y="105"/>
                  </a:lnTo>
                  <a:lnTo>
                    <a:pt x="67" y="96"/>
                  </a:lnTo>
                  <a:lnTo>
                    <a:pt x="72" y="90"/>
                  </a:lnTo>
                  <a:lnTo>
                    <a:pt x="76" y="88"/>
                  </a:lnTo>
                  <a:lnTo>
                    <a:pt x="78" y="88"/>
                  </a:lnTo>
                  <a:lnTo>
                    <a:pt x="79" y="89"/>
                  </a:lnTo>
                  <a:lnTo>
                    <a:pt x="84" y="90"/>
                  </a:lnTo>
                  <a:lnTo>
                    <a:pt x="91" y="95"/>
                  </a:lnTo>
                  <a:lnTo>
                    <a:pt x="93" y="106"/>
                  </a:lnTo>
                  <a:lnTo>
                    <a:pt x="82" y="129"/>
                  </a:lnTo>
                  <a:lnTo>
                    <a:pt x="87" y="132"/>
                  </a:lnTo>
                  <a:lnTo>
                    <a:pt x="92" y="132"/>
                  </a:lnTo>
                  <a:lnTo>
                    <a:pt x="95" y="129"/>
                  </a:lnTo>
                  <a:lnTo>
                    <a:pt x="100" y="128"/>
                  </a:lnTo>
                  <a:lnTo>
                    <a:pt x="91" y="148"/>
                  </a:lnTo>
                  <a:lnTo>
                    <a:pt x="91" y="170"/>
                  </a:lnTo>
                  <a:lnTo>
                    <a:pt x="97" y="176"/>
                  </a:lnTo>
                  <a:lnTo>
                    <a:pt x="114" y="148"/>
                  </a:lnTo>
                  <a:lnTo>
                    <a:pt x="119" y="132"/>
                  </a:lnTo>
                  <a:lnTo>
                    <a:pt x="122" y="125"/>
                  </a:lnTo>
                  <a:lnTo>
                    <a:pt x="122" y="123"/>
                  </a:lnTo>
                  <a:lnTo>
                    <a:pt x="129" y="118"/>
                  </a:lnTo>
                  <a:lnTo>
                    <a:pt x="134" y="111"/>
                  </a:lnTo>
                  <a:lnTo>
                    <a:pt x="137" y="103"/>
                  </a:lnTo>
                  <a:lnTo>
                    <a:pt x="138" y="95"/>
                  </a:lnTo>
                  <a:lnTo>
                    <a:pt x="134" y="87"/>
                  </a:lnTo>
                  <a:lnTo>
                    <a:pt x="129" y="81"/>
                  </a:lnTo>
                  <a:lnTo>
                    <a:pt x="119" y="78"/>
                  </a:lnTo>
                  <a:lnTo>
                    <a:pt x="106" y="76"/>
                  </a:lnTo>
                  <a:lnTo>
                    <a:pt x="106" y="58"/>
                  </a:lnTo>
                  <a:lnTo>
                    <a:pt x="110" y="42"/>
                  </a:lnTo>
                  <a:lnTo>
                    <a:pt x="109" y="28"/>
                  </a:lnTo>
                  <a:lnTo>
                    <a:pt x="94" y="15"/>
                  </a:lnTo>
                  <a:lnTo>
                    <a:pt x="91" y="9"/>
                  </a:lnTo>
                  <a:lnTo>
                    <a:pt x="85" y="5"/>
                  </a:lnTo>
                  <a:lnTo>
                    <a:pt x="78" y="2"/>
                  </a:lnTo>
                  <a:lnTo>
                    <a:pt x="70" y="0"/>
                  </a:lnTo>
                  <a:lnTo>
                    <a:pt x="62" y="0"/>
                  </a:lnTo>
                  <a:lnTo>
                    <a:pt x="55" y="3"/>
                  </a:lnTo>
                  <a:lnTo>
                    <a:pt x="49" y="5"/>
                  </a:lnTo>
                  <a:lnTo>
                    <a:pt x="46" y="9"/>
                  </a:lnTo>
                  <a:lnTo>
                    <a:pt x="39" y="15"/>
                  </a:lnTo>
                  <a:lnTo>
                    <a:pt x="29" y="19"/>
                  </a:lnTo>
                  <a:lnTo>
                    <a:pt x="21" y="20"/>
                  </a:lnTo>
                  <a:lnTo>
                    <a:pt x="16" y="18"/>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302" name="Freeform 164"/>
            <p:cNvSpPr>
              <a:spLocks/>
            </p:cNvSpPr>
            <p:nvPr/>
          </p:nvSpPr>
          <p:spPr bwMode="auto">
            <a:xfrm>
              <a:off x="2306" y="2462"/>
              <a:ext cx="40" cy="38"/>
            </a:xfrm>
            <a:custGeom>
              <a:avLst/>
              <a:gdLst>
                <a:gd name="T0" fmla="*/ 0 w 82"/>
                <a:gd name="T1" fmla="*/ 1 h 76"/>
                <a:gd name="T2" fmla="*/ 0 w 82"/>
                <a:gd name="T3" fmla="*/ 1 h 76"/>
                <a:gd name="T4" fmla="*/ 0 w 82"/>
                <a:gd name="T5" fmla="*/ 2 h 76"/>
                <a:gd name="T6" fmla="*/ 0 w 82"/>
                <a:gd name="T7" fmla="*/ 2 h 76"/>
                <a:gd name="T8" fmla="*/ 0 w 82"/>
                <a:gd name="T9" fmla="*/ 2 h 76"/>
                <a:gd name="T10" fmla="*/ 0 w 82"/>
                <a:gd name="T11" fmla="*/ 1 h 76"/>
                <a:gd name="T12" fmla="*/ 1 w 82"/>
                <a:gd name="T13" fmla="*/ 1 h 76"/>
                <a:gd name="T14" fmla="*/ 1 w 82"/>
                <a:gd name="T15" fmla="*/ 1 h 76"/>
                <a:gd name="T16" fmla="*/ 1 w 82"/>
                <a:gd name="T17" fmla="*/ 1 h 76"/>
                <a:gd name="T18" fmla="*/ 1 w 82"/>
                <a:gd name="T19" fmla="*/ 1 h 76"/>
                <a:gd name="T20" fmla="*/ 1 w 82"/>
                <a:gd name="T21" fmla="*/ 1 h 76"/>
                <a:gd name="T22" fmla="*/ 1 w 82"/>
                <a:gd name="T23" fmla="*/ 1 h 76"/>
                <a:gd name="T24" fmla="*/ 1 w 82"/>
                <a:gd name="T25" fmla="*/ 1 h 76"/>
                <a:gd name="T26" fmla="*/ 1 w 82"/>
                <a:gd name="T27" fmla="*/ 1 h 76"/>
                <a:gd name="T28" fmla="*/ 2 w 82"/>
                <a:gd name="T29" fmla="*/ 1 h 76"/>
                <a:gd name="T30" fmla="*/ 2 w 82"/>
                <a:gd name="T31" fmla="*/ 1 h 76"/>
                <a:gd name="T32" fmla="*/ 2 w 82"/>
                <a:gd name="T33" fmla="*/ 1 h 76"/>
                <a:gd name="T34" fmla="*/ 2 w 82"/>
                <a:gd name="T35" fmla="*/ 1 h 76"/>
                <a:gd name="T36" fmla="*/ 2 w 82"/>
                <a:gd name="T37" fmla="*/ 1 h 76"/>
                <a:gd name="T38" fmla="*/ 2 w 82"/>
                <a:gd name="T39" fmla="*/ 0 h 76"/>
                <a:gd name="T40" fmla="*/ 1 w 82"/>
                <a:gd name="T41" fmla="*/ 1 h 76"/>
                <a:gd name="T42" fmla="*/ 1 w 82"/>
                <a:gd name="T43" fmla="*/ 1 h 76"/>
                <a:gd name="T44" fmla="*/ 1 w 82"/>
                <a:gd name="T45" fmla="*/ 1 h 76"/>
                <a:gd name="T46" fmla="*/ 1 w 82"/>
                <a:gd name="T47" fmla="*/ 1 h 76"/>
                <a:gd name="T48" fmla="*/ 0 w 82"/>
                <a:gd name="T49" fmla="*/ 1 h 76"/>
                <a:gd name="T50" fmla="*/ 0 w 82"/>
                <a:gd name="T51" fmla="*/ 1 h 76"/>
                <a:gd name="T52" fmla="*/ 0 w 82"/>
                <a:gd name="T53" fmla="*/ 1 h 76"/>
                <a:gd name="T54" fmla="*/ 0 w 82"/>
                <a:gd name="T55" fmla="*/ 1 h 76"/>
                <a:gd name="T56" fmla="*/ 0 w 82"/>
                <a:gd name="T57" fmla="*/ 1 h 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2"/>
                <a:gd name="T88" fmla="*/ 0 h 76"/>
                <a:gd name="T89" fmla="*/ 82 w 82"/>
                <a:gd name="T90" fmla="*/ 76 h 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2" h="76">
                  <a:moveTo>
                    <a:pt x="12" y="39"/>
                  </a:moveTo>
                  <a:lnTo>
                    <a:pt x="4" y="50"/>
                  </a:lnTo>
                  <a:lnTo>
                    <a:pt x="0" y="67"/>
                  </a:lnTo>
                  <a:lnTo>
                    <a:pt x="4" y="76"/>
                  </a:lnTo>
                  <a:lnTo>
                    <a:pt x="16" y="65"/>
                  </a:lnTo>
                  <a:lnTo>
                    <a:pt x="29" y="47"/>
                  </a:lnTo>
                  <a:lnTo>
                    <a:pt x="35" y="39"/>
                  </a:lnTo>
                  <a:lnTo>
                    <a:pt x="35" y="37"/>
                  </a:lnTo>
                  <a:lnTo>
                    <a:pt x="37" y="34"/>
                  </a:lnTo>
                  <a:lnTo>
                    <a:pt x="42" y="29"/>
                  </a:lnTo>
                  <a:lnTo>
                    <a:pt x="49" y="24"/>
                  </a:lnTo>
                  <a:lnTo>
                    <a:pt x="55" y="24"/>
                  </a:lnTo>
                  <a:lnTo>
                    <a:pt x="62" y="25"/>
                  </a:lnTo>
                  <a:lnTo>
                    <a:pt x="68" y="22"/>
                  </a:lnTo>
                  <a:lnTo>
                    <a:pt x="74" y="17"/>
                  </a:lnTo>
                  <a:lnTo>
                    <a:pt x="77" y="12"/>
                  </a:lnTo>
                  <a:lnTo>
                    <a:pt x="80" y="8"/>
                  </a:lnTo>
                  <a:lnTo>
                    <a:pt x="82" y="2"/>
                  </a:lnTo>
                  <a:lnTo>
                    <a:pt x="77" y="0"/>
                  </a:lnTo>
                  <a:lnTo>
                    <a:pt x="61" y="4"/>
                  </a:lnTo>
                  <a:lnTo>
                    <a:pt x="45" y="11"/>
                  </a:lnTo>
                  <a:lnTo>
                    <a:pt x="37" y="18"/>
                  </a:lnTo>
                  <a:lnTo>
                    <a:pt x="34" y="23"/>
                  </a:lnTo>
                  <a:lnTo>
                    <a:pt x="29" y="26"/>
                  </a:lnTo>
                  <a:lnTo>
                    <a:pt x="22" y="27"/>
                  </a:lnTo>
                  <a:lnTo>
                    <a:pt x="16" y="30"/>
                  </a:lnTo>
                  <a:lnTo>
                    <a:pt x="13" y="33"/>
                  </a:lnTo>
                  <a:lnTo>
                    <a:pt x="12" y="39"/>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303" name="Freeform 165"/>
            <p:cNvSpPr>
              <a:spLocks/>
            </p:cNvSpPr>
            <p:nvPr/>
          </p:nvSpPr>
          <p:spPr bwMode="auto">
            <a:xfrm>
              <a:off x="2292" y="2263"/>
              <a:ext cx="27" cy="46"/>
            </a:xfrm>
            <a:custGeom>
              <a:avLst/>
              <a:gdLst>
                <a:gd name="T0" fmla="*/ 0 w 55"/>
                <a:gd name="T1" fmla="*/ 1 h 92"/>
                <a:gd name="T2" fmla="*/ 0 w 55"/>
                <a:gd name="T3" fmla="*/ 1 h 92"/>
                <a:gd name="T4" fmla="*/ 0 w 55"/>
                <a:gd name="T5" fmla="*/ 1 h 92"/>
                <a:gd name="T6" fmla="*/ 1 w 55"/>
                <a:gd name="T7" fmla="*/ 0 h 92"/>
                <a:gd name="T8" fmla="*/ 1 w 55"/>
                <a:gd name="T9" fmla="*/ 1 h 92"/>
                <a:gd name="T10" fmla="*/ 1 w 55"/>
                <a:gd name="T11" fmla="*/ 1 h 92"/>
                <a:gd name="T12" fmla="*/ 1 w 55"/>
                <a:gd name="T13" fmla="*/ 1 h 92"/>
                <a:gd name="T14" fmla="*/ 1 w 55"/>
                <a:gd name="T15" fmla="*/ 1 h 92"/>
                <a:gd name="T16" fmla="*/ 1 w 55"/>
                <a:gd name="T17" fmla="*/ 1 h 92"/>
                <a:gd name="T18" fmla="*/ 1 w 55"/>
                <a:gd name="T19" fmla="*/ 1 h 92"/>
                <a:gd name="T20" fmla="*/ 1 w 55"/>
                <a:gd name="T21" fmla="*/ 3 h 92"/>
                <a:gd name="T22" fmla="*/ 1 w 55"/>
                <a:gd name="T23" fmla="*/ 3 h 92"/>
                <a:gd name="T24" fmla="*/ 1 w 55"/>
                <a:gd name="T25" fmla="*/ 3 h 92"/>
                <a:gd name="T26" fmla="*/ 1 w 55"/>
                <a:gd name="T27" fmla="*/ 3 h 92"/>
                <a:gd name="T28" fmla="*/ 1 w 55"/>
                <a:gd name="T29" fmla="*/ 3 h 92"/>
                <a:gd name="T30" fmla="*/ 1 w 55"/>
                <a:gd name="T31" fmla="*/ 3 h 92"/>
                <a:gd name="T32" fmla="*/ 1 w 55"/>
                <a:gd name="T33" fmla="*/ 3 h 92"/>
                <a:gd name="T34" fmla="*/ 1 w 55"/>
                <a:gd name="T35" fmla="*/ 3 h 92"/>
                <a:gd name="T36" fmla="*/ 1 w 55"/>
                <a:gd name="T37" fmla="*/ 1 h 92"/>
                <a:gd name="T38" fmla="*/ 1 w 55"/>
                <a:gd name="T39" fmla="*/ 1 h 92"/>
                <a:gd name="T40" fmla="*/ 0 w 55"/>
                <a:gd name="T41" fmla="*/ 1 h 92"/>
                <a:gd name="T42" fmla="*/ 0 w 55"/>
                <a:gd name="T43" fmla="*/ 1 h 92"/>
                <a:gd name="T44" fmla="*/ 0 w 55"/>
                <a:gd name="T45" fmla="*/ 1 h 92"/>
                <a:gd name="T46" fmla="*/ 0 w 55"/>
                <a:gd name="T47" fmla="*/ 1 h 92"/>
                <a:gd name="T48" fmla="*/ 0 w 55"/>
                <a:gd name="T49" fmla="*/ 1 h 92"/>
                <a:gd name="T50" fmla="*/ 0 w 55"/>
                <a:gd name="T51" fmla="*/ 1 h 92"/>
                <a:gd name="T52" fmla="*/ 0 w 55"/>
                <a:gd name="T53" fmla="*/ 1 h 92"/>
                <a:gd name="T54" fmla="*/ 0 w 55"/>
                <a:gd name="T55" fmla="*/ 3 h 92"/>
                <a:gd name="T56" fmla="*/ 0 w 55"/>
                <a:gd name="T57" fmla="*/ 3 h 92"/>
                <a:gd name="T58" fmla="*/ 0 w 55"/>
                <a:gd name="T59" fmla="*/ 3 h 92"/>
                <a:gd name="T60" fmla="*/ 0 w 55"/>
                <a:gd name="T61" fmla="*/ 3 h 92"/>
                <a:gd name="T62" fmla="*/ 0 w 55"/>
                <a:gd name="T63" fmla="*/ 1 h 92"/>
                <a:gd name="T64" fmla="*/ 0 w 55"/>
                <a:gd name="T65" fmla="*/ 1 h 92"/>
                <a:gd name="T66" fmla="*/ 0 w 55"/>
                <a:gd name="T67" fmla="*/ 1 h 92"/>
                <a:gd name="T68" fmla="*/ 0 w 55"/>
                <a:gd name="T69" fmla="*/ 1 h 92"/>
                <a:gd name="T70" fmla="*/ 0 w 55"/>
                <a:gd name="T71" fmla="*/ 1 h 92"/>
                <a:gd name="T72" fmla="*/ 0 w 55"/>
                <a:gd name="T73" fmla="*/ 1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
                <a:gd name="T112" fmla="*/ 0 h 92"/>
                <a:gd name="T113" fmla="*/ 55 w 55"/>
                <a:gd name="T114" fmla="*/ 92 h 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 h="92">
                  <a:moveTo>
                    <a:pt x="22" y="15"/>
                  </a:moveTo>
                  <a:lnTo>
                    <a:pt x="22" y="15"/>
                  </a:lnTo>
                  <a:lnTo>
                    <a:pt x="29" y="6"/>
                  </a:lnTo>
                  <a:lnTo>
                    <a:pt x="37" y="0"/>
                  </a:lnTo>
                  <a:lnTo>
                    <a:pt x="42" y="9"/>
                  </a:lnTo>
                  <a:lnTo>
                    <a:pt x="44" y="27"/>
                  </a:lnTo>
                  <a:lnTo>
                    <a:pt x="45" y="38"/>
                  </a:lnTo>
                  <a:lnTo>
                    <a:pt x="48" y="45"/>
                  </a:lnTo>
                  <a:lnTo>
                    <a:pt x="50" y="48"/>
                  </a:lnTo>
                  <a:lnTo>
                    <a:pt x="53" y="54"/>
                  </a:lnTo>
                  <a:lnTo>
                    <a:pt x="55" y="65"/>
                  </a:lnTo>
                  <a:lnTo>
                    <a:pt x="53" y="76"/>
                  </a:lnTo>
                  <a:lnTo>
                    <a:pt x="50" y="85"/>
                  </a:lnTo>
                  <a:lnTo>
                    <a:pt x="45" y="91"/>
                  </a:lnTo>
                  <a:lnTo>
                    <a:pt x="42" y="92"/>
                  </a:lnTo>
                  <a:lnTo>
                    <a:pt x="40" y="88"/>
                  </a:lnTo>
                  <a:lnTo>
                    <a:pt x="37" y="78"/>
                  </a:lnTo>
                  <a:lnTo>
                    <a:pt x="36" y="67"/>
                  </a:lnTo>
                  <a:lnTo>
                    <a:pt x="34" y="55"/>
                  </a:lnTo>
                  <a:lnTo>
                    <a:pt x="33" y="47"/>
                  </a:lnTo>
                  <a:lnTo>
                    <a:pt x="30" y="40"/>
                  </a:lnTo>
                  <a:lnTo>
                    <a:pt x="28" y="38"/>
                  </a:lnTo>
                  <a:lnTo>
                    <a:pt x="25" y="39"/>
                  </a:lnTo>
                  <a:lnTo>
                    <a:pt x="22" y="43"/>
                  </a:lnTo>
                  <a:lnTo>
                    <a:pt x="21" y="48"/>
                  </a:lnTo>
                  <a:lnTo>
                    <a:pt x="21" y="55"/>
                  </a:lnTo>
                  <a:lnTo>
                    <a:pt x="20" y="63"/>
                  </a:lnTo>
                  <a:lnTo>
                    <a:pt x="19" y="71"/>
                  </a:lnTo>
                  <a:lnTo>
                    <a:pt x="17" y="77"/>
                  </a:lnTo>
                  <a:lnTo>
                    <a:pt x="11" y="76"/>
                  </a:lnTo>
                  <a:lnTo>
                    <a:pt x="4" y="69"/>
                  </a:lnTo>
                  <a:lnTo>
                    <a:pt x="0" y="59"/>
                  </a:lnTo>
                  <a:lnTo>
                    <a:pt x="3" y="48"/>
                  </a:lnTo>
                  <a:lnTo>
                    <a:pt x="11" y="39"/>
                  </a:lnTo>
                  <a:lnTo>
                    <a:pt x="19" y="30"/>
                  </a:lnTo>
                  <a:lnTo>
                    <a:pt x="24" y="22"/>
                  </a:lnTo>
                  <a:lnTo>
                    <a:pt x="22" y="1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304" name="Freeform 166"/>
            <p:cNvSpPr>
              <a:spLocks/>
            </p:cNvSpPr>
            <p:nvPr/>
          </p:nvSpPr>
          <p:spPr bwMode="auto">
            <a:xfrm>
              <a:off x="2436" y="2068"/>
              <a:ext cx="27" cy="29"/>
            </a:xfrm>
            <a:custGeom>
              <a:avLst/>
              <a:gdLst>
                <a:gd name="T0" fmla="*/ 1 w 53"/>
                <a:gd name="T1" fmla="*/ 1 h 56"/>
                <a:gd name="T2" fmla="*/ 1 w 53"/>
                <a:gd name="T3" fmla="*/ 1 h 56"/>
                <a:gd name="T4" fmla="*/ 1 w 53"/>
                <a:gd name="T5" fmla="*/ 1 h 56"/>
                <a:gd name="T6" fmla="*/ 1 w 53"/>
                <a:gd name="T7" fmla="*/ 1 h 56"/>
                <a:gd name="T8" fmla="*/ 1 w 53"/>
                <a:gd name="T9" fmla="*/ 1 h 56"/>
                <a:gd name="T10" fmla="*/ 0 w 53"/>
                <a:gd name="T11" fmla="*/ 1 h 56"/>
                <a:gd name="T12" fmla="*/ 0 w 53"/>
                <a:gd name="T13" fmla="*/ 1 h 56"/>
                <a:gd name="T14" fmla="*/ 1 w 53"/>
                <a:gd name="T15" fmla="*/ 2 h 56"/>
                <a:gd name="T16" fmla="*/ 1 w 53"/>
                <a:gd name="T17" fmla="*/ 2 h 56"/>
                <a:gd name="T18" fmla="*/ 1 w 53"/>
                <a:gd name="T19" fmla="*/ 2 h 56"/>
                <a:gd name="T20" fmla="*/ 1 w 53"/>
                <a:gd name="T21" fmla="*/ 2 h 56"/>
                <a:gd name="T22" fmla="*/ 1 w 53"/>
                <a:gd name="T23" fmla="*/ 2 h 56"/>
                <a:gd name="T24" fmla="*/ 1 w 53"/>
                <a:gd name="T25" fmla="*/ 2 h 56"/>
                <a:gd name="T26" fmla="*/ 2 w 53"/>
                <a:gd name="T27" fmla="*/ 2 h 56"/>
                <a:gd name="T28" fmla="*/ 2 w 53"/>
                <a:gd name="T29" fmla="*/ 2 h 56"/>
                <a:gd name="T30" fmla="*/ 2 w 53"/>
                <a:gd name="T31" fmla="*/ 2 h 56"/>
                <a:gd name="T32" fmla="*/ 2 w 53"/>
                <a:gd name="T33" fmla="*/ 2 h 56"/>
                <a:gd name="T34" fmla="*/ 2 w 53"/>
                <a:gd name="T35" fmla="*/ 2 h 56"/>
                <a:gd name="T36" fmla="*/ 2 w 53"/>
                <a:gd name="T37" fmla="*/ 2 h 56"/>
                <a:gd name="T38" fmla="*/ 2 w 53"/>
                <a:gd name="T39" fmla="*/ 1 h 56"/>
                <a:gd name="T40" fmla="*/ 2 w 53"/>
                <a:gd name="T41" fmla="*/ 1 h 56"/>
                <a:gd name="T42" fmla="*/ 2 w 53"/>
                <a:gd name="T43" fmla="*/ 1 h 56"/>
                <a:gd name="T44" fmla="*/ 2 w 53"/>
                <a:gd name="T45" fmla="*/ 1 h 56"/>
                <a:gd name="T46" fmla="*/ 2 w 53"/>
                <a:gd name="T47" fmla="*/ 1 h 56"/>
                <a:gd name="T48" fmla="*/ 2 w 53"/>
                <a:gd name="T49" fmla="*/ 0 h 56"/>
                <a:gd name="T50" fmla="*/ 1 w 53"/>
                <a:gd name="T51" fmla="*/ 1 h 56"/>
                <a:gd name="T52" fmla="*/ 1 w 53"/>
                <a:gd name="T53" fmla="*/ 1 h 56"/>
                <a:gd name="T54" fmla="*/ 1 w 53"/>
                <a:gd name="T55" fmla="*/ 1 h 56"/>
                <a:gd name="T56" fmla="*/ 1 w 53"/>
                <a:gd name="T57" fmla="*/ 1 h 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3"/>
                <a:gd name="T88" fmla="*/ 0 h 56"/>
                <a:gd name="T89" fmla="*/ 53 w 53"/>
                <a:gd name="T90" fmla="*/ 56 h 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3" h="56">
                  <a:moveTo>
                    <a:pt x="22" y="15"/>
                  </a:moveTo>
                  <a:lnTo>
                    <a:pt x="19" y="14"/>
                  </a:lnTo>
                  <a:lnTo>
                    <a:pt x="14" y="14"/>
                  </a:lnTo>
                  <a:lnTo>
                    <a:pt x="8" y="15"/>
                  </a:lnTo>
                  <a:lnTo>
                    <a:pt x="3" y="17"/>
                  </a:lnTo>
                  <a:lnTo>
                    <a:pt x="0" y="21"/>
                  </a:lnTo>
                  <a:lnTo>
                    <a:pt x="0" y="26"/>
                  </a:lnTo>
                  <a:lnTo>
                    <a:pt x="4" y="32"/>
                  </a:lnTo>
                  <a:lnTo>
                    <a:pt x="16" y="39"/>
                  </a:lnTo>
                  <a:lnTo>
                    <a:pt x="16" y="48"/>
                  </a:lnTo>
                  <a:lnTo>
                    <a:pt x="18" y="55"/>
                  </a:lnTo>
                  <a:lnTo>
                    <a:pt x="23" y="56"/>
                  </a:lnTo>
                  <a:lnTo>
                    <a:pt x="31" y="44"/>
                  </a:lnTo>
                  <a:lnTo>
                    <a:pt x="34" y="40"/>
                  </a:lnTo>
                  <a:lnTo>
                    <a:pt x="39" y="38"/>
                  </a:lnTo>
                  <a:lnTo>
                    <a:pt x="44" y="36"/>
                  </a:lnTo>
                  <a:lnTo>
                    <a:pt x="46" y="36"/>
                  </a:lnTo>
                  <a:lnTo>
                    <a:pt x="49" y="38"/>
                  </a:lnTo>
                  <a:lnTo>
                    <a:pt x="53" y="33"/>
                  </a:lnTo>
                  <a:lnTo>
                    <a:pt x="53" y="26"/>
                  </a:lnTo>
                  <a:lnTo>
                    <a:pt x="46" y="18"/>
                  </a:lnTo>
                  <a:lnTo>
                    <a:pt x="38" y="11"/>
                  </a:lnTo>
                  <a:lnTo>
                    <a:pt x="34" y="6"/>
                  </a:lnTo>
                  <a:lnTo>
                    <a:pt x="34" y="1"/>
                  </a:lnTo>
                  <a:lnTo>
                    <a:pt x="34" y="0"/>
                  </a:lnTo>
                  <a:lnTo>
                    <a:pt x="32" y="1"/>
                  </a:lnTo>
                  <a:lnTo>
                    <a:pt x="29" y="4"/>
                  </a:lnTo>
                  <a:lnTo>
                    <a:pt x="24" y="9"/>
                  </a:lnTo>
                  <a:lnTo>
                    <a:pt x="22" y="1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305" name="Freeform 167"/>
            <p:cNvSpPr>
              <a:spLocks/>
            </p:cNvSpPr>
            <p:nvPr/>
          </p:nvSpPr>
          <p:spPr bwMode="auto">
            <a:xfrm>
              <a:off x="3636" y="2987"/>
              <a:ext cx="29" cy="70"/>
            </a:xfrm>
            <a:custGeom>
              <a:avLst/>
              <a:gdLst>
                <a:gd name="T0" fmla="*/ 0 w 59"/>
                <a:gd name="T1" fmla="*/ 0 h 142"/>
                <a:gd name="T2" fmla="*/ 0 w 59"/>
                <a:gd name="T3" fmla="*/ 0 h 142"/>
                <a:gd name="T4" fmla="*/ 0 w 59"/>
                <a:gd name="T5" fmla="*/ 0 h 142"/>
                <a:gd name="T6" fmla="*/ 0 w 59"/>
                <a:gd name="T7" fmla="*/ 0 h 142"/>
                <a:gd name="T8" fmla="*/ 0 w 59"/>
                <a:gd name="T9" fmla="*/ 0 h 142"/>
                <a:gd name="T10" fmla="*/ 0 w 59"/>
                <a:gd name="T11" fmla="*/ 0 h 142"/>
                <a:gd name="T12" fmla="*/ 0 w 59"/>
                <a:gd name="T13" fmla="*/ 0 h 142"/>
                <a:gd name="T14" fmla="*/ 0 w 59"/>
                <a:gd name="T15" fmla="*/ 0 h 142"/>
                <a:gd name="T16" fmla="*/ 0 w 59"/>
                <a:gd name="T17" fmla="*/ 1 h 142"/>
                <a:gd name="T18" fmla="*/ 0 w 59"/>
                <a:gd name="T19" fmla="*/ 1 h 142"/>
                <a:gd name="T20" fmla="*/ 0 w 59"/>
                <a:gd name="T21" fmla="*/ 1 h 142"/>
                <a:gd name="T22" fmla="*/ 0 w 59"/>
                <a:gd name="T23" fmla="*/ 1 h 142"/>
                <a:gd name="T24" fmla="*/ 0 w 59"/>
                <a:gd name="T25" fmla="*/ 1 h 142"/>
                <a:gd name="T26" fmla="*/ 0 w 59"/>
                <a:gd name="T27" fmla="*/ 1 h 142"/>
                <a:gd name="T28" fmla="*/ 0 w 59"/>
                <a:gd name="T29" fmla="*/ 1 h 142"/>
                <a:gd name="T30" fmla="*/ 0 w 59"/>
                <a:gd name="T31" fmla="*/ 1 h 142"/>
                <a:gd name="T32" fmla="*/ 0 w 59"/>
                <a:gd name="T33" fmla="*/ 1 h 142"/>
                <a:gd name="T34" fmla="*/ 0 w 59"/>
                <a:gd name="T35" fmla="*/ 1 h 142"/>
                <a:gd name="T36" fmla="*/ 0 w 59"/>
                <a:gd name="T37" fmla="*/ 1 h 142"/>
                <a:gd name="T38" fmla="*/ 0 w 59"/>
                <a:gd name="T39" fmla="*/ 2 h 142"/>
                <a:gd name="T40" fmla="*/ 0 w 59"/>
                <a:gd name="T41" fmla="*/ 2 h 142"/>
                <a:gd name="T42" fmla="*/ 0 w 59"/>
                <a:gd name="T43" fmla="*/ 2 h 142"/>
                <a:gd name="T44" fmla="*/ 0 w 59"/>
                <a:gd name="T45" fmla="*/ 2 h 142"/>
                <a:gd name="T46" fmla="*/ 0 w 59"/>
                <a:gd name="T47" fmla="*/ 2 h 142"/>
                <a:gd name="T48" fmla="*/ 0 w 59"/>
                <a:gd name="T49" fmla="*/ 3 h 142"/>
                <a:gd name="T50" fmla="*/ 0 w 59"/>
                <a:gd name="T51" fmla="*/ 3 h 142"/>
                <a:gd name="T52" fmla="*/ 0 w 59"/>
                <a:gd name="T53" fmla="*/ 3 h 142"/>
                <a:gd name="T54" fmla="*/ 0 w 59"/>
                <a:gd name="T55" fmla="*/ 3 h 142"/>
                <a:gd name="T56" fmla="*/ 0 w 59"/>
                <a:gd name="T57" fmla="*/ 4 h 142"/>
                <a:gd name="T58" fmla="*/ 0 w 59"/>
                <a:gd name="T59" fmla="*/ 4 h 142"/>
                <a:gd name="T60" fmla="*/ 0 w 59"/>
                <a:gd name="T61" fmla="*/ 4 h 142"/>
                <a:gd name="T62" fmla="*/ 0 w 59"/>
                <a:gd name="T63" fmla="*/ 4 h 142"/>
                <a:gd name="T64" fmla="*/ 0 w 59"/>
                <a:gd name="T65" fmla="*/ 4 h 142"/>
                <a:gd name="T66" fmla="*/ 0 w 59"/>
                <a:gd name="T67" fmla="*/ 3 h 142"/>
                <a:gd name="T68" fmla="*/ 0 w 59"/>
                <a:gd name="T69" fmla="*/ 3 h 142"/>
                <a:gd name="T70" fmla="*/ 0 w 59"/>
                <a:gd name="T71" fmla="*/ 2 h 142"/>
                <a:gd name="T72" fmla="*/ 1 w 59"/>
                <a:gd name="T73" fmla="*/ 2 h 142"/>
                <a:gd name="T74" fmla="*/ 1 w 59"/>
                <a:gd name="T75" fmla="*/ 2 h 142"/>
                <a:gd name="T76" fmla="*/ 1 w 59"/>
                <a:gd name="T77" fmla="*/ 1 h 142"/>
                <a:gd name="T78" fmla="*/ 1 w 59"/>
                <a:gd name="T79" fmla="*/ 1 h 142"/>
                <a:gd name="T80" fmla="*/ 1 w 59"/>
                <a:gd name="T81" fmla="*/ 1 h 142"/>
                <a:gd name="T82" fmla="*/ 1 w 59"/>
                <a:gd name="T83" fmla="*/ 1 h 142"/>
                <a:gd name="T84" fmla="*/ 1 w 59"/>
                <a:gd name="T85" fmla="*/ 1 h 142"/>
                <a:gd name="T86" fmla="*/ 1 w 59"/>
                <a:gd name="T87" fmla="*/ 1 h 142"/>
                <a:gd name="T88" fmla="*/ 1 w 59"/>
                <a:gd name="T89" fmla="*/ 1 h 142"/>
                <a:gd name="T90" fmla="*/ 1 w 59"/>
                <a:gd name="T91" fmla="*/ 1 h 142"/>
                <a:gd name="T92" fmla="*/ 1 w 59"/>
                <a:gd name="T93" fmla="*/ 1 h 142"/>
                <a:gd name="T94" fmla="*/ 1 w 59"/>
                <a:gd name="T95" fmla="*/ 0 h 142"/>
                <a:gd name="T96" fmla="*/ 1 w 59"/>
                <a:gd name="T97" fmla="*/ 0 h 142"/>
                <a:gd name="T98" fmla="*/ 1 w 59"/>
                <a:gd name="T99" fmla="*/ 0 h 142"/>
                <a:gd name="T100" fmla="*/ 1 w 59"/>
                <a:gd name="T101" fmla="*/ 0 h 142"/>
                <a:gd name="T102" fmla="*/ 1 w 59"/>
                <a:gd name="T103" fmla="*/ 0 h 142"/>
                <a:gd name="T104" fmla="*/ 1 w 59"/>
                <a:gd name="T105" fmla="*/ 0 h 142"/>
                <a:gd name="T106" fmla="*/ 1 w 59"/>
                <a:gd name="T107" fmla="*/ 0 h 142"/>
                <a:gd name="T108" fmla="*/ 1 w 59"/>
                <a:gd name="T109" fmla="*/ 0 h 142"/>
                <a:gd name="T110" fmla="*/ 0 w 59"/>
                <a:gd name="T111" fmla="*/ 0 h 142"/>
                <a:gd name="T112" fmla="*/ 0 w 59"/>
                <a:gd name="T113" fmla="*/ 0 h 142"/>
                <a:gd name="T114" fmla="*/ 0 w 59"/>
                <a:gd name="T115" fmla="*/ 0 h 142"/>
                <a:gd name="T116" fmla="*/ 0 w 59"/>
                <a:gd name="T117" fmla="*/ 0 h 142"/>
                <a:gd name="T118" fmla="*/ 0 w 59"/>
                <a:gd name="T119" fmla="*/ 0 h 142"/>
                <a:gd name="T120" fmla="*/ 0 w 59"/>
                <a:gd name="T121" fmla="*/ 0 h 1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9"/>
                <a:gd name="T184" fmla="*/ 0 h 142"/>
                <a:gd name="T185" fmla="*/ 59 w 59"/>
                <a:gd name="T186" fmla="*/ 142 h 1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9" h="142">
                  <a:moveTo>
                    <a:pt x="28" y="7"/>
                  </a:moveTo>
                  <a:lnTo>
                    <a:pt x="28" y="9"/>
                  </a:lnTo>
                  <a:lnTo>
                    <a:pt x="28" y="10"/>
                  </a:lnTo>
                  <a:lnTo>
                    <a:pt x="28" y="13"/>
                  </a:lnTo>
                  <a:lnTo>
                    <a:pt x="28" y="15"/>
                  </a:lnTo>
                  <a:lnTo>
                    <a:pt x="24" y="19"/>
                  </a:lnTo>
                  <a:lnTo>
                    <a:pt x="22" y="23"/>
                  </a:lnTo>
                  <a:lnTo>
                    <a:pt x="19" y="29"/>
                  </a:lnTo>
                  <a:lnTo>
                    <a:pt x="18" y="33"/>
                  </a:lnTo>
                  <a:lnTo>
                    <a:pt x="21" y="35"/>
                  </a:lnTo>
                  <a:lnTo>
                    <a:pt x="22" y="36"/>
                  </a:lnTo>
                  <a:lnTo>
                    <a:pt x="24" y="38"/>
                  </a:lnTo>
                  <a:lnTo>
                    <a:pt x="25" y="39"/>
                  </a:lnTo>
                  <a:lnTo>
                    <a:pt x="22" y="44"/>
                  </a:lnTo>
                  <a:lnTo>
                    <a:pt x="22" y="50"/>
                  </a:lnTo>
                  <a:lnTo>
                    <a:pt x="22" y="54"/>
                  </a:lnTo>
                  <a:lnTo>
                    <a:pt x="22" y="60"/>
                  </a:lnTo>
                  <a:lnTo>
                    <a:pt x="15" y="60"/>
                  </a:lnTo>
                  <a:lnTo>
                    <a:pt x="9" y="63"/>
                  </a:lnTo>
                  <a:lnTo>
                    <a:pt x="4" y="69"/>
                  </a:lnTo>
                  <a:lnTo>
                    <a:pt x="1" y="75"/>
                  </a:lnTo>
                  <a:lnTo>
                    <a:pt x="0" y="82"/>
                  </a:lnTo>
                  <a:lnTo>
                    <a:pt x="2" y="88"/>
                  </a:lnTo>
                  <a:lnTo>
                    <a:pt x="6" y="92"/>
                  </a:lnTo>
                  <a:lnTo>
                    <a:pt x="10" y="97"/>
                  </a:lnTo>
                  <a:lnTo>
                    <a:pt x="9" y="107"/>
                  </a:lnTo>
                  <a:lnTo>
                    <a:pt x="10" y="118"/>
                  </a:lnTo>
                  <a:lnTo>
                    <a:pt x="11" y="128"/>
                  </a:lnTo>
                  <a:lnTo>
                    <a:pt x="13" y="138"/>
                  </a:lnTo>
                  <a:lnTo>
                    <a:pt x="15" y="141"/>
                  </a:lnTo>
                  <a:lnTo>
                    <a:pt x="18" y="142"/>
                  </a:lnTo>
                  <a:lnTo>
                    <a:pt x="22" y="142"/>
                  </a:lnTo>
                  <a:lnTo>
                    <a:pt x="25" y="142"/>
                  </a:lnTo>
                  <a:lnTo>
                    <a:pt x="25" y="124"/>
                  </a:lnTo>
                  <a:lnTo>
                    <a:pt x="28" y="107"/>
                  </a:lnTo>
                  <a:lnTo>
                    <a:pt x="31" y="90"/>
                  </a:lnTo>
                  <a:lnTo>
                    <a:pt x="33" y="73"/>
                  </a:lnTo>
                  <a:lnTo>
                    <a:pt x="36" y="68"/>
                  </a:lnTo>
                  <a:lnTo>
                    <a:pt x="39" y="63"/>
                  </a:lnTo>
                  <a:lnTo>
                    <a:pt x="43" y="59"/>
                  </a:lnTo>
                  <a:lnTo>
                    <a:pt x="46" y="54"/>
                  </a:lnTo>
                  <a:lnTo>
                    <a:pt x="47" y="54"/>
                  </a:lnTo>
                  <a:lnTo>
                    <a:pt x="48" y="54"/>
                  </a:lnTo>
                  <a:lnTo>
                    <a:pt x="51" y="54"/>
                  </a:lnTo>
                  <a:lnTo>
                    <a:pt x="52" y="54"/>
                  </a:lnTo>
                  <a:lnTo>
                    <a:pt x="53" y="45"/>
                  </a:lnTo>
                  <a:lnTo>
                    <a:pt x="56" y="37"/>
                  </a:lnTo>
                  <a:lnTo>
                    <a:pt x="59" y="28"/>
                  </a:lnTo>
                  <a:lnTo>
                    <a:pt x="57" y="19"/>
                  </a:lnTo>
                  <a:lnTo>
                    <a:pt x="52" y="16"/>
                  </a:lnTo>
                  <a:lnTo>
                    <a:pt x="48" y="12"/>
                  </a:lnTo>
                  <a:lnTo>
                    <a:pt x="44" y="7"/>
                  </a:lnTo>
                  <a:lnTo>
                    <a:pt x="40" y="4"/>
                  </a:lnTo>
                  <a:lnTo>
                    <a:pt x="37" y="5"/>
                  </a:lnTo>
                  <a:lnTo>
                    <a:pt x="33" y="4"/>
                  </a:lnTo>
                  <a:lnTo>
                    <a:pt x="31" y="1"/>
                  </a:lnTo>
                  <a:lnTo>
                    <a:pt x="28" y="0"/>
                  </a:lnTo>
                  <a:lnTo>
                    <a:pt x="28" y="1"/>
                  </a:lnTo>
                  <a:lnTo>
                    <a:pt x="28" y="4"/>
                  </a:lnTo>
                  <a:lnTo>
                    <a:pt x="28" y="5"/>
                  </a:lnTo>
                  <a:lnTo>
                    <a:pt x="28" y="7"/>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306" name="Freeform 168"/>
            <p:cNvSpPr>
              <a:spLocks/>
            </p:cNvSpPr>
            <p:nvPr/>
          </p:nvSpPr>
          <p:spPr bwMode="auto">
            <a:xfrm>
              <a:off x="1923" y="1910"/>
              <a:ext cx="1808" cy="1819"/>
            </a:xfrm>
            <a:custGeom>
              <a:avLst/>
              <a:gdLst>
                <a:gd name="T0" fmla="*/ 62 w 3616"/>
                <a:gd name="T1" fmla="*/ 114 h 3638"/>
                <a:gd name="T2" fmla="*/ 71 w 3616"/>
                <a:gd name="T3" fmla="*/ 112 h 3638"/>
                <a:gd name="T4" fmla="*/ 79 w 3616"/>
                <a:gd name="T5" fmla="*/ 110 h 3638"/>
                <a:gd name="T6" fmla="*/ 86 w 3616"/>
                <a:gd name="T7" fmla="*/ 106 h 3638"/>
                <a:gd name="T8" fmla="*/ 93 w 3616"/>
                <a:gd name="T9" fmla="*/ 101 h 3638"/>
                <a:gd name="T10" fmla="*/ 99 w 3616"/>
                <a:gd name="T11" fmla="*/ 96 h 3638"/>
                <a:gd name="T12" fmla="*/ 104 w 3616"/>
                <a:gd name="T13" fmla="*/ 89 h 3638"/>
                <a:gd name="T14" fmla="*/ 108 w 3616"/>
                <a:gd name="T15" fmla="*/ 82 h 3638"/>
                <a:gd name="T16" fmla="*/ 111 w 3616"/>
                <a:gd name="T17" fmla="*/ 74 h 3638"/>
                <a:gd name="T18" fmla="*/ 113 w 3616"/>
                <a:gd name="T19" fmla="*/ 66 h 3638"/>
                <a:gd name="T20" fmla="*/ 113 w 3616"/>
                <a:gd name="T21" fmla="*/ 57 h 3638"/>
                <a:gd name="T22" fmla="*/ 113 w 3616"/>
                <a:gd name="T23" fmla="*/ 49 h 3638"/>
                <a:gd name="T24" fmla="*/ 111 w 3616"/>
                <a:gd name="T25" fmla="*/ 40 h 3638"/>
                <a:gd name="T26" fmla="*/ 108 w 3616"/>
                <a:gd name="T27" fmla="*/ 33 h 3638"/>
                <a:gd name="T28" fmla="*/ 104 w 3616"/>
                <a:gd name="T29" fmla="*/ 26 h 3638"/>
                <a:gd name="T30" fmla="*/ 99 w 3616"/>
                <a:gd name="T31" fmla="*/ 19 h 3638"/>
                <a:gd name="T32" fmla="*/ 93 w 3616"/>
                <a:gd name="T33" fmla="*/ 13 h 3638"/>
                <a:gd name="T34" fmla="*/ 86 w 3616"/>
                <a:gd name="T35" fmla="*/ 9 h 3638"/>
                <a:gd name="T36" fmla="*/ 79 w 3616"/>
                <a:gd name="T37" fmla="*/ 5 h 3638"/>
                <a:gd name="T38" fmla="*/ 71 w 3616"/>
                <a:gd name="T39" fmla="*/ 2 h 3638"/>
                <a:gd name="T40" fmla="*/ 62 w 3616"/>
                <a:gd name="T41" fmla="*/ 1 h 3638"/>
                <a:gd name="T42" fmla="*/ 54 w 3616"/>
                <a:gd name="T43" fmla="*/ 1 h 3638"/>
                <a:gd name="T44" fmla="*/ 46 w 3616"/>
                <a:gd name="T45" fmla="*/ 2 h 3638"/>
                <a:gd name="T46" fmla="*/ 38 w 3616"/>
                <a:gd name="T47" fmla="*/ 4 h 3638"/>
                <a:gd name="T48" fmla="*/ 29 w 3616"/>
                <a:gd name="T49" fmla="*/ 7 h 3638"/>
                <a:gd name="T50" fmla="*/ 23 w 3616"/>
                <a:gd name="T51" fmla="*/ 12 h 3638"/>
                <a:gd name="T52" fmla="*/ 17 w 3616"/>
                <a:gd name="T53" fmla="*/ 17 h 3638"/>
                <a:gd name="T54" fmla="*/ 12 w 3616"/>
                <a:gd name="T55" fmla="*/ 23 h 3638"/>
                <a:gd name="T56" fmla="*/ 7 w 3616"/>
                <a:gd name="T57" fmla="*/ 29 h 3638"/>
                <a:gd name="T58" fmla="*/ 4 w 3616"/>
                <a:gd name="T59" fmla="*/ 38 h 3638"/>
                <a:gd name="T60" fmla="*/ 2 w 3616"/>
                <a:gd name="T61" fmla="*/ 46 h 3638"/>
                <a:gd name="T62" fmla="*/ 1 w 3616"/>
                <a:gd name="T63" fmla="*/ 54 h 3638"/>
                <a:gd name="T64" fmla="*/ 1 w 3616"/>
                <a:gd name="T65" fmla="*/ 62 h 3638"/>
                <a:gd name="T66" fmla="*/ 2 w 3616"/>
                <a:gd name="T67" fmla="*/ 72 h 3638"/>
                <a:gd name="T68" fmla="*/ 5 w 3616"/>
                <a:gd name="T69" fmla="*/ 79 h 3638"/>
                <a:gd name="T70" fmla="*/ 9 w 3616"/>
                <a:gd name="T71" fmla="*/ 87 h 3638"/>
                <a:gd name="T72" fmla="*/ 13 w 3616"/>
                <a:gd name="T73" fmla="*/ 93 h 3638"/>
                <a:gd name="T74" fmla="*/ 19 w 3616"/>
                <a:gd name="T75" fmla="*/ 99 h 3638"/>
                <a:gd name="T76" fmla="*/ 25 w 3616"/>
                <a:gd name="T77" fmla="*/ 104 h 3638"/>
                <a:gd name="T78" fmla="*/ 32 w 3616"/>
                <a:gd name="T79" fmla="*/ 109 h 3638"/>
                <a:gd name="T80" fmla="*/ 40 w 3616"/>
                <a:gd name="T81" fmla="*/ 112 h 3638"/>
                <a:gd name="T82" fmla="*/ 48 w 3616"/>
                <a:gd name="T83" fmla="*/ 114 h 3638"/>
                <a:gd name="T84" fmla="*/ 57 w 3616"/>
                <a:gd name="T85" fmla="*/ 114 h 36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16"/>
                <a:gd name="T130" fmla="*/ 0 h 3638"/>
                <a:gd name="T131" fmla="*/ 3616 w 3616"/>
                <a:gd name="T132" fmla="*/ 3638 h 36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16" h="3638">
                  <a:moveTo>
                    <a:pt x="1809" y="3638"/>
                  </a:moveTo>
                  <a:lnTo>
                    <a:pt x="1902" y="3636"/>
                  </a:lnTo>
                  <a:lnTo>
                    <a:pt x="1992" y="3629"/>
                  </a:lnTo>
                  <a:lnTo>
                    <a:pt x="2083" y="3617"/>
                  </a:lnTo>
                  <a:lnTo>
                    <a:pt x="2172" y="3601"/>
                  </a:lnTo>
                  <a:lnTo>
                    <a:pt x="2260" y="3580"/>
                  </a:lnTo>
                  <a:lnTo>
                    <a:pt x="2345" y="3556"/>
                  </a:lnTo>
                  <a:lnTo>
                    <a:pt x="2429" y="3527"/>
                  </a:lnTo>
                  <a:lnTo>
                    <a:pt x="2512" y="3495"/>
                  </a:lnTo>
                  <a:lnTo>
                    <a:pt x="2592" y="3458"/>
                  </a:lnTo>
                  <a:lnTo>
                    <a:pt x="2670" y="3418"/>
                  </a:lnTo>
                  <a:lnTo>
                    <a:pt x="2745" y="3374"/>
                  </a:lnTo>
                  <a:lnTo>
                    <a:pt x="2819" y="3327"/>
                  </a:lnTo>
                  <a:lnTo>
                    <a:pt x="2890" y="3276"/>
                  </a:lnTo>
                  <a:lnTo>
                    <a:pt x="2958" y="3222"/>
                  </a:lnTo>
                  <a:lnTo>
                    <a:pt x="3024" y="3166"/>
                  </a:lnTo>
                  <a:lnTo>
                    <a:pt x="3086" y="3105"/>
                  </a:lnTo>
                  <a:lnTo>
                    <a:pt x="3146" y="3042"/>
                  </a:lnTo>
                  <a:lnTo>
                    <a:pt x="3203" y="2976"/>
                  </a:lnTo>
                  <a:lnTo>
                    <a:pt x="3256" y="2908"/>
                  </a:lnTo>
                  <a:lnTo>
                    <a:pt x="3307" y="2836"/>
                  </a:lnTo>
                  <a:lnTo>
                    <a:pt x="3354" y="2762"/>
                  </a:lnTo>
                  <a:lnTo>
                    <a:pt x="3398" y="2686"/>
                  </a:lnTo>
                  <a:lnTo>
                    <a:pt x="3437" y="2608"/>
                  </a:lnTo>
                  <a:lnTo>
                    <a:pt x="3474" y="2527"/>
                  </a:lnTo>
                  <a:lnTo>
                    <a:pt x="3507" y="2445"/>
                  </a:lnTo>
                  <a:lnTo>
                    <a:pt x="3534" y="2360"/>
                  </a:lnTo>
                  <a:lnTo>
                    <a:pt x="3560" y="2274"/>
                  </a:lnTo>
                  <a:lnTo>
                    <a:pt x="3579" y="2185"/>
                  </a:lnTo>
                  <a:lnTo>
                    <a:pt x="3595" y="2095"/>
                  </a:lnTo>
                  <a:lnTo>
                    <a:pt x="3607" y="2004"/>
                  </a:lnTo>
                  <a:lnTo>
                    <a:pt x="3614" y="1912"/>
                  </a:lnTo>
                  <a:lnTo>
                    <a:pt x="3616" y="1820"/>
                  </a:lnTo>
                  <a:lnTo>
                    <a:pt x="3614" y="1727"/>
                  </a:lnTo>
                  <a:lnTo>
                    <a:pt x="3607" y="1635"/>
                  </a:lnTo>
                  <a:lnTo>
                    <a:pt x="3595" y="1544"/>
                  </a:lnTo>
                  <a:lnTo>
                    <a:pt x="3579" y="1454"/>
                  </a:lnTo>
                  <a:lnTo>
                    <a:pt x="3560" y="1365"/>
                  </a:lnTo>
                  <a:lnTo>
                    <a:pt x="3534" y="1279"/>
                  </a:lnTo>
                  <a:lnTo>
                    <a:pt x="3507" y="1195"/>
                  </a:lnTo>
                  <a:lnTo>
                    <a:pt x="3474" y="1112"/>
                  </a:lnTo>
                  <a:lnTo>
                    <a:pt x="3437" y="1031"/>
                  </a:lnTo>
                  <a:lnTo>
                    <a:pt x="3398" y="953"/>
                  </a:lnTo>
                  <a:lnTo>
                    <a:pt x="3354" y="877"/>
                  </a:lnTo>
                  <a:lnTo>
                    <a:pt x="3307" y="803"/>
                  </a:lnTo>
                  <a:lnTo>
                    <a:pt x="3256" y="732"/>
                  </a:lnTo>
                  <a:lnTo>
                    <a:pt x="3203" y="662"/>
                  </a:lnTo>
                  <a:lnTo>
                    <a:pt x="3146" y="597"/>
                  </a:lnTo>
                  <a:lnTo>
                    <a:pt x="3086" y="533"/>
                  </a:lnTo>
                  <a:lnTo>
                    <a:pt x="3024" y="473"/>
                  </a:lnTo>
                  <a:lnTo>
                    <a:pt x="2958" y="416"/>
                  </a:lnTo>
                  <a:lnTo>
                    <a:pt x="2890" y="362"/>
                  </a:lnTo>
                  <a:lnTo>
                    <a:pt x="2819" y="311"/>
                  </a:lnTo>
                  <a:lnTo>
                    <a:pt x="2745" y="264"/>
                  </a:lnTo>
                  <a:lnTo>
                    <a:pt x="2670" y="220"/>
                  </a:lnTo>
                  <a:lnTo>
                    <a:pt x="2592" y="180"/>
                  </a:lnTo>
                  <a:lnTo>
                    <a:pt x="2512" y="143"/>
                  </a:lnTo>
                  <a:lnTo>
                    <a:pt x="2429" y="111"/>
                  </a:lnTo>
                  <a:lnTo>
                    <a:pt x="2345" y="82"/>
                  </a:lnTo>
                  <a:lnTo>
                    <a:pt x="2260" y="58"/>
                  </a:lnTo>
                  <a:lnTo>
                    <a:pt x="2172" y="37"/>
                  </a:lnTo>
                  <a:lnTo>
                    <a:pt x="2083" y="21"/>
                  </a:lnTo>
                  <a:lnTo>
                    <a:pt x="1992" y="9"/>
                  </a:lnTo>
                  <a:lnTo>
                    <a:pt x="1902" y="2"/>
                  </a:lnTo>
                  <a:lnTo>
                    <a:pt x="1809" y="0"/>
                  </a:lnTo>
                  <a:lnTo>
                    <a:pt x="1716" y="2"/>
                  </a:lnTo>
                  <a:lnTo>
                    <a:pt x="1624" y="9"/>
                  </a:lnTo>
                  <a:lnTo>
                    <a:pt x="1534" y="21"/>
                  </a:lnTo>
                  <a:lnTo>
                    <a:pt x="1445" y="37"/>
                  </a:lnTo>
                  <a:lnTo>
                    <a:pt x="1357" y="58"/>
                  </a:lnTo>
                  <a:lnTo>
                    <a:pt x="1271" y="82"/>
                  </a:lnTo>
                  <a:lnTo>
                    <a:pt x="1187" y="111"/>
                  </a:lnTo>
                  <a:lnTo>
                    <a:pt x="1105" y="143"/>
                  </a:lnTo>
                  <a:lnTo>
                    <a:pt x="1024" y="180"/>
                  </a:lnTo>
                  <a:lnTo>
                    <a:pt x="947" y="220"/>
                  </a:lnTo>
                  <a:lnTo>
                    <a:pt x="871" y="264"/>
                  </a:lnTo>
                  <a:lnTo>
                    <a:pt x="797" y="311"/>
                  </a:lnTo>
                  <a:lnTo>
                    <a:pt x="727" y="362"/>
                  </a:lnTo>
                  <a:lnTo>
                    <a:pt x="658" y="416"/>
                  </a:lnTo>
                  <a:lnTo>
                    <a:pt x="592" y="473"/>
                  </a:lnTo>
                  <a:lnTo>
                    <a:pt x="530" y="533"/>
                  </a:lnTo>
                  <a:lnTo>
                    <a:pt x="470" y="597"/>
                  </a:lnTo>
                  <a:lnTo>
                    <a:pt x="414" y="662"/>
                  </a:lnTo>
                  <a:lnTo>
                    <a:pt x="360" y="732"/>
                  </a:lnTo>
                  <a:lnTo>
                    <a:pt x="309" y="803"/>
                  </a:lnTo>
                  <a:lnTo>
                    <a:pt x="262" y="877"/>
                  </a:lnTo>
                  <a:lnTo>
                    <a:pt x="219" y="953"/>
                  </a:lnTo>
                  <a:lnTo>
                    <a:pt x="179" y="1031"/>
                  </a:lnTo>
                  <a:lnTo>
                    <a:pt x="142" y="1112"/>
                  </a:lnTo>
                  <a:lnTo>
                    <a:pt x="109" y="1195"/>
                  </a:lnTo>
                  <a:lnTo>
                    <a:pt x="82" y="1279"/>
                  </a:lnTo>
                  <a:lnTo>
                    <a:pt x="56" y="1365"/>
                  </a:lnTo>
                  <a:lnTo>
                    <a:pt x="37" y="1454"/>
                  </a:lnTo>
                  <a:lnTo>
                    <a:pt x="21" y="1544"/>
                  </a:lnTo>
                  <a:lnTo>
                    <a:pt x="9" y="1635"/>
                  </a:lnTo>
                  <a:lnTo>
                    <a:pt x="2" y="1727"/>
                  </a:lnTo>
                  <a:lnTo>
                    <a:pt x="0" y="1820"/>
                  </a:lnTo>
                  <a:lnTo>
                    <a:pt x="2" y="1912"/>
                  </a:lnTo>
                  <a:lnTo>
                    <a:pt x="9" y="2004"/>
                  </a:lnTo>
                  <a:lnTo>
                    <a:pt x="21" y="2095"/>
                  </a:lnTo>
                  <a:lnTo>
                    <a:pt x="37" y="2185"/>
                  </a:lnTo>
                  <a:lnTo>
                    <a:pt x="56" y="2274"/>
                  </a:lnTo>
                  <a:lnTo>
                    <a:pt x="82" y="2360"/>
                  </a:lnTo>
                  <a:lnTo>
                    <a:pt x="109" y="2445"/>
                  </a:lnTo>
                  <a:lnTo>
                    <a:pt x="142" y="2527"/>
                  </a:lnTo>
                  <a:lnTo>
                    <a:pt x="179" y="2608"/>
                  </a:lnTo>
                  <a:lnTo>
                    <a:pt x="219" y="2686"/>
                  </a:lnTo>
                  <a:lnTo>
                    <a:pt x="262" y="2762"/>
                  </a:lnTo>
                  <a:lnTo>
                    <a:pt x="309" y="2836"/>
                  </a:lnTo>
                  <a:lnTo>
                    <a:pt x="360" y="2908"/>
                  </a:lnTo>
                  <a:lnTo>
                    <a:pt x="414" y="2976"/>
                  </a:lnTo>
                  <a:lnTo>
                    <a:pt x="470" y="3042"/>
                  </a:lnTo>
                  <a:lnTo>
                    <a:pt x="530" y="3105"/>
                  </a:lnTo>
                  <a:lnTo>
                    <a:pt x="592" y="3166"/>
                  </a:lnTo>
                  <a:lnTo>
                    <a:pt x="658" y="3222"/>
                  </a:lnTo>
                  <a:lnTo>
                    <a:pt x="727" y="3276"/>
                  </a:lnTo>
                  <a:lnTo>
                    <a:pt x="797" y="3327"/>
                  </a:lnTo>
                  <a:lnTo>
                    <a:pt x="871" y="3374"/>
                  </a:lnTo>
                  <a:lnTo>
                    <a:pt x="947" y="3418"/>
                  </a:lnTo>
                  <a:lnTo>
                    <a:pt x="1024" y="3458"/>
                  </a:lnTo>
                  <a:lnTo>
                    <a:pt x="1105" y="3495"/>
                  </a:lnTo>
                  <a:lnTo>
                    <a:pt x="1187" y="3527"/>
                  </a:lnTo>
                  <a:lnTo>
                    <a:pt x="1271" y="3556"/>
                  </a:lnTo>
                  <a:lnTo>
                    <a:pt x="1357" y="3580"/>
                  </a:lnTo>
                  <a:lnTo>
                    <a:pt x="1445" y="3601"/>
                  </a:lnTo>
                  <a:lnTo>
                    <a:pt x="1534" y="3617"/>
                  </a:lnTo>
                  <a:lnTo>
                    <a:pt x="1624" y="3629"/>
                  </a:lnTo>
                  <a:lnTo>
                    <a:pt x="1716" y="3636"/>
                  </a:lnTo>
                  <a:lnTo>
                    <a:pt x="1809" y="36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49673" name="AutoShape 169"/>
          <p:cNvSpPr>
            <a:spLocks noChangeArrowheads="1"/>
          </p:cNvSpPr>
          <p:nvPr/>
        </p:nvSpPr>
        <p:spPr bwMode="auto">
          <a:xfrm rot="-2752181">
            <a:off x="4628670" y="2415284"/>
            <a:ext cx="747712" cy="788988"/>
          </a:xfrm>
          <a:prstGeom prst="cube">
            <a:avLst>
              <a:gd name="adj" fmla="val 30361"/>
            </a:avLst>
          </a:prstGeom>
          <a:solidFill>
            <a:srgbClr val="FFFFFF">
              <a:alpha val="50195"/>
            </a:srgbClr>
          </a:solidFill>
          <a:ln w="9525">
            <a:solidFill>
              <a:schemeClr val="tx1"/>
            </a:solidFill>
            <a:miter lim="800000"/>
            <a:headEnd/>
            <a:tailEnd/>
          </a:ln>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p>
        </p:txBody>
      </p:sp>
      <p:sp>
        <p:nvSpPr>
          <p:cNvPr id="149674" name="AutoShape 170"/>
          <p:cNvSpPr>
            <a:spLocks noChangeArrowheads="1"/>
          </p:cNvSpPr>
          <p:nvPr/>
        </p:nvSpPr>
        <p:spPr bwMode="auto">
          <a:xfrm rot="-4398626">
            <a:off x="4800233" y="2200131"/>
            <a:ext cx="898525" cy="1020763"/>
          </a:xfrm>
          <a:prstGeom prst="star4">
            <a:avLst>
              <a:gd name="adj" fmla="val 794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p>
        </p:txBody>
      </p:sp>
      <p:sp>
        <p:nvSpPr>
          <p:cNvPr id="149675" name="AutoShape 171"/>
          <p:cNvSpPr>
            <a:spLocks noChangeArrowheads="1"/>
          </p:cNvSpPr>
          <p:nvPr/>
        </p:nvSpPr>
        <p:spPr bwMode="auto">
          <a:xfrm rot="-4398626">
            <a:off x="4800232" y="2200131"/>
            <a:ext cx="898525" cy="1020762"/>
          </a:xfrm>
          <a:prstGeom prst="star4">
            <a:avLst>
              <a:gd name="adj" fmla="val 794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p>
        </p:txBody>
      </p:sp>
    </p:spTree>
    <p:extLst>
      <p:ext uri="{BB962C8B-B14F-4D97-AF65-F5344CB8AC3E}">
        <p14:creationId xmlns:p14="http://schemas.microsoft.com/office/powerpoint/2010/main" val="1476854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grpId="0" nodeType="withEffect">
                                  <p:stCondLst>
                                    <p:cond delay="0"/>
                                  </p:stCondLst>
                                  <p:childTnLst>
                                    <p:set>
                                      <p:cBhvr>
                                        <p:cTn id="6" dur="1" fill="hold">
                                          <p:stCondLst>
                                            <p:cond delay="0"/>
                                          </p:stCondLst>
                                        </p:cTn>
                                        <p:tgtEl>
                                          <p:spTgt spid="149673"/>
                                        </p:tgtEl>
                                        <p:attrNameLst>
                                          <p:attrName>style.visibility</p:attrName>
                                        </p:attrNameLst>
                                      </p:cBhvr>
                                      <p:to>
                                        <p:strVal val="visible"/>
                                      </p:to>
                                    </p:set>
                                    <p:anim calcmode="lin" valueType="num">
                                      <p:cBhvr additive="base">
                                        <p:cTn id="7" dur="5000" fill="hold"/>
                                        <p:tgtEl>
                                          <p:spTgt spid="149673"/>
                                        </p:tgtEl>
                                        <p:attrNameLst>
                                          <p:attrName>ppt_x</p:attrName>
                                        </p:attrNameLst>
                                      </p:cBhvr>
                                      <p:tavLst>
                                        <p:tav tm="0">
                                          <p:val>
                                            <p:strVal val="1+#ppt_w/2"/>
                                          </p:val>
                                        </p:tav>
                                        <p:tav tm="100000">
                                          <p:val>
                                            <p:strVal val="#ppt_x"/>
                                          </p:val>
                                        </p:tav>
                                      </p:tavLst>
                                    </p:anim>
                                    <p:anim calcmode="lin" valueType="num">
                                      <p:cBhvr additive="base">
                                        <p:cTn id="8" dur="5000" fill="hold"/>
                                        <p:tgtEl>
                                          <p:spTgt spid="14967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149675"/>
                                        </p:tgtEl>
                                        <p:attrNameLst>
                                          <p:attrName>style.visibility</p:attrName>
                                        </p:attrNameLst>
                                      </p:cBhvr>
                                      <p:to>
                                        <p:strVal val="visible"/>
                                      </p:to>
                                    </p:set>
                                    <p:anim calcmode="lin" valueType="num">
                                      <p:cBhvr>
                                        <p:cTn id="12" dur="500" fill="hold"/>
                                        <p:tgtEl>
                                          <p:spTgt spid="149675"/>
                                        </p:tgtEl>
                                        <p:attrNameLst>
                                          <p:attrName>ppt_w</p:attrName>
                                        </p:attrNameLst>
                                      </p:cBhvr>
                                      <p:tavLst>
                                        <p:tav tm="0">
                                          <p:val>
                                            <p:fltVal val="0"/>
                                          </p:val>
                                        </p:tav>
                                        <p:tav tm="100000">
                                          <p:val>
                                            <p:strVal val="#ppt_w"/>
                                          </p:val>
                                        </p:tav>
                                      </p:tavLst>
                                    </p:anim>
                                    <p:anim calcmode="lin" valueType="num">
                                      <p:cBhvr>
                                        <p:cTn id="13" dur="500" fill="hold"/>
                                        <p:tgtEl>
                                          <p:spTgt spid="149675"/>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0"/>
                                            </p:cond>
                                          </p:stCondLst>
                                        </p:cTn>
                                        <p:tgtEl>
                                          <p:spTgt spid="149675"/>
                                        </p:tgtEl>
                                        <p:attrNameLst>
                                          <p:attrName>style.visibility</p:attrName>
                                        </p:attrNameLst>
                                      </p:cBhvr>
                                      <p:to>
                                        <p:strVal val="hidden"/>
                                      </p:to>
                                    </p:set>
                                  </p:subTnLst>
                                </p:cTn>
                              </p:par>
                            </p:childTnLst>
                          </p:cTn>
                        </p:par>
                        <p:par>
                          <p:cTn id="14" fill="hold" nodeType="afterGroup">
                            <p:stCondLst>
                              <p:cond delay="5500"/>
                            </p:stCondLst>
                            <p:childTnLst>
                              <p:par>
                                <p:cTn id="15" presetID="23" presetClass="entr" presetSubtype="288" fill="hold" grpId="0" nodeType="afterEffect">
                                  <p:stCondLst>
                                    <p:cond delay="0"/>
                                  </p:stCondLst>
                                  <p:childTnLst>
                                    <p:set>
                                      <p:cBhvr>
                                        <p:cTn id="16" dur="1" fill="hold">
                                          <p:stCondLst>
                                            <p:cond delay="0"/>
                                          </p:stCondLst>
                                        </p:cTn>
                                        <p:tgtEl>
                                          <p:spTgt spid="149674"/>
                                        </p:tgtEl>
                                        <p:attrNameLst>
                                          <p:attrName>style.visibility</p:attrName>
                                        </p:attrNameLst>
                                      </p:cBhvr>
                                      <p:to>
                                        <p:strVal val="visible"/>
                                      </p:to>
                                    </p:set>
                                    <p:anim calcmode="lin" valueType="num">
                                      <p:cBhvr>
                                        <p:cTn id="17" dur="500" fill="hold"/>
                                        <p:tgtEl>
                                          <p:spTgt spid="149674"/>
                                        </p:tgtEl>
                                        <p:attrNameLst>
                                          <p:attrName>ppt_w</p:attrName>
                                        </p:attrNameLst>
                                      </p:cBhvr>
                                      <p:tavLst>
                                        <p:tav tm="0">
                                          <p:val>
                                            <p:strVal val="4/3*#ppt_w"/>
                                          </p:val>
                                        </p:tav>
                                        <p:tav tm="100000">
                                          <p:val>
                                            <p:strVal val="#ppt_w"/>
                                          </p:val>
                                        </p:tav>
                                      </p:tavLst>
                                    </p:anim>
                                    <p:anim calcmode="lin" valueType="num">
                                      <p:cBhvr>
                                        <p:cTn id="18" dur="500" fill="hold"/>
                                        <p:tgtEl>
                                          <p:spTgt spid="149674"/>
                                        </p:tgtEl>
                                        <p:attrNameLst>
                                          <p:attrName>ppt_h</p:attrName>
                                        </p:attrNameLst>
                                      </p:cBhvr>
                                      <p:tavLst>
                                        <p:tav tm="0">
                                          <p:val>
                                            <p:strVal val="4/3*#ppt_h"/>
                                          </p:val>
                                        </p:tav>
                                        <p:tav tm="100000">
                                          <p:val>
                                            <p:strVal val="#ppt_h"/>
                                          </p:val>
                                        </p:tav>
                                      </p:tavLst>
                                    </p:anim>
                                  </p:childTnLst>
                                  <p:subTnLst>
                                    <p:set>
                                      <p:cBhvr override="childStyle">
                                        <p:cTn dur="1" fill="hold" display="0" masterRel="sameClick" afterEffect="1">
                                          <p:stCondLst>
                                            <p:cond evt="end" delay="0">
                                              <p:tn val="15"/>
                                            </p:cond>
                                          </p:stCondLst>
                                        </p:cTn>
                                        <p:tgtEl>
                                          <p:spTgt spid="1496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673" grpId="0" animBg="1"/>
      <p:bldP spid="149674" grpId="0" animBg="1"/>
      <p:bldP spid="14967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
            <a:extLst>
              <a:ext uri="{FF2B5EF4-FFF2-40B4-BE49-F238E27FC236}">
                <a16:creationId xmlns:a16="http://schemas.microsoft.com/office/drawing/2014/main" id="{5EC1242B-FDD6-45D7-9D2D-D6AD2D4A7F19}"/>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9193" y="91440"/>
            <a:ext cx="8985614" cy="667512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6867" name="Rectangle 3"/>
          <p:cNvSpPr>
            <a:spLocks noGrp="1" noChangeArrowheads="1"/>
          </p:cNvSpPr>
          <p:nvPr>
            <p:ph type="body" idx="1"/>
          </p:nvPr>
        </p:nvSpPr>
        <p:spPr>
          <a:xfrm>
            <a:off x="79193" y="76200"/>
            <a:ext cx="8985613" cy="4724400"/>
          </a:xfrm>
        </p:spPr>
        <p:txBody>
          <a:bodyPr/>
          <a:lstStyle/>
          <a:p>
            <a:pPr marL="0" indent="0" algn="ctr">
              <a:spcBef>
                <a:spcPts val="0"/>
              </a:spcBef>
              <a:spcAft>
                <a:spcPts val="1200"/>
              </a:spcAft>
              <a:buFontTx/>
              <a:buNone/>
            </a:pPr>
            <a:r>
              <a:rPr lang="en-US" altLang="en-US" sz="4000" dirty="0">
                <a:solidFill>
                  <a:srgbClr val="00FFFF"/>
                </a:solidFill>
                <a:effectLst>
                  <a:outerShdw blurRad="38100" dist="38100" dir="2700000" algn="tl">
                    <a:srgbClr val="000000">
                      <a:alpha val="43137"/>
                    </a:srgbClr>
                  </a:outerShdw>
                </a:effectLst>
                <a:ea typeface="+mj-ea"/>
                <a:cs typeface="+mj-cs"/>
              </a:rPr>
              <a:t>Revelation 21:16-17</a:t>
            </a:r>
          </a:p>
          <a:p>
            <a:pPr marL="0" indent="0" algn="just">
              <a:spcBef>
                <a:spcPts val="0"/>
              </a:spcBef>
              <a:spcAft>
                <a:spcPts val="1200"/>
              </a:spcAft>
              <a:buFontTx/>
              <a:buNone/>
            </a:pPr>
            <a:r>
              <a:rPr lang="en-US" altLang="en-US" sz="3600" baseline="30000" dirty="0">
                <a:effectLst>
                  <a:outerShdw blurRad="38100" dist="38100" dir="2700000" algn="tl">
                    <a:srgbClr val="000000">
                      <a:alpha val="43137"/>
                    </a:srgbClr>
                  </a:outerShdw>
                </a:effectLst>
              </a:rPr>
              <a:t>16</a:t>
            </a:r>
            <a:r>
              <a:rPr lang="en-US" altLang="en-US" sz="3600" dirty="0">
                <a:effectLst>
                  <a:outerShdw blurRad="38100" dist="38100" dir="2700000" algn="tl">
                    <a:srgbClr val="000000">
                      <a:alpha val="43137"/>
                    </a:srgbClr>
                  </a:outerShdw>
                </a:effectLst>
              </a:rPr>
              <a:t> The city was laid out like a square, as long as it was wide. He measured the city with the rod and found it to be [</a:t>
            </a:r>
            <a:r>
              <a:rPr lang="en-US" altLang="en-US" sz="3600" i="1" dirty="0">
                <a:effectLst>
                  <a:outerShdw blurRad="38100" dist="38100" dir="2700000" algn="tl">
                    <a:srgbClr val="000000">
                      <a:alpha val="43137"/>
                    </a:srgbClr>
                  </a:outerShdw>
                </a:effectLst>
              </a:rPr>
              <a:t>1500 miles</a:t>
            </a:r>
            <a:r>
              <a:rPr lang="en-US" altLang="en-US" sz="3600" dirty="0">
                <a:effectLst>
                  <a:outerShdw blurRad="38100" dist="38100" dir="2700000" algn="tl">
                    <a:srgbClr val="000000">
                      <a:alpha val="43137"/>
                    </a:srgbClr>
                  </a:outerShdw>
                </a:effectLst>
              </a:rPr>
              <a:t>] in length, and as wide and high as it is long.  </a:t>
            </a:r>
            <a:r>
              <a:rPr lang="en-US" altLang="en-US" sz="3600" baseline="30000" dirty="0">
                <a:effectLst>
                  <a:outerShdw blurRad="38100" dist="38100" dir="2700000" algn="tl">
                    <a:srgbClr val="000000">
                      <a:alpha val="43137"/>
                    </a:srgbClr>
                  </a:outerShdw>
                </a:effectLst>
              </a:rPr>
              <a:t>17</a:t>
            </a:r>
            <a:r>
              <a:rPr lang="en-US" altLang="en-US" sz="3600" dirty="0">
                <a:effectLst>
                  <a:outerShdw blurRad="38100" dist="38100" dir="2700000" algn="tl">
                    <a:srgbClr val="000000">
                      <a:alpha val="43137"/>
                    </a:srgbClr>
                  </a:outerShdw>
                </a:effectLst>
              </a:rPr>
              <a:t> He measured its wall and it was 144 cubits thick, </a:t>
            </a:r>
            <a:r>
              <a:rPr lang="en-US" altLang="en-US" sz="3600" b="1" u="sng" kern="1200" dirty="0">
                <a:solidFill>
                  <a:srgbClr val="FFFFCC"/>
                </a:solidFill>
                <a:effectLst>
                  <a:outerShdw blurRad="38100" dist="38100" dir="2700000" algn="tl">
                    <a:srgbClr val="000000">
                      <a:alpha val="43137"/>
                    </a:srgbClr>
                  </a:outerShdw>
                </a:effectLst>
              </a:rPr>
              <a:t>by</a:t>
            </a:r>
            <a:r>
              <a:rPr lang="en-US" altLang="en-US" sz="3600" dirty="0">
                <a:solidFill>
                  <a:schemeClr val="accent2"/>
                </a:solidFill>
                <a:effectLst>
                  <a:outerShdw blurRad="38100" dist="38100" dir="2700000" algn="tl">
                    <a:srgbClr val="000000">
                      <a:alpha val="43137"/>
                    </a:srgbClr>
                  </a:outerShdw>
                </a:effectLst>
              </a:rPr>
              <a:t> </a:t>
            </a:r>
            <a:r>
              <a:rPr lang="en-US" altLang="en-US" sz="3600" dirty="0">
                <a:effectLst>
                  <a:outerShdw blurRad="38100" dist="38100" dir="2700000" algn="tl">
                    <a:srgbClr val="000000">
                      <a:alpha val="43137"/>
                    </a:srgbClr>
                  </a:outerShdw>
                </a:effectLst>
              </a:rPr>
              <a:t>man's measurement, which the angel was using.</a:t>
            </a:r>
          </a:p>
        </p:txBody>
      </p:sp>
    </p:spTree>
    <p:extLst>
      <p:ext uri="{BB962C8B-B14F-4D97-AF65-F5344CB8AC3E}">
        <p14:creationId xmlns:p14="http://schemas.microsoft.com/office/powerpoint/2010/main" val="21768228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64319" y="385763"/>
            <a:ext cx="8615362" cy="1143000"/>
          </a:xfrm>
          <a:prstGeom prst="rect">
            <a:avLst/>
          </a:prstGeom>
          <a:effectLst>
            <a:outerShdw dist="107763" dir="2700000" algn="ctr" rotWithShape="0">
              <a:schemeClr val="bg2"/>
            </a:outerShdw>
          </a:effectLst>
        </p:spPr>
        <p:txBody>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a:defRPr/>
            </a:pPr>
            <a:r>
              <a:rPr lang="en-US" sz="6600" kern="0" dirty="0"/>
              <a:t>The New Jerusalem</a:t>
            </a:r>
            <a:endParaRPr lang="en-US" kern="0" dirty="0"/>
          </a:p>
        </p:txBody>
      </p:sp>
      <p:graphicFrame>
        <p:nvGraphicFramePr>
          <p:cNvPr id="4" name="Object 3"/>
          <p:cNvGraphicFramePr>
            <a:graphicFrameLocks noChangeAspect="1"/>
          </p:cNvGraphicFramePr>
          <p:nvPr>
            <p:extLst/>
          </p:nvPr>
        </p:nvGraphicFramePr>
        <p:xfrm>
          <a:off x="797714" y="1447801"/>
          <a:ext cx="7548572" cy="4891088"/>
        </p:xfrm>
        <a:graphic>
          <a:graphicData uri="http://schemas.openxmlformats.org/presentationml/2006/ole">
            <mc:AlternateContent xmlns:mc="http://schemas.openxmlformats.org/markup-compatibility/2006">
              <mc:Choice xmlns:v="urn:schemas-microsoft-com:vml" Requires="v">
                <p:oleObj spid="_x0000_s2065" name="Clip" r:id="rId3" imgW="3644640" imgH="2361960" progId="MS_ClipArt_Gallery.5">
                  <p:embed/>
                </p:oleObj>
              </mc:Choice>
              <mc:Fallback>
                <p:oleObj name="Clip" r:id="rId3" imgW="3644640" imgH="2361960" progId="MS_ClipArt_Gallery.5">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714" y="1447801"/>
                        <a:ext cx="7548572" cy="4891088"/>
                      </a:xfrm>
                      <a:prstGeom prst="rect">
                        <a:avLst/>
                      </a:prstGeom>
                    </p:spPr>
                  </p:pic>
                </p:oleObj>
              </mc:Fallback>
            </mc:AlternateContent>
          </a:graphicData>
        </a:graphic>
      </p:graphicFrame>
      <p:sp>
        <p:nvSpPr>
          <p:cNvPr id="5" name="Rectangle 5"/>
          <p:cNvSpPr>
            <a:spLocks noChangeArrowheads="1"/>
          </p:cNvSpPr>
          <p:nvPr/>
        </p:nvSpPr>
        <p:spPr bwMode="auto">
          <a:xfrm>
            <a:off x="3714750" y="1828800"/>
            <a:ext cx="4591050" cy="4449763"/>
          </a:xfrm>
          <a:prstGeom prst="rect">
            <a:avLst/>
          </a:prstGeom>
          <a:solidFill>
            <a:srgbClr val="06000C">
              <a:alpha val="50195"/>
            </a:srgbClr>
          </a:solidFill>
          <a:ln w="9525">
            <a:solidFill>
              <a:schemeClr val="bg1"/>
            </a:solidFill>
            <a:miter lim="800000"/>
            <a:headEnd/>
            <a:tailEnd/>
          </a:ln>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p>
        </p:txBody>
      </p:sp>
    </p:spTree>
    <p:extLst>
      <p:ext uri="{BB962C8B-B14F-4D97-AF65-F5344CB8AC3E}">
        <p14:creationId xmlns:p14="http://schemas.microsoft.com/office/powerpoint/2010/main" val="8245659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descr="D:\Revelation Illustrated\Photoshop TIFF images\Img0039.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28600"/>
            <a:ext cx="8534400" cy="64008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680280"/>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D:\Revelation Illustrated\Photoshop TIFF images\Img0040.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228600"/>
            <a:ext cx="8839200" cy="64008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640210"/>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79193" y="91440"/>
            <a:ext cx="8985614" cy="667512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914400" y="76200"/>
            <a:ext cx="7315201" cy="260071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2:20 (NASB)</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“having been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built on the foundation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apostles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Christ Jesus Himself being the corner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a:stretch>
            <a:fillRect/>
          </a:stretch>
        </p:blipFill>
        <p:spPr>
          <a:xfrm>
            <a:off x="2834640" y="3048000"/>
            <a:ext cx="3474720" cy="1737360"/>
          </a:xfrm>
          <a:prstGeom prst="rect">
            <a:avLst/>
          </a:prstGeom>
        </p:spPr>
      </p:pic>
    </p:spTree>
    <p:extLst>
      <p:ext uri="{BB962C8B-B14F-4D97-AF65-F5344CB8AC3E}">
        <p14:creationId xmlns:p14="http://schemas.microsoft.com/office/powerpoint/2010/main" val="41203309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827440985"/>
              </p:ext>
            </p:extLst>
          </p:nvPr>
        </p:nvGraphicFramePr>
        <p:xfrm>
          <a:off x="152400" y="342900"/>
          <a:ext cx="8839200" cy="5852060"/>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2766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45720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7910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Political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26" marB="45726" horzOverflow="overflow"/>
                </a:tc>
                <a:extLst>
                  <a:ext uri="{0D108BD9-81ED-4DB2-BD59-A6C34878D82A}">
                    <a16:rowId xmlns:a16="http://schemas.microsoft.com/office/drawing/2014/main" val="4190093951"/>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A quo / ad </a:t>
                      </a:r>
                      <a:r>
                        <a:rPr lang="en-US" sz="2400" b="1" kern="1200" dirty="0" err="1">
                          <a:solidFill>
                            <a:srgbClr val="0000CC"/>
                          </a:solidFill>
                          <a:latin typeface="Calibri" panose="020F0502020204030204" pitchFamily="34" charset="0"/>
                          <a:ea typeface="+mn-ea"/>
                          <a:cs typeface="+mn-cs"/>
                        </a:rPr>
                        <a:t>quem</a:t>
                      </a:r>
                      <a:endParaRPr lang="en-US" sz="2400" b="1" kern="1200" dirty="0">
                        <a:solidFill>
                          <a:srgbClr val="0000CC"/>
                        </a:solidFill>
                        <a:latin typeface="Calibri" panose="020F0502020204030204" pitchFamily="34" charset="0"/>
                        <a:ea typeface="+mn-ea"/>
                        <a:cs typeface="+mn-cs"/>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No time indicators</a:t>
                      </a:r>
                    </a:p>
                  </a:txBody>
                  <a:tcPr marT="45726" marB="45726" horzOverflow="overflow"/>
                </a:tc>
                <a:extLst>
                  <a:ext uri="{0D108BD9-81ED-4DB2-BD59-A6C34878D82A}">
                    <a16:rowId xmlns:a16="http://schemas.microsoft.com/office/drawing/2014/main" val="1085081869"/>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Have a 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Are a priesthood</a:t>
                      </a:r>
                    </a:p>
                  </a:txBody>
                  <a:tcPr marT="45726" marB="45726" horzOverflow="overflow"/>
                </a:tc>
                <a:extLst>
                  <a:ext uri="{0D108BD9-81ED-4DB2-BD59-A6C34878D82A}">
                    <a16:rowId xmlns:a16="http://schemas.microsoft.com/office/drawing/2014/main" val="3070623534"/>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Physical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Body</a:t>
                      </a:r>
                    </a:p>
                  </a:txBody>
                  <a:tcPr marT="45726" marB="45726" horzOverflow="overflow"/>
                </a:tc>
                <a:extLst>
                  <a:ext uri="{0D108BD9-81ED-4DB2-BD59-A6C34878D82A}">
                    <a16:rowId xmlns:a16="http://schemas.microsoft.com/office/drawing/2014/main" val="776872238"/>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1st 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26" marB="45726" horzOverflow="overflow"/>
                </a:tc>
                <a:extLst>
                  <a:ext uri="{0D108BD9-81ED-4DB2-BD59-A6C34878D82A}">
                    <a16:rowId xmlns:a16="http://schemas.microsoft.com/office/drawing/2014/main" val="934686761"/>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Gates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Foundations</a:t>
                      </a:r>
                    </a:p>
                  </a:txBody>
                  <a:tcPr marT="45726" marB="45726" horzOverflow="overflow"/>
                </a:tc>
                <a:extLst>
                  <a:ext uri="{0D108BD9-81ED-4DB2-BD59-A6C34878D82A}">
                    <a16:rowId xmlns:a16="http://schemas.microsoft.com/office/drawing/2014/main" val="3144159118"/>
                  </a:ext>
                </a:extLst>
              </a:tr>
              <a:tr h="5791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34550783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385484360"/>
              </p:ext>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236078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183720997"/>
              </p:ext>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Law</a:t>
                      </a:r>
                    </a:p>
                  </a:txBody>
                  <a:tcPr marT="45726" marB="45726"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C00000"/>
                          </a:solidFill>
                          <a:effectLst/>
                          <a:latin typeface="Calibri" panose="020F0502020204030204" pitchFamily="34" charset="0"/>
                          <a:ea typeface="+mn-ea"/>
                          <a:cs typeface="+mn-cs"/>
                        </a:rPr>
                        <a:t>NT</a:t>
                      </a:r>
                    </a:p>
                  </a:txBody>
                  <a:tcPr marT="45726" marB="45726" anchor="ctr" horzOverflow="overflow">
                    <a:solidFill>
                      <a:srgbClr val="FFFFCC"/>
                    </a:solidFill>
                  </a:tcPr>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218602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4000" dirty="0">
                <a:effectLst>
                  <a:outerShdw blurRad="38100" dist="38100" dir="2700000" algn="tl">
                    <a:srgbClr val="000000">
                      <a:alpha val="43137"/>
                    </a:srgbClr>
                  </a:outerShdw>
                </a:effectLst>
              </a:rPr>
              <a:t>THE INTERIM AGE</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dirty="0">
                <a:effectLst>
                  <a:outerShdw blurRad="38100" dist="38100" dir="2700000" algn="tl">
                    <a:srgbClr val="000000">
                      <a:alpha val="43137"/>
                    </a:srgbClr>
                  </a:outerShdw>
                </a:effectLst>
              </a:rPr>
              <a:t>The Inter-advent Age (Matt. 13) </a:t>
            </a:r>
          </a:p>
          <a:p>
            <a:pPr marL="463550" indent="-463550" eaLnBrk="1" hangingPunct="1">
              <a:spcBef>
                <a:spcPts val="0"/>
              </a:spcBef>
              <a:spcAft>
                <a:spcPts val="5400"/>
              </a:spcAft>
              <a:buSzPct val="100000"/>
              <a:buFont typeface="+mj-lt"/>
              <a:buAutoNum type="arabicPeriod"/>
              <a:defRPr/>
            </a:pPr>
            <a:r>
              <a:rPr lang="en-US" sz="3600" dirty="0">
                <a:effectLst>
                  <a:outerShdw blurRad="38100" dist="38100" dir="2700000" algn="tl">
                    <a:srgbClr val="000000">
                      <a:alpha val="43137"/>
                    </a:srgbClr>
                  </a:outerShdw>
                </a:effectLst>
              </a:rPr>
              <a:t>The Church Age (Matt. 16:18)</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7875764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9193" y="91440"/>
            <a:ext cx="8985614" cy="667512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79193" y="76200"/>
            <a:ext cx="8985614"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mn-cs"/>
              </a:rPr>
              <a:t>Psalm 147:19-20</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He declares His words to Jacob, His statutes and His ordinances to Israel.</a:t>
            </a: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He has not dealt thus with any nation; And as for His ordinances, they have not known them. Praise 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5"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548063" y="3429000"/>
            <a:ext cx="2047875" cy="1371600"/>
          </a:xfrm>
          <a:prstGeom prst="rect">
            <a:avLst/>
          </a:prstGeom>
          <a:noFill/>
          <a:ln w="9525">
            <a:noFill/>
            <a:miter lim="800000"/>
            <a:headEnd/>
            <a:tailEnd/>
          </a:ln>
        </p:spPr>
      </p:pic>
    </p:spTree>
    <p:extLst>
      <p:ext uri="{BB962C8B-B14F-4D97-AF65-F5344CB8AC3E}">
        <p14:creationId xmlns:p14="http://schemas.microsoft.com/office/powerpoint/2010/main" val="12258763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685800" y="304800"/>
            <a:ext cx="7772400" cy="1447800"/>
          </a:xfrm>
        </p:spPr>
        <p:txBody>
          <a:bodyPr/>
          <a:lstStyle/>
          <a:p>
            <a:pPr algn="ctr"/>
            <a:r>
              <a:rPr lang="en-US" sz="4000" dirty="0"/>
              <a:t>Six Parts of a Suzerain-Vassal Treaty in Deuteronomy</a:t>
            </a:r>
          </a:p>
        </p:txBody>
      </p:sp>
      <p:sp>
        <p:nvSpPr>
          <p:cNvPr id="36867" name="Rectangle 3"/>
          <p:cNvSpPr>
            <a:spLocks noGrp="1" noChangeArrowheads="1"/>
          </p:cNvSpPr>
          <p:nvPr>
            <p:ph type="body" idx="4294967295"/>
          </p:nvPr>
        </p:nvSpPr>
        <p:spPr>
          <a:xfrm>
            <a:off x="228600" y="1828800"/>
            <a:ext cx="6019800" cy="4571999"/>
          </a:xfrm>
          <a:noFill/>
        </p:spPr>
        <p:txBody>
          <a:bodyPr/>
          <a:lstStyle/>
          <a:p>
            <a:pPr marL="457200" indent="-457200">
              <a:spcBef>
                <a:spcPts val="0"/>
              </a:spcBef>
              <a:spcAft>
                <a:spcPts val="1200"/>
              </a:spcAft>
            </a:pPr>
            <a:r>
              <a:rPr lang="en-US" sz="2800" dirty="0">
                <a:effectLst/>
              </a:rPr>
              <a:t>Preamble (1:1-5)</a:t>
            </a:r>
          </a:p>
          <a:p>
            <a:pPr marL="457200" indent="-457200">
              <a:spcBef>
                <a:spcPts val="0"/>
              </a:spcBef>
              <a:spcAft>
                <a:spcPts val="1200"/>
              </a:spcAft>
            </a:pPr>
            <a:r>
              <a:rPr lang="en-US" sz="2800" dirty="0">
                <a:effectLst/>
              </a:rPr>
              <a:t>Prologue (1:6</a:t>
            </a:r>
            <a:r>
              <a:rPr lang="en-US" sz="2800" dirty="0">
                <a:effectLst/>
                <a:cs typeface="Times New Roman" pitchFamily="18" charset="0"/>
              </a:rPr>
              <a:t>–4:40)</a:t>
            </a:r>
            <a:endParaRPr lang="en-US" sz="2800" dirty="0">
              <a:effectLst/>
            </a:endParaRPr>
          </a:p>
          <a:p>
            <a:pPr marL="457200" indent="-457200">
              <a:spcBef>
                <a:spcPts val="0"/>
              </a:spcBef>
              <a:spcAft>
                <a:spcPts val="1200"/>
              </a:spcAft>
            </a:pPr>
            <a:r>
              <a:rPr lang="en-US" sz="2800" dirty="0">
                <a:effectLst/>
              </a:rPr>
              <a:t>Covenant obligations (5</a:t>
            </a:r>
            <a:r>
              <a:rPr lang="en-US" sz="2800" dirty="0">
                <a:effectLst/>
                <a:cs typeface="Times New Roman" pitchFamily="18" charset="0"/>
              </a:rPr>
              <a:t>–26)</a:t>
            </a:r>
            <a:endParaRPr lang="en-US" sz="2800" dirty="0">
              <a:effectLst/>
            </a:endParaRPr>
          </a:p>
          <a:p>
            <a:pPr marL="457200" indent="-457200">
              <a:spcBef>
                <a:spcPts val="0"/>
              </a:spcBef>
              <a:spcAft>
                <a:spcPts val="1200"/>
              </a:spcAft>
            </a:pPr>
            <a:r>
              <a:rPr lang="en-US" sz="2800" dirty="0">
                <a:effectLst/>
              </a:rPr>
              <a:t>Storage and reading instructions (27:2-3; 31:9, 24, 26)</a:t>
            </a:r>
          </a:p>
          <a:p>
            <a:pPr marL="457200" indent="-457200">
              <a:spcBef>
                <a:spcPts val="0"/>
              </a:spcBef>
              <a:spcAft>
                <a:spcPts val="1200"/>
              </a:spcAft>
            </a:pPr>
            <a:r>
              <a:rPr lang="en-US" sz="2800" dirty="0">
                <a:effectLst/>
              </a:rPr>
              <a:t>Witnesses (32:1)</a:t>
            </a:r>
          </a:p>
          <a:p>
            <a:pPr marL="457200" indent="-457200">
              <a:spcBef>
                <a:spcPts val="0"/>
              </a:spcBef>
              <a:spcAft>
                <a:spcPts val="1200"/>
              </a:spcAft>
            </a:pPr>
            <a:r>
              <a:rPr lang="en-US" sz="2800" dirty="0">
                <a:effectLst/>
              </a:rPr>
              <a:t>Blessings and curses (28)</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11692898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685800" y="304800"/>
            <a:ext cx="7772400" cy="1447800"/>
          </a:xfrm>
        </p:spPr>
        <p:txBody>
          <a:bodyPr/>
          <a:lstStyle/>
          <a:p>
            <a:pPr algn="ctr"/>
            <a:r>
              <a:rPr lang="en-US" sz="4000" dirty="0"/>
              <a:t>Six Parts of a Suzerain-Vassal Treaty in Deuteronomy</a:t>
            </a:r>
          </a:p>
        </p:txBody>
      </p:sp>
      <p:sp>
        <p:nvSpPr>
          <p:cNvPr id="36867" name="Rectangle 3"/>
          <p:cNvSpPr>
            <a:spLocks noGrp="1" noChangeArrowheads="1"/>
          </p:cNvSpPr>
          <p:nvPr>
            <p:ph type="body" idx="4294967295"/>
          </p:nvPr>
        </p:nvSpPr>
        <p:spPr>
          <a:xfrm>
            <a:off x="228600" y="1828800"/>
            <a:ext cx="6019800" cy="4571999"/>
          </a:xfrm>
          <a:noFill/>
        </p:spPr>
        <p:txBody>
          <a:bodyPr/>
          <a:lstStyle/>
          <a:p>
            <a:pPr marL="457200" indent="-457200">
              <a:spcBef>
                <a:spcPts val="0"/>
              </a:spcBef>
              <a:spcAft>
                <a:spcPts val="1200"/>
              </a:spcAft>
            </a:pPr>
            <a:r>
              <a:rPr lang="en-US" sz="2800" dirty="0">
                <a:effectLst/>
              </a:rPr>
              <a:t>Preamble (1:1-5)</a:t>
            </a:r>
          </a:p>
          <a:p>
            <a:pPr marL="457200" indent="-457200">
              <a:spcBef>
                <a:spcPts val="0"/>
              </a:spcBef>
              <a:spcAft>
                <a:spcPts val="1200"/>
              </a:spcAft>
            </a:pPr>
            <a:r>
              <a:rPr lang="en-US" sz="2800" dirty="0">
                <a:effectLst/>
              </a:rPr>
              <a:t>Prologue (1:6</a:t>
            </a:r>
            <a:r>
              <a:rPr lang="en-US" sz="2800" dirty="0">
                <a:effectLst/>
                <a:cs typeface="Times New Roman" pitchFamily="18" charset="0"/>
              </a:rPr>
              <a:t>–4:40)</a:t>
            </a:r>
            <a:endParaRPr lang="en-US" sz="2800" dirty="0">
              <a:effectLst/>
            </a:endParaRPr>
          </a:p>
          <a:p>
            <a:pPr marL="457200" indent="-457200">
              <a:spcBef>
                <a:spcPts val="0"/>
              </a:spcBef>
              <a:spcAft>
                <a:spcPts val="1200"/>
              </a:spcAft>
            </a:pPr>
            <a:r>
              <a:rPr lang="en-US" sz="2800" dirty="0">
                <a:effectLst/>
              </a:rPr>
              <a:t>Covenant obligations (5</a:t>
            </a:r>
            <a:r>
              <a:rPr lang="en-US" sz="2800" dirty="0">
                <a:effectLst/>
                <a:cs typeface="Times New Roman" pitchFamily="18" charset="0"/>
              </a:rPr>
              <a:t>–26)</a:t>
            </a:r>
            <a:endParaRPr lang="en-US" sz="2800" dirty="0">
              <a:effectLst/>
            </a:endParaRPr>
          </a:p>
          <a:p>
            <a:pPr marL="457200" indent="-457200">
              <a:spcBef>
                <a:spcPts val="0"/>
              </a:spcBef>
              <a:spcAft>
                <a:spcPts val="1200"/>
              </a:spcAft>
            </a:pPr>
            <a:r>
              <a:rPr lang="en-US" sz="2800" dirty="0">
                <a:effectLst/>
              </a:rPr>
              <a:t>Storage and reading instructions (27:2-3; 31:9, 24, 26)</a:t>
            </a:r>
          </a:p>
          <a:p>
            <a:pPr marL="457200" indent="-457200">
              <a:spcBef>
                <a:spcPts val="0"/>
              </a:spcBef>
              <a:spcAft>
                <a:spcPts val="1200"/>
              </a:spcAft>
            </a:pPr>
            <a:r>
              <a:rPr lang="en-US" sz="2800" dirty="0">
                <a:effectLst/>
              </a:rPr>
              <a:t>Witnesses (32:1)</a:t>
            </a:r>
          </a:p>
          <a:p>
            <a:pPr marL="457200" indent="-457200">
              <a:spcBef>
                <a:spcPts val="0"/>
              </a:spcBef>
              <a:spcAft>
                <a:spcPts val="1200"/>
              </a:spcAft>
            </a:pPr>
            <a:r>
              <a:rPr lang="en-US" sz="2800" b="1" i="1" u="sng" dirty="0">
                <a:solidFill>
                  <a:srgbClr val="FFFFCC"/>
                </a:solidFill>
                <a:effectLst/>
              </a:rPr>
              <a:t>Blessings and curses (28)</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42710398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2706372095"/>
              </p:ext>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Selective, temporary, subsequent</a:t>
                      </a:r>
                    </a:p>
                  </a:txBody>
                  <a:tcPr marT="45726" marB="45726"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C00000"/>
                          </a:solidFill>
                          <a:effectLst/>
                          <a:latin typeface="Calibri" panose="020F0502020204030204" pitchFamily="34" charset="0"/>
                          <a:ea typeface="+mn-ea"/>
                          <a:cs typeface="+mn-cs"/>
                        </a:rPr>
                        <a:t>Universal, permanent, at moment of salvation</a:t>
                      </a:r>
                    </a:p>
                  </a:txBody>
                  <a:tcPr marT="45726" marB="45726" anchor="ctr" horzOverflow="overflow">
                    <a:solidFill>
                      <a:srgbClr val="FFFFCC"/>
                    </a:solidFill>
                  </a:tcPr>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9464006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228600"/>
          <a:ext cx="8839200" cy="52121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Work of the Spirit in the OT vs. Church Age</a:t>
                      </a: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OT/Gospels</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Today</a:t>
                      </a:r>
                    </a:p>
                  </a:txBody>
                  <a:tcPr marT="45714" marB="45714" anchor="ctr" horzOverflow="overflow"/>
                </a:tc>
                <a:extLst>
                  <a:ext uri="{0D108BD9-81ED-4DB2-BD59-A6C34878D82A}">
                    <a16:rowId xmlns:a16="http://schemas.microsoft.com/office/drawing/2014/main" val="1459597859"/>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Reception of all of the Spirit at the moment of salvation?</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Subsequent to salvation (</a:t>
                      </a:r>
                      <a:r>
                        <a:rPr lang="en-US" sz="2400" b="1" kern="1200" dirty="0" err="1">
                          <a:solidFill>
                            <a:srgbClr val="0000CC"/>
                          </a:solidFill>
                          <a:latin typeface="Calibri" panose="020F0502020204030204" pitchFamily="34" charset="0"/>
                          <a:ea typeface="+mn-ea"/>
                          <a:cs typeface="+mn-cs"/>
                        </a:rPr>
                        <a:t>Exod</a:t>
                      </a:r>
                      <a:r>
                        <a:rPr lang="en-US" sz="2400" b="1" kern="1200" dirty="0">
                          <a:solidFill>
                            <a:srgbClr val="0000CC"/>
                          </a:solidFill>
                          <a:latin typeface="Calibri" panose="020F0502020204030204" pitchFamily="34" charset="0"/>
                          <a:ea typeface="+mn-ea"/>
                          <a:cs typeface="+mn-cs"/>
                        </a:rPr>
                        <a:t> 31:3)</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At moment of salvation (Rom 8:9)</a:t>
                      </a:r>
                    </a:p>
                  </a:txBody>
                  <a:tcPr marT="45723" marB="45723" horzOverflow="overflow"/>
                </a:tc>
                <a:extLst>
                  <a:ext uri="{0D108BD9-81ED-4DB2-BD59-A6C34878D82A}">
                    <a16:rowId xmlns:a16="http://schemas.microsoft.com/office/drawing/2014/main" val="3283902797"/>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How long is the indwelling?</a:t>
                      </a:r>
                    </a:p>
                  </a:txBody>
                  <a:tcPr marT="45723" marB="45723"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Temporary indwelling (1 Sam 16:14; Ps 51:11)</a:t>
                      </a:r>
                    </a:p>
                  </a:txBody>
                  <a:tcPr marT="45723" marB="45723"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Permanent indwelling (John 14:16)</a:t>
                      </a:r>
                    </a:p>
                  </a:txBody>
                  <a:tcPr marT="45723" marB="45723" horzOverflow="overflow">
                    <a:solidFill>
                      <a:schemeClr val="tx1">
                        <a:lumMod val="85000"/>
                      </a:schemeClr>
                    </a:solidFill>
                  </a:tcPr>
                </a:tc>
                <a:extLst>
                  <a:ext uri="{0D108BD9-81ED-4DB2-BD59-A6C34878D82A}">
                    <a16:rowId xmlns:a16="http://schemas.microsoft.com/office/drawing/2014/main" val="2724819873"/>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Who is indwelt?</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Selective indwelling (Joel 2:28)</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Universal indwelling (1 Cor 12:13)</a:t>
                      </a:r>
                    </a:p>
                  </a:txBody>
                  <a:tcPr marT="45723" marB="45723" horzOverflow="overflow"/>
                </a:tc>
                <a:extLst>
                  <a:ext uri="{0D108BD9-81ED-4DB2-BD59-A6C34878D82A}">
                    <a16:rowId xmlns:a16="http://schemas.microsoft.com/office/drawing/2014/main" val="1699565817"/>
                  </a:ext>
                </a:extLst>
              </a:tr>
            </a:tbl>
          </a:graphicData>
        </a:graphic>
      </p:graphicFrame>
    </p:spTree>
    <p:extLst>
      <p:ext uri="{BB962C8B-B14F-4D97-AF65-F5344CB8AC3E}">
        <p14:creationId xmlns:p14="http://schemas.microsoft.com/office/powerpoint/2010/main" val="12903512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3982A942-A906-42C0-B6EF-0BCD45E806D5}"/>
              </a:ext>
            </a:extLst>
          </p:cNvPr>
          <p:cNvSpPr>
            <a:spLocks noGrp="1" noChangeArrowheads="1"/>
          </p:cNvSpPr>
          <p:nvPr>
            <p:ph type="title"/>
          </p:nvPr>
        </p:nvSpPr>
        <p:spPr>
          <a:xfrm>
            <a:off x="0" y="228600"/>
            <a:ext cx="9144000" cy="685800"/>
          </a:xfrm>
        </p:spPr>
        <p:txBody>
          <a:bodyPr/>
          <a:lstStyle/>
          <a:p>
            <a:pPr algn="ctr" eaLnBrk="1" hangingPunct="1"/>
            <a:r>
              <a:rPr lang="en-US" altLang="en-US" sz="3600" dirty="0"/>
              <a:t>Work of the Spirit in the OT &amp; Gospels</a:t>
            </a:r>
          </a:p>
        </p:txBody>
      </p:sp>
      <p:sp>
        <p:nvSpPr>
          <p:cNvPr id="31747" name="Rectangle 3">
            <a:extLst>
              <a:ext uri="{FF2B5EF4-FFF2-40B4-BE49-F238E27FC236}">
                <a16:creationId xmlns:a16="http://schemas.microsoft.com/office/drawing/2014/main" id="{1A8ECEA5-1A9D-40E0-90E3-B465B5E203A5}"/>
              </a:ext>
            </a:extLst>
          </p:cNvPr>
          <p:cNvSpPr>
            <a:spLocks noGrp="1" noChangeArrowheads="1"/>
          </p:cNvSpPr>
          <p:nvPr>
            <p:ph type="body" idx="1"/>
          </p:nvPr>
        </p:nvSpPr>
        <p:spPr>
          <a:xfrm>
            <a:off x="457200" y="1143000"/>
            <a:ext cx="8229600" cy="4918075"/>
          </a:xfrm>
        </p:spPr>
        <p:txBody>
          <a:bodyPr/>
          <a:lstStyle/>
          <a:p>
            <a:pPr marL="461963" indent="-461963" eaLnBrk="1" hangingPunct="1">
              <a:spcBef>
                <a:spcPts val="0"/>
              </a:spcBef>
              <a:spcAft>
                <a:spcPts val="2400"/>
              </a:spcAft>
              <a:defRPr/>
            </a:pPr>
            <a:r>
              <a:rPr lang="en-US" dirty="0"/>
              <a:t>Pattern of Holy Spirit’s present work is </a:t>
            </a:r>
            <a:r>
              <a:rPr lang="en-US" b="1" u="sng" dirty="0">
                <a:solidFill>
                  <a:srgbClr val="FFFFCC"/>
                </a:solidFill>
              </a:rPr>
              <a:t>not</a:t>
            </a:r>
            <a:r>
              <a:rPr lang="en-US" dirty="0"/>
              <a:t> found in the OT or Gospels</a:t>
            </a:r>
          </a:p>
          <a:p>
            <a:pPr marL="914400" lvl="1" indent="-457200" eaLnBrk="1" hangingPunct="1">
              <a:spcBef>
                <a:spcPts val="0"/>
              </a:spcBef>
              <a:spcAft>
                <a:spcPts val="2400"/>
              </a:spcAft>
              <a:defRPr/>
            </a:pPr>
            <a:r>
              <a:rPr lang="en-US" dirty="0"/>
              <a:t>John 7:37-39</a:t>
            </a:r>
          </a:p>
          <a:p>
            <a:pPr marL="914400" lvl="1" indent="-457200" eaLnBrk="1" hangingPunct="1">
              <a:spcBef>
                <a:spcPts val="0"/>
              </a:spcBef>
              <a:spcAft>
                <a:spcPts val="2400"/>
              </a:spcAft>
              <a:defRPr/>
            </a:pPr>
            <a:r>
              <a:rPr lang="en-US" dirty="0"/>
              <a:t>John 14:16-17</a:t>
            </a:r>
          </a:p>
          <a:p>
            <a:pPr marL="914400" lvl="1" indent="-457200" eaLnBrk="1" hangingPunct="1">
              <a:spcBef>
                <a:spcPts val="0"/>
              </a:spcBef>
              <a:spcAft>
                <a:spcPts val="2400"/>
              </a:spcAft>
              <a:defRPr/>
            </a:pPr>
            <a:r>
              <a:rPr lang="en-US" dirty="0"/>
              <a:t>Acts 1:5</a:t>
            </a:r>
          </a:p>
        </p:txBody>
      </p:sp>
    </p:spTree>
    <p:extLst>
      <p:ext uri="{BB962C8B-B14F-4D97-AF65-F5344CB8AC3E}">
        <p14:creationId xmlns:p14="http://schemas.microsoft.com/office/powerpoint/2010/main" val="29056789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2647569705"/>
              </p:ext>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Olivet Discourse</a:t>
                      </a:r>
                    </a:p>
                  </a:txBody>
                  <a:tcPr marT="45726" marB="45726"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C00000"/>
                          </a:solidFill>
                          <a:effectLst/>
                          <a:latin typeface="Calibri" panose="020F0502020204030204" pitchFamily="34" charset="0"/>
                          <a:ea typeface="+mn-ea"/>
                          <a:cs typeface="+mn-cs"/>
                        </a:rPr>
                        <a:t>Upper Room Discourse</a:t>
                      </a:r>
                    </a:p>
                  </a:txBody>
                  <a:tcPr marT="45726" marB="45726" anchor="ctr" horzOverflow="overflow">
                    <a:solidFill>
                      <a:srgbClr val="FFFFCC"/>
                    </a:solidFill>
                  </a:tcPr>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6127222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Placeholder 2">
            <a:extLst>
              <a:ext uri="{FF2B5EF4-FFF2-40B4-BE49-F238E27FC236}">
                <a16:creationId xmlns:a16="http://schemas.microsoft.com/office/drawing/2014/main" id="{0AE77F8C-54AC-481A-9CBA-BDA4DB06B6CB}"/>
              </a:ext>
            </a:extLst>
          </p:cNvPr>
          <p:cNvGraphicFramePr>
            <a:graphicFrameLocks noGrp="1"/>
          </p:cNvGraphicFramePr>
          <p:nvPr>
            <p:ph type="tbl" idx="1"/>
            <p:extLst>
              <p:ext uri="{D42A27DB-BD31-4B8C-83A1-F6EECF244321}">
                <p14:modId xmlns:p14="http://schemas.microsoft.com/office/powerpoint/2010/main" val="2368581439"/>
              </p:ext>
            </p:extLst>
          </p:nvPr>
        </p:nvGraphicFramePr>
        <p:xfrm>
          <a:off x="152400" y="152400"/>
          <a:ext cx="8839200" cy="6065528"/>
        </p:xfrm>
        <a:graphic>
          <a:graphicData uri="http://schemas.openxmlformats.org/drawingml/2006/table">
            <a:tbl>
              <a:tblPr firstRow="1" bandRow="1">
                <a:tableStyleId>{073A0DAA-6AF3-43AB-8588-CEC1D06C72B9}</a:tableStyleId>
              </a:tblPr>
              <a:tblGrid>
                <a:gridCol w="2819400">
                  <a:extLst>
                    <a:ext uri="{9D8B030D-6E8A-4147-A177-3AD203B41FA5}">
                      <a16:colId xmlns:a16="http://schemas.microsoft.com/office/drawing/2014/main" val="2807051881"/>
                    </a:ext>
                  </a:extLst>
                </a:gridCol>
                <a:gridCol w="28194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Discourse</a:t>
                      </a: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200" b="1" i="0" u="none" strike="noStrike" kern="1200" cap="none" normalizeH="0" baseline="0" dirty="0">
                        <a:ln>
                          <a:noFill/>
                        </a:ln>
                        <a:solidFill>
                          <a:schemeClr val="bg2"/>
                        </a:solidFill>
                        <a:effectLst/>
                        <a:latin typeface="Calibri" panose="020F0502020204030204" pitchFamily="34" charset="0"/>
                        <a:ea typeface="+mn-ea"/>
                        <a:cs typeface="+mn-cs"/>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OLIVET</a:t>
                      </a: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UPPER ROOM</a:t>
                      </a:r>
                    </a:p>
                  </a:txBody>
                  <a:tcPr horzOverflow="overflow"/>
                </a:tc>
                <a:extLst>
                  <a:ext uri="{0D108BD9-81ED-4DB2-BD59-A6C34878D82A}">
                    <a16:rowId xmlns:a16="http://schemas.microsoft.com/office/drawing/2014/main" val="1459597859"/>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Matt 24─25</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John 13─17</a:t>
                      </a:r>
                    </a:p>
                  </a:txBody>
                  <a:tcPr horzOverflow="overflow"/>
                </a:tc>
                <a:extLst>
                  <a:ext uri="{0D108BD9-81ED-4DB2-BD59-A6C34878D82A}">
                    <a16:rowId xmlns:a16="http://schemas.microsoft.com/office/drawing/2014/main" val="3283902797"/>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LOCATION</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Mount of Olives</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Upper Room</a:t>
                      </a:r>
                    </a:p>
                  </a:txBody>
                  <a:tcPr horzOverflow="overflow"/>
                </a:tc>
                <a:extLst>
                  <a:ext uri="{0D108BD9-81ED-4DB2-BD59-A6C34878D82A}">
                    <a16:rowId xmlns:a16="http://schemas.microsoft.com/office/drawing/2014/main" val="2724819873"/>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PASSION WEEK</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Third day</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Sixth day</a:t>
                      </a:r>
                    </a:p>
                  </a:txBody>
                  <a:tcPr horzOverflow="overflow"/>
                </a:tc>
                <a:extLst>
                  <a:ext uri="{0D108BD9-81ED-4DB2-BD59-A6C34878D82A}">
                    <a16:rowId xmlns:a16="http://schemas.microsoft.com/office/drawing/2014/main" val="1699565817"/>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GENERAL FOCUS</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Farewell: Israel</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Hello: Church</a:t>
                      </a:r>
                    </a:p>
                  </a:txBody>
                  <a:tcPr horzOverflow="overflow"/>
                </a:tc>
                <a:extLst>
                  <a:ext uri="{0D108BD9-81ED-4DB2-BD59-A6C34878D82A}">
                    <a16:rowId xmlns:a16="http://schemas.microsoft.com/office/drawing/2014/main" val="3113903662"/>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SPECIFIC FOCUS</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Israel’s future</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Divine provisions</a:t>
                      </a:r>
                    </a:p>
                  </a:txBody>
                  <a:tcPr horzOverflow="overflow"/>
                </a:tc>
                <a:extLst>
                  <a:ext uri="{0D108BD9-81ED-4DB2-BD59-A6C34878D82A}">
                    <a16:rowId xmlns:a16="http://schemas.microsoft.com/office/drawing/2014/main" val="1085081869"/>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PROMPTING</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Temple's destruction</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Christ's imminent departure</a:t>
                      </a:r>
                    </a:p>
                  </a:txBody>
                  <a:tcPr horzOverflow="overflow"/>
                </a:tc>
                <a:extLst>
                  <a:ext uri="{0D108BD9-81ED-4DB2-BD59-A6C34878D82A}">
                    <a16:rowId xmlns:a16="http://schemas.microsoft.com/office/drawing/2014/main" val="1929449418"/>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EXPLANATIONS</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Written OT</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Unwritten NT</a:t>
                      </a:r>
                    </a:p>
                  </a:txBody>
                  <a:tcPr horzOverflow="overflow"/>
                </a:tc>
                <a:extLst>
                  <a:ext uri="{0D108BD9-81ED-4DB2-BD59-A6C34878D82A}">
                    <a16:rowId xmlns:a16="http://schemas.microsoft.com/office/drawing/2014/main" val="3070623534"/>
                  </a:ext>
                </a:extLst>
              </a:tr>
            </a:tbl>
          </a:graphicData>
        </a:graphic>
      </p:graphicFrame>
    </p:spTree>
    <p:extLst>
      <p:ext uri="{BB962C8B-B14F-4D97-AF65-F5344CB8AC3E}">
        <p14:creationId xmlns:p14="http://schemas.microsoft.com/office/powerpoint/2010/main" val="20184056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928410818"/>
              </p:ext>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38975229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2598719488"/>
              </p:ext>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Yes</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C00000"/>
                          </a:solidFill>
                          <a:effectLst/>
                          <a:latin typeface="Calibri" panose="020F0502020204030204" pitchFamily="34" charset="0"/>
                          <a:ea typeface="+mn-ea"/>
                          <a:cs typeface="+mn-cs"/>
                        </a:rPr>
                        <a:t>No</a:t>
                      </a:r>
                    </a:p>
                  </a:txBody>
                  <a:tcPr marT="45714" marB="45714" anchor="ctr" horzOverflow="overflow">
                    <a:solidFill>
                      <a:srgbClr val="FFFFCC"/>
                    </a:solidFill>
                  </a:tcPr>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1946626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4000" dirty="0">
                <a:effectLst>
                  <a:outerShdw blurRad="38100" dist="38100" dir="2700000" algn="tl">
                    <a:srgbClr val="000000">
                      <a:alpha val="43137"/>
                    </a:srgbClr>
                  </a:outerShdw>
                </a:effectLst>
              </a:rPr>
              <a:t>THE INTERIM AGE</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Inter-advent Age (Matt. 13) </a:t>
            </a:r>
          </a:p>
          <a:p>
            <a:pPr marL="463550" indent="-463550" eaLnBrk="1" hangingPunct="1">
              <a:spcBef>
                <a:spcPts val="0"/>
              </a:spcBef>
              <a:spcAft>
                <a:spcPts val="5400"/>
              </a:spcAft>
              <a:buSzPct val="100000"/>
              <a:buFont typeface="+mj-lt"/>
              <a:buAutoNum type="arabicPeriod"/>
              <a:defRPr/>
            </a:pPr>
            <a:r>
              <a:rPr lang="en-US" sz="3600" dirty="0">
                <a:effectLst>
                  <a:outerShdw blurRad="38100" dist="38100" dir="2700000" algn="tl">
                    <a:srgbClr val="000000">
                      <a:alpha val="43137"/>
                    </a:srgbClr>
                  </a:outerShdw>
                </a:effectLst>
              </a:rPr>
              <a:t>The Church Age (Matt. 16:18)</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22660064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79193" y="91440"/>
            <a:ext cx="8985614" cy="667512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1" y="163516"/>
            <a:ext cx="82296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16:18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also say to you that you are Peter, and upon this rock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I will build </a:t>
            </a:r>
            <a:r>
              <a:rPr lang="en-US" sz="4000" b="1"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4000" b="1" i="1" dirty="0" err="1">
                <a:solidFill>
                  <a:srgbClr val="FFFFCC"/>
                </a:solidFill>
                <a:effectLst>
                  <a:outerShdw blurRad="38100" dist="38100" dir="2700000" algn="tl">
                    <a:srgbClr val="000000">
                      <a:alpha val="43137"/>
                    </a:srgbClr>
                  </a:outerShdw>
                </a:effectLst>
                <a:latin typeface="Calibri" panose="020F0502020204030204" pitchFamily="34" charset="0"/>
              </a:rPr>
              <a:t>oikodomeō</a:t>
            </a:r>
            <a:r>
              <a:rPr lang="en-US" sz="40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My church</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gates of Hades will not overpower it.</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88743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5F3A24-97B8-45C7-A3A9-FA68FF3108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02" y="91440"/>
            <a:ext cx="8961796" cy="6675120"/>
          </a:xfrm>
          <a:prstGeom prst="rect">
            <a:avLst/>
          </a:prstGeom>
        </p:spPr>
      </p:pic>
      <p:sp>
        <p:nvSpPr>
          <p:cNvPr id="134147" name="Rectangle 1"/>
          <p:cNvSpPr>
            <a:spLocks noChangeArrowheads="1"/>
          </p:cNvSpPr>
          <p:nvPr/>
        </p:nvSpPr>
        <p:spPr bwMode="auto">
          <a:xfrm>
            <a:off x="223654" y="163516"/>
            <a:ext cx="8744137" cy="4862870"/>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rPr>
              <a:t>Ephesians 3:3-6 (NASB)</a:t>
            </a:r>
          </a:p>
          <a:p>
            <a:pPr algn="just">
              <a:spcBef>
                <a:spcPts val="600"/>
              </a:spcBef>
              <a:spcAft>
                <a:spcPts val="60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by revelation there was made known to me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I wrote before in brief.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referring to this, when you read you can understand my insight into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Christ,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in other generations was not made known to the sons of men, as it has now been revealed to His holy apostles and prophets in the Spirit;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to be specific, that the Gentiles are fellow heirs and fellow members of the body, and fellow partakers of the promise in Christ Jesus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the gospel”.</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87575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FA3B54-184C-4DF8-8A7F-15362FC5C5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457201" y="163516"/>
            <a:ext cx="82296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3:9 (NASB)</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to bring to light what is the administration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for ages has been hidden in God who created all things.”</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15995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438400" y="228600"/>
            <a:ext cx="4267200" cy="762000"/>
          </a:xfrm>
        </p:spPr>
        <p:txBody>
          <a:bodyPr/>
          <a:lstStyle/>
          <a:p>
            <a:pPr>
              <a:defRPr/>
            </a:pPr>
            <a:r>
              <a:rPr lang="en-US" altLang="en-US" sz="4000" dirty="0">
                <a:solidFill>
                  <a:srgbClr val="00FFFF"/>
                </a:solidFill>
                <a:effectLst>
                  <a:outerShdw blurRad="38100" dist="38100" dir="2700000" algn="tl">
                    <a:srgbClr val="000000">
                      <a:alpha val="43137"/>
                    </a:srgbClr>
                  </a:outerShdw>
                </a:effectLst>
              </a:rPr>
              <a:t>“Mystery” Defined</a:t>
            </a:r>
          </a:p>
        </p:txBody>
      </p:sp>
      <p:sp>
        <p:nvSpPr>
          <p:cNvPr id="108547" name="Content Placeholder 2"/>
          <p:cNvSpPr>
            <a:spLocks noGrp="1"/>
          </p:cNvSpPr>
          <p:nvPr>
            <p:ph idx="1"/>
          </p:nvPr>
        </p:nvSpPr>
        <p:spPr>
          <a:xfrm>
            <a:off x="495300" y="1143000"/>
            <a:ext cx="8153400" cy="4267200"/>
          </a:xfrm>
        </p:spPr>
        <p:txBody>
          <a:bodyPr/>
          <a:lstStyle/>
          <a:p>
            <a:pPr marL="0" indent="0" algn="just">
              <a:buNone/>
            </a:pPr>
            <a:r>
              <a:rPr lang="en-US" sz="3600" dirty="0">
                <a:effectLst/>
              </a:rPr>
              <a:t>“In the N.T, it [</a:t>
            </a:r>
            <a:r>
              <a:rPr lang="en-US" sz="3600" i="1" dirty="0" err="1">
                <a:effectLst/>
              </a:rPr>
              <a:t>mystērion</a:t>
            </a:r>
            <a:r>
              <a:rPr lang="en-US" sz="3600" dirty="0">
                <a:effectLst/>
              </a:rPr>
              <a:t>] denotes, not the mysterious (as with the Eng. word), but that which, being outside the range of unassisted natural apprehension, can be made known only by Divine revelation, and is made known in a manner and at a time appointed by God, and to those who are illumined by His Spirit.”</a:t>
            </a: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p>
        </p:txBody>
      </p:sp>
      <p:sp>
        <p:nvSpPr>
          <p:cNvPr id="108548" name="TextBox 3"/>
          <p:cNvSpPr txBox="1">
            <a:spLocks noChangeArrowheads="1"/>
          </p:cNvSpPr>
          <p:nvPr/>
        </p:nvSpPr>
        <p:spPr bwMode="auto">
          <a:xfrm>
            <a:off x="800100" y="6096000"/>
            <a:ext cx="7543800" cy="584200"/>
          </a:xfrm>
          <a:prstGeom prst="rect">
            <a:avLst/>
          </a:prstGeom>
          <a:noFill/>
          <a:ln w="9525">
            <a:noFill/>
            <a:miter lim="800000"/>
            <a:headEnd/>
            <a:tailEnd/>
          </a:ln>
        </p:spPr>
        <p:txBody>
          <a:bodyPr>
            <a:spAutoFit/>
          </a:bodyPr>
          <a:lstStyle/>
          <a:p>
            <a:pPr algn="ctr"/>
            <a:r>
              <a:rPr lang="en-US" altLang="en-US" sz="1600" dirty="0">
                <a:latin typeface="Calibri" panose="020F0502020204030204" pitchFamily="34" charset="0"/>
                <a:cs typeface="Calibri" panose="020F0502020204030204" pitchFamily="34" charset="0"/>
              </a:rPr>
              <a:t>W. E. Vine, Merrill F. Unger, and William White, </a:t>
            </a:r>
            <a:r>
              <a:rPr lang="en-US" altLang="en-US" sz="1600" i="1" dirty="0">
                <a:latin typeface="Calibri" panose="020F0502020204030204" pitchFamily="34" charset="0"/>
                <a:cs typeface="Calibri" panose="020F0502020204030204" pitchFamily="34" charset="0"/>
              </a:rPr>
              <a:t>Vine's Complete Expository Dictionary of the Old and New Testament Words</a:t>
            </a:r>
            <a:r>
              <a:rPr lang="en-US" altLang="en-US" sz="1600" dirty="0">
                <a:latin typeface="Calibri" panose="020F0502020204030204" pitchFamily="34" charset="0"/>
                <a:cs typeface="Calibri" panose="020F0502020204030204" pitchFamily="34" charset="0"/>
              </a:rPr>
              <a:t> (Nashville: Nelson, 1996), 424.</a:t>
            </a:r>
          </a:p>
        </p:txBody>
      </p:sp>
    </p:spTree>
    <p:extLst>
      <p:ext uri="{BB962C8B-B14F-4D97-AF65-F5344CB8AC3E}">
        <p14:creationId xmlns:p14="http://schemas.microsoft.com/office/powerpoint/2010/main" val="28631286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EB2E63-7F46-4F1A-9575-9DAF0F21C2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02" y="91440"/>
            <a:ext cx="8961796" cy="6675120"/>
          </a:xfrm>
          <a:prstGeom prst="rect">
            <a:avLst/>
          </a:prstGeom>
        </p:spPr>
      </p:pic>
      <p:sp>
        <p:nvSpPr>
          <p:cNvPr id="134147" name="Rectangle 1"/>
          <p:cNvSpPr>
            <a:spLocks noChangeArrowheads="1"/>
          </p:cNvSpPr>
          <p:nvPr/>
        </p:nvSpPr>
        <p:spPr bwMode="auto">
          <a:xfrm>
            <a:off x="304800" y="163516"/>
            <a:ext cx="8534400"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Colossians 1:26 (NASB)</a:t>
            </a:r>
          </a:p>
          <a:p>
            <a:pPr algn="just">
              <a:spcBef>
                <a:spcPts val="600"/>
              </a:spcBef>
              <a:spcAft>
                <a:spcPts val="600"/>
              </a:spcAft>
            </a:pPr>
            <a:r>
              <a:rPr lang="en-US" sz="3600" dirty="0">
                <a:latin typeface="Calibri" panose="020F0502020204030204" pitchFamily="34" charset="0"/>
                <a:cs typeface="Calibri" panose="020F0502020204030204" pitchFamily="34" charset="0"/>
              </a:rPr>
              <a:t>“</a:t>
            </a:r>
            <a:r>
              <a:rPr lang="en-US" sz="3600" i="1" dirty="0">
                <a:latin typeface="Calibri" panose="020F0502020204030204" pitchFamily="34" charset="0"/>
                <a:cs typeface="Calibri" panose="020F0502020204030204" pitchFamily="34" charset="0"/>
              </a:rPr>
              <a:t>that is</a:t>
            </a:r>
            <a:r>
              <a:rPr lang="en-US" sz="3600" dirty="0">
                <a:latin typeface="Calibri" panose="020F0502020204030204" pitchFamily="34" charset="0"/>
                <a:cs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mystery</a:t>
            </a:r>
            <a:r>
              <a:rPr lang="en-US" sz="3600" dirty="0">
                <a:latin typeface="Calibri" panose="020F0502020204030204" pitchFamily="34" charset="0"/>
                <a:cs typeface="Calibri" panose="020F0502020204030204" pitchFamily="34" charset="0"/>
              </a:rPr>
              <a:t> which has been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hidden</a:t>
            </a:r>
            <a:r>
              <a:rPr lang="en-US" sz="3600" dirty="0">
                <a:latin typeface="Calibri" panose="020F0502020204030204" pitchFamily="34" charset="0"/>
                <a:cs typeface="Calibri" panose="020F0502020204030204" pitchFamily="34" charset="0"/>
              </a:rPr>
              <a:t> from the </a:t>
            </a:r>
            <a:r>
              <a:rPr lang="en-US" sz="3600" i="1" dirty="0">
                <a:latin typeface="Calibri" panose="020F0502020204030204" pitchFamily="34" charset="0"/>
                <a:cs typeface="Calibri" panose="020F0502020204030204" pitchFamily="34" charset="0"/>
              </a:rPr>
              <a:t>past</a:t>
            </a:r>
            <a:r>
              <a:rPr lang="en-US" sz="3600" dirty="0">
                <a:latin typeface="Calibri" panose="020F0502020204030204" pitchFamily="34" charset="0"/>
                <a:cs typeface="Calibri" panose="020F0502020204030204" pitchFamily="34" charset="0"/>
              </a:rPr>
              <a:t> ages and generations,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but</a:t>
            </a:r>
            <a:r>
              <a:rPr lang="en-US" sz="3600" dirty="0">
                <a:latin typeface="Calibri" panose="020F0502020204030204" pitchFamily="34" charset="0"/>
                <a:cs typeface="Calibri" panose="020F0502020204030204" pitchFamily="34" charset="0"/>
              </a:rPr>
              <a:t> has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now been manifested</a:t>
            </a:r>
            <a:r>
              <a:rPr lang="en-US" sz="3600" dirty="0">
                <a:latin typeface="Calibri" panose="020F0502020204030204" pitchFamily="34" charset="0"/>
                <a:cs typeface="Calibri" panose="020F0502020204030204" pitchFamily="34" charset="0"/>
              </a:rPr>
              <a:t> to His.”</a:t>
            </a:r>
            <a:endParaRPr lang="en-US" altLang="en-US" sz="36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00619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425562651"/>
              </p:ext>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Come &amp; See</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C00000"/>
                          </a:solidFill>
                          <a:effectLst/>
                          <a:latin typeface="Calibri" panose="020F0502020204030204" pitchFamily="34" charset="0"/>
                          <a:ea typeface="+mn-ea"/>
                          <a:cs typeface="+mn-cs"/>
                        </a:rPr>
                        <a:t>Go &amp; Proclaim</a:t>
                      </a:r>
                    </a:p>
                  </a:txBody>
                  <a:tcPr marT="45714" marB="45714" anchor="ctr" horzOverflow="overflow">
                    <a:solidFill>
                      <a:srgbClr val="FFFFCC"/>
                    </a:solidFill>
                  </a:tcPr>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0519717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1" y="163516"/>
            <a:ext cx="8229600" cy="270843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13:3 (NASB)</a:t>
            </a:r>
          </a:p>
          <a:p>
            <a:pPr algn="just">
              <a:spcBef>
                <a:spcPts val="600"/>
              </a:spcBef>
              <a:spcAft>
                <a:spcPts val="600"/>
              </a:spcAft>
            </a:pPr>
            <a:r>
              <a:rPr lang="en-US" sz="4000" dirty="0">
                <a:latin typeface="Calibri" panose="020F0502020204030204" pitchFamily="34" charset="0"/>
                <a:cs typeface="Calibri" panose="020F0502020204030204" pitchFamily="34" charset="0"/>
              </a:rPr>
              <a:t>“And He spoke many things to them in parables, saying, “Behold, </a:t>
            </a:r>
            <a:r>
              <a:rPr lang="en-US" sz="4000" b="1" u="sng" dirty="0">
                <a:solidFill>
                  <a:srgbClr val="FFFFCC"/>
                </a:solidFill>
                <a:latin typeface="Calibri" panose="020F0502020204030204" pitchFamily="34" charset="0"/>
                <a:cs typeface="Calibri" panose="020F0502020204030204" pitchFamily="34" charset="0"/>
              </a:rPr>
              <a:t>the sower went out to sow</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0178" y="2667000"/>
            <a:ext cx="1903645" cy="2286000"/>
          </a:xfrm>
          <a:prstGeom prst="ellipse">
            <a:avLst/>
          </a:prstGeom>
          <a:ln>
            <a:noFill/>
          </a:ln>
          <a:effectLst>
            <a:softEdge rad="112500"/>
          </a:effectLst>
        </p:spPr>
      </p:pic>
    </p:spTree>
    <p:extLst>
      <p:ext uri="{BB962C8B-B14F-4D97-AF65-F5344CB8AC3E}">
        <p14:creationId xmlns:p14="http://schemas.microsoft.com/office/powerpoint/2010/main" val="7414877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599" y="1565970"/>
            <a:ext cx="8686800" cy="4524315"/>
          </a:xfrm>
          <a:prstGeom prst="rect">
            <a:avLst/>
          </a:prstGeom>
        </p:spPr>
        <p:txBody>
          <a:bodyPr wrap="square">
            <a:spAutoFit/>
          </a:bodyPr>
          <a:lstStyle/>
          <a:p>
            <a:pPr algn="just"/>
            <a:r>
              <a:rPr lang="en-US" sz="3200" dirty="0">
                <a:latin typeface="Calibri" panose="020F0502020204030204" pitchFamily="34" charset="0"/>
                <a:ea typeface="Times New Roman" panose="02020603050405020304" pitchFamily="18" charset="0"/>
                <a:cs typeface="Calibri" panose="020F0502020204030204" pitchFamily="34" charset="0"/>
              </a:rPr>
              <a:t>“</a:t>
            </a:r>
            <a:r>
              <a:rPr lang="en-US" sz="3200" dirty="0">
                <a:latin typeface="Calibri" panose="020F0502020204030204" pitchFamily="34" charset="0"/>
                <a:cs typeface="Calibri" panose="020F0502020204030204" pitchFamily="34" charset="0"/>
              </a:rPr>
              <a:t>The words </a:t>
            </a:r>
            <a:r>
              <a:rPr lang="en-US" sz="3200" b="1" i="1" dirty="0">
                <a:solidFill>
                  <a:srgbClr val="FFFFCC"/>
                </a:solidFill>
                <a:latin typeface="Calibri" panose="020F0502020204030204" pitchFamily="34" charset="0"/>
                <a:cs typeface="Calibri" panose="020F0502020204030204" pitchFamily="34" charset="0"/>
              </a:rPr>
              <a:t>‘went forth to sow,’ </a:t>
            </a:r>
            <a:r>
              <a:rPr lang="en-US" sz="3200" dirty="0">
                <a:latin typeface="Calibri" panose="020F0502020204030204" pitchFamily="34" charset="0"/>
                <a:cs typeface="Calibri" panose="020F0502020204030204" pitchFamily="34" charset="0"/>
              </a:rPr>
              <a:t>or as Mark’s Gospel puts it </a:t>
            </a:r>
            <a:r>
              <a:rPr lang="en-US" sz="3200" b="1" i="1" dirty="0">
                <a:solidFill>
                  <a:srgbClr val="FFFFCC"/>
                </a:solidFill>
                <a:latin typeface="Calibri" panose="020F0502020204030204" pitchFamily="34" charset="0"/>
                <a:cs typeface="Calibri" panose="020F0502020204030204" pitchFamily="34" charset="0"/>
              </a:rPr>
              <a:t>‘went out’ </a:t>
            </a:r>
            <a:r>
              <a:rPr lang="en-US" sz="3200" dirty="0">
                <a:latin typeface="Calibri" panose="020F0502020204030204" pitchFamily="34" charset="0"/>
                <a:cs typeface="Calibri" panose="020F0502020204030204" pitchFamily="34" charset="0"/>
              </a:rPr>
              <a:t>were indicative of the </a:t>
            </a:r>
            <a:r>
              <a:rPr lang="en-US" sz="3200" b="1" dirty="0">
                <a:solidFill>
                  <a:srgbClr val="FFFFCC"/>
                </a:solidFill>
                <a:latin typeface="Calibri" panose="020F0502020204030204" pitchFamily="34" charset="0"/>
                <a:cs typeface="Calibri" panose="020F0502020204030204" pitchFamily="34" charset="0"/>
              </a:rPr>
              <a:t>great dispensational change </a:t>
            </a:r>
            <a:r>
              <a:rPr lang="en-US" sz="3200" dirty="0">
                <a:latin typeface="Calibri" panose="020F0502020204030204" pitchFamily="34" charset="0"/>
                <a:cs typeface="Calibri" panose="020F0502020204030204" pitchFamily="34" charset="0"/>
              </a:rPr>
              <a:t>which was soon to be introduced. There was no longer to be a planting of vines or fig-trees in Israel, but a going out of the mercy of God unto the Gentiles; therefore what we have here is the </a:t>
            </a:r>
            <a:r>
              <a:rPr lang="en-US" sz="3200" i="1" dirty="0">
                <a:latin typeface="Calibri" panose="020F0502020204030204" pitchFamily="34" charset="0"/>
                <a:cs typeface="Calibri" panose="020F0502020204030204" pitchFamily="34" charset="0"/>
              </a:rPr>
              <a:t>broadcast</a:t>
            </a:r>
            <a:r>
              <a:rPr lang="en-US" sz="3200" dirty="0">
                <a:latin typeface="Calibri" panose="020F0502020204030204" pitchFamily="34" charset="0"/>
                <a:cs typeface="Calibri" panose="020F0502020204030204" pitchFamily="34" charset="0"/>
              </a:rPr>
              <a:t> sowing of the Seed in the field at large, for as verse 38 tells us ‘the field is </a:t>
            </a:r>
            <a:r>
              <a:rPr lang="en-US" sz="3200" i="1" dirty="0">
                <a:latin typeface="Calibri" panose="020F0502020204030204" pitchFamily="34" charset="0"/>
                <a:cs typeface="Calibri" panose="020F0502020204030204" pitchFamily="34" charset="0"/>
              </a:rPr>
              <a:t>the world</a:t>
            </a:r>
            <a:r>
              <a:rPr lang="en-US" sz="3200" dirty="0">
                <a:latin typeface="Calibri" panose="020F0502020204030204" pitchFamily="34" charset="0"/>
                <a:cs typeface="Calibri" panose="020F0502020204030204" pitchFamily="34" charset="0"/>
              </a:rPr>
              <a:t>.’”</a:t>
            </a:r>
          </a:p>
        </p:txBody>
      </p:sp>
      <p:sp>
        <p:nvSpPr>
          <p:cNvPr id="8" name="TextBox 7"/>
          <p:cNvSpPr txBox="1"/>
          <p:nvPr/>
        </p:nvSpPr>
        <p:spPr>
          <a:xfrm>
            <a:off x="723900" y="6477000"/>
            <a:ext cx="7696200"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A. W. Pink (2005). </a:t>
            </a:r>
            <a:r>
              <a:rPr lang="en-US" sz="1400" i="1" dirty="0">
                <a:latin typeface="Calibri" panose="020F0502020204030204" pitchFamily="34" charset="0"/>
                <a:cs typeface="Calibri" panose="020F0502020204030204" pitchFamily="34" charset="0"/>
              </a:rPr>
              <a:t>The Prophetic Parables of Matthew Thirteen</a:t>
            </a:r>
            <a:r>
              <a:rPr lang="en-US" sz="1400" dirty="0">
                <a:latin typeface="Calibri" panose="020F0502020204030204" pitchFamily="34" charset="0"/>
                <a:cs typeface="Calibri" panose="020F0502020204030204" pitchFamily="34" charset="0"/>
              </a:rPr>
              <a:t>. Bellingham, WA: Logos Bible Software.</a:t>
            </a:r>
          </a:p>
        </p:txBody>
      </p:sp>
      <p:sp>
        <p:nvSpPr>
          <p:cNvPr id="3" name="Rectangle 2"/>
          <p:cNvSpPr/>
          <p:nvPr/>
        </p:nvSpPr>
        <p:spPr>
          <a:xfrm>
            <a:off x="590550" y="247471"/>
            <a:ext cx="7962899" cy="1200329"/>
          </a:xfrm>
          <a:prstGeom prst="rect">
            <a:avLst/>
          </a:prstGeom>
        </p:spPr>
        <p:txBody>
          <a:bodyPr wrap="square">
            <a:spAutoFit/>
          </a:bodyPr>
          <a:lstStyle/>
          <a:p>
            <a:pPr algn="ctr"/>
            <a:r>
              <a:rPr lang="en-US" sz="3600" dirty="0">
                <a:solidFill>
                  <a:schemeClr val="tx2"/>
                </a:solidFill>
                <a:latin typeface="Calibri" panose="020F0502020204030204" pitchFamily="34" charset="0"/>
                <a:ea typeface="+mj-ea"/>
                <a:cs typeface="Calibri" panose="020F0502020204030204" pitchFamily="34" charset="0"/>
              </a:rPr>
              <a:t>The Prophetic Parables of </a:t>
            </a:r>
          </a:p>
          <a:p>
            <a:pPr algn="ctr"/>
            <a:r>
              <a:rPr lang="en-US" sz="3600" dirty="0">
                <a:solidFill>
                  <a:schemeClr val="tx2"/>
                </a:solidFill>
                <a:latin typeface="Calibri" panose="020F0502020204030204" pitchFamily="34" charset="0"/>
                <a:ea typeface="+mj-ea"/>
                <a:cs typeface="Calibri" panose="020F0502020204030204" pitchFamily="34" charset="0"/>
              </a:rPr>
              <a:t>Matthew Thirteen -  A. W. Pink</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5509957" y="1769632"/>
              <a:ext cx="180" cy="180"/>
            </p14:xfrm>
          </p:contentPart>
        </mc:Choice>
        <mc:Fallback xmlns="">
          <p:pic>
            <p:nvPicPr>
              <p:cNvPr id="4" name="Ink 3"/>
              <p:cNvPicPr/>
              <p:nvPr/>
            </p:nvPicPr>
            <p:blipFill>
              <a:blip r:embed="rId3"/>
              <a:stretch>
                <a:fillRect/>
              </a:stretch>
            </p:blipFill>
            <p:spPr>
              <a:xfrm>
                <a:off x="5507617" y="1767292"/>
                <a:ext cx="4860" cy="4860"/>
              </a:xfrm>
              <a:prstGeom prst="rect">
                <a:avLst/>
              </a:prstGeom>
            </p:spPr>
          </p:pic>
        </mc:Fallback>
      </mc:AlternateContent>
    </p:spTree>
    <p:extLst>
      <p:ext uri="{BB962C8B-B14F-4D97-AF65-F5344CB8AC3E}">
        <p14:creationId xmlns:p14="http://schemas.microsoft.com/office/powerpoint/2010/main" val="42789494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664668493"/>
              </p:ext>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Earthly</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C00000"/>
                          </a:solidFill>
                          <a:effectLst/>
                          <a:latin typeface="Calibri" panose="020F0502020204030204" pitchFamily="34" charset="0"/>
                          <a:ea typeface="+mn-ea"/>
                          <a:cs typeface="+mn-cs"/>
                        </a:rPr>
                        <a:t>Heavenly</a:t>
                      </a:r>
                    </a:p>
                  </a:txBody>
                  <a:tcPr marT="45714" marB="45714" anchor="ctr" horzOverflow="overflow">
                    <a:solidFill>
                      <a:srgbClr val="FFFFCC"/>
                    </a:solidFill>
                  </a:tcPr>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5897735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79193" y="91440"/>
            <a:ext cx="8985614" cy="667512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719460" y="76200"/>
            <a:ext cx="770508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1:3 (NASB)</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God and Father of our Lord Jesus Christ, who has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us with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spiritual blessing in the heavenly places in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2173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effectLst>
                  <a:outerShdw blurRad="38100" dist="38100" dir="2700000" algn="tl">
                    <a:srgbClr val="000000">
                      <a:alpha val="43137"/>
                    </a:srgbClr>
                  </a:outerShdw>
                </a:effectLst>
              </a:rPr>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dirty="0">
                <a:effectLst>
                  <a:outerShdw blurRad="38100" dist="38100" dir="2700000" algn="tl">
                    <a:srgbClr val="000000">
                      <a:alpha val="43137"/>
                    </a:srgbClr>
                  </a:outerShdw>
                </a:effectLst>
              </a:rPr>
              <a:t>Public parables (13:1-2)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Sower (13:1-9, 18-23)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Wheat and tares (13:24-30, 36-43)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Mustard seed (13:31-32)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Leaven (13:33)</a:t>
            </a:r>
          </a:p>
          <a:p>
            <a:pPr marL="461963" indent="-461963" eaLnBrk="1" hangingPunct="1">
              <a:defRPr/>
            </a:pPr>
            <a:r>
              <a:rPr lang="en-US" sz="3000" dirty="0">
                <a:effectLst>
                  <a:outerShdw blurRad="38100" dist="38100" dir="2700000" algn="tl">
                    <a:srgbClr val="000000">
                      <a:alpha val="43137"/>
                    </a:srgbClr>
                  </a:outerShdw>
                </a:effectLst>
              </a:rPr>
              <a:t>Private parables (13:36)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Earthen treasure (13:44)</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Pearl of great price (13:45-46)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Dragnet (13:47-50)</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20381766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79193" y="91440"/>
            <a:ext cx="8985614" cy="667512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719460" y="76200"/>
            <a:ext cx="7705080" cy="370870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2:9 (NASB)</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tribulation and your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poverty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are rich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blasphemy by those who say they are Jews and are not, but are a synagogue of Satan.”</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3185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683950354"/>
              </p:ext>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Believers &amp; Unbelievers</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C00000"/>
                          </a:solidFill>
                          <a:effectLst/>
                          <a:latin typeface="Calibri" panose="020F0502020204030204" pitchFamily="34" charset="0"/>
                          <a:ea typeface="+mn-ea"/>
                          <a:cs typeface="+mn-cs"/>
                        </a:rPr>
                        <a:t>Believers Only</a:t>
                      </a:r>
                    </a:p>
                  </a:txBody>
                  <a:tcPr marT="45714" marB="45714" anchor="ctr" horzOverflow="overflow">
                    <a:solidFill>
                      <a:srgbClr val="FFFFCC"/>
                    </a:solidFill>
                  </a:tcPr>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31633093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BACAE1-A974-48A0-AEFD-E859528B8C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356" y="91440"/>
            <a:ext cx="8961288" cy="6675120"/>
          </a:xfrm>
          <a:prstGeom prst="rect">
            <a:avLst/>
          </a:prstGeom>
        </p:spPr>
      </p:pic>
      <p:sp>
        <p:nvSpPr>
          <p:cNvPr id="13" name="Rectangle 3"/>
          <p:cNvSpPr txBox="1">
            <a:spLocks/>
          </p:cNvSpPr>
          <p:nvPr/>
        </p:nvSpPr>
        <p:spPr bwMode="auto">
          <a:xfrm>
            <a:off x="381000" y="152400"/>
            <a:ext cx="8305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900"/>
              </a:spcAft>
              <a:buNone/>
            </a:pPr>
            <a:r>
              <a:rPr lang="en-US" altLang="en-US" sz="40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3:1-3 (NKJV) </a:t>
            </a:r>
          </a:p>
          <a:p>
            <a:pPr marL="0" indent="0" algn="just">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 brethren, could not speak to you as to </a:t>
            </a:r>
            <a:r>
              <a:rPr 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spiritual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people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as to </a:t>
            </a:r>
            <a:r>
              <a:rPr 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carnal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to </a:t>
            </a:r>
            <a:r>
              <a:rPr 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babes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Christ.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fed you with milk and not with solid food; for until now you were not able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receive it,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even now you are still not able;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you are still carnal. For where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are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envy, strife, and divisions among you, are you not carnal and behaving like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670571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6237F-AF13-481B-AF55-952AEC32B9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304800"/>
            <a:ext cx="8153400" cy="6129506"/>
          </a:xfrm>
          <a:prstGeom prst="rect">
            <a:avLst/>
          </a:prstGeom>
        </p:spPr>
      </p:pic>
    </p:spTree>
    <p:extLst>
      <p:ext uri="{BB962C8B-B14F-4D97-AF65-F5344CB8AC3E}">
        <p14:creationId xmlns:p14="http://schemas.microsoft.com/office/powerpoint/2010/main" val="5905367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28809059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90500" y="252824"/>
          <a:ext cx="8763001" cy="6352353"/>
        </p:xfrm>
        <a:graphic>
          <a:graphicData uri="http://schemas.openxmlformats.org/drawingml/2006/table">
            <a:tbl>
              <a:tblPr firstRow="1" bandRow="1">
                <a:tableStyleId>{073A0DAA-6AF3-43AB-8588-CEC1D06C72B9}</a:tableStyleId>
              </a:tblPr>
              <a:tblGrid>
                <a:gridCol w="2341837">
                  <a:extLst>
                    <a:ext uri="{9D8B030D-6E8A-4147-A177-3AD203B41FA5}">
                      <a16:colId xmlns:a16="http://schemas.microsoft.com/office/drawing/2014/main" val="2807051881"/>
                    </a:ext>
                  </a:extLst>
                </a:gridCol>
                <a:gridCol w="3248353">
                  <a:extLst>
                    <a:ext uri="{9D8B030D-6E8A-4147-A177-3AD203B41FA5}">
                      <a16:colId xmlns:a16="http://schemas.microsoft.com/office/drawing/2014/main" val="416673137"/>
                    </a:ext>
                  </a:extLst>
                </a:gridCol>
                <a:gridCol w="3172811">
                  <a:extLst>
                    <a:ext uri="{9D8B030D-6E8A-4147-A177-3AD203B41FA5}">
                      <a16:colId xmlns:a16="http://schemas.microsoft.com/office/drawing/2014/main" val="3259655191"/>
                    </a:ext>
                  </a:extLst>
                </a:gridCol>
              </a:tblGrid>
              <a:tr h="990599">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Discontinuity Between Israel &amp; the Church</a:t>
                      </a:r>
                      <a:endParaRPr lang="en-US" sz="2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5399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24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Marriage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Wife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Bride</a:t>
                      </a:r>
                    </a:p>
                  </a:txBody>
                  <a:tcPr marT="45714" marB="45714" anchor="ctr" horzOverflow="overflow"/>
                </a:tc>
                <a:extLst>
                  <a:ext uri="{0D108BD9-81ED-4DB2-BD59-A6C34878D82A}">
                    <a16:rowId xmlns:a16="http://schemas.microsoft.com/office/drawing/2014/main" val="419009395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Birthed 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Birthed by Christ</a:t>
                      </a:r>
                    </a:p>
                  </a:txBody>
                  <a:tcPr marT="45714" marB="45714" anchor="ctr" horzOverflow="overflow"/>
                </a:tc>
                <a:extLst>
                  <a:ext uri="{0D108BD9-81ED-4DB2-BD59-A6C34878D82A}">
                    <a16:rowId xmlns:a16="http://schemas.microsoft.com/office/drawing/2014/main" val="1085081869"/>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Return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2nd advent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14" marB="45714" anchor="ctr" horzOverflow="overflow"/>
                </a:tc>
                <a:extLst>
                  <a:ext uri="{0D108BD9-81ED-4DB2-BD59-A6C34878D82A}">
                    <a16:rowId xmlns:a16="http://schemas.microsoft.com/office/drawing/2014/main" val="1929449418"/>
                  </a:ext>
                </a:extLst>
              </a:tr>
              <a:tr h="41421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Leader</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King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Head, Groom</a:t>
                      </a:r>
                    </a:p>
                  </a:txBody>
                  <a:tcPr marT="45714" marB="45714" anchor="ctr" horzOverflow="overflow"/>
                </a:tc>
                <a:extLst>
                  <a:ext uri="{0D108BD9-81ED-4DB2-BD59-A6C34878D82A}">
                    <a16:rowId xmlns:a16="http://schemas.microsoft.com/office/drawing/2014/main" val="3070623534"/>
                  </a:ext>
                </a:extLst>
              </a:tr>
              <a:tr h="4620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Beginning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Gen 12</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Acts 2</a:t>
                      </a:r>
                    </a:p>
                  </a:txBody>
                  <a:tcPr marT="45714" marB="45714" anchor="ctr" horzOverflow="overflow"/>
                </a:tc>
                <a:extLst>
                  <a:ext uri="{0D108BD9-81ED-4DB2-BD59-A6C34878D82A}">
                    <a16:rowId xmlns:a16="http://schemas.microsoft.com/office/drawing/2014/main" val="93468676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4/5</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1/5</a:t>
                      </a:r>
                    </a:p>
                  </a:txBody>
                  <a:tcPr marT="45714" marB="45714" anchor="ctr" horzOverflow="overflow"/>
                </a:tc>
                <a:extLst>
                  <a:ext uri="{0D108BD9-81ED-4DB2-BD59-A6C34878D82A}">
                    <a16:rowId xmlns:a16="http://schemas.microsoft.com/office/drawing/2014/main" val="2215589415"/>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Covenants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Parties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Beneficiaries</a:t>
                      </a:r>
                    </a:p>
                  </a:txBody>
                  <a:tcPr marT="45714" marB="45714" anchor="ctr" horzOverflow="overflow"/>
                </a:tc>
                <a:extLst>
                  <a:ext uri="{0D108BD9-81ED-4DB2-BD59-A6C34878D82A}">
                    <a16:rowId xmlns:a16="http://schemas.microsoft.com/office/drawing/2014/main" val="3144159118"/>
                  </a:ext>
                </a:extLst>
              </a:tr>
              <a:tr h="65399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Political</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14" marB="45714" anchor="ctr"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403027467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2503738503"/>
              </p:ext>
            </p:extLst>
          </p:nvPr>
        </p:nvGraphicFramePr>
        <p:xfrm>
          <a:off x="152400" y="342900"/>
          <a:ext cx="8839200" cy="6218012"/>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2766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45720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Political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26" marB="45726" horzOverflow="overflow"/>
                </a:tc>
                <a:extLst>
                  <a:ext uri="{0D108BD9-81ED-4DB2-BD59-A6C34878D82A}">
                    <a16:rowId xmlns:a16="http://schemas.microsoft.com/office/drawing/2014/main" val="419009395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A quo / ad </a:t>
                      </a:r>
                      <a:r>
                        <a:rPr lang="en-US" sz="2800" b="1" kern="1200" dirty="0" err="1">
                          <a:solidFill>
                            <a:srgbClr val="0000CC"/>
                          </a:solidFill>
                          <a:latin typeface="Calibri" panose="020F0502020204030204" pitchFamily="34" charset="0"/>
                          <a:ea typeface="+mn-ea"/>
                          <a:cs typeface="+mn-cs"/>
                        </a:rPr>
                        <a:t>quem</a:t>
                      </a:r>
                      <a:endParaRPr lang="en-US" sz="2800" b="1" kern="1200" dirty="0">
                        <a:solidFill>
                          <a:srgbClr val="0000CC"/>
                        </a:solidFill>
                        <a:latin typeface="Calibri" panose="020F0502020204030204" pitchFamily="34" charset="0"/>
                        <a:ea typeface="+mn-ea"/>
                        <a:cs typeface="+mn-cs"/>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No time indicators</a:t>
                      </a:r>
                    </a:p>
                  </a:txBody>
                  <a:tcPr marT="45726" marB="45726" horzOverflow="overflow"/>
                </a:tc>
                <a:extLst>
                  <a:ext uri="{0D108BD9-81ED-4DB2-BD59-A6C34878D82A}">
                    <a16:rowId xmlns:a16="http://schemas.microsoft.com/office/drawing/2014/main" val="1085081869"/>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Have a 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Are a priesthood</a:t>
                      </a:r>
                    </a:p>
                  </a:txBody>
                  <a:tcPr marT="45726" marB="45726" horzOverflow="overflow"/>
                </a:tc>
                <a:extLst>
                  <a:ext uri="{0D108BD9-81ED-4DB2-BD59-A6C34878D82A}">
                    <a16:rowId xmlns:a16="http://schemas.microsoft.com/office/drawing/2014/main" val="3070623534"/>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Physical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Body</a:t>
                      </a:r>
                    </a:p>
                  </a:txBody>
                  <a:tcPr marT="45726" marB="45726" horzOverflow="overflow"/>
                </a:tc>
                <a:extLst>
                  <a:ext uri="{0D108BD9-81ED-4DB2-BD59-A6C34878D82A}">
                    <a16:rowId xmlns:a16="http://schemas.microsoft.com/office/drawing/2014/main" val="776872238"/>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1st 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26" marB="45726" horzOverflow="overflow"/>
                </a:tc>
                <a:extLst>
                  <a:ext uri="{0D108BD9-81ED-4DB2-BD59-A6C34878D82A}">
                    <a16:rowId xmlns:a16="http://schemas.microsoft.com/office/drawing/2014/main" val="93468676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Gates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Foundations</a:t>
                      </a:r>
                    </a:p>
                  </a:txBody>
                  <a:tcPr marT="45726" marB="45726" horzOverflow="overflow"/>
                </a:tc>
                <a:extLst>
                  <a:ext uri="{0D108BD9-81ED-4DB2-BD59-A6C34878D82A}">
                    <a16:rowId xmlns:a16="http://schemas.microsoft.com/office/drawing/2014/main" val="3144159118"/>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41549712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3135933212"/>
              </p:ext>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49330551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79193" y="91440"/>
            <a:ext cx="8985614" cy="667512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399327" y="76200"/>
            <a:ext cx="8345347"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Ephesians 3:10 (NASB)</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manifold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wisdom of God might now be made known through the church to the rulers and the authorities in the heavenly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places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055869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4000" dirty="0">
                <a:effectLst>
                  <a:outerShdw blurRad="38100" dist="38100" dir="2700000" algn="tl">
                    <a:srgbClr val="000000">
                      <a:alpha val="43137"/>
                    </a:srgbClr>
                  </a:outerShdw>
                </a:effectLst>
              </a:rPr>
              <a:t>THE INTERIM AGE</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dirty="0">
                <a:effectLst>
                  <a:outerShdw blurRad="38100" dist="38100" dir="2700000" algn="tl">
                    <a:srgbClr val="000000">
                      <a:alpha val="43137"/>
                    </a:srgbClr>
                  </a:outerShdw>
                </a:effectLst>
              </a:rPr>
              <a:t>The Inter-advent Age (Matt. 13) </a:t>
            </a:r>
          </a:p>
          <a:p>
            <a:pPr marL="463550" indent="-463550" eaLnBrk="1" hangingPunct="1">
              <a:spcBef>
                <a:spcPts val="0"/>
              </a:spcBef>
              <a:spcAft>
                <a:spcPts val="54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Church Age (Matt. 16:18)</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1469869321"/>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16547</TotalTime>
  <Words>4459</Words>
  <Application>Microsoft Office PowerPoint</Application>
  <PresentationFormat>On-screen Show (4:3)</PresentationFormat>
  <Paragraphs>1207</Paragraphs>
  <Slides>100</Slides>
  <Notes>35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100</vt:i4>
      </vt:variant>
    </vt:vector>
  </HeadingPairs>
  <TitlesOfParts>
    <vt:vector size="108" baseType="lpstr">
      <vt:lpstr>Arial</vt:lpstr>
      <vt:lpstr>Calibri</vt:lpstr>
      <vt:lpstr>Courier New</vt:lpstr>
      <vt:lpstr>Lucida Blackletter</vt:lpstr>
      <vt:lpstr>Times New Roman</vt:lpstr>
      <vt:lpstr>Wingdings</vt:lpstr>
      <vt:lpstr>Azure</vt:lpstr>
      <vt:lpstr>Clip</vt:lpstr>
      <vt:lpstr>PowerPoint Presentation</vt:lpstr>
      <vt:lpstr>The Coming Kingdom Chapter 11</vt:lpstr>
      <vt:lpstr>Kingdom Study Outline</vt:lpstr>
      <vt:lpstr>Kingdom Study Outline</vt:lpstr>
      <vt:lpstr>1. Kingdom Throughout the Bible</vt:lpstr>
      <vt:lpstr>1. Kingdom Throughout the Bible</vt:lpstr>
      <vt:lpstr>THE INTERIM AGE</vt:lpstr>
      <vt:lpstr>THE INTERIM AGE</vt:lpstr>
      <vt:lpstr>Matthew 13 Parables</vt:lpstr>
      <vt:lpstr>THE INTERIM AGE</vt:lpstr>
      <vt:lpstr>The Church Age</vt:lpstr>
      <vt:lpstr>PowerPoint Presentation</vt:lpstr>
      <vt:lpstr>1. The Definition of the Church</vt:lpstr>
      <vt:lpstr>The Church Age</vt:lpstr>
      <vt:lpstr>2. When Did the Church Begin?</vt:lpstr>
      <vt:lpstr>2. When Did the Church Begin?</vt:lpstr>
      <vt:lpstr>The Church Age</vt:lpstr>
      <vt:lpstr>3. Purposes of the Local Church</vt:lpstr>
      <vt:lpstr>The Church Age</vt:lpstr>
      <vt:lpstr>4. Church ≠ Kingdom</vt:lpstr>
      <vt:lpstr>4. Church ≠ Kingdom</vt:lpstr>
      <vt:lpstr>The Church 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ISRAEL’S FOUR TEMPLES</vt:lpstr>
      <vt:lpstr>PowerPoint Presentation</vt:lpstr>
      <vt:lpstr>God’s Resurrection Program</vt:lpstr>
      <vt:lpstr>PowerPoint Presentation</vt:lpstr>
      <vt:lpstr>PowerPoint Presentation</vt:lpstr>
      <vt:lpstr>PowerPoint Presentation</vt:lpstr>
      <vt:lpstr>PowerPoint Presentation</vt:lpstr>
      <vt:lpstr>PowerPoint Presentation</vt:lpstr>
      <vt:lpstr>Jerusalem Descending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Six Parts of a Suzerain-Vassal Treaty in Deuteronomy</vt:lpstr>
      <vt:lpstr>Six Parts of a Suzerain-Vassal Treaty in Deuteronomy</vt:lpstr>
      <vt:lpstr>PowerPoint Presentation</vt:lpstr>
      <vt:lpstr>PowerPoint Presentation</vt:lpstr>
      <vt:lpstr>Work of the Spirit in the OT &amp; Gospels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“Mystery” Defined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lpstr>PowerPoint Presentation</vt:lpstr>
      <vt:lpstr>PowerPoint Presentation</vt:lpstr>
      <vt:lpstr>PowerPoint Presentation</vt:lpstr>
      <vt:lpstr>THE INTERIM AGE</vt:lpstr>
      <vt:lpstr>The Church 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SLBC_010 Kingdom_March 08 2017</dc:title>
  <dc:subject>Kingdom Series</dc:subject>
  <dc:creator>A. Woods</dc:creator>
  <dc:description>Modified by Jim McGowan</dc:description>
  <cp:lastModifiedBy>Andy Woods</cp:lastModifiedBy>
  <cp:revision>1834</cp:revision>
  <cp:lastPrinted>2017-10-24T15:31:16Z</cp:lastPrinted>
  <dcterms:created xsi:type="dcterms:W3CDTF">2009-03-17T12:21:13Z</dcterms:created>
  <dcterms:modified xsi:type="dcterms:W3CDTF">2017-11-01T18:53:37Z</dcterms:modified>
</cp:coreProperties>
</file>