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2" r:id="rId3"/>
    <p:sldId id="373" r:id="rId4"/>
    <p:sldId id="374" r:id="rId5"/>
    <p:sldId id="257" r:id="rId6"/>
    <p:sldId id="364" r:id="rId7"/>
    <p:sldId id="400" r:id="rId8"/>
    <p:sldId id="375" r:id="rId9"/>
    <p:sldId id="409" r:id="rId10"/>
    <p:sldId id="337" r:id="rId11"/>
    <p:sldId id="405" r:id="rId12"/>
    <p:sldId id="402" r:id="rId13"/>
    <p:sldId id="406" r:id="rId14"/>
    <p:sldId id="407" r:id="rId15"/>
    <p:sldId id="403" r:id="rId16"/>
    <p:sldId id="404" r:id="rId17"/>
    <p:sldId id="408" r:id="rId18"/>
    <p:sldId id="410" r:id="rId19"/>
    <p:sldId id="411" r:id="rId20"/>
    <p:sldId id="412" r:id="rId21"/>
    <p:sldId id="401" r:id="rId22"/>
    <p:sldId id="379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3" autoAdjust="0"/>
    <p:restoredTop sz="90929"/>
  </p:normalViewPr>
  <p:slideViewPr>
    <p:cSldViewPr>
      <p:cViewPr varScale="1">
        <p:scale>
          <a:sx n="101" d="100"/>
          <a:sy n="101" d="100"/>
        </p:scale>
        <p:origin x="17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11/5/2017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8:3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11154 1579 1152,'16'-17'416,"-16"17"-192,16 0-256,-16 0 64,0 0-32,0 0 0,0 0 0,0 0 0,0 0 0,0 0 0,0 0-512,-16 17-128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8:3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11280 1325 2816,'0'-16'1056,"0"16"-576,16 16-1280,-16-16-64,0 16-128,0 0 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30449 12353 6400,'-16'-16'2368,"16"0"-1280,0 1-640,0 15 640,0-16-128,0 16 256,16 0-448,-16 0-416,0 0 128,0 0 128,0 0-384,0 0-192,0 0-960,0-16-352,0 16-2112,0-16-1632,16 0 1856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19280 1720 1536,'0'0'608,"0"0"-320,0 0-64,0 0 224,0 0 32,0 0 128,0 0-64,0 0-32,0 0 0,0 0 0,0 0 0,0 0 0,0 0-192,0 0-64,0 0-128,0 0-32,0 0 96,0 0-32,0 0 64,0 0-192,0 0-32,0 0 64,0 0 32,0 0-32,0 0 32,0 0 0,0 0 96,0 0-96,0 0-64,0 0 0,0-32-32,0 32-160,0 0 32,0 0-576,0 0-192,0 0-1152,0 0-736,0 32 1184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19390 1562 7296,'0'0'2816,"-32"0"-1536,32 0-1280,0 0 576,0 0-320,0 0-64,0 0-96,0 0-96,0-31 32,32 31-480,-32 0-160,0 0-1600,0 0-832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3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30070 3045 4992,'0'-16'1824,"0"16"-960,-16 16-1920,16-16-160,0 16-64,0-48 32,-16 48 128,16-16 128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11/5/2017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99408" indent="-307464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29858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21801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13744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05688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97631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89574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81517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11/5/2017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826B3-0C0A-4C69-9E06-A25AB907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B4D64-DB76-4A0A-A525-4DEDA57AA53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6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520-37C3-473E-85E6-D362048BC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8323081"/>
              </p:ext>
            </p:extLst>
          </p:nvPr>
        </p:nvGraphicFramePr>
        <p:xfrm>
          <a:off x="152400" y="62884"/>
          <a:ext cx="8839200" cy="6642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Universal vs. Local Church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 from Pentecost to the Rapture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 gathering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status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and unbelievers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or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and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only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Assembly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Cannot assemble at one place and time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assemble at one place and time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Visibility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Invisible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Visible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 Material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Majority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Joining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Faith alone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Unique requirements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Denomination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Specific denomination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329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504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7307588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Bride/groom – </a:t>
            </a:r>
            <a:r>
              <a:rPr lang="en-US" b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Eph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3342236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A6BDF-9BFB-4054-ABC8-C8261BDD9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3" y="91440"/>
            <a:ext cx="8932694" cy="667512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91" y="152401"/>
            <a:ext cx="8806209" cy="4191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Cor. 11:2-3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Betrothal Period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000" dirty="0"/>
              <a:t>“</a:t>
            </a:r>
            <a:r>
              <a:rPr lang="en-US" sz="3000" baseline="30000" dirty="0"/>
              <a:t> </a:t>
            </a:r>
            <a:r>
              <a:rPr lang="en-US" sz="3000" dirty="0"/>
              <a:t>For I am jealous for you with a godly jealousy; for I betrothed you to one husband, so that to Christ I might present you </a:t>
            </a:r>
            <a:r>
              <a:rPr lang="en-US" sz="3000" i="1" dirty="0"/>
              <a:t>as</a:t>
            </a:r>
            <a:r>
              <a:rPr lang="en-US" sz="3000" dirty="0"/>
              <a:t> a pure virgin. But I fear, lest somehow, as the serpent deceived Eve by his craftiness, so your minds may be corrupted by from the simplicity that is in Christ.”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769" y="3810000"/>
            <a:ext cx="1414463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06390A-6E4D-47B2-A6A2-C3F26467A62D}"/>
                  </a:ext>
                </a:extLst>
              </p14:cNvPr>
              <p14:cNvContentPartPr/>
              <p14:nvPr/>
            </p14:nvContentPartPr>
            <p14:xfrm>
              <a:off x="9609658" y="4327607"/>
              <a:ext cx="11520" cy="3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06390A-6E4D-47B2-A6A2-C3F26467A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5469" y="4323287"/>
                <a:ext cx="19898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C9090F-3707-4A72-A2EF-6262785CA68A}"/>
                  </a:ext>
                </a:extLst>
              </p14:cNvPr>
              <p14:cNvContentPartPr/>
              <p14:nvPr/>
            </p14:nvContentPartPr>
            <p14:xfrm>
              <a:off x="5594218" y="539526"/>
              <a:ext cx="180" cy="59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C9090F-3707-4A72-A2EF-6262785CA6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2058" y="537366"/>
                <a:ext cx="450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DA0D3A-03A0-4071-9461-E6B57E1007A0}"/>
                  </a:ext>
                </a:extLst>
              </p14:cNvPr>
              <p14:cNvContentPartPr/>
              <p14:nvPr/>
            </p14:nvContentPartPr>
            <p14:xfrm>
              <a:off x="5622658" y="482646"/>
              <a:ext cx="5940" cy="59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DA0D3A-03A0-4071-9461-E6B57E1007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0498" y="480486"/>
                <a:ext cx="1026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B213E8-BC3C-4ECE-A12E-0C7A0D940D1E}"/>
                  </a:ext>
                </a:extLst>
              </p14:cNvPr>
              <p14:cNvContentPartPr/>
              <p14:nvPr/>
            </p14:nvContentPartPr>
            <p14:xfrm>
              <a:off x="9467638" y="1022286"/>
              <a:ext cx="11520" cy="1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B213E8-BC3C-4ECE-A12E-0C7A0D940D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3449" y="1018097"/>
                <a:ext cx="19898" cy="19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97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52400" y="440340"/>
          <a:ext cx="8839200" cy="597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Marriage covenant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Groom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initiated; </a:t>
                      </a: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Covenant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established upon payment for bride; drank same cup</a:t>
                      </a:r>
                      <a:endParaRPr lang="en-US" sz="180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Christ initiated; Christ’s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sacrificial death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(1 Cor. 6:19-20; 11:25)</a:t>
                      </a:r>
                      <a:endParaRPr lang="en-US" sz="180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set apart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Bride set apart exclusively for groom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Church’s positionally sanctified (1 Cor. 1:2; 6:9-11)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Bridal chamber prepared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Groom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separates from bride and returns to his father’s house to prepare bridal chamber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Christ’s 2000 year separation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from church;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Ascension; return to heaven to prepare dwellings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(John 14:2; Acts 1:9-11) 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Betrothal period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Loyalty test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Reward determined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by orthodoxy and orthopraxy (Jas. 4:4)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retrieved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Groom returns 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unknown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time preceded by a shout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with escorts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to retrieve bride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Rapture at unknown time                             (John 14:3; 1 Thess. 4:16-17)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4701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1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826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40580492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Temple – 1 Cor 3:16-17; </a:t>
            </a:r>
            <a:r>
              <a:rPr lang="en-US" b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Eph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25031002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Sacrifices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894" y="1600200"/>
            <a:ext cx="60063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Body – Rom 12:1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Praise – </a:t>
            </a:r>
            <a:r>
              <a:rPr lang="en-US" sz="3600" dirty="0" err="1">
                <a:cs typeface="Calibri" panose="020F0502020204030204" pitchFamily="34" charset="0"/>
              </a:rPr>
              <a:t>Heb</a:t>
            </a:r>
            <a:r>
              <a:rPr lang="en-US" sz="3600" dirty="0">
                <a:cs typeface="Calibri" panose="020F0502020204030204" pitchFamily="34" charset="0"/>
              </a:rPr>
              <a:t> 13:15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Good works – Philip 2:17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Financial giving – </a:t>
            </a:r>
            <a:r>
              <a:rPr lang="en-US" sz="3600" dirty="0" err="1">
                <a:cs typeface="Calibri" panose="020F0502020204030204" pitchFamily="34" charset="0"/>
              </a:rPr>
              <a:t>Heb</a:t>
            </a:r>
            <a:r>
              <a:rPr lang="en-US" sz="3600" dirty="0">
                <a:cs typeface="Calibri" panose="020F0502020204030204" pitchFamily="34" charset="0"/>
              </a:rPr>
              <a:t> 13:16</a:t>
            </a:r>
          </a:p>
        </p:txBody>
      </p:sp>
    </p:spTree>
    <p:extLst>
      <p:ext uri="{BB962C8B-B14F-4D97-AF65-F5344CB8AC3E}">
        <p14:creationId xmlns:p14="http://schemas.microsoft.com/office/powerpoint/2010/main" val="26891116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222673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38CF-D945-4AF2-80C9-5CA740DE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4211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081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93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146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 of Ecclesiology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7244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Ekklēsía</a:t>
            </a:r>
            <a:r>
              <a:rPr lang="en-US" dirty="0"/>
              <a:t> (</a:t>
            </a:r>
            <a:r>
              <a:rPr lang="el-GR" dirty="0"/>
              <a:t>ἐκκλησία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ĕk</a:t>
            </a:r>
            <a:r>
              <a:rPr lang="en-US" dirty="0"/>
              <a:t> (</a:t>
            </a:r>
            <a:r>
              <a:rPr lang="el-GR" dirty="0"/>
              <a:t>ἐκ</a:t>
            </a:r>
            <a:r>
              <a:rPr lang="en-US" dirty="0"/>
              <a:t>) </a:t>
            </a:r>
            <a:r>
              <a:rPr lang="en-US" dirty="0">
                <a:cs typeface="Calibri" panose="020F0502020204030204" pitchFamily="34" charset="0"/>
              </a:rPr>
              <a:t>/ </a:t>
            </a:r>
            <a:r>
              <a:rPr lang="en-US" dirty="0" err="1">
                <a:cs typeface="Calibri" panose="020F0502020204030204" pitchFamily="34" charset="0"/>
              </a:rPr>
              <a:t>kaleo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l-GR" dirty="0"/>
              <a:t>καλέω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Acts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Logos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Cor 10:32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2154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Jews or to Greeks or to the church of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(both Jew &amp; Gentile) who have trusted in the very Messiah rejected by first-century national Israel (Gal. 3:28; Rom. 10:19; Eph. 2:14)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fulfill Israel’s purposes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3429000"/>
            <a:ext cx="1440927" cy="1951220"/>
          </a:xfrm>
        </p:spPr>
      </p:pic>
    </p:spTree>
    <p:extLst>
      <p:ext uri="{BB962C8B-B14F-4D97-AF65-F5344CB8AC3E}">
        <p14:creationId xmlns:p14="http://schemas.microsoft.com/office/powerpoint/2010/main" val="267559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461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3" y="91440"/>
            <a:ext cx="8985614" cy="66751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9193" y="76200"/>
            <a:ext cx="8985614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1:20-22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“which He brought about in Christ, when He raised Him from the dead and seated Him at His right hand in the heavenly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places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far above all rule and authority and power and dominion, and every name that is named, not only in this age but also in the one to come.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22 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He put all things in subjection under His feet, and gave Him as head over all things to the church”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F1B2D3-6271-4A20-8F68-892EF88E1937}"/>
                  </a:ext>
                </a:extLst>
              </p14:cNvPr>
              <p14:cNvContentPartPr/>
              <p14:nvPr/>
            </p14:nvContentPartPr>
            <p14:xfrm>
              <a:off x="2669218" y="482627"/>
              <a:ext cx="11520" cy="59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F1B2D3-6271-4A20-8F68-892EF88E19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5029" y="478434"/>
                <a:ext cx="19898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1458DD-B843-4775-BECC-4B0E19B8A9FB}"/>
                  </a:ext>
                </a:extLst>
              </p14:cNvPr>
              <p14:cNvContentPartPr/>
              <p14:nvPr/>
            </p14:nvContentPartPr>
            <p14:xfrm>
              <a:off x="2714758" y="403086"/>
              <a:ext cx="5940" cy="1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1458DD-B843-4775-BECC-4B0E19B8A9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0565" y="398766"/>
                <a:ext cx="14326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351391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2474</TotalTime>
  <Words>1066</Words>
  <Application>Microsoft Office PowerPoint</Application>
  <PresentationFormat>On-screen Show (4:3)</PresentationFormat>
  <Paragraphs>214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Ecclesiology Overview</vt:lpstr>
      <vt:lpstr>Definition of Ecclesiology</vt:lpstr>
      <vt:lpstr>PowerPoint Presentation</vt:lpstr>
      <vt:lpstr>The Definition of the Church</vt:lpstr>
      <vt:lpstr>Ecclesiology Overview</vt:lpstr>
      <vt:lpstr>PowerPoint Presentation</vt:lpstr>
      <vt:lpstr>PowerPoint Presentation</vt:lpstr>
      <vt:lpstr>Ecclesiology Overview</vt:lpstr>
      <vt:lpstr>Universal Church Word Pictures </vt:lpstr>
      <vt:lpstr>Universal Church Word Pictures </vt:lpstr>
      <vt:lpstr>PowerPoint Presentation</vt:lpstr>
      <vt:lpstr>PowerPoint Presentation</vt:lpstr>
      <vt:lpstr>PowerPoint Presentation</vt:lpstr>
      <vt:lpstr>Universal Church Word Pictures </vt:lpstr>
      <vt:lpstr>Universal Church Word Pictures </vt:lpstr>
      <vt:lpstr>Spiritual Sacrifices</vt:lpstr>
      <vt:lpstr>Universal Church Word Pictures </vt:lpstr>
      <vt:lpstr>CONCLUSION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94</cp:revision>
  <cp:lastPrinted>2017-11-05T02:33:42Z</cp:lastPrinted>
  <dcterms:created xsi:type="dcterms:W3CDTF">2009-02-28T19:27:16Z</dcterms:created>
  <dcterms:modified xsi:type="dcterms:W3CDTF">2017-11-05T02:33:59Z</dcterms:modified>
</cp:coreProperties>
</file>