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72" r:id="rId3"/>
    <p:sldId id="373" r:id="rId4"/>
    <p:sldId id="374" r:id="rId5"/>
    <p:sldId id="257" r:id="rId6"/>
    <p:sldId id="364" r:id="rId7"/>
    <p:sldId id="400" r:id="rId8"/>
    <p:sldId id="375" r:id="rId9"/>
    <p:sldId id="337" r:id="rId10"/>
    <p:sldId id="405" r:id="rId11"/>
    <p:sldId id="402" r:id="rId12"/>
    <p:sldId id="419" r:id="rId13"/>
    <p:sldId id="420" r:id="rId14"/>
    <p:sldId id="406" r:id="rId15"/>
    <p:sldId id="407" r:id="rId16"/>
    <p:sldId id="403" r:id="rId17"/>
    <p:sldId id="404" r:id="rId18"/>
    <p:sldId id="416" r:id="rId19"/>
    <p:sldId id="417" r:id="rId20"/>
    <p:sldId id="415" r:id="rId21"/>
    <p:sldId id="410" r:id="rId22"/>
    <p:sldId id="418" r:id="rId23"/>
    <p:sldId id="408" r:id="rId24"/>
    <p:sldId id="414" r:id="rId25"/>
    <p:sldId id="413" r:id="rId26"/>
    <p:sldId id="411" r:id="rId27"/>
    <p:sldId id="412" r:id="rId28"/>
    <p:sldId id="421" r:id="rId29"/>
    <p:sldId id="401" r:id="rId30"/>
    <p:sldId id="422" r:id="rId31"/>
    <p:sldId id="379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3" autoAdjust="0"/>
    <p:restoredTop sz="90929"/>
  </p:normalViewPr>
  <p:slideViewPr>
    <p:cSldViewPr>
      <p:cViewPr>
        <p:scale>
          <a:sx n="100" d="100"/>
          <a:sy n="100" d="100"/>
        </p:scale>
        <p:origin x="17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Ecclessiology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11/12/2017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30449 12353 6400,'-16'-16'2368,"16"0"-1280,0 1-640,0 15 640,0-16-128,0 16 256,16 0-448,-16 0-416,0 0 128,0 0 128,0 0-384,0 0-192,0 0-960,0-16-352,0 16-2112,0-16-1632,16 0 1856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0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19280 1720 1536,'0'0'608,"0"0"-320,0 0-64,0 0 224,0 0 32,0 0 128,0 0-64,0 0-32,0 0 0,0 0 0,0 0 0,0 0 0,0 0-192,0 0-64,0 0-128,0 0-32,0 0 96,0 0-32,0 0 64,0 0-192,0 0-32,0 0 64,0 0 32,0 0-32,0 0 32,0 0 0,0 0 96,0 0-96,0 0-64,0 0 0,0-32-32,0 32-160,0 0 32,0 0-576,0 0-192,0 0-1152,0 0-736,0 32 1184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0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19390 1562 7296,'0'0'2816,"-32"0"-1536,32 0-1280,0 0 576,0 0-320,0 0-64,0 0-96,0 0-96,0-31 32,32 31-480,-32 0-160,0 0-1600,0 0-832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17:3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30070 3045 4992,'0'-16'1824,"0"16"-960,-16 16-1920,16-16-160,0 16-64,0-48 32,-16 48 128,16-16 128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11/12/2017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99408" indent="-307464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29858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21801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213744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705688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197631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689574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181517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7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11/12/2017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826B3-0C0A-4C69-9E06-A25AB907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A5B4D64-DB76-4A0A-A525-4DEDA57AA53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Herod proposed to renovate </a:t>
            </a: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Zerubbabel’s Temple </a:t>
            </a:r>
            <a:r>
              <a:rPr lang="en-US" dirty="0"/>
              <a:t>in 20-19 BC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Finishing touches continued until AD 63.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Coming Kingdom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Sugar Land BIble Church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7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6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8520-37C3-473E-85E6-D362048BC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25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5" r:id="rId13"/>
    <p:sldLayoutId id="2147483926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3</a:t>
            </a:r>
            <a:endParaRPr lang="en-US" alt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504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17307588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Shepherd/sheep – John 10:16; Acts 20:28; </a:t>
            </a:r>
            <a:r>
              <a:rPr lang="en-US" b="1" u="sng" dirty="0" err="1">
                <a:solidFill>
                  <a:srgbClr val="FFFFCC"/>
                </a:solidFill>
              </a:rPr>
              <a:t>Heb</a:t>
            </a:r>
            <a:r>
              <a:rPr lang="en-US" b="1" u="sng" dirty="0">
                <a:solidFill>
                  <a:srgbClr val="FFFFCC"/>
                </a:solidFill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5453552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Head/body – Rom 12:5; 1 Cor 12:12-13; </a:t>
            </a:r>
            <a:r>
              <a:rPr lang="en-US" b="1" u="sng" dirty="0" err="1">
                <a:solidFill>
                  <a:srgbClr val="FFFFCC"/>
                </a:solidFill>
              </a:rPr>
              <a:t>Eph</a:t>
            </a:r>
            <a:r>
              <a:rPr lang="en-US" b="1" u="sng" dirty="0">
                <a:solidFill>
                  <a:srgbClr val="FFFFCC"/>
                </a:solidFill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30985523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Bride/groom – </a:t>
            </a:r>
            <a:r>
              <a:rPr lang="en-US" b="1" u="sng" dirty="0" err="1">
                <a:solidFill>
                  <a:srgbClr val="FFFFCC"/>
                </a:solidFill>
                <a:cs typeface="Calibri" panose="020F0502020204030204" pitchFamily="34" charset="0"/>
              </a:rPr>
              <a:t>Eph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3342236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A6BDF-9BFB-4054-ABC8-C8261BDD99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3" y="91440"/>
            <a:ext cx="8932694" cy="6675120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391" y="152401"/>
            <a:ext cx="8806209" cy="41910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2 Cor. 11:2-3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Betrothal Period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3000" dirty="0"/>
              <a:t>“</a:t>
            </a:r>
            <a:r>
              <a:rPr lang="en-US" sz="3000" baseline="30000" dirty="0"/>
              <a:t> </a:t>
            </a:r>
            <a:r>
              <a:rPr lang="en-US" sz="3000" dirty="0"/>
              <a:t>For I am jealous for you with a godly jealousy; for I betrothed you to one husband, so that to Christ I might present you </a:t>
            </a:r>
            <a:r>
              <a:rPr lang="en-US" sz="3000" i="1" dirty="0"/>
              <a:t>as</a:t>
            </a:r>
            <a:r>
              <a:rPr lang="en-US" sz="3000" dirty="0"/>
              <a:t> a pure virgin. But I fear, lest somehow, as the serpent deceived Eve by his craftiness, so your minds may be corrupted by from the simplicity that is in Christ.”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769" y="3810000"/>
            <a:ext cx="1414463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06390A-6E4D-47B2-A6A2-C3F26467A62D}"/>
                  </a:ext>
                </a:extLst>
              </p14:cNvPr>
              <p14:cNvContentPartPr/>
              <p14:nvPr/>
            </p14:nvContentPartPr>
            <p14:xfrm>
              <a:off x="9609658" y="4327607"/>
              <a:ext cx="11520" cy="3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06390A-6E4D-47B2-A6A2-C3F26467A6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05469" y="4323287"/>
                <a:ext cx="19898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C9090F-3707-4A72-A2EF-6262785CA68A}"/>
                  </a:ext>
                </a:extLst>
              </p14:cNvPr>
              <p14:cNvContentPartPr/>
              <p14:nvPr/>
            </p14:nvContentPartPr>
            <p14:xfrm>
              <a:off x="5594218" y="539526"/>
              <a:ext cx="180" cy="59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C9090F-3707-4A72-A2EF-6262785CA6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2058" y="537366"/>
                <a:ext cx="4500" cy="1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DA0D3A-03A0-4071-9461-E6B57E1007A0}"/>
                  </a:ext>
                </a:extLst>
              </p14:cNvPr>
              <p14:cNvContentPartPr/>
              <p14:nvPr/>
            </p14:nvContentPartPr>
            <p14:xfrm>
              <a:off x="5622658" y="482646"/>
              <a:ext cx="5940" cy="59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DA0D3A-03A0-4071-9461-E6B57E1007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20498" y="480486"/>
                <a:ext cx="10260" cy="1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B213E8-BC3C-4ECE-A12E-0C7A0D940D1E}"/>
                  </a:ext>
                </a:extLst>
              </p14:cNvPr>
              <p14:cNvContentPartPr/>
              <p14:nvPr/>
            </p14:nvContentPartPr>
            <p14:xfrm>
              <a:off x="9467638" y="1022286"/>
              <a:ext cx="11520" cy="11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B213E8-BC3C-4ECE-A12E-0C7A0D940D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63449" y="1018097"/>
                <a:ext cx="19898" cy="198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972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35295409"/>
              </p:ext>
            </p:extLst>
          </p:nvPr>
        </p:nvGraphicFramePr>
        <p:xfrm>
          <a:off x="152400" y="440340"/>
          <a:ext cx="8839200" cy="5977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78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b="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Marriage covenant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Groom</a:t>
                      </a: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 initiated; </a:t>
                      </a: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Covenant</a:t>
                      </a: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 established upon payment for bride; drank same cup</a:t>
                      </a:r>
                      <a:endParaRPr lang="en-US" sz="180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Christ initiated; Christ’s</a:t>
                      </a: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 sacrificial death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baseline="0" dirty="0">
                          <a:latin typeface="Calibri" panose="020F0502020204030204" pitchFamily="34" charset="0"/>
                        </a:rPr>
                        <a:t>(1 Cor. 6:19-20; 11:25)</a:t>
                      </a:r>
                      <a:endParaRPr lang="en-US" sz="180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set apart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Bride set apart exclusively for groom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dirty="0">
                          <a:latin typeface="Calibri" panose="020F0502020204030204" pitchFamily="34" charset="0"/>
                        </a:rPr>
                        <a:t>Church’s positionally sanctified (1 Cor. 1:2; 6:9-11)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Bridal chamber prepared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Groom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separates from bride and returns to his father’s house to prepare bridal chamber</a:t>
                      </a:r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Christ’s 2000 year separation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from church; </a:t>
                      </a: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Ascension; return to heaven to prepare dwellings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(John 14:2; Acts 1:9-11) 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Betrothal period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Loyalty test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Reward determined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by orthodoxy and orthopraxy (Jas. 4:4)</a:t>
                      </a:r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retrieved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Groom returns 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at </a:t>
                      </a: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unknown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time preceded by a shout </a:t>
                      </a: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with escorts</a:t>
                      </a:r>
                      <a:r>
                        <a:rPr lang="en-US" sz="1800" b="0" u="none" baseline="0" dirty="0">
                          <a:latin typeface="Calibri" panose="020F0502020204030204" pitchFamily="34" charset="0"/>
                        </a:rPr>
                        <a:t> to retrieve bride</a:t>
                      </a:r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dirty="0">
                          <a:latin typeface="Calibri" panose="020F0502020204030204" pitchFamily="34" charset="0"/>
                        </a:rPr>
                        <a:t>Rapture at unknown time                             (John 14:3; 1 Thess. 4:16-17)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1272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Showers, </a:t>
                      </a:r>
                      <a:r>
                        <a:rPr lang="en-US" altLang="en-US" sz="1800" i="1" dirty="0">
                          <a:latin typeface="Calibri" panose="020F0502020204030204" pitchFamily="34" charset="0"/>
                        </a:rPr>
                        <a:t>Maranatha Our Lord, Come!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, 164-69.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4701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12552386"/>
              </p:ext>
            </p:extLst>
          </p:nvPr>
        </p:nvGraphicFramePr>
        <p:xfrm>
          <a:off x="152400" y="434346"/>
          <a:ext cx="8839200" cy="59893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b="0" kern="12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6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hidden in Father’s house for seven days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Hidden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in the Father’s house for s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even days: three events transpire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Church hidden from world during Daniel’s 70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 Week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7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cleansed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undergoes ritual cleansing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prior to wedding ceremony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Bema Seat Judgment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 Cor 3:10-15;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2 Cor 5:10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8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the Father’s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assembled wedding guests;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Private 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OT saints; Rev 19:7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9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Consummation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 consummate the marriage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Eph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5:27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10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 feast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Public presentation; Bride unveiled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feast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3:3-4;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Rev 19:9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Showers, </a:t>
                      </a:r>
                      <a:r>
                        <a:rPr lang="en-US" altLang="en-US" sz="1800" i="1" dirty="0">
                          <a:latin typeface="Calibri" panose="020F0502020204030204" pitchFamily="34" charset="0"/>
                        </a:rPr>
                        <a:t>Maranatha Our Lord, Come!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, 164-69.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826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95383419"/>
              </p:ext>
            </p:extLst>
          </p:nvPr>
        </p:nvGraphicFramePr>
        <p:xfrm>
          <a:off x="152400" y="434346"/>
          <a:ext cx="8839200" cy="59893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b="0" kern="12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6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hidden in Father’s house for seven days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Hidden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in the Father’s house for s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even days: three events transpire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Church hidden from world during Daniel’s 70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 Week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7"/>
                      </a:pPr>
                      <a:r>
                        <a:rPr lang="en-US" sz="1800" b="1" u="sng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cleansed</a:t>
                      </a:r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Bride undergoes ritual cleansing</a:t>
                      </a:r>
                      <a:r>
                        <a:rPr lang="en-US" sz="1800" b="1" u="sng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prior to wedding ceremony</a:t>
                      </a:r>
                      <a:endParaRPr lang="en-US" sz="1800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Bema Seat Judgment</a:t>
                      </a:r>
                      <a:r>
                        <a:rPr lang="en-US" sz="1800" b="1" u="sng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 Cor 3:10-15;</a:t>
                      </a:r>
                      <a:r>
                        <a:rPr lang="en-US" sz="1800" b="1" u="sng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2 Cor 5:10</a:t>
                      </a: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8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the Father’s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assembled wedding guests;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Private 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OT saints; Rev 19:7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9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Consummation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 consummate the marriage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Eph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5:27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10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 feast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Public presentation; Bride unveiled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feast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3:3-4;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Rev 19:9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Showers, </a:t>
                      </a:r>
                      <a:r>
                        <a:rPr lang="en-US" altLang="en-US" sz="1800" i="1" dirty="0">
                          <a:latin typeface="Calibri" panose="020F0502020204030204" pitchFamily="34" charset="0"/>
                        </a:rPr>
                        <a:t>Maranatha Our Lord, Come!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, 164-69.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6528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47" y="76200"/>
            <a:ext cx="9108705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 Corinthians 5:10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400" kern="0" dirty="0">
                <a:latin typeface="Calibri" panose="020F0502020204030204" pitchFamily="34" charset="0"/>
                <a:cs typeface="+mn-cs"/>
              </a:rPr>
              <a:t>“</a:t>
            </a:r>
            <a:r>
              <a:rPr lang="en-US" sz="3400" dirty="0">
                <a:latin typeface="Calibri" panose="020F0502020204030204" pitchFamily="34" charset="0"/>
              </a:rPr>
              <a:t>For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we must all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en-US" sz="3400" dirty="0">
                <a:latin typeface="Calibri" panose="020F0502020204030204" pitchFamily="34" charset="0"/>
              </a:rPr>
              <a:t>appear before the judgment seat of Christ, so that each one may be recompensed for his deeds in the body, according to what he has done, whether good or bad.”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2A25F6-7717-409E-9E7C-DE1F8FF426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769" y="3048000"/>
            <a:ext cx="153846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102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18044411"/>
              </p:ext>
            </p:extLst>
          </p:nvPr>
        </p:nvGraphicFramePr>
        <p:xfrm>
          <a:off x="152400" y="434346"/>
          <a:ext cx="8839200" cy="59893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b="0" kern="12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6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hidden in Father’s house for seven days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Hidden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in the Father’s house for s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even days: three events transpire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Church hidden from world during Daniel’s 70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 Week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7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cleansed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undergoes ritual cleansing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prior to wedding ceremony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Bema Seat Judgment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 Cor 3:10-15;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2 Cor 5:10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8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the Father’s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assembled wedding guests;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Private wedding ceremony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Meeting with OT saints; Rev 19:7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1313" indent="-341313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9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Consummation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Bride and groom consummate the marriage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Eph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5:27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10"/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 feast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Public presentation; Bride unveiled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marriage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feast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Col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3:3-4;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Rev 19:9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Showers, </a:t>
                      </a:r>
                      <a:r>
                        <a:rPr lang="en-US" altLang="en-US" sz="1800" i="1" dirty="0">
                          <a:latin typeface="Calibri" panose="020F0502020204030204" pitchFamily="34" charset="0"/>
                        </a:rPr>
                        <a:t>Maranatha Our Lord, Come!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, 164-69.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 sz="1800" b="0" u="none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3209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Temple – 1 Cor 3:16-17; </a:t>
            </a:r>
            <a:r>
              <a:rPr lang="en-US" b="1" u="sng" dirty="0" err="1">
                <a:solidFill>
                  <a:srgbClr val="FFFFCC"/>
                </a:solidFill>
                <a:cs typeface="Calibri" panose="020F0502020204030204" pitchFamily="34" charset="0"/>
              </a:rPr>
              <a:t>Eph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25031002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4D328E8-DDB8-4F8A-8C65-5022407D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ISRAEL’S FOUR TEMPLES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5B9FCF-E2CF-4F35-BD43-10128E30B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143000"/>
            <a:ext cx="7696200" cy="4953000"/>
          </a:xfrm>
        </p:spPr>
        <p:txBody>
          <a:bodyPr/>
          <a:lstStyle/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SzPct val="100000"/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Solomon’s pre exilic temple (966 </a:t>
            </a:r>
            <a:r>
              <a:rPr lang="en-US" altLang="en-US" sz="3200" cap="sm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bc</a:t>
            </a: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Kings and Chronicles)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SzPct val="100000"/>
              <a:buFont typeface="Wingdings" pitchFamily="2" charset="2"/>
              <a:buAutoNum type="alphaUcPeriod"/>
            </a:pP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Zerubbabel’s post exilic temple (Ezra 1-6; John 2:20)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SzPct val="100000"/>
              <a:buFont typeface="Wingdings" pitchFamily="2" charset="2"/>
              <a:buAutoNum type="alphaUcPeriod"/>
            </a:pP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Antichrist's temple (Dan 9:27; Matt 24:15; 2 </a:t>
            </a:r>
            <a:r>
              <a:rPr lang="en-US" alt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2:4; Rev 11:1-2)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SzPct val="100000"/>
              <a:buFont typeface="Wingdings" pitchFamily="2" charset="2"/>
              <a:buAutoNum type="alphaUcPeriod"/>
            </a:pP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Millennial temple (</a:t>
            </a:r>
            <a:r>
              <a:rPr lang="en-US" alt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40-48)</a:t>
            </a:r>
          </a:p>
        </p:txBody>
      </p:sp>
    </p:spTree>
    <p:extLst>
      <p:ext uri="{BB962C8B-B14F-4D97-AF65-F5344CB8AC3E}">
        <p14:creationId xmlns:p14="http://schemas.microsoft.com/office/powerpoint/2010/main" val="795789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High priest/priesthood – </a:t>
            </a:r>
            <a:r>
              <a:rPr lang="en-US" b="1" u="sng" dirty="0" err="1">
                <a:solidFill>
                  <a:srgbClr val="FFFFCC"/>
                </a:solidFill>
              </a:rPr>
              <a:t>Heb</a:t>
            </a:r>
            <a:r>
              <a:rPr lang="en-US" b="1" u="sng" dirty="0">
                <a:solidFill>
                  <a:srgbClr val="FFFFCC"/>
                </a:solidFill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40580492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BAF7EB-95BA-46CD-BB65-8A77DBC2F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828" y="228600"/>
            <a:ext cx="543834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02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296ACD-90C9-4BEE-AFD8-BF76DD2F2B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8" y="45720"/>
            <a:ext cx="9084045" cy="676656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23654" y="76200"/>
            <a:ext cx="8744137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Revelation 1:6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He [God] has made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[Church]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to be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kingdom</a:t>
            </a:r>
            <a:r>
              <a:rPr lang="en-US" sz="3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priests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to His God and Father—to Him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the glory and the dominion forever and ever. Amen.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EDD04-C020-4AD0-8370-9FCBFB108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059" y="2971800"/>
            <a:ext cx="155388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324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Spiritual Sacrifices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9894" y="1600200"/>
            <a:ext cx="6006306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Body – Rom 12:1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Praise – </a:t>
            </a:r>
            <a:r>
              <a:rPr lang="en-US" sz="3600" dirty="0" err="1">
                <a:cs typeface="Calibri" panose="020F0502020204030204" pitchFamily="34" charset="0"/>
              </a:rPr>
              <a:t>Heb</a:t>
            </a:r>
            <a:r>
              <a:rPr lang="en-US" sz="3600" dirty="0">
                <a:cs typeface="Calibri" panose="020F0502020204030204" pitchFamily="34" charset="0"/>
              </a:rPr>
              <a:t> 13:15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Good works – Philip 2:17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cs typeface="Calibri" panose="020F0502020204030204" pitchFamily="34" charset="0"/>
              </a:rPr>
              <a:t>Financial giving – </a:t>
            </a:r>
            <a:r>
              <a:rPr lang="en-US" sz="3600" dirty="0" err="1">
                <a:cs typeface="Calibri" panose="020F0502020204030204" pitchFamily="34" charset="0"/>
              </a:rPr>
              <a:t>Heb</a:t>
            </a:r>
            <a:r>
              <a:rPr lang="en-US" sz="3600" dirty="0">
                <a:cs typeface="Calibri" panose="020F0502020204030204" pitchFamily="34" charset="0"/>
              </a:rPr>
              <a:t> 13:16</a:t>
            </a:r>
          </a:p>
        </p:txBody>
      </p:sp>
    </p:spTree>
    <p:extLst>
      <p:ext uri="{BB962C8B-B14F-4D97-AF65-F5344CB8AC3E}">
        <p14:creationId xmlns:p14="http://schemas.microsoft.com/office/powerpoint/2010/main" val="268911162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12226738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1452892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38CF-D945-4AF2-80C9-5CA740DE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4211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993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10815838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081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7146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 of Ecclesiology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4724400" cy="48006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Ekklēsía</a:t>
            </a:r>
            <a:r>
              <a:rPr lang="en-US" dirty="0"/>
              <a:t> (</a:t>
            </a:r>
            <a:r>
              <a:rPr lang="el-GR" dirty="0"/>
              <a:t>ἐκκλησία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ĕk</a:t>
            </a:r>
            <a:r>
              <a:rPr lang="en-US" dirty="0"/>
              <a:t> (</a:t>
            </a:r>
            <a:r>
              <a:rPr lang="el-GR" dirty="0"/>
              <a:t>ἐκ</a:t>
            </a:r>
            <a:r>
              <a:rPr lang="en-US" dirty="0"/>
              <a:t>) </a:t>
            </a:r>
            <a:r>
              <a:rPr lang="en-US" dirty="0">
                <a:cs typeface="Calibri" panose="020F0502020204030204" pitchFamily="34" charset="0"/>
              </a:rPr>
              <a:t>/ </a:t>
            </a:r>
            <a:r>
              <a:rPr lang="en-US" dirty="0" err="1">
                <a:cs typeface="Calibri" panose="020F0502020204030204" pitchFamily="34" charset="0"/>
              </a:rPr>
              <a:t>kaleo</a:t>
            </a:r>
            <a:r>
              <a:rPr lang="en-US" dirty="0">
                <a:cs typeface="Calibri" panose="020F0502020204030204" pitchFamily="34" charset="0"/>
              </a:rPr>
              <a:t> (</a:t>
            </a:r>
            <a:r>
              <a:rPr lang="el-GR" dirty="0"/>
              <a:t>καλέω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Acts 15:14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Logos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1 Cor 10:32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40739" y="163516"/>
            <a:ext cx="8862522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10:32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Give no offense either to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Jews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or to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Greeks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or to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church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of God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D4553-9AD3-462D-A0B7-C42C8661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49" y="2432105"/>
            <a:ext cx="754750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0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(both Jew &amp; Gentile) who have trusted in the very Messiah rejected by first-century national Israel (Gal. 3:28; Rom. 10:19; Eph. 2:14)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Intercalation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fulfill Israel’s purposes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273" y="3048000"/>
            <a:ext cx="1440927" cy="1951220"/>
          </a:xfrm>
        </p:spPr>
      </p:pic>
    </p:spTree>
    <p:extLst>
      <p:ext uri="{BB962C8B-B14F-4D97-AF65-F5344CB8AC3E}">
        <p14:creationId xmlns:p14="http://schemas.microsoft.com/office/powerpoint/2010/main" val="267559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461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48323081"/>
              </p:ext>
            </p:extLst>
          </p:nvPr>
        </p:nvGraphicFramePr>
        <p:xfrm>
          <a:off x="152400" y="62884"/>
          <a:ext cx="8839200" cy="6642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78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Universal vs. Local Church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Universal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Local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believers from Pentecost to the Rapture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Local gathering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Spiritual status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only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and unbelievers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or dead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and dead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only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Assembly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Cannot assemble at one place and time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 assemble at one place and time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66726706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Visibility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Invisible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Visible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9258695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NT Material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Minority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Majority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23752053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Joining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Faith alone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Unique requirements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146553624"/>
                  </a:ext>
                </a:extLst>
              </a:tr>
              <a:tr h="742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Denomination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believers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Specific denomination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81915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0329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2571</TotalTime>
  <Words>1731</Words>
  <Application>Microsoft Office PowerPoint</Application>
  <PresentationFormat>On-screen Show (4:3)</PresentationFormat>
  <Paragraphs>292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Azure</vt:lpstr>
      <vt:lpstr>PowerPoint Presentation</vt:lpstr>
      <vt:lpstr>Areas of Systematic Theology</vt:lpstr>
      <vt:lpstr>Ecclesiology Overview</vt:lpstr>
      <vt:lpstr>Ecclesiology Overview</vt:lpstr>
      <vt:lpstr>Definition of Ecclesiology</vt:lpstr>
      <vt:lpstr>PowerPoint Presentation</vt:lpstr>
      <vt:lpstr>The Definition of the Church</vt:lpstr>
      <vt:lpstr>Ecclesiology Overview</vt:lpstr>
      <vt:lpstr>PowerPoint Presentation</vt:lpstr>
      <vt:lpstr>Ecclesiology Overview</vt:lpstr>
      <vt:lpstr>Universal Church Word Pictures </vt:lpstr>
      <vt:lpstr>Universal Church Word Pictures </vt:lpstr>
      <vt:lpstr>Universal Church Word Pictures </vt:lpstr>
      <vt:lpstr>Universal Church Word Pictures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Universal Church Word Pictures </vt:lpstr>
      <vt:lpstr>ISRAEL’S FOUR TEMPLES</vt:lpstr>
      <vt:lpstr>Universal Church Word Pictures </vt:lpstr>
      <vt:lpstr>PowerPoint Presentation</vt:lpstr>
      <vt:lpstr>PowerPoint Presentation</vt:lpstr>
      <vt:lpstr>Spiritual Sacrifices</vt:lpstr>
      <vt:lpstr>Universal Church Word Pictures </vt:lpstr>
      <vt:lpstr>Universal Church Word Pictures </vt:lpstr>
      <vt:lpstr>CONCLUSION</vt:lpstr>
      <vt:lpstr>Universal Church Word Pictures 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Jim McGowan</cp:lastModifiedBy>
  <cp:revision>107</cp:revision>
  <cp:lastPrinted>2017-11-11T16:27:42Z</cp:lastPrinted>
  <dcterms:created xsi:type="dcterms:W3CDTF">2009-02-28T19:27:16Z</dcterms:created>
  <dcterms:modified xsi:type="dcterms:W3CDTF">2017-11-11T16:28:41Z</dcterms:modified>
</cp:coreProperties>
</file>