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408" r:id="rId2"/>
    <p:sldId id="2391" r:id="rId3"/>
    <p:sldId id="3458" r:id="rId4"/>
    <p:sldId id="3402" r:id="rId5"/>
    <p:sldId id="3463" r:id="rId6"/>
    <p:sldId id="3452" r:id="rId7"/>
    <p:sldId id="3453" r:id="rId8"/>
    <p:sldId id="3435" r:id="rId9"/>
    <p:sldId id="3466" r:id="rId10"/>
    <p:sldId id="3472" r:id="rId11"/>
    <p:sldId id="3404" r:id="rId12"/>
    <p:sldId id="3473" r:id="rId13"/>
    <p:sldId id="3441" r:id="rId14"/>
    <p:sldId id="3442" r:id="rId15"/>
    <p:sldId id="3443" r:id="rId16"/>
    <p:sldId id="3489" r:id="rId17"/>
    <p:sldId id="3474" r:id="rId18"/>
    <p:sldId id="3475" r:id="rId19"/>
    <p:sldId id="3476" r:id="rId20"/>
    <p:sldId id="3406" r:id="rId21"/>
    <p:sldId id="3477" r:id="rId22"/>
    <p:sldId id="3478" r:id="rId23"/>
    <p:sldId id="3479" r:id="rId24"/>
    <p:sldId id="3444" r:id="rId25"/>
    <p:sldId id="3446" r:id="rId26"/>
    <p:sldId id="3447" r:id="rId27"/>
    <p:sldId id="3490" r:id="rId28"/>
    <p:sldId id="3491" r:id="rId29"/>
    <p:sldId id="3492" r:id="rId30"/>
    <p:sldId id="3493" r:id="rId31"/>
    <p:sldId id="3480" r:id="rId32"/>
    <p:sldId id="3405" r:id="rId33"/>
    <p:sldId id="3481" r:id="rId34"/>
    <p:sldId id="3482" r:id="rId35"/>
    <p:sldId id="3483" r:id="rId36"/>
    <p:sldId id="3484" r:id="rId37"/>
    <p:sldId id="3485" r:id="rId38"/>
    <p:sldId id="3486" r:id="rId39"/>
    <p:sldId id="2902" r:id="rId40"/>
    <p:sldId id="3487" r:id="rId41"/>
    <p:sldId id="3448" r:id="rId42"/>
    <p:sldId id="3449" r:id="rId43"/>
    <p:sldId id="3488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A50021"/>
    <a:srgbClr val="3333FF"/>
    <a:srgbClr val="FFFF99"/>
    <a:srgbClr val="006600"/>
    <a:srgbClr val="0000FF"/>
    <a:srgbClr val="99FF66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165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11/18/2017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11/18/2017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F4B55-5161-4338-A9FA-A6BD238F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DA95-8E37-4F5D-B545-267E1C3086AA}" type="datetime1">
              <a:rPr lang="en-US" smtClean="0"/>
              <a:pPr>
                <a:defRPr/>
              </a:pPr>
              <a:t>11/18/2017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560EA-0461-4DCF-A19A-5557BE56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3255-1375-41C9-8796-950CFED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35AE-6347-4C79-B46B-5876506ECC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9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Explanation of the Heavenly Messenger (10:10</a:t>
            </a:r>
            <a:r>
              <a:rPr lang="en-US" sz="2800" b="1" u="sng" dirty="0">
                <a:solidFill>
                  <a:srgbClr val="FFFFCC"/>
                </a:solidFill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5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Explanation of His Visit (10:14</a:t>
            </a:r>
            <a:r>
              <a:rPr lang="en-US" dirty="0"/>
              <a:t>–11:1</a:t>
            </a:r>
            <a:r>
              <a:rPr lang="en-US" altLang="en-US" dirty="0"/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741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Explanation of His Visit (10:14</a:t>
            </a:r>
            <a:r>
              <a:rPr lang="en-US" dirty="0"/>
              <a:t>–11:1</a:t>
            </a:r>
            <a:r>
              <a:rPr lang="en-US" altLang="en-US" dirty="0"/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450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3" y="76200"/>
            <a:ext cx="8791575" cy="2446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Genesis 12:3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I will bless those who bless you, And the one who curses you I will curse.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in you all the families of the earth will be 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  <p:pic>
        <p:nvPicPr>
          <p:cNvPr id="4" name="Picture 3" descr="A picture containing transport, aircraft, balloon, accessory&#10;&#10;Description generated with high confidence">
            <a:extLst>
              <a:ext uri="{FF2B5EF4-FFF2-40B4-BE49-F238E27FC236}">
                <a16:creationId xmlns:a16="http://schemas.microsoft.com/office/drawing/2014/main" id="{95CFAD38-067F-4C4E-A925-E982C8A6D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14" y="2667000"/>
            <a:ext cx="228097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243013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sz="3600" dirty="0">
                <a:latin typeface="Calibri" panose="020F0502020204030204" pitchFamily="34" charset="0"/>
              </a:rPr>
              <a:t>Israel’s Three Blessings to the World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(Gen 12:3b)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19300"/>
            <a:ext cx="4800600" cy="4038600"/>
          </a:xfrm>
          <a:extLst/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itchFamily="34" charset="0"/>
              </a:rPr>
              <a:t>Scripture (Rom 3:2)</a:t>
            </a:r>
          </a:p>
          <a:p>
            <a:pPr marL="514350" indent="-51435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itchFamily="34" charset="0"/>
              </a:rPr>
              <a:t>Savior (John 4:22)</a:t>
            </a:r>
          </a:p>
          <a:p>
            <a:pPr marL="514350" indent="-51435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itchFamily="34" charset="0"/>
              </a:rPr>
              <a:t>Kingdom (Isa 2:2-3)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921" y="2209800"/>
            <a:ext cx="349927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1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354257" y="228600"/>
            <a:ext cx="8435487" cy="1051949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00FFFF"/>
              </a:buClr>
              <a:buSzPct val="75000"/>
              <a:defRPr/>
            </a:pPr>
            <a: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Satan Deluder Law: 1642 Massachusetts</a:t>
            </a:r>
            <a:b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Church of the Holy Trinity v. U.S</a:t>
            </a:r>
            <a:r>
              <a:rPr lang="en-US" sz="1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., 143 U.S. 457, 467 (1892)</a:t>
            </a:r>
            <a:endParaRPr lang="en-US" sz="1600" b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2400" y="1676400"/>
            <a:ext cx="5029200" cy="39624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“It being one chief project of that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old deluder, Satan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to keep men from the knowledge of the Scriptures,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as in former time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…It is therefore ordered…that after the Lord hath increased the settlement…they shall…appoint one within their town, to teach all such children to read…they shall set up a grammar school to instruct youths…”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04" y="1828800"/>
            <a:ext cx="3418423" cy="1828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93" y="4149090"/>
            <a:ext cx="342434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8438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614" y="457200"/>
            <a:ext cx="5829300" cy="5715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Biblical Reality of the Angelic World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28" y="1143000"/>
            <a:ext cx="3810000" cy="4000500"/>
          </a:xfrm>
        </p:spPr>
        <p:txBody>
          <a:bodyPr/>
          <a:lstStyle/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Job 1:12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2 Kings 6:15-17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</a:t>
            </a:r>
            <a:r>
              <a:rPr lang="en-US" dirty="0" err="1">
                <a:cs typeface="Calibri" panose="020F0502020204030204" pitchFamily="34" charset="0"/>
              </a:rPr>
              <a:t>Chron</a:t>
            </a:r>
            <a:r>
              <a:rPr lang="en-US" dirty="0">
                <a:cs typeface="Calibri" panose="020F0502020204030204" pitchFamily="34" charset="0"/>
              </a:rPr>
              <a:t> 21:1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Dan 10:12-13, 20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Matt 16:21-23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 err="1">
                <a:cs typeface="Calibri" panose="020F0502020204030204" pitchFamily="34" charset="0"/>
              </a:rPr>
              <a:t>Eph</a:t>
            </a:r>
            <a:r>
              <a:rPr lang="en-US" dirty="0">
                <a:cs typeface="Calibri" panose="020F0502020204030204" pitchFamily="34" charset="0"/>
              </a:rPr>
              <a:t> 6:12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/>
              <a:t>Rev 12</a:t>
            </a:r>
          </a:p>
        </p:txBody>
      </p:sp>
      <p:pic>
        <p:nvPicPr>
          <p:cNvPr id="26628" name="Picture 8" descr="D:\Powerpoint JPEG Image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43100"/>
            <a:ext cx="469259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3263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Explanation of His Visit (10:14</a:t>
            </a:r>
            <a:r>
              <a:rPr lang="en-US" b="1" u="sng" dirty="0">
                <a:solidFill>
                  <a:srgbClr val="FFFFCC"/>
                </a:solidFill>
              </a:rPr>
              <a:t>–11:1</a:t>
            </a:r>
            <a:r>
              <a:rPr lang="en-US" altLang="en-US" b="1" u="sng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609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797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944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038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686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375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Continuing spiritual warfare (10:20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–11:1)</a:t>
            </a:r>
            <a:endParaRPr lang="en-US" altLang="en-US" b="1" u="sng" dirty="0">
              <a:solidFill>
                <a:srgbClr val="FFFFCC"/>
              </a:solidFill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818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86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EFF93-8B03-4A64-BEEA-475F259B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219200"/>
            <a:ext cx="8466667" cy="53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E45D872-BDCF-4AAF-A842-62179CDA4D35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28600"/>
            <a:ext cx="4267200" cy="762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6623908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202406" y="762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8:20-21 (NASB)</a:t>
            </a:r>
            <a:endParaRPr lang="en-US" altLang="en-US" sz="4000" dirty="0">
              <a:solidFill>
                <a:srgbClr val="FFFFCC"/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3600" dirty="0"/>
              <a:t>The ram which you saw with the two horns represents the kings of </a:t>
            </a:r>
            <a:r>
              <a:rPr lang="en-US" sz="3600" b="1" u="sng" dirty="0">
                <a:solidFill>
                  <a:srgbClr val="FFFFCC"/>
                </a:solidFill>
              </a:rPr>
              <a:t>Media and Persia</a:t>
            </a:r>
            <a:r>
              <a:rPr lang="en-US" sz="3600" dirty="0"/>
              <a:t>. </a:t>
            </a:r>
            <a:r>
              <a:rPr lang="en-US" sz="3600" baseline="30000" dirty="0"/>
              <a:t>21 </a:t>
            </a:r>
            <a:r>
              <a:rPr lang="en-US" sz="3600" dirty="0"/>
              <a:t>The shaggy goat </a:t>
            </a:r>
            <a:r>
              <a:rPr lang="en-US" sz="3600" i="1" dirty="0"/>
              <a:t>represents</a:t>
            </a:r>
            <a:r>
              <a:rPr lang="en-US" sz="3600" dirty="0"/>
              <a:t> the kingdom of </a:t>
            </a:r>
            <a:r>
              <a:rPr lang="en-US" sz="3600" b="1" u="sng" dirty="0">
                <a:solidFill>
                  <a:srgbClr val="FFFFCC"/>
                </a:solidFill>
              </a:rPr>
              <a:t>Greece</a:t>
            </a:r>
            <a:r>
              <a:rPr lang="en-US" sz="3600" dirty="0"/>
              <a:t>, and the large horn that is between his eyes is the first king.</a:t>
            </a: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3012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081753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/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210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3574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C0A8BB6-96C2-425E-86EF-B8C13DE0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504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15"/>
            <a:ext cx="8229600" cy="41148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18" y="51816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5373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85086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Greece (</a:t>
            </a:r>
            <a:r>
              <a:rPr lang="en-US" b="1" u="sng" dirty="0">
                <a:solidFill>
                  <a:srgbClr val="FFFFCC"/>
                </a:solidFill>
              </a:rPr>
              <a:t>11:3-4</a:t>
            </a:r>
            <a:r>
              <a:rPr lang="en-US" altLang="en-US" b="1" u="sng" dirty="0">
                <a:solidFill>
                  <a:srgbClr val="FFFFCC"/>
                </a:solidFill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74248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6372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1950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3177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22690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/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6227E46F-3AB6-4229-AB44-5A030188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047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/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76408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15"/>
            <a:ext cx="8229600" cy="41148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18" y="51816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850" y="1143000"/>
            <a:ext cx="62103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b="1" u="sng" dirty="0">
                <a:solidFill>
                  <a:srgbClr val="FFFFCC"/>
                </a:solidFill>
              </a:rPr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33708835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9735"/>
              </p:ext>
            </p:extLst>
          </p:nvPr>
        </p:nvGraphicFramePr>
        <p:xfrm>
          <a:off x="190500" y="117658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Daniel’s Age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9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59661"/>
              </p:ext>
            </p:extLst>
          </p:nvPr>
        </p:nvGraphicFramePr>
        <p:xfrm>
          <a:off x="114300" y="919163"/>
          <a:ext cx="8915400" cy="5020312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8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lang="en-US" altLang="en-US" sz="36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Three Returns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Persian king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Jewish leader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Scripture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Purpose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 of returnees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538–515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Cyrus (Isa 44:28‒45:1)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Zerubbabel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 1–6; Isaiah 44:28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Rebuilding the temple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458–457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Artaxerxes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 7–10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Adorning of the temple and reforming the people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444–432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Artaxerxes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Nehemiah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Nehemiah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Rebuilding the wall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310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658014B-6D40-49A8-8805-ED740788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73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17483</TotalTime>
  <Words>1349</Words>
  <Application>Microsoft Office PowerPoint</Application>
  <PresentationFormat>On-screen Show (4:3)</PresentationFormat>
  <Paragraphs>262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Azure</vt:lpstr>
      <vt:lpstr>THE BOOK OF DANIEL</vt:lpstr>
      <vt:lpstr>Chapter 10–12 Outline</vt:lpstr>
      <vt:lpstr>Chapter 10–12 Outline</vt:lpstr>
      <vt:lpstr>I. The Setting (10:1-3)</vt:lpstr>
      <vt:lpstr>Succession of Gentile Rulers</vt:lpstr>
      <vt:lpstr>PowerPoint Presentation</vt:lpstr>
      <vt:lpstr>PowerPoint Presentation</vt:lpstr>
      <vt:lpstr>PowerPoint Presentation</vt:lpstr>
      <vt:lpstr>Chapter 10–12 Outline</vt:lpstr>
      <vt:lpstr>Chapter 10–12 Outline</vt:lpstr>
      <vt:lpstr>III. Explanation of the Heavenly Messenger (10:10–11:1)</vt:lpstr>
      <vt:lpstr>III. Explanation of the Heavenly Messenger (10:10–11:1)</vt:lpstr>
      <vt:lpstr>PowerPoint Presentation</vt:lpstr>
      <vt:lpstr>Israel’s Three Blessings to the World (Gen 12:3b)</vt:lpstr>
      <vt:lpstr>Old Satan Deluder Law: 1642 Massachusetts Church of the Holy Trinity v. U.S., 143 U.S. 457, 467 (1892)</vt:lpstr>
      <vt:lpstr>Biblical Reality of the Angelic World</vt:lpstr>
      <vt:lpstr>III. Explanation of the Heavenly Messenger (10:10–11:1)</vt:lpstr>
      <vt:lpstr>III. Explanation of the Heavenly Messenger (10:10–11:1)</vt:lpstr>
      <vt:lpstr>III. Explanation of the Heavenly Messenger (10:10–11:1)</vt:lpstr>
      <vt:lpstr>2. Daniel’s Reaction (15-19)</vt:lpstr>
      <vt:lpstr>2. Daniel’s Reaction (15-19)</vt:lpstr>
      <vt:lpstr>2. Daniel’s Reaction (15-19)</vt:lpstr>
      <vt:lpstr>III. Explanation of the Heavenly Messenger (10:10–11:1)</vt:lpstr>
      <vt:lpstr>CHART1</vt:lpstr>
      <vt:lpstr>PowerPoint Presentation</vt:lpstr>
      <vt:lpstr>PowerPoint Presentation</vt:lpstr>
      <vt:lpstr>Conclusion</vt:lpstr>
      <vt:lpstr>Chapter 10–12 Outline</vt:lpstr>
      <vt:lpstr>PowerPoint Presentation</vt:lpstr>
      <vt:lpstr>Purpose</vt:lpstr>
      <vt:lpstr>Chapter 10–12 Outline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Conclusion</vt:lpstr>
      <vt:lpstr>Chapter 10–12 Outline</vt:lpstr>
      <vt:lpstr>PowerPoint Presentation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1742</cp:revision>
  <cp:lastPrinted>2017-02-05T01:03:10Z</cp:lastPrinted>
  <dcterms:created xsi:type="dcterms:W3CDTF">2009-03-17T12:21:13Z</dcterms:created>
  <dcterms:modified xsi:type="dcterms:W3CDTF">2017-11-19T00:59:40Z</dcterms:modified>
</cp:coreProperties>
</file>