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408" r:id="rId2"/>
    <p:sldId id="2391" r:id="rId3"/>
    <p:sldId id="3458" r:id="rId4"/>
    <p:sldId id="3402" r:id="rId5"/>
    <p:sldId id="3463" r:id="rId6"/>
    <p:sldId id="3452" r:id="rId7"/>
    <p:sldId id="3453" r:id="rId8"/>
    <p:sldId id="3435" r:id="rId9"/>
    <p:sldId id="3466" r:id="rId10"/>
    <p:sldId id="3472" r:id="rId11"/>
    <p:sldId id="3404" r:id="rId12"/>
    <p:sldId id="3473" r:id="rId13"/>
    <p:sldId id="3474" r:id="rId14"/>
    <p:sldId id="3475" r:id="rId15"/>
    <p:sldId id="3476" r:id="rId16"/>
    <p:sldId id="3406" r:id="rId17"/>
    <p:sldId id="3477" r:id="rId18"/>
    <p:sldId id="3478" r:id="rId19"/>
    <p:sldId id="3479" r:id="rId20"/>
    <p:sldId id="3494" r:id="rId21"/>
    <p:sldId id="3444" r:id="rId22"/>
    <p:sldId id="3446" r:id="rId23"/>
    <p:sldId id="3447" r:id="rId24"/>
    <p:sldId id="3490" r:id="rId25"/>
    <p:sldId id="3491" r:id="rId26"/>
    <p:sldId id="3492" r:id="rId27"/>
    <p:sldId id="3493" r:id="rId28"/>
    <p:sldId id="3480" r:id="rId29"/>
    <p:sldId id="3405" r:id="rId30"/>
    <p:sldId id="3481" r:id="rId31"/>
    <p:sldId id="3482" r:id="rId32"/>
    <p:sldId id="3483" r:id="rId33"/>
    <p:sldId id="3484" r:id="rId34"/>
    <p:sldId id="3485" r:id="rId35"/>
    <p:sldId id="3486" r:id="rId36"/>
    <p:sldId id="2902" r:id="rId37"/>
    <p:sldId id="3487" r:id="rId38"/>
    <p:sldId id="3448" r:id="rId39"/>
    <p:sldId id="3449" r:id="rId40"/>
    <p:sldId id="3488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A50021"/>
    <a:srgbClr val="3333FF"/>
    <a:srgbClr val="FFFF99"/>
    <a:srgbClr val="006600"/>
    <a:srgbClr val="0000FF"/>
    <a:srgbClr val="99FF66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1654" autoAdjust="0"/>
  </p:normalViewPr>
  <p:slideViewPr>
    <p:cSldViewPr>
      <p:cViewPr varScale="1">
        <p:scale>
          <a:sx n="106" d="100"/>
          <a:sy n="106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11/25/2017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11/25/2017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F4B55-5161-4338-A9FA-A6BD238F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DA95-8E37-4F5D-B545-267E1C3086AA}" type="datetime1">
              <a:rPr lang="en-US" smtClean="0"/>
              <a:pPr>
                <a:defRPr/>
              </a:pPr>
              <a:t>11/25/2017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560EA-0461-4DCF-A19A-5557BE56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3255-1375-41C9-8796-950CFED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35AE-6347-4C79-B46B-5876506ECC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9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Explanation of the Heavenly Messenger (10:10</a:t>
            </a:r>
            <a:r>
              <a:rPr lang="en-US" sz="2800" b="1" u="sng" dirty="0">
                <a:solidFill>
                  <a:srgbClr val="FFFFCC"/>
                </a:solidFill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5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Explanation of His Visit (10:14</a:t>
            </a:r>
            <a:r>
              <a:rPr lang="en-US" dirty="0"/>
              <a:t>–11:1</a:t>
            </a:r>
            <a:r>
              <a:rPr lang="en-US" altLang="en-US" dirty="0"/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741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Explanation of His Visit (10:14</a:t>
            </a:r>
            <a:r>
              <a:rPr lang="en-US" dirty="0"/>
              <a:t>–11:1</a:t>
            </a:r>
            <a:r>
              <a:rPr lang="en-US" altLang="en-US" dirty="0"/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62E8928-7E92-4ECC-8AE7-2938D1469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0450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Explanation of His Visit (10:14</a:t>
            </a:r>
            <a:r>
              <a:rPr lang="en-US" b="1" u="sng" dirty="0">
                <a:solidFill>
                  <a:srgbClr val="FFFFCC"/>
                </a:solidFill>
              </a:rPr>
              <a:t>–11:1</a:t>
            </a:r>
            <a:r>
              <a:rPr lang="en-US" altLang="en-US" b="1" u="sng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F5A8DB-73D9-4C89-92F1-502E2B5FB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2609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CC945CD-DBC7-443E-ACFD-03B894EF7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30797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A064C01-9E50-4311-B40C-3F5E92E28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8944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038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686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375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Continuing spiritual warfare (10:20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–11:1)</a:t>
            </a:r>
            <a:endParaRPr lang="en-US" altLang="en-US" b="1" u="sng" dirty="0">
              <a:solidFill>
                <a:srgbClr val="FFFFCC"/>
              </a:solidFill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9622F65-4670-41CC-9623-006D88B7B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5818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707" y="228600"/>
            <a:ext cx="6858586" cy="8382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Biblical Reality of the Angelic World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28" y="1143000"/>
            <a:ext cx="3810000" cy="5257800"/>
          </a:xfrm>
        </p:spPr>
        <p:txBody>
          <a:bodyPr/>
          <a:lstStyle/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Job 1:12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2 Kings 6:15-17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Chron. 21:1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Dan 10:12-13, 20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Matt. 16:21-23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Eph. 6:12</a:t>
            </a:r>
          </a:p>
          <a:p>
            <a:pPr marL="347663" indent="-347663" eaLnBrk="1" hangingPunct="1">
              <a:spcBef>
                <a:spcPts val="0"/>
              </a:spcBef>
              <a:spcAft>
                <a:spcPts val="2250"/>
              </a:spcAft>
              <a:defRPr/>
            </a:pPr>
            <a:r>
              <a:rPr lang="en-US" dirty="0"/>
              <a:t>Rev. 12</a:t>
            </a:r>
          </a:p>
        </p:txBody>
      </p:sp>
      <p:pic>
        <p:nvPicPr>
          <p:cNvPr id="26628" name="Picture 8" descr="D:\Powerpoint JPEG Image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43100"/>
            <a:ext cx="469259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2409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869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EFF93-8B03-4A64-BEEA-475F259B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219200"/>
            <a:ext cx="8466667" cy="53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E45D872-BDCF-4AAF-A842-62179CDA4D35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28600"/>
            <a:ext cx="4267200" cy="762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6623908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202406" y="762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8:20-21 (NASB)</a:t>
            </a:r>
            <a:endParaRPr lang="en-US" altLang="en-US" sz="4000" dirty="0">
              <a:solidFill>
                <a:srgbClr val="FFFFCC"/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3600" dirty="0"/>
              <a:t>The ram which you saw with the two horns represents the kings of </a:t>
            </a:r>
            <a:r>
              <a:rPr lang="en-US" sz="3600" b="1" u="sng" dirty="0">
                <a:solidFill>
                  <a:srgbClr val="FFFFCC"/>
                </a:solidFill>
              </a:rPr>
              <a:t>Media and Persia</a:t>
            </a:r>
            <a:r>
              <a:rPr lang="en-US" sz="3600" dirty="0"/>
              <a:t>. </a:t>
            </a:r>
            <a:r>
              <a:rPr lang="en-US" sz="3600" baseline="30000" dirty="0"/>
              <a:t>21 </a:t>
            </a:r>
            <a:r>
              <a:rPr lang="en-US" sz="3600" dirty="0"/>
              <a:t>The shaggy goat </a:t>
            </a:r>
            <a:r>
              <a:rPr lang="en-US" sz="3600" i="1" dirty="0"/>
              <a:t>represents</a:t>
            </a:r>
            <a:r>
              <a:rPr lang="en-US" sz="3600" dirty="0"/>
              <a:t> the kingdom of </a:t>
            </a:r>
            <a:r>
              <a:rPr lang="en-US" sz="3600" b="1" u="sng" dirty="0">
                <a:solidFill>
                  <a:srgbClr val="FFFFCC"/>
                </a:solidFill>
              </a:rPr>
              <a:t>Greece</a:t>
            </a:r>
            <a:r>
              <a:rPr lang="en-US" sz="3600" dirty="0"/>
              <a:t>, and the large horn that is between his eyes is the first king.</a:t>
            </a: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301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08175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/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2101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03574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15"/>
            <a:ext cx="8229600" cy="41148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18" y="51816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537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C0A8BB6-96C2-425E-86EF-B8C13DE0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504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A7662EC-023E-4B19-BE8C-49BACA75F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8508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Greece (</a:t>
            </a:r>
            <a:r>
              <a:rPr lang="en-US" b="1" u="sng" dirty="0">
                <a:solidFill>
                  <a:srgbClr val="FFFFCC"/>
                </a:solidFill>
              </a:rPr>
              <a:t>11:3-4</a:t>
            </a:r>
            <a:r>
              <a:rPr lang="en-US" altLang="en-US" b="1" u="sng" dirty="0">
                <a:solidFill>
                  <a:srgbClr val="FFFFCC"/>
                </a:solidFill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D65C3EC-652A-4AB8-AC44-6CEB70949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4248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61A72FC-F525-4068-8FBB-ECCB00001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63727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6741F40-2DB1-4976-A4C4-92C5A55FD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19503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71C556A-AC38-4D95-AF22-D0DAF4CB7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31777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ABBDC8D-C613-4854-935E-D2B01A6E1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22690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/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76408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15"/>
            <a:ext cx="8229600" cy="41148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18" y="51816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/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6227E46F-3AB6-4229-AB44-5A030188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047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850" y="1143000"/>
            <a:ext cx="62103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b="1" u="sng" dirty="0">
                <a:solidFill>
                  <a:srgbClr val="FFFFCC"/>
                </a:solidFill>
              </a:rPr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33708835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9735"/>
              </p:ext>
            </p:extLst>
          </p:nvPr>
        </p:nvGraphicFramePr>
        <p:xfrm>
          <a:off x="190500" y="117658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Daniel’s Age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9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59661"/>
              </p:ext>
            </p:extLst>
          </p:nvPr>
        </p:nvGraphicFramePr>
        <p:xfrm>
          <a:off x="114300" y="919163"/>
          <a:ext cx="8915400" cy="5020312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8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lang="en-US" altLang="en-US" sz="36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Three Returns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Persian king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Jewish leader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Scripture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Purpose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 of returnees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538–515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Cyrus (Isa 44:28‒45:1)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Zerubbabel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 1–6; Isaiah 44:28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Rebuilding the temple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458–457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Artaxerxes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 7–10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Adorning of the temple and reforming the people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444–432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Artaxerxes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Nehemiah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Nehemiah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Rebuilding the wall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310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(10:10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658014B-6D40-49A8-8805-ED740788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73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17560</TotalTime>
  <Words>1220</Words>
  <Application>Microsoft Office PowerPoint</Application>
  <PresentationFormat>On-screen Show (4:3)</PresentationFormat>
  <Paragraphs>254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Azure</vt:lpstr>
      <vt:lpstr>THE BOOK OF DANIEL</vt:lpstr>
      <vt:lpstr>Chapter 10–12 Outline</vt:lpstr>
      <vt:lpstr>Chapter 10–12 Outline</vt:lpstr>
      <vt:lpstr>I. The Setting (10:1-3)</vt:lpstr>
      <vt:lpstr>Succession of Gentile Rulers</vt:lpstr>
      <vt:lpstr>PowerPoint Presentation</vt:lpstr>
      <vt:lpstr>PowerPoint Presentation</vt:lpstr>
      <vt:lpstr>PowerPoint Presentation</vt:lpstr>
      <vt:lpstr>Chapter 10–12 Outline</vt:lpstr>
      <vt:lpstr>Chapter 10–12 Outline</vt:lpstr>
      <vt:lpstr>III. Explanation of the Heavenly Messenger (10:10–11:1)</vt:lpstr>
      <vt:lpstr>III. Explanation of the Heavenly Messenger (10:10–11:1)</vt:lpstr>
      <vt:lpstr>III. Explanation of the Heavenly Messenger (10:10–11:1)</vt:lpstr>
      <vt:lpstr>III. Explanation of the Heavenly Messenger (10:10–11:1)</vt:lpstr>
      <vt:lpstr>III. Explanation of the Heavenly Messenger (10:10–11:1)</vt:lpstr>
      <vt:lpstr>2. Daniel’s Reaction (15-19)</vt:lpstr>
      <vt:lpstr>2. Daniel’s Reaction (15-19)</vt:lpstr>
      <vt:lpstr>2. Daniel’s Reaction (15-19)</vt:lpstr>
      <vt:lpstr>III. Explanation of the Heavenly Messenger (10:10–11:1)</vt:lpstr>
      <vt:lpstr>Biblical Reality of the Angelic World</vt:lpstr>
      <vt:lpstr>CHART1</vt:lpstr>
      <vt:lpstr>PowerPoint Presentation</vt:lpstr>
      <vt:lpstr>PowerPoint Presentation</vt:lpstr>
      <vt:lpstr>Conclusion</vt:lpstr>
      <vt:lpstr>Chapter 10–12 Outline</vt:lpstr>
      <vt:lpstr>PowerPoint Presentation</vt:lpstr>
      <vt:lpstr>Purpose</vt:lpstr>
      <vt:lpstr>Chapter 10–12 Outline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Conclusion</vt:lpstr>
      <vt:lpstr>Chapter 10–12 Outline</vt:lpstr>
      <vt:lpstr>PowerPoint Presentation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1747</cp:revision>
  <cp:lastPrinted>2017-02-05T01:03:10Z</cp:lastPrinted>
  <dcterms:created xsi:type="dcterms:W3CDTF">2009-03-17T12:21:13Z</dcterms:created>
  <dcterms:modified xsi:type="dcterms:W3CDTF">2017-11-26T01:15:52Z</dcterms:modified>
</cp:coreProperties>
</file>