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43" r:id="rId1"/>
  </p:sldMasterIdLst>
  <p:notesMasterIdLst>
    <p:notesMasterId r:id="rId30"/>
  </p:notesMasterIdLst>
  <p:sldIdLst>
    <p:sldId id="263" r:id="rId2"/>
    <p:sldId id="350" r:id="rId3"/>
    <p:sldId id="374" r:id="rId4"/>
    <p:sldId id="375" r:id="rId5"/>
    <p:sldId id="376" r:id="rId6"/>
    <p:sldId id="377" r:id="rId7"/>
    <p:sldId id="378" r:id="rId8"/>
    <p:sldId id="373" r:id="rId9"/>
    <p:sldId id="342" r:id="rId10"/>
    <p:sldId id="382" r:id="rId11"/>
    <p:sldId id="383" r:id="rId12"/>
    <p:sldId id="351" r:id="rId13"/>
    <p:sldId id="352" r:id="rId14"/>
    <p:sldId id="353" r:id="rId15"/>
    <p:sldId id="354" r:id="rId16"/>
    <p:sldId id="355" r:id="rId17"/>
    <p:sldId id="356" r:id="rId18"/>
    <p:sldId id="357" r:id="rId19"/>
    <p:sldId id="358" r:id="rId20"/>
    <p:sldId id="359" r:id="rId21"/>
    <p:sldId id="360" r:id="rId22"/>
    <p:sldId id="371" r:id="rId23"/>
    <p:sldId id="380" r:id="rId24"/>
    <p:sldId id="379" r:id="rId25"/>
    <p:sldId id="384" r:id="rId26"/>
    <p:sldId id="347" r:id="rId27"/>
    <p:sldId id="365" r:id="rId28"/>
    <p:sldId id="348"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D705"/>
    <a:srgbClr val="C8B205"/>
    <a:srgbClr val="E5CB08"/>
    <a:srgbClr val="FADF18"/>
    <a:srgbClr val="FFD411"/>
    <a:srgbClr val="FFF02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9" autoAdjust="0"/>
    <p:restoredTop sz="94637" autoAdjust="0"/>
  </p:normalViewPr>
  <p:slideViewPr>
    <p:cSldViewPr snapToGrid="0" snapToObjects="1">
      <p:cViewPr>
        <p:scale>
          <a:sx n="75" d="100"/>
          <a:sy n="75" d="100"/>
        </p:scale>
        <p:origin x="-80" y="-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4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5C4078-D7E1-6547-A022-7ECCA4FCB29D}" type="datetimeFigureOut">
              <a:rPr lang="en-US" smtClean="0"/>
              <a:t>10/3/17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72BD60-DECC-BF4D-8CCF-133AC414370C}" type="slidenum">
              <a:rPr lang="en-US" smtClean="0"/>
              <a:t>‹#›</a:t>
            </a:fld>
            <a:endParaRPr lang="en-US"/>
          </a:p>
        </p:txBody>
      </p:sp>
    </p:spTree>
    <p:extLst>
      <p:ext uri="{BB962C8B-B14F-4D97-AF65-F5344CB8AC3E}">
        <p14:creationId xmlns:p14="http://schemas.microsoft.com/office/powerpoint/2010/main" val="3249342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5BF43F5-2A89-144D-A665-E581B43AC6E1}" type="datetimeFigureOut">
              <a:rPr lang="en-US" smtClean="0"/>
              <a:t>10/3/17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02370-9FA5-144E-9D80-0809FD596C27}" type="slidenum">
              <a:rPr lang="en-US" smtClean="0"/>
              <a:t>‹#›</a:t>
            </a:fld>
            <a:endParaRPr lang="en-US"/>
          </a:p>
        </p:txBody>
      </p:sp>
    </p:spTree>
    <p:extLst>
      <p:ext uri="{BB962C8B-B14F-4D97-AF65-F5344CB8AC3E}">
        <p14:creationId xmlns:p14="http://schemas.microsoft.com/office/powerpoint/2010/main" val="4252911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BF43F5-2A89-144D-A665-E581B43AC6E1}" type="datetimeFigureOut">
              <a:rPr lang="en-US" smtClean="0"/>
              <a:t>10/3/17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FFE51-FDF7-0D4B-B804-F980C74C6DC8}" type="slidenum">
              <a:rPr lang="en-US" smtClean="0"/>
              <a:t>‹#›</a:t>
            </a:fld>
            <a:endParaRPr lang="en-US"/>
          </a:p>
        </p:txBody>
      </p:sp>
    </p:spTree>
    <p:extLst>
      <p:ext uri="{BB962C8B-B14F-4D97-AF65-F5344CB8AC3E}">
        <p14:creationId xmlns:p14="http://schemas.microsoft.com/office/powerpoint/2010/main" val="1689064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BF43F5-2A89-144D-A665-E581B43AC6E1}" type="datetimeFigureOut">
              <a:rPr lang="en-US" smtClean="0"/>
              <a:t>10/3/17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FFE51-FDF7-0D4B-B804-F980C74C6DC8}" type="slidenum">
              <a:rPr lang="en-US" smtClean="0"/>
              <a:t>‹#›</a:t>
            </a:fld>
            <a:endParaRPr lang="en-US"/>
          </a:p>
        </p:txBody>
      </p:sp>
    </p:spTree>
    <p:extLst>
      <p:ext uri="{BB962C8B-B14F-4D97-AF65-F5344CB8AC3E}">
        <p14:creationId xmlns:p14="http://schemas.microsoft.com/office/powerpoint/2010/main" val="326118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BF43F5-2A89-144D-A665-E581B43AC6E1}" type="datetimeFigureOut">
              <a:rPr lang="en-US" smtClean="0"/>
              <a:t>10/3/17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FFE51-FDF7-0D4B-B804-F980C74C6DC8}" type="slidenum">
              <a:rPr lang="en-US" smtClean="0"/>
              <a:t>‹#›</a:t>
            </a:fld>
            <a:endParaRPr lang="en-US"/>
          </a:p>
        </p:txBody>
      </p:sp>
    </p:spTree>
    <p:extLst>
      <p:ext uri="{BB962C8B-B14F-4D97-AF65-F5344CB8AC3E}">
        <p14:creationId xmlns:p14="http://schemas.microsoft.com/office/powerpoint/2010/main" val="275221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BF43F5-2A89-144D-A665-E581B43AC6E1}" type="datetimeFigureOut">
              <a:rPr lang="en-US" smtClean="0"/>
              <a:t>10/3/17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FFE51-FDF7-0D4B-B804-F980C74C6DC8}" type="slidenum">
              <a:rPr lang="en-US" smtClean="0"/>
              <a:t>‹#›</a:t>
            </a:fld>
            <a:endParaRPr lang="en-US"/>
          </a:p>
        </p:txBody>
      </p:sp>
    </p:spTree>
    <p:extLst>
      <p:ext uri="{BB962C8B-B14F-4D97-AF65-F5344CB8AC3E}">
        <p14:creationId xmlns:p14="http://schemas.microsoft.com/office/powerpoint/2010/main" val="3068704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5BF43F5-2A89-144D-A665-E581B43AC6E1}" type="datetimeFigureOut">
              <a:rPr lang="en-US" smtClean="0"/>
              <a:t>10/3/17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BFFE51-FDF7-0D4B-B804-F980C74C6DC8}" type="slidenum">
              <a:rPr lang="en-US" smtClean="0"/>
              <a:t>‹#›</a:t>
            </a:fld>
            <a:endParaRPr lang="en-US"/>
          </a:p>
        </p:txBody>
      </p:sp>
    </p:spTree>
    <p:extLst>
      <p:ext uri="{BB962C8B-B14F-4D97-AF65-F5344CB8AC3E}">
        <p14:creationId xmlns:p14="http://schemas.microsoft.com/office/powerpoint/2010/main" val="1233713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5BF43F5-2A89-144D-A665-E581B43AC6E1}" type="datetimeFigureOut">
              <a:rPr lang="en-US" smtClean="0"/>
              <a:t>10/3/17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BFFE51-FDF7-0D4B-B804-F980C74C6DC8}" type="slidenum">
              <a:rPr lang="en-US" smtClean="0"/>
              <a:t>‹#›</a:t>
            </a:fld>
            <a:endParaRPr lang="en-US"/>
          </a:p>
        </p:txBody>
      </p:sp>
    </p:spTree>
    <p:extLst>
      <p:ext uri="{BB962C8B-B14F-4D97-AF65-F5344CB8AC3E}">
        <p14:creationId xmlns:p14="http://schemas.microsoft.com/office/powerpoint/2010/main" val="2486210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BF43F5-2A89-144D-A665-E581B43AC6E1}" type="datetimeFigureOut">
              <a:rPr lang="en-US" smtClean="0"/>
              <a:t>10/3/17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BFFE51-FDF7-0D4B-B804-F980C74C6DC8}" type="slidenum">
              <a:rPr lang="en-US" smtClean="0"/>
              <a:t>‹#›</a:t>
            </a:fld>
            <a:endParaRPr lang="en-US"/>
          </a:p>
        </p:txBody>
      </p:sp>
    </p:spTree>
    <p:extLst>
      <p:ext uri="{BB962C8B-B14F-4D97-AF65-F5344CB8AC3E}">
        <p14:creationId xmlns:p14="http://schemas.microsoft.com/office/powerpoint/2010/main" val="659665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BF43F5-2A89-144D-A665-E581B43AC6E1}" type="datetimeFigureOut">
              <a:rPr lang="en-US" smtClean="0"/>
              <a:t>10/3/17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BFFE51-FDF7-0D4B-B804-F980C74C6DC8}" type="slidenum">
              <a:rPr lang="en-US" smtClean="0"/>
              <a:t>‹#›</a:t>
            </a:fld>
            <a:endParaRPr lang="en-US"/>
          </a:p>
        </p:txBody>
      </p:sp>
    </p:spTree>
    <p:extLst>
      <p:ext uri="{BB962C8B-B14F-4D97-AF65-F5344CB8AC3E}">
        <p14:creationId xmlns:p14="http://schemas.microsoft.com/office/powerpoint/2010/main" val="2747226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BF43F5-2A89-144D-A665-E581B43AC6E1}" type="datetimeFigureOut">
              <a:rPr lang="en-US" smtClean="0"/>
              <a:t>10/3/17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Tree>
    <p:extLst>
      <p:ext uri="{BB962C8B-B14F-4D97-AF65-F5344CB8AC3E}">
        <p14:creationId xmlns:p14="http://schemas.microsoft.com/office/powerpoint/2010/main" val="3066265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BF43F5-2A89-144D-A665-E581B43AC6E1}" type="datetimeFigureOut">
              <a:rPr lang="en-US" smtClean="0"/>
              <a:t>10/3/17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BFFE51-FDF7-0D4B-B804-F980C74C6DC8}" type="slidenum">
              <a:rPr lang="en-US" smtClean="0"/>
              <a:t>‹#›</a:t>
            </a:fld>
            <a:endParaRPr lang="en-US"/>
          </a:p>
        </p:txBody>
      </p:sp>
    </p:spTree>
    <p:extLst>
      <p:ext uri="{BB962C8B-B14F-4D97-AF65-F5344CB8AC3E}">
        <p14:creationId xmlns:p14="http://schemas.microsoft.com/office/powerpoint/2010/main" val="39654500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BF43F5-2A89-144D-A665-E581B43AC6E1}" type="datetimeFigureOut">
              <a:rPr lang="en-US" smtClean="0"/>
              <a:t>10/3/17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BFFE51-FDF7-0D4B-B804-F980C74C6DC8}" type="slidenum">
              <a:rPr lang="en-US" smtClean="0"/>
              <a:t>‹#›</a:t>
            </a:fld>
            <a:endParaRPr lang="en-US"/>
          </a:p>
        </p:txBody>
      </p:sp>
    </p:spTree>
    <p:extLst>
      <p:ext uri="{BB962C8B-B14F-4D97-AF65-F5344CB8AC3E}">
        <p14:creationId xmlns:p14="http://schemas.microsoft.com/office/powerpoint/2010/main" val="3221230231"/>
      </p:ext>
    </p:extLst>
  </p:cSld>
  <p:clrMap bg1="dk1" tx1="lt1" bg2="dk2" tx2="lt2" accent1="accent1" accent2="accent2" accent3="accent3" accent4="accent4" accent5="accent5" accent6="accent6" hlink="hlink" folHlink="folHlink"/>
  <p:sldLayoutIdLst>
    <p:sldLayoutId id="2147484244" r:id="rId1"/>
    <p:sldLayoutId id="2147484245" r:id="rId2"/>
    <p:sldLayoutId id="2147484246" r:id="rId3"/>
    <p:sldLayoutId id="2147484247" r:id="rId4"/>
    <p:sldLayoutId id="2147484248" r:id="rId5"/>
    <p:sldLayoutId id="2147484249" r:id="rId6"/>
    <p:sldLayoutId id="2147484250" r:id="rId7"/>
    <p:sldLayoutId id="2147484251" r:id="rId8"/>
    <p:sldLayoutId id="2147484252" r:id="rId9"/>
    <p:sldLayoutId id="2147484253" r:id="rId10"/>
    <p:sldLayoutId id="214748425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microsoft.com/office/2007/relationships/hdphoto" Target="../media/hdphoto1.wdp"/></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microsoft.com/office/2007/relationships/hdphoto" Target="../media/hdphoto1.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4471" y="4989638"/>
            <a:ext cx="5912075" cy="811924"/>
          </a:xfrm>
        </p:spPr>
        <p:txBody>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latin typeface="Avenir Book"/>
                <a:cs typeface="Avenir Book"/>
              </a:rPr>
              <a:t>Isaiah 6</a:t>
            </a:r>
          </a:p>
        </p:txBody>
      </p:sp>
      <p:pic>
        <p:nvPicPr>
          <p:cNvPr id="4" name="Content Placeholder 3" descr="1700.Isaiah.CoalWingFeet2-5.jpg"/>
          <p:cNvPicPr>
            <a:picLocks noGrp="1" noChangeAspect="1"/>
          </p:cNvPicPr>
          <p:nvPr>
            <p:ph idx="1"/>
          </p:nvPr>
        </p:nvPicPr>
        <p:blipFill rotWithShape="1">
          <a:blip r:embed="rId2">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834" t="14857" r="4127" b="1200"/>
          <a:stretch/>
        </p:blipFill>
        <p:spPr>
          <a:xfrm>
            <a:off x="846628" y="1150989"/>
            <a:ext cx="6768005" cy="458149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16097181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6267" y="2099733"/>
            <a:ext cx="8839200" cy="4758267"/>
          </a:xfrm>
        </p:spPr>
        <p:txBody>
          <a:bodyPr>
            <a:noAutofit/>
          </a:bodyPr>
          <a:lstStyle/>
          <a:p>
            <a:pPr marL="0" indent="0" algn="just">
              <a:lnSpc>
                <a:spcPct val="90000"/>
              </a:lnSpc>
              <a:buNone/>
            </a:pPr>
            <a:r>
              <a:rPr lang="en-US" sz="3800" dirty="0" smtClean="0">
                <a:effectLst>
                  <a:outerShdw blurRad="38100" dist="38100" dir="2700000" algn="tl">
                    <a:srgbClr val="000000">
                      <a:alpha val="43137"/>
                    </a:srgbClr>
                  </a:outerShdw>
                </a:effectLst>
                <a:latin typeface="Avenir Book"/>
                <a:cs typeface="Avenir Book"/>
              </a:rPr>
              <a:t>12 </a:t>
            </a:r>
            <a:r>
              <a:rPr lang="en-US" sz="3800" dirty="0">
                <a:effectLst>
                  <a:outerShdw blurRad="38100" dist="38100" dir="2700000" algn="tl">
                    <a:srgbClr val="000000">
                      <a:alpha val="43137"/>
                    </a:srgbClr>
                  </a:outerShdw>
                </a:effectLst>
                <a:latin typeface="Avenir Book"/>
                <a:cs typeface="Avenir Book"/>
              </a:rPr>
              <a:t>Who has measured the waters in the hollow of His hand, and marked off the heavens by the span, and calculated the dust of the earth by the measure, and weighed the mountains in a balance and the hills in a pair of scales? </a:t>
            </a:r>
            <a:r>
              <a:rPr lang="en-US" sz="3800" dirty="0" smtClean="0">
                <a:effectLst>
                  <a:outerShdw blurRad="38100" dist="38100" dir="2700000" algn="tl">
                    <a:srgbClr val="000000">
                      <a:alpha val="43137"/>
                    </a:srgbClr>
                  </a:outerShdw>
                </a:effectLst>
                <a:latin typeface="Avenir Book"/>
                <a:cs typeface="Avenir Book"/>
              </a:rPr>
              <a:t>13 Who has directed the Spirit of the Lord, or as His counselor has informed Him?</a:t>
            </a:r>
            <a:r>
              <a:rPr lang="en-US" sz="3700" dirty="0" smtClean="0">
                <a:effectLst>
                  <a:outerShdw blurRad="38100" dist="38100" dir="2700000" algn="tl">
                    <a:srgbClr val="000000">
                      <a:alpha val="43137"/>
                    </a:srgbClr>
                  </a:outerShdw>
                </a:effectLst>
                <a:latin typeface="Avenir Book"/>
                <a:cs typeface="Avenir Book"/>
              </a:rPr>
              <a:t> </a:t>
            </a:r>
            <a:endParaRPr lang="en-US" sz="3700" dirty="0">
              <a:effectLst>
                <a:outerShdw blurRad="38100" dist="38100" dir="2700000" algn="tl">
                  <a:srgbClr val="000000">
                    <a:alpha val="43137"/>
                  </a:srgbClr>
                </a:outerShdw>
              </a:effectLst>
              <a:latin typeface="Avenir Book"/>
              <a:cs typeface="Avenir Book"/>
            </a:endParaRPr>
          </a:p>
        </p:txBody>
      </p:sp>
      <p:sp>
        <p:nvSpPr>
          <p:cNvPr id="8" name="TextBox 7"/>
          <p:cNvSpPr txBox="1"/>
          <p:nvPr/>
        </p:nvSpPr>
        <p:spPr>
          <a:xfrm>
            <a:off x="220134" y="837378"/>
            <a:ext cx="8805333" cy="861774"/>
          </a:xfrm>
          <a:prstGeom prst="rect">
            <a:avLst/>
          </a:prstGeom>
          <a:noFill/>
          <a:ln w="38100" cmpd="dbl">
            <a:noFill/>
          </a:ln>
        </p:spPr>
        <p:txBody>
          <a:bodyPr wrap="square" rtlCol="0">
            <a:spAutoFit/>
          </a:bodyPr>
          <a:lstStyle/>
          <a:p>
            <a:r>
              <a:rPr lang="en-US" sz="4800" dirty="0">
                <a:effectLst>
                  <a:outerShdw blurRad="38100" dist="38100" dir="2700000" algn="tl">
                    <a:srgbClr val="000000">
                      <a:alpha val="43137"/>
                    </a:srgbClr>
                  </a:outerShdw>
                </a:effectLst>
                <a:latin typeface="Avenir Book"/>
                <a:cs typeface="Avenir Book"/>
              </a:rPr>
              <a:t>Isaiah </a:t>
            </a:r>
            <a:r>
              <a:rPr lang="en-US" sz="4800" dirty="0" smtClean="0">
                <a:effectLst>
                  <a:outerShdw blurRad="38100" dist="38100" dir="2700000" algn="tl">
                    <a:srgbClr val="000000">
                      <a:alpha val="43137"/>
                    </a:srgbClr>
                  </a:outerShdw>
                </a:effectLst>
                <a:latin typeface="Avenir Book"/>
                <a:cs typeface="Avenir Book"/>
              </a:rPr>
              <a:t>40:12-13</a:t>
            </a:r>
            <a:endParaRPr lang="en-US" sz="4800" dirty="0">
              <a:effectLst>
                <a:outerShdw blurRad="38100" dist="38100" dir="2700000" algn="tl">
                  <a:srgbClr val="000000">
                    <a:alpha val="43137"/>
                  </a:srgbClr>
                </a:outerShdw>
              </a:effectLst>
              <a:latin typeface="Avenir Book"/>
              <a:cs typeface="Avenir Book"/>
            </a:endParaRPr>
          </a:p>
        </p:txBody>
      </p:sp>
      <p:cxnSp>
        <p:nvCxnSpPr>
          <p:cNvPr id="3" name="Straight Connector 2"/>
          <p:cNvCxnSpPr/>
          <p:nvPr/>
        </p:nvCxnSpPr>
        <p:spPr>
          <a:xfrm>
            <a:off x="0" y="1903841"/>
            <a:ext cx="91440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1532190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6267" y="2099733"/>
            <a:ext cx="8839200" cy="4758267"/>
          </a:xfrm>
        </p:spPr>
        <p:txBody>
          <a:bodyPr>
            <a:noAutofit/>
          </a:bodyPr>
          <a:lstStyle/>
          <a:p>
            <a:pPr marL="0" indent="0" algn="just">
              <a:lnSpc>
                <a:spcPct val="90000"/>
              </a:lnSpc>
              <a:buNone/>
            </a:pPr>
            <a:r>
              <a:rPr lang="en-US" sz="4000" dirty="0" smtClean="0">
                <a:effectLst>
                  <a:outerShdw blurRad="38100" dist="38100" dir="2700000" algn="tl">
                    <a:srgbClr val="000000">
                      <a:alpha val="43137"/>
                    </a:srgbClr>
                  </a:outerShdw>
                </a:effectLst>
                <a:latin typeface="Avenir Book"/>
                <a:cs typeface="Avenir Book"/>
              </a:rPr>
              <a:t>14 </a:t>
            </a:r>
            <a:r>
              <a:rPr lang="en-US" sz="4000" dirty="0">
                <a:effectLst>
                  <a:outerShdw blurRad="38100" dist="38100" dir="2700000" algn="tl">
                    <a:srgbClr val="000000">
                      <a:alpha val="43137"/>
                    </a:srgbClr>
                  </a:outerShdw>
                </a:effectLst>
                <a:latin typeface="Avenir Book"/>
                <a:cs typeface="Avenir Book"/>
              </a:rPr>
              <a:t>With whom did He consult and who gave Him understanding? And who taught Him in the path of justice and taught Him knowledge and informed Him of the way of understanding</a:t>
            </a:r>
            <a:r>
              <a:rPr lang="en-US" sz="4000" dirty="0" smtClean="0">
                <a:effectLst>
                  <a:outerShdw blurRad="38100" dist="38100" dir="2700000" algn="tl">
                    <a:srgbClr val="000000">
                      <a:alpha val="43137"/>
                    </a:srgbClr>
                  </a:outerShdw>
                </a:effectLst>
                <a:latin typeface="Avenir Book"/>
                <a:cs typeface="Avenir Book"/>
              </a:rPr>
              <a:t>?  </a:t>
            </a:r>
            <a:endParaRPr lang="en-US" sz="4000" dirty="0">
              <a:effectLst>
                <a:outerShdw blurRad="38100" dist="38100" dir="2700000" algn="tl">
                  <a:srgbClr val="000000">
                    <a:alpha val="43137"/>
                  </a:srgbClr>
                </a:outerShdw>
              </a:effectLst>
              <a:latin typeface="Avenir Book"/>
              <a:cs typeface="Avenir Book"/>
            </a:endParaRPr>
          </a:p>
        </p:txBody>
      </p:sp>
      <p:sp>
        <p:nvSpPr>
          <p:cNvPr id="8" name="TextBox 7"/>
          <p:cNvSpPr txBox="1"/>
          <p:nvPr/>
        </p:nvSpPr>
        <p:spPr>
          <a:xfrm>
            <a:off x="220134" y="837378"/>
            <a:ext cx="8805333" cy="892552"/>
          </a:xfrm>
          <a:prstGeom prst="rect">
            <a:avLst/>
          </a:prstGeom>
          <a:noFill/>
          <a:ln w="38100" cmpd="dbl">
            <a:noFill/>
          </a:ln>
        </p:spPr>
        <p:txBody>
          <a:bodyPr wrap="square" rtlCol="0">
            <a:spAutoFit/>
          </a:bodyPr>
          <a:lstStyle/>
          <a:p>
            <a:r>
              <a:rPr lang="en-US" sz="5200" dirty="0">
                <a:effectLst>
                  <a:outerShdw blurRad="38100" dist="38100" dir="2700000" algn="tl">
                    <a:srgbClr val="000000">
                      <a:alpha val="43137"/>
                    </a:srgbClr>
                  </a:outerShdw>
                </a:effectLst>
                <a:latin typeface="Avenir Book"/>
                <a:cs typeface="Avenir Book"/>
              </a:rPr>
              <a:t>Isaiah </a:t>
            </a:r>
            <a:r>
              <a:rPr lang="en-US" sz="5200" dirty="0" smtClean="0">
                <a:effectLst>
                  <a:outerShdw blurRad="38100" dist="38100" dir="2700000" algn="tl">
                    <a:srgbClr val="000000">
                      <a:alpha val="43137"/>
                    </a:srgbClr>
                  </a:outerShdw>
                </a:effectLst>
                <a:latin typeface="Avenir Book"/>
                <a:cs typeface="Avenir Book"/>
              </a:rPr>
              <a:t>40:14</a:t>
            </a:r>
            <a:endParaRPr lang="en-US" sz="5200" dirty="0">
              <a:effectLst>
                <a:outerShdw blurRad="38100" dist="38100" dir="2700000" algn="tl">
                  <a:srgbClr val="000000">
                    <a:alpha val="43137"/>
                  </a:srgbClr>
                </a:outerShdw>
              </a:effectLst>
              <a:latin typeface="Avenir Book"/>
              <a:cs typeface="Avenir Book"/>
            </a:endParaRPr>
          </a:p>
        </p:txBody>
      </p:sp>
      <p:cxnSp>
        <p:nvCxnSpPr>
          <p:cNvPr id="3" name="Straight Connector 2"/>
          <p:cNvCxnSpPr/>
          <p:nvPr/>
        </p:nvCxnSpPr>
        <p:spPr>
          <a:xfrm>
            <a:off x="0" y="1903841"/>
            <a:ext cx="91440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7821836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6267" y="2378314"/>
            <a:ext cx="8839200" cy="4208754"/>
          </a:xfrm>
        </p:spPr>
        <p:txBody>
          <a:bodyPr>
            <a:noAutofit/>
          </a:bodyPr>
          <a:lstStyle/>
          <a:p>
            <a:pPr marL="0" indent="0" algn="just">
              <a:lnSpc>
                <a:spcPct val="90000"/>
              </a:lnSpc>
              <a:buNone/>
            </a:pPr>
            <a:r>
              <a:rPr lang="en-US" sz="4400" dirty="0" smtClean="0">
                <a:effectLst>
                  <a:outerShdw blurRad="38100" dist="38100" dir="2700000" algn="tl">
                    <a:srgbClr val="000000">
                      <a:alpha val="43137"/>
                    </a:srgbClr>
                  </a:outerShdw>
                </a:effectLst>
                <a:latin typeface="Avenir Book"/>
                <a:cs typeface="Avenir Book"/>
              </a:rPr>
              <a:t>“They </a:t>
            </a:r>
            <a:r>
              <a:rPr lang="en-US" sz="4400" dirty="0">
                <a:effectLst>
                  <a:outerShdw blurRad="38100" dist="38100" dir="2700000" algn="tl">
                    <a:srgbClr val="000000">
                      <a:alpha val="43137"/>
                    </a:srgbClr>
                  </a:outerShdw>
                </a:effectLst>
                <a:latin typeface="Avenir Book"/>
                <a:cs typeface="Avenir Book"/>
              </a:rPr>
              <a:t>do blaspheme who say Allah is one of three in a trinity; for there is no god except One Allah</a:t>
            </a:r>
            <a:r>
              <a:rPr lang="en-US" sz="4400" dirty="0" smtClean="0">
                <a:effectLst>
                  <a:outerShdw blurRad="38100" dist="38100" dir="2700000" algn="tl">
                    <a:srgbClr val="000000">
                      <a:alpha val="43137"/>
                    </a:srgbClr>
                  </a:outerShdw>
                </a:effectLst>
                <a:latin typeface="Avenir Book"/>
                <a:cs typeface="Avenir Book"/>
              </a:rPr>
              <a:t>.” (Surah 5:73)  </a:t>
            </a:r>
            <a:endParaRPr lang="en-US" sz="4400" dirty="0">
              <a:effectLst>
                <a:outerShdw blurRad="38100" dist="38100" dir="2700000" algn="tl">
                  <a:srgbClr val="000000">
                    <a:alpha val="43137"/>
                  </a:srgbClr>
                </a:outerShdw>
              </a:effectLst>
              <a:latin typeface="Avenir Book"/>
              <a:cs typeface="Avenir Book"/>
            </a:endParaRPr>
          </a:p>
        </p:txBody>
      </p:sp>
      <p:sp>
        <p:nvSpPr>
          <p:cNvPr id="8" name="TextBox 7"/>
          <p:cNvSpPr txBox="1"/>
          <p:nvPr/>
        </p:nvSpPr>
        <p:spPr>
          <a:xfrm>
            <a:off x="220134" y="837378"/>
            <a:ext cx="8805333" cy="1015663"/>
          </a:xfrm>
          <a:prstGeom prst="rect">
            <a:avLst/>
          </a:prstGeom>
          <a:noFill/>
          <a:ln w="38100" cmpd="dbl">
            <a:noFill/>
          </a:ln>
        </p:spPr>
        <p:txBody>
          <a:bodyPr wrap="square" rtlCol="0">
            <a:spAutoFit/>
          </a:bodyPr>
          <a:lstStyle/>
          <a:p>
            <a:r>
              <a:rPr lang="en-US" sz="6000" dirty="0" smtClean="0">
                <a:effectLst>
                  <a:outerShdw blurRad="38100" dist="38100" dir="2700000" algn="tl">
                    <a:srgbClr val="000000">
                      <a:alpha val="43137"/>
                    </a:srgbClr>
                  </a:outerShdw>
                </a:effectLst>
                <a:latin typeface="Avenir Book"/>
                <a:cs typeface="Avenir Book"/>
              </a:rPr>
              <a:t>Islam: Koran</a:t>
            </a:r>
            <a:endParaRPr lang="en-US" sz="6000" dirty="0">
              <a:effectLst>
                <a:outerShdw blurRad="38100" dist="38100" dir="2700000" algn="tl">
                  <a:srgbClr val="000000">
                    <a:alpha val="43137"/>
                  </a:srgbClr>
                </a:outerShdw>
              </a:effectLst>
              <a:latin typeface="Avenir Book"/>
              <a:cs typeface="Avenir Book"/>
            </a:endParaRPr>
          </a:p>
        </p:txBody>
      </p:sp>
      <p:cxnSp>
        <p:nvCxnSpPr>
          <p:cNvPr id="3" name="Straight Connector 2"/>
          <p:cNvCxnSpPr/>
          <p:nvPr/>
        </p:nvCxnSpPr>
        <p:spPr>
          <a:xfrm>
            <a:off x="0" y="2140908"/>
            <a:ext cx="91440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6038682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6267" y="2378314"/>
            <a:ext cx="8839200" cy="4208754"/>
          </a:xfrm>
        </p:spPr>
        <p:txBody>
          <a:bodyPr>
            <a:noAutofit/>
          </a:bodyPr>
          <a:lstStyle/>
          <a:p>
            <a:pPr marL="0" indent="0" algn="just">
              <a:lnSpc>
                <a:spcPct val="90000"/>
              </a:lnSpc>
              <a:buNone/>
            </a:pPr>
            <a:r>
              <a:rPr lang="en-US" sz="4000" dirty="0" smtClean="0">
                <a:effectLst>
                  <a:outerShdw blurRad="38100" dist="38100" dir="2700000" algn="tl">
                    <a:srgbClr val="000000">
                      <a:alpha val="43137"/>
                    </a:srgbClr>
                  </a:outerShdw>
                </a:effectLst>
                <a:latin typeface="Avenir Book"/>
                <a:cs typeface="Avenir Book"/>
              </a:rPr>
              <a:t>“Jesus </a:t>
            </a:r>
            <a:r>
              <a:rPr lang="en-US" sz="4000" dirty="0">
                <a:effectLst>
                  <a:outerShdw blurRad="38100" dist="38100" dir="2700000" algn="tl">
                    <a:srgbClr val="000000">
                      <a:alpha val="43137"/>
                    </a:srgbClr>
                  </a:outerShdw>
                </a:effectLst>
                <a:latin typeface="Avenir Book"/>
                <a:cs typeface="Avenir Book"/>
              </a:rPr>
              <a:t>lived as a spirit person in heaven before he was born in Bethlehem. He was God’s first creation and the only one created directly by God</a:t>
            </a:r>
            <a:r>
              <a:rPr lang="en-US" sz="4000" dirty="0" smtClean="0">
                <a:effectLst>
                  <a:outerShdw blurRad="38100" dist="38100" dir="2700000" algn="tl">
                    <a:srgbClr val="000000">
                      <a:alpha val="43137"/>
                    </a:srgbClr>
                  </a:outerShdw>
                </a:effectLst>
                <a:latin typeface="Avenir Book"/>
                <a:cs typeface="Avenir Book"/>
              </a:rPr>
              <a:t>.” </a:t>
            </a:r>
            <a:r>
              <a:rPr lang="en-US" sz="4000" dirty="0" err="1" smtClean="0">
                <a:effectLst>
                  <a:outerShdw blurRad="38100" dist="38100" dir="2700000" algn="tl">
                    <a:srgbClr val="000000">
                      <a:alpha val="43137"/>
                    </a:srgbClr>
                  </a:outerShdw>
                </a:effectLst>
                <a:latin typeface="Avenir Book"/>
                <a:cs typeface="Avenir Book"/>
              </a:rPr>
              <a:t>www.jw.org</a:t>
            </a:r>
            <a:r>
              <a:rPr lang="en-US" sz="4000" dirty="0" smtClean="0">
                <a:effectLst>
                  <a:outerShdw blurRad="38100" dist="38100" dir="2700000" algn="tl">
                    <a:srgbClr val="000000">
                      <a:alpha val="43137"/>
                    </a:srgbClr>
                  </a:outerShdw>
                </a:effectLst>
                <a:latin typeface="Avenir Book"/>
                <a:cs typeface="Avenir Book"/>
              </a:rPr>
              <a:t>.</a:t>
            </a:r>
            <a:r>
              <a:rPr lang="en-US" sz="4400" dirty="0" smtClean="0">
                <a:effectLst>
                  <a:outerShdw blurRad="38100" dist="38100" dir="2700000" algn="tl">
                    <a:srgbClr val="000000">
                      <a:alpha val="43137"/>
                    </a:srgbClr>
                  </a:outerShdw>
                </a:effectLst>
                <a:latin typeface="Avenir Book"/>
                <a:cs typeface="Avenir Book"/>
              </a:rPr>
              <a:t> </a:t>
            </a:r>
            <a:endParaRPr lang="en-US" sz="4400" dirty="0">
              <a:effectLst>
                <a:outerShdw blurRad="38100" dist="38100" dir="2700000" algn="tl">
                  <a:srgbClr val="000000">
                    <a:alpha val="43137"/>
                  </a:srgbClr>
                </a:outerShdw>
              </a:effectLst>
              <a:latin typeface="Avenir Book"/>
              <a:cs typeface="Avenir Book"/>
            </a:endParaRPr>
          </a:p>
        </p:txBody>
      </p:sp>
      <p:sp>
        <p:nvSpPr>
          <p:cNvPr id="8" name="TextBox 7"/>
          <p:cNvSpPr txBox="1"/>
          <p:nvPr/>
        </p:nvSpPr>
        <p:spPr>
          <a:xfrm>
            <a:off x="220134" y="837378"/>
            <a:ext cx="8805333" cy="938719"/>
          </a:xfrm>
          <a:prstGeom prst="rect">
            <a:avLst/>
          </a:prstGeom>
          <a:noFill/>
          <a:ln w="38100" cmpd="dbl">
            <a:noFill/>
          </a:ln>
        </p:spPr>
        <p:txBody>
          <a:bodyPr wrap="square" rtlCol="0">
            <a:spAutoFit/>
          </a:bodyPr>
          <a:lstStyle/>
          <a:p>
            <a:r>
              <a:rPr lang="en-US" sz="5500" dirty="0" smtClean="0">
                <a:effectLst>
                  <a:outerShdw blurRad="38100" dist="38100" dir="2700000" algn="tl">
                    <a:srgbClr val="000000">
                      <a:alpha val="43137"/>
                    </a:srgbClr>
                  </a:outerShdw>
                </a:effectLst>
                <a:latin typeface="Avenir Book"/>
                <a:cs typeface="Avenir Book"/>
              </a:rPr>
              <a:t>Jehovah’s Witnesses</a:t>
            </a:r>
            <a:endParaRPr lang="en-US" sz="5500" dirty="0">
              <a:effectLst>
                <a:outerShdw blurRad="38100" dist="38100" dir="2700000" algn="tl">
                  <a:srgbClr val="000000">
                    <a:alpha val="43137"/>
                  </a:srgbClr>
                </a:outerShdw>
              </a:effectLst>
              <a:latin typeface="Avenir Book"/>
              <a:cs typeface="Avenir Book"/>
            </a:endParaRPr>
          </a:p>
        </p:txBody>
      </p:sp>
      <p:cxnSp>
        <p:nvCxnSpPr>
          <p:cNvPr id="3" name="Straight Connector 2"/>
          <p:cNvCxnSpPr/>
          <p:nvPr/>
        </p:nvCxnSpPr>
        <p:spPr>
          <a:xfrm>
            <a:off x="0" y="2140908"/>
            <a:ext cx="91440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3537967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6267" y="2378314"/>
            <a:ext cx="8839200" cy="4208754"/>
          </a:xfrm>
        </p:spPr>
        <p:txBody>
          <a:bodyPr>
            <a:noAutofit/>
          </a:bodyPr>
          <a:lstStyle/>
          <a:p>
            <a:pPr marL="0" indent="0" algn="just">
              <a:lnSpc>
                <a:spcPct val="90000"/>
              </a:lnSpc>
              <a:buNone/>
            </a:pPr>
            <a:r>
              <a:rPr lang="en-US" sz="4000" dirty="0" smtClean="0">
                <a:effectLst>
                  <a:outerShdw blurRad="38100" dist="38100" dir="2700000" algn="tl">
                    <a:srgbClr val="000000">
                      <a:alpha val="43137"/>
                    </a:srgbClr>
                  </a:outerShdw>
                </a:effectLst>
                <a:latin typeface="Avenir Book"/>
                <a:cs typeface="Avenir Book"/>
              </a:rPr>
              <a:t>“The </a:t>
            </a:r>
            <a:r>
              <a:rPr lang="en-US" sz="4000" dirty="0">
                <a:effectLst>
                  <a:outerShdw blurRad="38100" dist="38100" dir="2700000" algn="tl">
                    <a:srgbClr val="000000">
                      <a:alpha val="43137"/>
                    </a:srgbClr>
                  </a:outerShdw>
                </a:effectLst>
                <a:latin typeface="Avenir Book"/>
                <a:cs typeface="Avenir Book"/>
              </a:rPr>
              <a:t>holy spirit is God’s power in action, his active force. . . . By referring to God’s spirit as his ‘hands,’ ‘fingers,’ or ‘breath,’ the Bible shows that the holy spirit is not a person.” </a:t>
            </a:r>
            <a:r>
              <a:rPr lang="en-US" sz="4000" dirty="0" err="1" smtClean="0">
                <a:effectLst>
                  <a:outerShdw blurRad="38100" dist="38100" dir="2700000" algn="tl">
                    <a:srgbClr val="000000">
                      <a:alpha val="43137"/>
                    </a:srgbClr>
                  </a:outerShdw>
                </a:effectLst>
                <a:latin typeface="Avenir Book"/>
                <a:cs typeface="Avenir Book"/>
              </a:rPr>
              <a:t>www.jw.org</a:t>
            </a:r>
            <a:r>
              <a:rPr lang="en-US" sz="4000" dirty="0" smtClean="0">
                <a:effectLst>
                  <a:outerShdw blurRad="38100" dist="38100" dir="2700000" algn="tl">
                    <a:srgbClr val="000000">
                      <a:alpha val="43137"/>
                    </a:srgbClr>
                  </a:outerShdw>
                </a:effectLst>
                <a:latin typeface="Avenir Book"/>
                <a:cs typeface="Avenir Book"/>
              </a:rPr>
              <a:t>.</a:t>
            </a:r>
            <a:endParaRPr lang="en-US" sz="4000" dirty="0">
              <a:effectLst>
                <a:outerShdw blurRad="38100" dist="38100" dir="2700000" algn="tl">
                  <a:srgbClr val="000000">
                    <a:alpha val="43137"/>
                  </a:srgbClr>
                </a:outerShdw>
              </a:effectLst>
              <a:latin typeface="Avenir Book"/>
              <a:cs typeface="Avenir Book"/>
            </a:endParaRPr>
          </a:p>
          <a:p>
            <a:pPr marL="0" indent="0" algn="just">
              <a:lnSpc>
                <a:spcPct val="90000"/>
              </a:lnSpc>
              <a:buNone/>
            </a:pPr>
            <a:endParaRPr lang="en-US" sz="4400" dirty="0">
              <a:effectLst>
                <a:outerShdw blurRad="38100" dist="38100" dir="2700000" algn="tl">
                  <a:srgbClr val="000000">
                    <a:alpha val="43137"/>
                  </a:srgbClr>
                </a:outerShdw>
              </a:effectLst>
              <a:latin typeface="Avenir Book"/>
              <a:cs typeface="Avenir Book"/>
            </a:endParaRPr>
          </a:p>
        </p:txBody>
      </p:sp>
      <p:sp>
        <p:nvSpPr>
          <p:cNvPr id="8" name="TextBox 7"/>
          <p:cNvSpPr txBox="1"/>
          <p:nvPr/>
        </p:nvSpPr>
        <p:spPr>
          <a:xfrm>
            <a:off x="220134" y="837378"/>
            <a:ext cx="8805333" cy="938719"/>
          </a:xfrm>
          <a:prstGeom prst="rect">
            <a:avLst/>
          </a:prstGeom>
          <a:noFill/>
          <a:ln w="38100" cmpd="dbl">
            <a:noFill/>
          </a:ln>
        </p:spPr>
        <p:txBody>
          <a:bodyPr wrap="square" rtlCol="0">
            <a:spAutoFit/>
          </a:bodyPr>
          <a:lstStyle/>
          <a:p>
            <a:r>
              <a:rPr lang="en-US" sz="5500" dirty="0" smtClean="0">
                <a:effectLst>
                  <a:outerShdw blurRad="38100" dist="38100" dir="2700000" algn="tl">
                    <a:srgbClr val="000000">
                      <a:alpha val="43137"/>
                    </a:srgbClr>
                  </a:outerShdw>
                </a:effectLst>
                <a:latin typeface="Avenir Book"/>
                <a:cs typeface="Avenir Book"/>
              </a:rPr>
              <a:t>Jehovah’s Witnesses</a:t>
            </a:r>
            <a:endParaRPr lang="en-US" sz="5500" dirty="0">
              <a:effectLst>
                <a:outerShdw blurRad="38100" dist="38100" dir="2700000" algn="tl">
                  <a:srgbClr val="000000">
                    <a:alpha val="43137"/>
                  </a:srgbClr>
                </a:outerShdw>
              </a:effectLst>
              <a:latin typeface="Avenir Book"/>
              <a:cs typeface="Avenir Book"/>
            </a:endParaRPr>
          </a:p>
        </p:txBody>
      </p:sp>
      <p:cxnSp>
        <p:nvCxnSpPr>
          <p:cNvPr id="3" name="Straight Connector 2"/>
          <p:cNvCxnSpPr/>
          <p:nvPr/>
        </p:nvCxnSpPr>
        <p:spPr>
          <a:xfrm>
            <a:off x="0" y="2140908"/>
            <a:ext cx="91440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0446939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6267" y="2378314"/>
            <a:ext cx="8839200" cy="4208754"/>
          </a:xfrm>
        </p:spPr>
        <p:txBody>
          <a:bodyPr>
            <a:noAutofit/>
          </a:bodyPr>
          <a:lstStyle/>
          <a:p>
            <a:pPr marL="0" indent="0" algn="just">
              <a:lnSpc>
                <a:spcPct val="90000"/>
              </a:lnSpc>
              <a:buNone/>
            </a:pPr>
            <a:r>
              <a:rPr lang="en-US" sz="4400" dirty="0" smtClean="0">
                <a:effectLst>
                  <a:outerShdw blurRad="38100" dist="38100" dir="2700000" algn="tl">
                    <a:srgbClr val="000000">
                      <a:alpha val="43137"/>
                    </a:srgbClr>
                  </a:outerShdw>
                </a:effectLst>
                <a:latin typeface="Avenir Book"/>
                <a:cs typeface="Avenir Book"/>
              </a:rPr>
              <a:t>Let </a:t>
            </a:r>
            <a:r>
              <a:rPr lang="en-US" sz="4400" dirty="0">
                <a:effectLst>
                  <a:outerShdw blurRad="38100" dist="38100" dir="2700000" algn="tl">
                    <a:srgbClr val="000000">
                      <a:alpha val="43137"/>
                    </a:srgbClr>
                  </a:outerShdw>
                </a:effectLst>
                <a:latin typeface="Avenir Book"/>
                <a:cs typeface="Avenir Book"/>
              </a:rPr>
              <a:t>your light shine before men in such a way that they may see your good works, and glorify your Father who is in heaven</a:t>
            </a:r>
            <a:r>
              <a:rPr lang="en-US" sz="4400" dirty="0" smtClean="0">
                <a:effectLst>
                  <a:outerShdw blurRad="38100" dist="38100" dir="2700000" algn="tl">
                    <a:srgbClr val="000000">
                      <a:alpha val="43137"/>
                    </a:srgbClr>
                  </a:outerShdw>
                </a:effectLst>
                <a:latin typeface="Avenir Book"/>
                <a:cs typeface="Avenir Book"/>
              </a:rPr>
              <a:t>. </a:t>
            </a:r>
            <a:endParaRPr lang="en-US" sz="4400" dirty="0">
              <a:effectLst>
                <a:outerShdw blurRad="38100" dist="38100" dir="2700000" algn="tl">
                  <a:srgbClr val="000000">
                    <a:alpha val="43137"/>
                  </a:srgbClr>
                </a:outerShdw>
              </a:effectLst>
              <a:latin typeface="Avenir Book"/>
              <a:cs typeface="Avenir Book"/>
            </a:endParaRPr>
          </a:p>
        </p:txBody>
      </p:sp>
      <p:sp>
        <p:nvSpPr>
          <p:cNvPr id="8" name="TextBox 7"/>
          <p:cNvSpPr txBox="1"/>
          <p:nvPr/>
        </p:nvSpPr>
        <p:spPr>
          <a:xfrm>
            <a:off x="220134" y="837378"/>
            <a:ext cx="8805333" cy="1015663"/>
          </a:xfrm>
          <a:prstGeom prst="rect">
            <a:avLst/>
          </a:prstGeom>
          <a:noFill/>
          <a:ln w="38100" cmpd="dbl">
            <a:noFill/>
          </a:ln>
        </p:spPr>
        <p:txBody>
          <a:bodyPr wrap="square" rtlCol="0">
            <a:spAutoFit/>
          </a:bodyPr>
          <a:lstStyle/>
          <a:p>
            <a:r>
              <a:rPr lang="en-US" sz="6000" dirty="0" smtClean="0">
                <a:effectLst>
                  <a:outerShdw blurRad="38100" dist="38100" dir="2700000" algn="tl">
                    <a:srgbClr val="000000">
                      <a:alpha val="43137"/>
                    </a:srgbClr>
                  </a:outerShdw>
                </a:effectLst>
                <a:latin typeface="Avenir Book"/>
                <a:cs typeface="Avenir Book"/>
              </a:rPr>
              <a:t>Matthew 5:16</a:t>
            </a:r>
            <a:endParaRPr lang="en-US" sz="6000" dirty="0">
              <a:effectLst>
                <a:outerShdw blurRad="38100" dist="38100" dir="2700000" algn="tl">
                  <a:srgbClr val="000000">
                    <a:alpha val="43137"/>
                  </a:srgbClr>
                </a:outerShdw>
              </a:effectLst>
              <a:latin typeface="Avenir Book"/>
              <a:cs typeface="Avenir Book"/>
            </a:endParaRPr>
          </a:p>
        </p:txBody>
      </p:sp>
      <p:cxnSp>
        <p:nvCxnSpPr>
          <p:cNvPr id="3" name="Straight Connector 2"/>
          <p:cNvCxnSpPr/>
          <p:nvPr/>
        </p:nvCxnSpPr>
        <p:spPr>
          <a:xfrm>
            <a:off x="0" y="2140908"/>
            <a:ext cx="91440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0172267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6267" y="2378314"/>
            <a:ext cx="8839200" cy="4208754"/>
          </a:xfrm>
        </p:spPr>
        <p:txBody>
          <a:bodyPr>
            <a:noAutofit/>
          </a:bodyPr>
          <a:lstStyle/>
          <a:p>
            <a:pPr marL="0" indent="0" algn="just">
              <a:lnSpc>
                <a:spcPct val="90000"/>
              </a:lnSpc>
              <a:buNone/>
            </a:pPr>
            <a:r>
              <a:rPr lang="en-US" sz="4600" dirty="0" smtClean="0">
                <a:effectLst>
                  <a:outerShdw blurRad="38100" dist="38100" dir="2700000" algn="tl">
                    <a:srgbClr val="000000">
                      <a:alpha val="43137"/>
                    </a:srgbClr>
                  </a:outerShdw>
                </a:effectLst>
                <a:latin typeface="Avenir Book"/>
                <a:cs typeface="Avenir Book"/>
              </a:rPr>
              <a:t>Now </a:t>
            </a:r>
            <a:r>
              <a:rPr lang="en-US" sz="4600" dirty="0">
                <a:effectLst>
                  <a:outerShdw blurRad="38100" dist="38100" dir="2700000" algn="tl">
                    <a:srgbClr val="000000">
                      <a:alpha val="43137"/>
                    </a:srgbClr>
                  </a:outerShdw>
                </a:effectLst>
                <a:latin typeface="Avenir Book"/>
                <a:cs typeface="Avenir Book"/>
              </a:rPr>
              <a:t>to our God and Father be the glory forever and ever. </a:t>
            </a:r>
            <a:r>
              <a:rPr lang="en-US" sz="4600" dirty="0" smtClean="0">
                <a:effectLst>
                  <a:outerShdw blurRad="38100" dist="38100" dir="2700000" algn="tl">
                    <a:srgbClr val="000000">
                      <a:alpha val="43137"/>
                    </a:srgbClr>
                  </a:outerShdw>
                </a:effectLst>
                <a:latin typeface="Avenir Book"/>
                <a:cs typeface="Avenir Book"/>
              </a:rPr>
              <a:t>Amen. </a:t>
            </a:r>
            <a:endParaRPr lang="en-US" sz="4600" dirty="0">
              <a:effectLst>
                <a:outerShdw blurRad="38100" dist="38100" dir="2700000" algn="tl">
                  <a:srgbClr val="000000">
                    <a:alpha val="43137"/>
                  </a:srgbClr>
                </a:outerShdw>
              </a:effectLst>
              <a:latin typeface="Avenir Book"/>
              <a:cs typeface="Avenir Book"/>
            </a:endParaRPr>
          </a:p>
        </p:txBody>
      </p:sp>
      <p:sp>
        <p:nvSpPr>
          <p:cNvPr id="8" name="TextBox 7"/>
          <p:cNvSpPr txBox="1"/>
          <p:nvPr/>
        </p:nvSpPr>
        <p:spPr>
          <a:xfrm>
            <a:off x="220134" y="837378"/>
            <a:ext cx="8805333" cy="1015663"/>
          </a:xfrm>
          <a:prstGeom prst="rect">
            <a:avLst/>
          </a:prstGeom>
          <a:noFill/>
          <a:ln w="38100" cmpd="dbl">
            <a:noFill/>
          </a:ln>
        </p:spPr>
        <p:txBody>
          <a:bodyPr wrap="square" rtlCol="0">
            <a:spAutoFit/>
          </a:bodyPr>
          <a:lstStyle/>
          <a:p>
            <a:r>
              <a:rPr lang="en-US" sz="6000" dirty="0" smtClean="0">
                <a:effectLst>
                  <a:outerShdw blurRad="38100" dist="38100" dir="2700000" algn="tl">
                    <a:srgbClr val="000000">
                      <a:alpha val="43137"/>
                    </a:srgbClr>
                  </a:outerShdw>
                </a:effectLst>
                <a:latin typeface="Avenir Book"/>
                <a:cs typeface="Avenir Book"/>
              </a:rPr>
              <a:t>Philippians 4:20</a:t>
            </a:r>
            <a:endParaRPr lang="en-US" sz="6000" dirty="0">
              <a:effectLst>
                <a:outerShdw blurRad="38100" dist="38100" dir="2700000" algn="tl">
                  <a:srgbClr val="000000">
                    <a:alpha val="43137"/>
                  </a:srgbClr>
                </a:outerShdw>
              </a:effectLst>
              <a:latin typeface="Avenir Book"/>
              <a:cs typeface="Avenir Book"/>
            </a:endParaRPr>
          </a:p>
        </p:txBody>
      </p:sp>
      <p:cxnSp>
        <p:nvCxnSpPr>
          <p:cNvPr id="3" name="Straight Connector 2"/>
          <p:cNvCxnSpPr/>
          <p:nvPr/>
        </p:nvCxnSpPr>
        <p:spPr>
          <a:xfrm>
            <a:off x="0" y="2140908"/>
            <a:ext cx="91440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6657542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6267" y="2378314"/>
            <a:ext cx="8839200" cy="4208754"/>
          </a:xfrm>
        </p:spPr>
        <p:txBody>
          <a:bodyPr>
            <a:noAutofit/>
          </a:bodyPr>
          <a:lstStyle/>
          <a:p>
            <a:pPr marL="0" indent="0" algn="just">
              <a:lnSpc>
                <a:spcPct val="90000"/>
              </a:lnSpc>
              <a:buNone/>
            </a:pPr>
            <a:r>
              <a:rPr lang="en-US" sz="4600" dirty="0" smtClean="0">
                <a:effectLst>
                  <a:outerShdw blurRad="38100" dist="38100" dir="2700000" algn="tl">
                    <a:srgbClr val="000000">
                      <a:alpha val="43137"/>
                    </a:srgbClr>
                  </a:outerShdw>
                </a:effectLst>
                <a:latin typeface="Avenir Book"/>
                <a:cs typeface="Avenir Book"/>
              </a:rPr>
              <a:t>In </a:t>
            </a:r>
            <a:r>
              <a:rPr lang="en-US" sz="4600" dirty="0">
                <a:effectLst>
                  <a:outerShdw blurRad="38100" dist="38100" dir="2700000" algn="tl">
                    <a:srgbClr val="000000">
                      <a:alpha val="43137"/>
                    </a:srgbClr>
                  </a:outerShdw>
                </a:effectLst>
                <a:latin typeface="Avenir Book"/>
                <a:cs typeface="Avenir Book"/>
              </a:rPr>
              <a:t>the beginning was the Word, and the Word was with God, and the Word was God</a:t>
            </a:r>
            <a:r>
              <a:rPr lang="en-US" sz="4600" dirty="0" smtClean="0">
                <a:effectLst>
                  <a:outerShdw blurRad="38100" dist="38100" dir="2700000" algn="tl">
                    <a:srgbClr val="000000">
                      <a:alpha val="43137"/>
                    </a:srgbClr>
                  </a:outerShdw>
                </a:effectLst>
                <a:latin typeface="Avenir Book"/>
                <a:cs typeface="Avenir Book"/>
              </a:rPr>
              <a:t>.</a:t>
            </a:r>
            <a:r>
              <a:rPr lang="en-US" sz="4400" dirty="0" smtClean="0">
                <a:effectLst>
                  <a:outerShdw blurRad="38100" dist="38100" dir="2700000" algn="tl">
                    <a:srgbClr val="000000">
                      <a:alpha val="43137"/>
                    </a:srgbClr>
                  </a:outerShdw>
                </a:effectLst>
                <a:latin typeface="Avenir Book"/>
                <a:cs typeface="Avenir Book"/>
              </a:rPr>
              <a:t>  </a:t>
            </a:r>
            <a:endParaRPr lang="en-US" sz="4400" dirty="0">
              <a:effectLst>
                <a:outerShdw blurRad="38100" dist="38100" dir="2700000" algn="tl">
                  <a:srgbClr val="000000">
                    <a:alpha val="43137"/>
                  </a:srgbClr>
                </a:outerShdw>
              </a:effectLst>
              <a:latin typeface="Avenir Book"/>
              <a:cs typeface="Avenir Book"/>
            </a:endParaRPr>
          </a:p>
        </p:txBody>
      </p:sp>
      <p:sp>
        <p:nvSpPr>
          <p:cNvPr id="8" name="TextBox 7"/>
          <p:cNvSpPr txBox="1"/>
          <p:nvPr/>
        </p:nvSpPr>
        <p:spPr>
          <a:xfrm>
            <a:off x="220134" y="837378"/>
            <a:ext cx="8805333" cy="1015663"/>
          </a:xfrm>
          <a:prstGeom prst="rect">
            <a:avLst/>
          </a:prstGeom>
          <a:noFill/>
          <a:ln w="38100" cmpd="dbl">
            <a:noFill/>
          </a:ln>
        </p:spPr>
        <p:txBody>
          <a:bodyPr wrap="square" rtlCol="0">
            <a:spAutoFit/>
          </a:bodyPr>
          <a:lstStyle/>
          <a:p>
            <a:r>
              <a:rPr lang="en-US" sz="6000" dirty="0" smtClean="0">
                <a:effectLst>
                  <a:outerShdw blurRad="38100" dist="38100" dir="2700000" algn="tl">
                    <a:srgbClr val="000000">
                      <a:alpha val="43137"/>
                    </a:srgbClr>
                  </a:outerShdw>
                </a:effectLst>
                <a:latin typeface="Avenir Book"/>
                <a:cs typeface="Avenir Book"/>
              </a:rPr>
              <a:t>John 1:1</a:t>
            </a:r>
            <a:endParaRPr lang="en-US" sz="6000" dirty="0">
              <a:effectLst>
                <a:outerShdw blurRad="38100" dist="38100" dir="2700000" algn="tl">
                  <a:srgbClr val="000000">
                    <a:alpha val="43137"/>
                  </a:srgbClr>
                </a:outerShdw>
              </a:effectLst>
              <a:latin typeface="Avenir Book"/>
              <a:cs typeface="Avenir Book"/>
            </a:endParaRPr>
          </a:p>
        </p:txBody>
      </p:sp>
      <p:cxnSp>
        <p:nvCxnSpPr>
          <p:cNvPr id="3" name="Straight Connector 2"/>
          <p:cNvCxnSpPr/>
          <p:nvPr/>
        </p:nvCxnSpPr>
        <p:spPr>
          <a:xfrm>
            <a:off x="0" y="2140908"/>
            <a:ext cx="91440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4618933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6267" y="2378314"/>
            <a:ext cx="8839200" cy="4208754"/>
          </a:xfrm>
        </p:spPr>
        <p:txBody>
          <a:bodyPr>
            <a:noAutofit/>
          </a:bodyPr>
          <a:lstStyle/>
          <a:p>
            <a:pPr marL="0" indent="0" algn="just">
              <a:lnSpc>
                <a:spcPct val="90000"/>
              </a:lnSpc>
              <a:buNone/>
            </a:pPr>
            <a:r>
              <a:rPr lang="en-US" sz="4600" dirty="0" smtClean="0">
                <a:effectLst>
                  <a:outerShdw blurRad="38100" dist="38100" dir="2700000" algn="tl">
                    <a:srgbClr val="000000">
                      <a:alpha val="43137"/>
                    </a:srgbClr>
                  </a:outerShdw>
                </a:effectLst>
                <a:latin typeface="Avenir Book"/>
                <a:cs typeface="Avenir Book"/>
              </a:rPr>
              <a:t>For </a:t>
            </a:r>
            <a:r>
              <a:rPr lang="en-US" sz="4600" dirty="0">
                <a:effectLst>
                  <a:outerShdw blurRad="38100" dist="38100" dir="2700000" algn="tl">
                    <a:srgbClr val="000000">
                      <a:alpha val="43137"/>
                    </a:srgbClr>
                  </a:outerShdw>
                </a:effectLst>
                <a:latin typeface="Avenir Book"/>
                <a:cs typeface="Avenir Book"/>
              </a:rPr>
              <a:t>in Him all the fullness of Deity dwells in bodily form</a:t>
            </a:r>
            <a:r>
              <a:rPr lang="en-US" sz="4600" dirty="0" smtClean="0">
                <a:effectLst>
                  <a:outerShdw blurRad="38100" dist="38100" dir="2700000" algn="tl">
                    <a:srgbClr val="000000">
                      <a:alpha val="43137"/>
                    </a:srgbClr>
                  </a:outerShdw>
                </a:effectLst>
                <a:latin typeface="Avenir Book"/>
                <a:cs typeface="Avenir Book"/>
              </a:rPr>
              <a:t>.</a:t>
            </a:r>
            <a:endParaRPr lang="en-US" sz="4600" dirty="0">
              <a:effectLst>
                <a:outerShdw blurRad="38100" dist="38100" dir="2700000" algn="tl">
                  <a:srgbClr val="000000">
                    <a:alpha val="43137"/>
                  </a:srgbClr>
                </a:outerShdw>
              </a:effectLst>
              <a:latin typeface="Avenir Book"/>
              <a:cs typeface="Avenir Book"/>
            </a:endParaRPr>
          </a:p>
        </p:txBody>
      </p:sp>
      <p:sp>
        <p:nvSpPr>
          <p:cNvPr id="8" name="TextBox 7"/>
          <p:cNvSpPr txBox="1"/>
          <p:nvPr/>
        </p:nvSpPr>
        <p:spPr>
          <a:xfrm>
            <a:off x="220134" y="837378"/>
            <a:ext cx="8805333" cy="1015663"/>
          </a:xfrm>
          <a:prstGeom prst="rect">
            <a:avLst/>
          </a:prstGeom>
          <a:noFill/>
          <a:ln w="38100" cmpd="dbl">
            <a:noFill/>
          </a:ln>
        </p:spPr>
        <p:txBody>
          <a:bodyPr wrap="square" rtlCol="0">
            <a:spAutoFit/>
          </a:bodyPr>
          <a:lstStyle/>
          <a:p>
            <a:r>
              <a:rPr lang="en-US" sz="6000" dirty="0" smtClean="0">
                <a:effectLst>
                  <a:outerShdw blurRad="38100" dist="38100" dir="2700000" algn="tl">
                    <a:srgbClr val="000000">
                      <a:alpha val="43137"/>
                    </a:srgbClr>
                  </a:outerShdw>
                </a:effectLst>
                <a:latin typeface="Avenir Book"/>
                <a:cs typeface="Avenir Book"/>
              </a:rPr>
              <a:t>Colossians 2:9</a:t>
            </a:r>
            <a:endParaRPr lang="en-US" sz="6000" dirty="0">
              <a:effectLst>
                <a:outerShdw blurRad="38100" dist="38100" dir="2700000" algn="tl">
                  <a:srgbClr val="000000">
                    <a:alpha val="43137"/>
                  </a:srgbClr>
                </a:outerShdw>
              </a:effectLst>
              <a:latin typeface="Avenir Book"/>
              <a:cs typeface="Avenir Book"/>
            </a:endParaRPr>
          </a:p>
        </p:txBody>
      </p:sp>
      <p:cxnSp>
        <p:nvCxnSpPr>
          <p:cNvPr id="3" name="Straight Connector 2"/>
          <p:cNvCxnSpPr/>
          <p:nvPr/>
        </p:nvCxnSpPr>
        <p:spPr>
          <a:xfrm>
            <a:off x="0" y="2140908"/>
            <a:ext cx="91440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6699441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6267" y="2378314"/>
            <a:ext cx="8839200" cy="4208754"/>
          </a:xfrm>
        </p:spPr>
        <p:txBody>
          <a:bodyPr>
            <a:noAutofit/>
          </a:bodyPr>
          <a:lstStyle/>
          <a:p>
            <a:pPr marL="0" indent="0" algn="just">
              <a:lnSpc>
                <a:spcPct val="90000"/>
              </a:lnSpc>
              <a:buNone/>
            </a:pPr>
            <a:r>
              <a:rPr lang="en-US" sz="4400" dirty="0" smtClean="0">
                <a:effectLst>
                  <a:outerShdw blurRad="38100" dist="38100" dir="2700000" algn="tl">
                    <a:srgbClr val="000000">
                      <a:alpha val="43137"/>
                    </a:srgbClr>
                  </a:outerShdw>
                </a:effectLst>
                <a:latin typeface="Avenir Book"/>
                <a:cs typeface="Avenir Book"/>
              </a:rPr>
              <a:t>how </a:t>
            </a:r>
            <a:r>
              <a:rPr lang="en-US" sz="4400" dirty="0">
                <a:effectLst>
                  <a:outerShdw blurRad="38100" dist="38100" dir="2700000" algn="tl">
                    <a:srgbClr val="000000">
                      <a:alpha val="43137"/>
                    </a:srgbClr>
                  </a:outerShdw>
                </a:effectLst>
                <a:latin typeface="Avenir Book"/>
                <a:cs typeface="Avenir Book"/>
              </a:rPr>
              <a:t>much more will the blood of Christ, who through the </a:t>
            </a:r>
            <a:r>
              <a:rPr lang="en-US" sz="4400" u="sng" dirty="0">
                <a:effectLst>
                  <a:outerShdw blurRad="38100" dist="38100" dir="2700000" algn="tl">
                    <a:srgbClr val="000000">
                      <a:alpha val="43137"/>
                    </a:srgbClr>
                  </a:outerShdw>
                </a:effectLst>
                <a:latin typeface="Avenir Book"/>
                <a:cs typeface="Avenir Book"/>
              </a:rPr>
              <a:t>eternal Spirit</a:t>
            </a:r>
            <a:r>
              <a:rPr lang="en-US" sz="4400" dirty="0">
                <a:effectLst>
                  <a:outerShdw blurRad="38100" dist="38100" dir="2700000" algn="tl">
                    <a:srgbClr val="000000">
                      <a:alpha val="43137"/>
                    </a:srgbClr>
                  </a:outerShdw>
                </a:effectLst>
                <a:latin typeface="Avenir Book"/>
                <a:cs typeface="Avenir Book"/>
              </a:rPr>
              <a:t> offered Himself without blemish to God, cleanse your conscience from dead works to serve the living God</a:t>
            </a:r>
            <a:r>
              <a:rPr lang="en-US" sz="4400" dirty="0" smtClean="0">
                <a:effectLst>
                  <a:outerShdw blurRad="38100" dist="38100" dir="2700000" algn="tl">
                    <a:srgbClr val="000000">
                      <a:alpha val="43137"/>
                    </a:srgbClr>
                  </a:outerShdw>
                </a:effectLst>
                <a:latin typeface="Avenir Book"/>
                <a:cs typeface="Avenir Book"/>
              </a:rPr>
              <a:t>?</a:t>
            </a:r>
            <a:endParaRPr lang="en-US" sz="4400" dirty="0">
              <a:effectLst>
                <a:outerShdw blurRad="38100" dist="38100" dir="2700000" algn="tl">
                  <a:srgbClr val="000000">
                    <a:alpha val="43137"/>
                  </a:srgbClr>
                </a:outerShdw>
              </a:effectLst>
              <a:latin typeface="Avenir Book"/>
              <a:cs typeface="Avenir Book"/>
            </a:endParaRPr>
          </a:p>
        </p:txBody>
      </p:sp>
      <p:sp>
        <p:nvSpPr>
          <p:cNvPr id="8" name="TextBox 7"/>
          <p:cNvSpPr txBox="1"/>
          <p:nvPr/>
        </p:nvSpPr>
        <p:spPr>
          <a:xfrm>
            <a:off x="220134" y="837378"/>
            <a:ext cx="8805333" cy="1015663"/>
          </a:xfrm>
          <a:prstGeom prst="rect">
            <a:avLst/>
          </a:prstGeom>
          <a:noFill/>
          <a:ln w="38100" cmpd="dbl">
            <a:noFill/>
          </a:ln>
        </p:spPr>
        <p:txBody>
          <a:bodyPr wrap="square" rtlCol="0">
            <a:spAutoFit/>
          </a:bodyPr>
          <a:lstStyle/>
          <a:p>
            <a:r>
              <a:rPr lang="en-US" sz="6000" dirty="0" smtClean="0">
                <a:effectLst>
                  <a:outerShdw blurRad="38100" dist="38100" dir="2700000" algn="tl">
                    <a:srgbClr val="000000">
                      <a:alpha val="43137"/>
                    </a:srgbClr>
                  </a:outerShdw>
                </a:effectLst>
                <a:latin typeface="Avenir Book"/>
                <a:cs typeface="Avenir Book"/>
              </a:rPr>
              <a:t>Hebrews 9:14</a:t>
            </a:r>
            <a:endParaRPr lang="en-US" sz="6000" dirty="0">
              <a:effectLst>
                <a:outerShdw blurRad="38100" dist="38100" dir="2700000" algn="tl">
                  <a:srgbClr val="000000">
                    <a:alpha val="43137"/>
                  </a:srgbClr>
                </a:outerShdw>
              </a:effectLst>
              <a:latin typeface="Avenir Book"/>
              <a:cs typeface="Avenir Book"/>
            </a:endParaRPr>
          </a:p>
        </p:txBody>
      </p:sp>
      <p:cxnSp>
        <p:nvCxnSpPr>
          <p:cNvPr id="3" name="Straight Connector 2"/>
          <p:cNvCxnSpPr/>
          <p:nvPr/>
        </p:nvCxnSpPr>
        <p:spPr>
          <a:xfrm>
            <a:off x="0" y="2140908"/>
            <a:ext cx="91440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431310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6267" y="2378314"/>
            <a:ext cx="8839200" cy="4208754"/>
          </a:xfrm>
        </p:spPr>
        <p:txBody>
          <a:bodyPr>
            <a:noAutofit/>
          </a:bodyPr>
          <a:lstStyle/>
          <a:p>
            <a:pPr marL="0" indent="0" algn="just">
              <a:lnSpc>
                <a:spcPct val="90000"/>
              </a:lnSpc>
              <a:buNone/>
            </a:pPr>
            <a:r>
              <a:rPr lang="en-US" sz="4400" dirty="0" smtClean="0">
                <a:effectLst>
                  <a:outerShdw blurRad="38100" dist="38100" dir="2700000" algn="tl">
                    <a:srgbClr val="000000">
                      <a:alpha val="43137"/>
                    </a:srgbClr>
                  </a:outerShdw>
                </a:effectLst>
                <a:latin typeface="Avenir Book"/>
                <a:cs typeface="Avenir Book"/>
              </a:rPr>
              <a:t>1 </a:t>
            </a:r>
            <a:r>
              <a:rPr lang="en-US" sz="4400" dirty="0">
                <a:effectLst>
                  <a:outerShdw blurRad="38100" dist="38100" dir="2700000" algn="tl">
                    <a:srgbClr val="000000">
                      <a:alpha val="43137"/>
                    </a:srgbClr>
                  </a:outerShdw>
                </a:effectLst>
                <a:latin typeface="Avenir Book"/>
                <a:cs typeface="Avenir Book"/>
              </a:rPr>
              <a:t>In the year of King </a:t>
            </a:r>
            <a:r>
              <a:rPr lang="en-US" sz="4400" dirty="0" err="1">
                <a:effectLst>
                  <a:outerShdw blurRad="38100" dist="38100" dir="2700000" algn="tl">
                    <a:srgbClr val="000000">
                      <a:alpha val="43137"/>
                    </a:srgbClr>
                  </a:outerShdw>
                </a:effectLst>
                <a:latin typeface="Avenir Book"/>
                <a:cs typeface="Avenir Book"/>
              </a:rPr>
              <a:t>Uzziah’s</a:t>
            </a:r>
            <a:r>
              <a:rPr lang="en-US" sz="4400" dirty="0">
                <a:effectLst>
                  <a:outerShdw blurRad="38100" dist="38100" dir="2700000" algn="tl">
                    <a:srgbClr val="000000">
                      <a:alpha val="43137"/>
                    </a:srgbClr>
                  </a:outerShdw>
                </a:effectLst>
                <a:latin typeface="Avenir Book"/>
                <a:cs typeface="Avenir Book"/>
              </a:rPr>
              <a:t> death I saw the Lord </a:t>
            </a:r>
            <a:r>
              <a:rPr lang="en-US" sz="4400" u="sng" dirty="0">
                <a:effectLst>
                  <a:outerShdw blurRad="38100" dist="38100" dir="2700000" algn="tl">
                    <a:srgbClr val="000000">
                      <a:alpha val="43137"/>
                    </a:srgbClr>
                  </a:outerShdw>
                </a:effectLst>
                <a:latin typeface="Avenir Book"/>
                <a:cs typeface="Avenir Book"/>
              </a:rPr>
              <a:t>sitting on a throne</a:t>
            </a:r>
            <a:r>
              <a:rPr lang="en-US" sz="4400" dirty="0">
                <a:effectLst>
                  <a:outerShdw blurRad="38100" dist="38100" dir="2700000" algn="tl">
                    <a:srgbClr val="000000">
                      <a:alpha val="43137"/>
                    </a:srgbClr>
                  </a:outerShdw>
                </a:effectLst>
                <a:latin typeface="Avenir Book"/>
                <a:cs typeface="Avenir Book"/>
              </a:rPr>
              <a:t>, lofty and exalted, with the train of His robe filling </a:t>
            </a:r>
            <a:r>
              <a:rPr lang="en-US" sz="4400" u="sng" dirty="0">
                <a:effectLst>
                  <a:outerShdw blurRad="38100" dist="38100" dir="2700000" algn="tl">
                    <a:srgbClr val="000000">
                      <a:alpha val="43137"/>
                    </a:srgbClr>
                  </a:outerShdw>
                </a:effectLst>
                <a:latin typeface="Avenir Book"/>
                <a:cs typeface="Avenir Book"/>
              </a:rPr>
              <a:t>the temple</a:t>
            </a:r>
            <a:r>
              <a:rPr lang="en-US" sz="4400" dirty="0" smtClean="0">
                <a:effectLst>
                  <a:outerShdw blurRad="38100" dist="38100" dir="2700000" algn="tl">
                    <a:srgbClr val="000000">
                      <a:alpha val="43137"/>
                    </a:srgbClr>
                  </a:outerShdw>
                </a:effectLst>
                <a:latin typeface="Avenir Book"/>
                <a:cs typeface="Avenir Book"/>
              </a:rPr>
              <a:t>.</a:t>
            </a:r>
            <a:endParaRPr lang="en-US" sz="4400" dirty="0">
              <a:effectLst>
                <a:outerShdw blurRad="38100" dist="38100" dir="2700000" algn="tl">
                  <a:srgbClr val="000000">
                    <a:alpha val="43137"/>
                  </a:srgbClr>
                </a:outerShdw>
              </a:effectLst>
              <a:latin typeface="Avenir Book"/>
              <a:cs typeface="Avenir Book"/>
            </a:endParaRPr>
          </a:p>
        </p:txBody>
      </p:sp>
      <p:sp>
        <p:nvSpPr>
          <p:cNvPr id="8" name="TextBox 7"/>
          <p:cNvSpPr txBox="1"/>
          <p:nvPr/>
        </p:nvSpPr>
        <p:spPr>
          <a:xfrm>
            <a:off x="220134" y="837378"/>
            <a:ext cx="8805333" cy="1015663"/>
          </a:xfrm>
          <a:prstGeom prst="rect">
            <a:avLst/>
          </a:prstGeom>
          <a:noFill/>
          <a:ln w="38100" cmpd="dbl">
            <a:noFill/>
          </a:ln>
        </p:spPr>
        <p:txBody>
          <a:bodyPr wrap="square" rtlCol="0">
            <a:spAutoFit/>
          </a:bodyPr>
          <a:lstStyle/>
          <a:p>
            <a:r>
              <a:rPr lang="en-US" sz="6000" dirty="0">
                <a:effectLst>
                  <a:outerShdw blurRad="38100" dist="38100" dir="2700000" algn="tl">
                    <a:srgbClr val="000000">
                      <a:alpha val="43137"/>
                    </a:srgbClr>
                  </a:outerShdw>
                </a:effectLst>
                <a:latin typeface="Avenir Book"/>
                <a:cs typeface="Avenir Book"/>
              </a:rPr>
              <a:t>Isaiah 6</a:t>
            </a:r>
            <a:r>
              <a:rPr lang="en-US" sz="6000" dirty="0" smtClean="0">
                <a:effectLst>
                  <a:outerShdw blurRad="38100" dist="38100" dir="2700000" algn="tl">
                    <a:srgbClr val="000000">
                      <a:alpha val="43137"/>
                    </a:srgbClr>
                  </a:outerShdw>
                </a:effectLst>
                <a:latin typeface="Avenir Book"/>
                <a:cs typeface="Avenir Book"/>
              </a:rPr>
              <a:t>:1</a:t>
            </a:r>
            <a:endParaRPr lang="en-US" sz="6000" dirty="0">
              <a:effectLst>
                <a:outerShdw blurRad="38100" dist="38100" dir="2700000" algn="tl">
                  <a:srgbClr val="000000">
                    <a:alpha val="43137"/>
                  </a:srgbClr>
                </a:outerShdw>
              </a:effectLst>
              <a:latin typeface="Avenir Book"/>
              <a:cs typeface="Avenir Book"/>
            </a:endParaRPr>
          </a:p>
        </p:txBody>
      </p:sp>
      <p:cxnSp>
        <p:nvCxnSpPr>
          <p:cNvPr id="3" name="Straight Connector 2"/>
          <p:cNvCxnSpPr/>
          <p:nvPr/>
        </p:nvCxnSpPr>
        <p:spPr>
          <a:xfrm>
            <a:off x="0" y="2140908"/>
            <a:ext cx="91440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3192692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6267" y="2378314"/>
            <a:ext cx="8839200" cy="4208754"/>
          </a:xfrm>
        </p:spPr>
        <p:txBody>
          <a:bodyPr>
            <a:noAutofit/>
          </a:bodyPr>
          <a:lstStyle/>
          <a:p>
            <a:pPr marL="0" indent="0" algn="just">
              <a:lnSpc>
                <a:spcPct val="90000"/>
              </a:lnSpc>
              <a:buNone/>
            </a:pPr>
            <a:r>
              <a:rPr lang="en-US" sz="4400" dirty="0" smtClean="0">
                <a:effectLst>
                  <a:outerShdw blurRad="38100" dist="38100" dir="2700000" algn="tl">
                    <a:srgbClr val="000000">
                      <a:alpha val="43137"/>
                    </a:srgbClr>
                  </a:outerShdw>
                </a:effectLst>
                <a:latin typeface="Avenir Book"/>
                <a:cs typeface="Avenir Book"/>
              </a:rPr>
              <a:t>Even </a:t>
            </a:r>
            <a:r>
              <a:rPr lang="en-US" sz="4400" dirty="0">
                <a:effectLst>
                  <a:outerShdw blurRad="38100" dist="38100" dir="2700000" algn="tl">
                    <a:srgbClr val="000000">
                      <a:alpha val="43137"/>
                    </a:srgbClr>
                  </a:outerShdw>
                </a:effectLst>
                <a:latin typeface="Avenir Book"/>
                <a:cs typeface="Avenir Book"/>
              </a:rPr>
              <a:t>so the thoughts of God no one knows except the Spirit of </a:t>
            </a:r>
            <a:r>
              <a:rPr lang="en-US" sz="4400" dirty="0" smtClean="0">
                <a:effectLst>
                  <a:outerShdw blurRad="38100" dist="38100" dir="2700000" algn="tl">
                    <a:srgbClr val="000000">
                      <a:alpha val="43137"/>
                    </a:srgbClr>
                  </a:outerShdw>
                </a:effectLst>
                <a:latin typeface="Avenir Book"/>
                <a:cs typeface="Avenir Book"/>
              </a:rPr>
              <a:t>God.</a:t>
            </a:r>
            <a:endParaRPr lang="en-US" sz="4400" dirty="0">
              <a:effectLst>
                <a:outerShdw blurRad="38100" dist="38100" dir="2700000" algn="tl">
                  <a:srgbClr val="000000">
                    <a:alpha val="43137"/>
                  </a:srgbClr>
                </a:outerShdw>
              </a:effectLst>
              <a:latin typeface="Avenir Book"/>
              <a:cs typeface="Avenir Book"/>
            </a:endParaRPr>
          </a:p>
        </p:txBody>
      </p:sp>
      <p:sp>
        <p:nvSpPr>
          <p:cNvPr id="8" name="TextBox 7"/>
          <p:cNvSpPr txBox="1"/>
          <p:nvPr/>
        </p:nvSpPr>
        <p:spPr>
          <a:xfrm>
            <a:off x="220134" y="837378"/>
            <a:ext cx="8805333" cy="1015663"/>
          </a:xfrm>
          <a:prstGeom prst="rect">
            <a:avLst/>
          </a:prstGeom>
          <a:noFill/>
          <a:ln w="38100" cmpd="dbl">
            <a:noFill/>
          </a:ln>
        </p:spPr>
        <p:txBody>
          <a:bodyPr wrap="square" rtlCol="0">
            <a:spAutoFit/>
          </a:bodyPr>
          <a:lstStyle/>
          <a:p>
            <a:r>
              <a:rPr lang="en-US" sz="6000" dirty="0" smtClean="0">
                <a:effectLst>
                  <a:outerShdw blurRad="38100" dist="38100" dir="2700000" algn="tl">
                    <a:srgbClr val="000000">
                      <a:alpha val="43137"/>
                    </a:srgbClr>
                  </a:outerShdw>
                </a:effectLst>
                <a:latin typeface="Avenir Book"/>
                <a:cs typeface="Avenir Book"/>
              </a:rPr>
              <a:t>1 Corinthians 2:11</a:t>
            </a:r>
            <a:endParaRPr lang="en-US" sz="6000" dirty="0">
              <a:effectLst>
                <a:outerShdw blurRad="38100" dist="38100" dir="2700000" algn="tl">
                  <a:srgbClr val="000000">
                    <a:alpha val="43137"/>
                  </a:srgbClr>
                </a:outerShdw>
              </a:effectLst>
              <a:latin typeface="Avenir Book"/>
              <a:cs typeface="Avenir Book"/>
            </a:endParaRPr>
          </a:p>
        </p:txBody>
      </p:sp>
      <p:cxnSp>
        <p:nvCxnSpPr>
          <p:cNvPr id="3" name="Straight Connector 2"/>
          <p:cNvCxnSpPr/>
          <p:nvPr/>
        </p:nvCxnSpPr>
        <p:spPr>
          <a:xfrm>
            <a:off x="0" y="2140908"/>
            <a:ext cx="91440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7782954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6267" y="2378314"/>
            <a:ext cx="8839200" cy="4208754"/>
          </a:xfrm>
        </p:spPr>
        <p:txBody>
          <a:bodyPr>
            <a:noAutofit/>
          </a:bodyPr>
          <a:lstStyle/>
          <a:p>
            <a:pPr marL="0" indent="0" algn="just">
              <a:lnSpc>
                <a:spcPct val="90000"/>
              </a:lnSpc>
              <a:buNone/>
            </a:pPr>
            <a:r>
              <a:rPr lang="en-US" sz="4200" dirty="0">
                <a:effectLst>
                  <a:outerShdw blurRad="38100" dist="38100" dir="2700000" algn="tl">
                    <a:srgbClr val="000000">
                      <a:alpha val="43137"/>
                    </a:srgbClr>
                  </a:outerShdw>
                </a:effectLst>
                <a:latin typeface="Avenir Book"/>
                <a:cs typeface="Avenir Book"/>
              </a:rPr>
              <a:t>17 </a:t>
            </a:r>
            <a:r>
              <a:rPr lang="en-US" sz="4200" dirty="0" smtClean="0">
                <a:effectLst>
                  <a:outerShdw blurRad="38100" dist="38100" dir="2700000" algn="tl">
                    <a:srgbClr val="000000">
                      <a:alpha val="43137"/>
                    </a:srgbClr>
                  </a:outerShdw>
                </a:effectLst>
                <a:latin typeface="Avenir Book"/>
                <a:cs typeface="Avenir Book"/>
              </a:rPr>
              <a:t>and He came and preached peace to you who were far away, and peace to those who were near; 18 </a:t>
            </a:r>
            <a:r>
              <a:rPr lang="en-US" sz="4200" dirty="0">
                <a:effectLst>
                  <a:outerShdw blurRad="38100" dist="38100" dir="2700000" algn="tl">
                    <a:srgbClr val="000000">
                      <a:alpha val="43137"/>
                    </a:srgbClr>
                  </a:outerShdw>
                </a:effectLst>
                <a:latin typeface="Avenir Book"/>
                <a:cs typeface="Avenir Book"/>
              </a:rPr>
              <a:t>for through </a:t>
            </a:r>
            <a:r>
              <a:rPr lang="en-US" sz="4200" u="sng" dirty="0" smtClean="0">
                <a:effectLst>
                  <a:outerShdw blurRad="38100" dist="38100" dir="2700000" algn="tl">
                    <a:srgbClr val="000000">
                      <a:alpha val="43137"/>
                    </a:srgbClr>
                  </a:outerShdw>
                </a:effectLst>
                <a:latin typeface="Avenir Book"/>
                <a:cs typeface="Avenir Book"/>
              </a:rPr>
              <a:t>Him</a:t>
            </a:r>
            <a:r>
              <a:rPr lang="en-US" sz="4200" dirty="0" smtClean="0">
                <a:effectLst>
                  <a:outerShdw blurRad="38100" dist="38100" dir="2700000" algn="tl">
                    <a:srgbClr val="000000">
                      <a:alpha val="43137"/>
                    </a:srgbClr>
                  </a:outerShdw>
                </a:effectLst>
                <a:latin typeface="Avenir Book"/>
                <a:cs typeface="Avenir Book"/>
              </a:rPr>
              <a:t> </a:t>
            </a:r>
            <a:r>
              <a:rPr lang="en-US" sz="4200" dirty="0">
                <a:effectLst>
                  <a:outerShdw blurRad="38100" dist="38100" dir="2700000" algn="tl">
                    <a:srgbClr val="000000">
                      <a:alpha val="43137"/>
                    </a:srgbClr>
                  </a:outerShdw>
                </a:effectLst>
                <a:latin typeface="Avenir Book"/>
                <a:cs typeface="Avenir Book"/>
              </a:rPr>
              <a:t>we both have our access in one </a:t>
            </a:r>
            <a:r>
              <a:rPr lang="en-US" sz="4200" u="sng" dirty="0" smtClean="0">
                <a:effectLst>
                  <a:outerShdw blurRad="38100" dist="38100" dir="2700000" algn="tl">
                    <a:srgbClr val="000000">
                      <a:alpha val="43137"/>
                    </a:srgbClr>
                  </a:outerShdw>
                </a:effectLst>
                <a:latin typeface="Avenir Book"/>
                <a:cs typeface="Avenir Book"/>
              </a:rPr>
              <a:t>Spirit</a:t>
            </a:r>
            <a:r>
              <a:rPr lang="en-US" sz="4200" dirty="0" smtClean="0">
                <a:effectLst>
                  <a:outerShdw blurRad="38100" dist="38100" dir="2700000" algn="tl">
                    <a:srgbClr val="000000">
                      <a:alpha val="43137"/>
                    </a:srgbClr>
                  </a:outerShdw>
                </a:effectLst>
                <a:latin typeface="Avenir Book"/>
                <a:cs typeface="Avenir Book"/>
              </a:rPr>
              <a:t> </a:t>
            </a:r>
            <a:r>
              <a:rPr lang="en-US" sz="4200" dirty="0">
                <a:effectLst>
                  <a:outerShdw blurRad="38100" dist="38100" dir="2700000" algn="tl">
                    <a:srgbClr val="000000">
                      <a:alpha val="43137"/>
                    </a:srgbClr>
                  </a:outerShdw>
                </a:effectLst>
                <a:latin typeface="Avenir Book"/>
                <a:cs typeface="Avenir Book"/>
              </a:rPr>
              <a:t>to the </a:t>
            </a:r>
            <a:r>
              <a:rPr lang="en-US" sz="4200" u="sng" dirty="0" smtClean="0">
                <a:effectLst>
                  <a:outerShdw blurRad="38100" dist="38100" dir="2700000" algn="tl">
                    <a:srgbClr val="000000">
                      <a:alpha val="43137"/>
                    </a:srgbClr>
                  </a:outerShdw>
                </a:effectLst>
                <a:latin typeface="Avenir Book"/>
                <a:cs typeface="Avenir Book"/>
              </a:rPr>
              <a:t>Father</a:t>
            </a:r>
            <a:r>
              <a:rPr lang="en-US" sz="4200" dirty="0" smtClean="0">
                <a:effectLst>
                  <a:outerShdw blurRad="38100" dist="38100" dir="2700000" algn="tl">
                    <a:srgbClr val="000000">
                      <a:alpha val="43137"/>
                    </a:srgbClr>
                  </a:outerShdw>
                </a:effectLst>
                <a:latin typeface="Avenir Book"/>
                <a:cs typeface="Avenir Book"/>
              </a:rPr>
              <a:t>.</a:t>
            </a:r>
            <a:endParaRPr lang="en-US" sz="4200" dirty="0">
              <a:effectLst>
                <a:outerShdw blurRad="38100" dist="38100" dir="2700000" algn="tl">
                  <a:srgbClr val="000000">
                    <a:alpha val="43137"/>
                  </a:srgbClr>
                </a:outerShdw>
              </a:effectLst>
              <a:latin typeface="Avenir Book"/>
              <a:cs typeface="Avenir Book"/>
            </a:endParaRPr>
          </a:p>
        </p:txBody>
      </p:sp>
      <p:sp>
        <p:nvSpPr>
          <p:cNvPr id="8" name="TextBox 7"/>
          <p:cNvSpPr txBox="1"/>
          <p:nvPr/>
        </p:nvSpPr>
        <p:spPr>
          <a:xfrm>
            <a:off x="220134" y="837378"/>
            <a:ext cx="8805333" cy="1015663"/>
          </a:xfrm>
          <a:prstGeom prst="rect">
            <a:avLst/>
          </a:prstGeom>
          <a:noFill/>
          <a:ln w="38100" cmpd="dbl">
            <a:noFill/>
          </a:ln>
        </p:spPr>
        <p:txBody>
          <a:bodyPr wrap="square" rtlCol="0">
            <a:spAutoFit/>
          </a:bodyPr>
          <a:lstStyle/>
          <a:p>
            <a:r>
              <a:rPr lang="en-US" sz="6000" dirty="0" smtClean="0">
                <a:effectLst>
                  <a:outerShdw blurRad="38100" dist="38100" dir="2700000" algn="tl">
                    <a:srgbClr val="000000">
                      <a:alpha val="43137"/>
                    </a:srgbClr>
                  </a:outerShdw>
                </a:effectLst>
                <a:latin typeface="Avenir Book"/>
                <a:cs typeface="Avenir Book"/>
              </a:rPr>
              <a:t>Ephesians 2:17-18</a:t>
            </a:r>
            <a:endParaRPr lang="en-US" sz="6000" dirty="0">
              <a:effectLst>
                <a:outerShdw blurRad="38100" dist="38100" dir="2700000" algn="tl">
                  <a:srgbClr val="000000">
                    <a:alpha val="43137"/>
                  </a:srgbClr>
                </a:outerShdw>
              </a:effectLst>
              <a:latin typeface="Avenir Book"/>
              <a:cs typeface="Avenir Book"/>
            </a:endParaRPr>
          </a:p>
        </p:txBody>
      </p:sp>
      <p:cxnSp>
        <p:nvCxnSpPr>
          <p:cNvPr id="3" name="Straight Connector 2"/>
          <p:cNvCxnSpPr/>
          <p:nvPr/>
        </p:nvCxnSpPr>
        <p:spPr>
          <a:xfrm>
            <a:off x="0" y="2140908"/>
            <a:ext cx="91440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76429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6267" y="2099733"/>
            <a:ext cx="8839200" cy="4758267"/>
          </a:xfrm>
        </p:spPr>
        <p:txBody>
          <a:bodyPr>
            <a:noAutofit/>
          </a:bodyPr>
          <a:lstStyle/>
          <a:p>
            <a:pPr marL="0" indent="0" algn="just">
              <a:lnSpc>
                <a:spcPct val="90000"/>
              </a:lnSpc>
              <a:buNone/>
            </a:pPr>
            <a:r>
              <a:rPr lang="en-US" sz="3750" dirty="0" smtClean="0">
                <a:effectLst>
                  <a:outerShdw blurRad="38100" dist="38100" dir="2700000" algn="tl">
                    <a:srgbClr val="000000">
                      <a:alpha val="43137"/>
                    </a:srgbClr>
                  </a:outerShdw>
                </a:effectLst>
                <a:latin typeface="Avenir Book"/>
                <a:cs typeface="Avenir Book"/>
              </a:rPr>
              <a:t>9 </a:t>
            </a:r>
            <a:r>
              <a:rPr lang="en-US" sz="3750" dirty="0">
                <a:effectLst>
                  <a:outerShdw blurRad="38100" dist="38100" dir="2700000" algn="tl">
                    <a:srgbClr val="000000">
                      <a:alpha val="43137"/>
                    </a:srgbClr>
                  </a:outerShdw>
                </a:effectLst>
                <a:latin typeface="Avenir Book"/>
                <a:cs typeface="Avenir Book"/>
              </a:rPr>
              <a:t>He said, “Go, and tell this people: ‘Keep on listening, but do not perceive; keep on looking, but do not understand.’ </a:t>
            </a:r>
            <a:r>
              <a:rPr lang="en-US" sz="3750" dirty="0" smtClean="0">
                <a:effectLst>
                  <a:outerShdw blurRad="38100" dist="38100" dir="2700000" algn="tl">
                    <a:srgbClr val="000000">
                      <a:alpha val="43137"/>
                    </a:srgbClr>
                  </a:outerShdw>
                </a:effectLst>
                <a:latin typeface="Avenir Book"/>
                <a:cs typeface="Avenir Book"/>
              </a:rPr>
              <a:t>10 Render </a:t>
            </a:r>
            <a:r>
              <a:rPr lang="en-US" sz="3750" dirty="0">
                <a:effectLst>
                  <a:outerShdw blurRad="38100" dist="38100" dir="2700000" algn="tl">
                    <a:srgbClr val="000000">
                      <a:alpha val="43137"/>
                    </a:srgbClr>
                  </a:outerShdw>
                </a:effectLst>
                <a:latin typeface="Avenir Book"/>
                <a:cs typeface="Avenir Book"/>
              </a:rPr>
              <a:t>the hearts of this people insensitive, their ears dull, and their eyes dim, otherwise they might see with their eyes, hear with their ears, understand with their hearts, and return and be healed</a:t>
            </a:r>
            <a:r>
              <a:rPr lang="en-US" sz="3750" dirty="0" smtClean="0">
                <a:effectLst>
                  <a:outerShdw blurRad="38100" dist="38100" dir="2700000" algn="tl">
                    <a:srgbClr val="000000">
                      <a:alpha val="43137"/>
                    </a:srgbClr>
                  </a:outerShdw>
                </a:effectLst>
                <a:latin typeface="Avenir Book"/>
                <a:cs typeface="Avenir Book"/>
              </a:rPr>
              <a:t>.”  </a:t>
            </a:r>
            <a:endParaRPr lang="en-US" sz="3750" dirty="0">
              <a:effectLst>
                <a:outerShdw blurRad="38100" dist="38100" dir="2700000" algn="tl">
                  <a:srgbClr val="000000">
                    <a:alpha val="43137"/>
                  </a:srgbClr>
                </a:outerShdw>
              </a:effectLst>
              <a:latin typeface="Avenir Book"/>
              <a:cs typeface="Avenir Book"/>
            </a:endParaRPr>
          </a:p>
        </p:txBody>
      </p:sp>
      <p:sp>
        <p:nvSpPr>
          <p:cNvPr id="8" name="TextBox 7"/>
          <p:cNvSpPr txBox="1"/>
          <p:nvPr/>
        </p:nvSpPr>
        <p:spPr>
          <a:xfrm>
            <a:off x="220134" y="837378"/>
            <a:ext cx="8805333" cy="861774"/>
          </a:xfrm>
          <a:prstGeom prst="rect">
            <a:avLst/>
          </a:prstGeom>
          <a:noFill/>
          <a:ln w="38100" cmpd="dbl">
            <a:noFill/>
          </a:ln>
        </p:spPr>
        <p:txBody>
          <a:bodyPr wrap="square" rtlCol="0">
            <a:spAutoFit/>
          </a:bodyPr>
          <a:lstStyle/>
          <a:p>
            <a:r>
              <a:rPr lang="en-US" sz="4800" dirty="0">
                <a:effectLst>
                  <a:outerShdw blurRad="38100" dist="38100" dir="2700000" algn="tl">
                    <a:srgbClr val="000000">
                      <a:alpha val="43137"/>
                    </a:srgbClr>
                  </a:outerShdw>
                </a:effectLst>
                <a:latin typeface="Avenir Book"/>
                <a:cs typeface="Avenir Book"/>
              </a:rPr>
              <a:t>Isaiah 6</a:t>
            </a:r>
            <a:r>
              <a:rPr lang="en-US" sz="4800" dirty="0" smtClean="0">
                <a:effectLst>
                  <a:outerShdw blurRad="38100" dist="38100" dir="2700000" algn="tl">
                    <a:srgbClr val="000000">
                      <a:alpha val="43137"/>
                    </a:srgbClr>
                  </a:outerShdw>
                </a:effectLst>
                <a:latin typeface="Avenir Book"/>
                <a:cs typeface="Avenir Book"/>
              </a:rPr>
              <a:t>:9-10</a:t>
            </a:r>
            <a:endParaRPr lang="en-US" sz="4800" dirty="0">
              <a:effectLst>
                <a:outerShdw blurRad="38100" dist="38100" dir="2700000" algn="tl">
                  <a:srgbClr val="000000">
                    <a:alpha val="43137"/>
                  </a:srgbClr>
                </a:outerShdw>
              </a:effectLst>
              <a:latin typeface="Avenir Book"/>
              <a:cs typeface="Avenir Book"/>
            </a:endParaRPr>
          </a:p>
        </p:txBody>
      </p:sp>
      <p:cxnSp>
        <p:nvCxnSpPr>
          <p:cNvPr id="3" name="Straight Connector 2"/>
          <p:cNvCxnSpPr/>
          <p:nvPr/>
        </p:nvCxnSpPr>
        <p:spPr>
          <a:xfrm>
            <a:off x="0" y="1903841"/>
            <a:ext cx="91440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0816571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6267" y="2378314"/>
            <a:ext cx="8839200" cy="4208754"/>
          </a:xfrm>
        </p:spPr>
        <p:txBody>
          <a:bodyPr>
            <a:noAutofit/>
          </a:bodyPr>
          <a:lstStyle/>
          <a:p>
            <a:pPr marL="0" indent="0" algn="just">
              <a:lnSpc>
                <a:spcPct val="90000"/>
              </a:lnSpc>
              <a:buNone/>
            </a:pPr>
            <a:r>
              <a:rPr lang="en-US" sz="4400" dirty="0" smtClean="0">
                <a:effectLst>
                  <a:outerShdw blurRad="38100" dist="38100" dir="2700000" algn="tl">
                    <a:srgbClr val="000000">
                      <a:alpha val="43137"/>
                    </a:srgbClr>
                  </a:outerShdw>
                </a:effectLst>
                <a:latin typeface="Avenir Book"/>
                <a:cs typeface="Avenir Book"/>
              </a:rPr>
              <a:t>2 </a:t>
            </a:r>
            <a:r>
              <a:rPr lang="en-US" sz="4400" dirty="0">
                <a:effectLst>
                  <a:outerShdw blurRad="38100" dist="38100" dir="2700000" algn="tl">
                    <a:srgbClr val="000000">
                      <a:alpha val="43137"/>
                    </a:srgbClr>
                  </a:outerShdw>
                </a:effectLst>
                <a:latin typeface="Avenir Book"/>
                <a:cs typeface="Avenir Book"/>
              </a:rPr>
              <a:t>Listen, O heavens, and hear, O earth; For the Lord </a:t>
            </a:r>
            <a:r>
              <a:rPr lang="en-US" sz="4400" dirty="0" smtClean="0">
                <a:effectLst>
                  <a:outerShdw blurRad="38100" dist="38100" dir="2700000" algn="tl">
                    <a:srgbClr val="000000">
                      <a:alpha val="43137"/>
                    </a:srgbClr>
                  </a:outerShdw>
                </a:effectLst>
                <a:latin typeface="Avenir Book"/>
                <a:cs typeface="Avenir Book"/>
              </a:rPr>
              <a:t>speaks, “</a:t>
            </a:r>
            <a:r>
              <a:rPr lang="en-US" sz="4400" dirty="0">
                <a:effectLst>
                  <a:outerShdw blurRad="38100" dist="38100" dir="2700000" algn="tl">
                    <a:srgbClr val="000000">
                      <a:alpha val="43137"/>
                    </a:srgbClr>
                  </a:outerShdw>
                </a:effectLst>
                <a:latin typeface="Avenir Book"/>
                <a:cs typeface="Avenir Book"/>
              </a:rPr>
              <a:t>Sons I have reared and brought up, but they have revolted against Me</a:t>
            </a:r>
            <a:r>
              <a:rPr lang="en-US" sz="4400" dirty="0" smtClean="0">
                <a:effectLst>
                  <a:outerShdw blurRad="38100" dist="38100" dir="2700000" algn="tl">
                    <a:srgbClr val="000000">
                      <a:alpha val="43137"/>
                    </a:srgbClr>
                  </a:outerShdw>
                </a:effectLst>
                <a:latin typeface="Avenir Book"/>
                <a:cs typeface="Avenir Book"/>
              </a:rPr>
              <a:t>.” </a:t>
            </a:r>
            <a:endParaRPr lang="en-US" sz="4400" dirty="0">
              <a:effectLst>
                <a:outerShdw blurRad="38100" dist="38100" dir="2700000" algn="tl">
                  <a:srgbClr val="000000">
                    <a:alpha val="43137"/>
                  </a:srgbClr>
                </a:outerShdw>
              </a:effectLst>
              <a:latin typeface="Avenir Book"/>
              <a:cs typeface="Avenir Book"/>
            </a:endParaRPr>
          </a:p>
        </p:txBody>
      </p:sp>
      <p:sp>
        <p:nvSpPr>
          <p:cNvPr id="8" name="TextBox 7"/>
          <p:cNvSpPr txBox="1"/>
          <p:nvPr/>
        </p:nvSpPr>
        <p:spPr>
          <a:xfrm>
            <a:off x="220134" y="837378"/>
            <a:ext cx="8805333" cy="1015663"/>
          </a:xfrm>
          <a:prstGeom prst="rect">
            <a:avLst/>
          </a:prstGeom>
          <a:noFill/>
          <a:ln w="38100" cmpd="dbl">
            <a:noFill/>
          </a:ln>
        </p:spPr>
        <p:txBody>
          <a:bodyPr wrap="square" rtlCol="0">
            <a:spAutoFit/>
          </a:bodyPr>
          <a:lstStyle/>
          <a:p>
            <a:r>
              <a:rPr lang="en-US" sz="6000" dirty="0" smtClean="0">
                <a:effectLst>
                  <a:outerShdw blurRad="38100" dist="38100" dir="2700000" algn="tl">
                    <a:srgbClr val="000000">
                      <a:alpha val="43137"/>
                    </a:srgbClr>
                  </a:outerShdw>
                </a:effectLst>
                <a:latin typeface="Avenir Book"/>
                <a:cs typeface="Avenir Book"/>
              </a:rPr>
              <a:t>Isaiah 1:2</a:t>
            </a:r>
            <a:endParaRPr lang="en-US" sz="6000" dirty="0">
              <a:effectLst>
                <a:outerShdw blurRad="38100" dist="38100" dir="2700000" algn="tl">
                  <a:srgbClr val="000000">
                    <a:alpha val="43137"/>
                  </a:srgbClr>
                </a:outerShdw>
              </a:effectLst>
              <a:latin typeface="Avenir Book"/>
              <a:cs typeface="Avenir Book"/>
            </a:endParaRPr>
          </a:p>
        </p:txBody>
      </p:sp>
      <p:cxnSp>
        <p:nvCxnSpPr>
          <p:cNvPr id="3" name="Straight Connector 2"/>
          <p:cNvCxnSpPr/>
          <p:nvPr/>
        </p:nvCxnSpPr>
        <p:spPr>
          <a:xfrm>
            <a:off x="0" y="2140908"/>
            <a:ext cx="91440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6496828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6267" y="1879601"/>
            <a:ext cx="8839200" cy="4859866"/>
          </a:xfrm>
        </p:spPr>
        <p:txBody>
          <a:bodyPr>
            <a:noAutofit/>
          </a:bodyPr>
          <a:lstStyle/>
          <a:p>
            <a:pPr marL="0" indent="0" algn="just">
              <a:lnSpc>
                <a:spcPct val="90000"/>
              </a:lnSpc>
              <a:buNone/>
            </a:pPr>
            <a:r>
              <a:rPr lang="en-US" dirty="0" smtClean="0">
                <a:effectLst>
                  <a:outerShdw blurRad="38100" dist="38100" dir="2700000" algn="tl">
                    <a:srgbClr val="000000">
                      <a:alpha val="43137"/>
                    </a:srgbClr>
                  </a:outerShdw>
                </a:effectLst>
                <a:latin typeface="Avenir Book"/>
                <a:cs typeface="Avenir Book"/>
              </a:rPr>
              <a:t>Listen</a:t>
            </a:r>
            <a:r>
              <a:rPr lang="en-US" dirty="0">
                <a:effectLst>
                  <a:outerShdw blurRad="38100" dist="38100" dir="2700000" algn="tl">
                    <a:srgbClr val="000000">
                      <a:alpha val="43137"/>
                    </a:srgbClr>
                  </a:outerShdw>
                </a:effectLst>
                <a:latin typeface="Avenir Book"/>
                <a:cs typeface="Avenir Book"/>
              </a:rPr>
              <a:t>, O heavens, and hear, O earth; For the Lord speaks, “Sons I have reared and brought up, but they have revolted against Me. 3 </a:t>
            </a:r>
            <a:r>
              <a:rPr lang="en-US" dirty="0" smtClean="0">
                <a:effectLst>
                  <a:outerShdw blurRad="38100" dist="38100" dir="2700000" algn="tl">
                    <a:srgbClr val="000000">
                      <a:alpha val="43137"/>
                    </a:srgbClr>
                  </a:outerShdw>
                </a:effectLst>
                <a:latin typeface="Avenir Book"/>
                <a:cs typeface="Avenir Book"/>
              </a:rPr>
              <a:t>An </a:t>
            </a:r>
            <a:r>
              <a:rPr lang="en-US" dirty="0">
                <a:effectLst>
                  <a:outerShdw blurRad="38100" dist="38100" dir="2700000" algn="tl">
                    <a:srgbClr val="000000">
                      <a:alpha val="43137"/>
                    </a:srgbClr>
                  </a:outerShdw>
                </a:effectLst>
                <a:latin typeface="Avenir Book"/>
                <a:cs typeface="Avenir Book"/>
              </a:rPr>
              <a:t>ox knows its owner, and a donkey its master’s manger, but Israel does not know, My people do not understand.</a:t>
            </a:r>
            <a:r>
              <a:rPr lang="en-US" dirty="0" smtClean="0">
                <a:effectLst>
                  <a:outerShdw blurRad="38100" dist="38100" dir="2700000" algn="tl">
                    <a:srgbClr val="000000">
                      <a:alpha val="43137"/>
                    </a:srgbClr>
                  </a:outerShdw>
                </a:effectLst>
                <a:latin typeface="Avenir Book"/>
                <a:cs typeface="Avenir Book"/>
              </a:rPr>
              <a:t>” 4 Alas</a:t>
            </a:r>
            <a:r>
              <a:rPr lang="en-US" dirty="0">
                <a:effectLst>
                  <a:outerShdw blurRad="38100" dist="38100" dir="2700000" algn="tl">
                    <a:srgbClr val="000000">
                      <a:alpha val="43137"/>
                    </a:srgbClr>
                  </a:outerShdw>
                </a:effectLst>
                <a:latin typeface="Avenir Book"/>
                <a:cs typeface="Avenir Book"/>
              </a:rPr>
              <a:t>, sinful nation, people weighed down with iniquity, offspring of evildoers, sons who act corruptly! They have abandoned the Lord, they have despised the </a:t>
            </a:r>
            <a:r>
              <a:rPr lang="en-US" dirty="0" smtClean="0">
                <a:effectLst>
                  <a:outerShdw blurRad="38100" dist="38100" dir="2700000" algn="tl">
                    <a:srgbClr val="000000">
                      <a:alpha val="43137"/>
                    </a:srgbClr>
                  </a:outerShdw>
                </a:effectLst>
                <a:latin typeface="Avenir Book"/>
                <a:cs typeface="Avenir Book"/>
              </a:rPr>
              <a:t>Holy </a:t>
            </a:r>
            <a:r>
              <a:rPr lang="en-US" dirty="0">
                <a:effectLst>
                  <a:outerShdw blurRad="38100" dist="38100" dir="2700000" algn="tl">
                    <a:srgbClr val="000000">
                      <a:alpha val="43137"/>
                    </a:srgbClr>
                  </a:outerShdw>
                </a:effectLst>
                <a:latin typeface="Avenir Book"/>
                <a:cs typeface="Avenir Book"/>
              </a:rPr>
              <a:t>One of Israel, they have turned away from </a:t>
            </a:r>
            <a:r>
              <a:rPr lang="en-US" dirty="0" smtClean="0">
                <a:effectLst>
                  <a:outerShdw blurRad="38100" dist="38100" dir="2700000" algn="tl">
                    <a:srgbClr val="000000">
                      <a:alpha val="43137"/>
                    </a:srgbClr>
                  </a:outerShdw>
                </a:effectLst>
                <a:latin typeface="Avenir Book"/>
                <a:cs typeface="Avenir Book"/>
              </a:rPr>
              <a:t>Him.</a:t>
            </a:r>
            <a:endParaRPr lang="en-US" dirty="0">
              <a:effectLst>
                <a:outerShdw blurRad="38100" dist="38100" dir="2700000" algn="tl">
                  <a:srgbClr val="000000">
                    <a:alpha val="43137"/>
                  </a:srgbClr>
                </a:outerShdw>
              </a:effectLst>
              <a:latin typeface="Avenir Book"/>
              <a:cs typeface="Avenir Book"/>
            </a:endParaRPr>
          </a:p>
        </p:txBody>
      </p:sp>
      <p:sp>
        <p:nvSpPr>
          <p:cNvPr id="8" name="TextBox 7"/>
          <p:cNvSpPr txBox="1"/>
          <p:nvPr/>
        </p:nvSpPr>
        <p:spPr>
          <a:xfrm>
            <a:off x="220134" y="837378"/>
            <a:ext cx="8805333" cy="800219"/>
          </a:xfrm>
          <a:prstGeom prst="rect">
            <a:avLst/>
          </a:prstGeom>
          <a:noFill/>
          <a:ln w="38100" cmpd="dbl">
            <a:noFill/>
          </a:ln>
        </p:spPr>
        <p:txBody>
          <a:bodyPr wrap="square" rtlCol="0">
            <a:spAutoFit/>
          </a:bodyPr>
          <a:lstStyle/>
          <a:p>
            <a:r>
              <a:rPr lang="en-US" sz="4600" dirty="0">
                <a:effectLst>
                  <a:outerShdw blurRad="38100" dist="38100" dir="2700000" algn="tl">
                    <a:srgbClr val="000000">
                      <a:alpha val="43137"/>
                    </a:srgbClr>
                  </a:outerShdw>
                </a:effectLst>
                <a:latin typeface="Avenir Book"/>
                <a:cs typeface="Avenir Book"/>
              </a:rPr>
              <a:t>Isaiah </a:t>
            </a:r>
            <a:r>
              <a:rPr lang="en-US" sz="4600" dirty="0" smtClean="0">
                <a:effectLst>
                  <a:outerShdw blurRad="38100" dist="38100" dir="2700000" algn="tl">
                    <a:srgbClr val="000000">
                      <a:alpha val="43137"/>
                    </a:srgbClr>
                  </a:outerShdw>
                </a:effectLst>
                <a:latin typeface="Avenir Book"/>
                <a:cs typeface="Avenir Book"/>
              </a:rPr>
              <a:t>1:2-4</a:t>
            </a:r>
            <a:endParaRPr lang="en-US" sz="4600" dirty="0">
              <a:effectLst>
                <a:outerShdw blurRad="38100" dist="38100" dir="2700000" algn="tl">
                  <a:srgbClr val="000000">
                    <a:alpha val="43137"/>
                  </a:srgbClr>
                </a:outerShdw>
              </a:effectLst>
              <a:latin typeface="Avenir Book"/>
              <a:cs typeface="Avenir Book"/>
            </a:endParaRPr>
          </a:p>
        </p:txBody>
      </p:sp>
      <p:cxnSp>
        <p:nvCxnSpPr>
          <p:cNvPr id="3" name="Straight Connector 2"/>
          <p:cNvCxnSpPr/>
          <p:nvPr/>
        </p:nvCxnSpPr>
        <p:spPr>
          <a:xfrm>
            <a:off x="0" y="1740327"/>
            <a:ext cx="91440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6200624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6267" y="1879601"/>
            <a:ext cx="8839200" cy="4859866"/>
          </a:xfrm>
        </p:spPr>
        <p:txBody>
          <a:bodyPr>
            <a:noAutofit/>
          </a:bodyPr>
          <a:lstStyle/>
          <a:p>
            <a:pPr marL="0" indent="0" algn="just">
              <a:lnSpc>
                <a:spcPct val="90000"/>
              </a:lnSpc>
              <a:buNone/>
            </a:pPr>
            <a:r>
              <a:rPr lang="en-US" dirty="0" smtClean="0">
                <a:effectLst>
                  <a:outerShdw blurRad="38100" dist="38100" dir="2700000" algn="tl">
                    <a:srgbClr val="000000">
                      <a:alpha val="43137"/>
                    </a:srgbClr>
                  </a:outerShdw>
                </a:effectLst>
                <a:latin typeface="Avenir Book"/>
                <a:cs typeface="Avenir Book"/>
              </a:rPr>
              <a:t>Listen</a:t>
            </a:r>
            <a:r>
              <a:rPr lang="en-US" dirty="0">
                <a:effectLst>
                  <a:outerShdw blurRad="38100" dist="38100" dir="2700000" algn="tl">
                    <a:srgbClr val="000000">
                      <a:alpha val="43137"/>
                    </a:srgbClr>
                  </a:outerShdw>
                </a:effectLst>
                <a:latin typeface="Avenir Book"/>
                <a:cs typeface="Avenir Book"/>
              </a:rPr>
              <a:t>, O heavens, and hear, O earth; For the Lord speaks, “Sons I have reared and brought up, but they have revolted against Me. 3 </a:t>
            </a:r>
            <a:r>
              <a:rPr lang="en-US" dirty="0" smtClean="0">
                <a:effectLst>
                  <a:outerShdw blurRad="38100" dist="38100" dir="2700000" algn="tl">
                    <a:srgbClr val="000000">
                      <a:alpha val="43137"/>
                    </a:srgbClr>
                  </a:outerShdw>
                </a:effectLst>
                <a:latin typeface="Avenir Book"/>
                <a:cs typeface="Avenir Book"/>
              </a:rPr>
              <a:t>An </a:t>
            </a:r>
            <a:r>
              <a:rPr lang="en-US" dirty="0">
                <a:effectLst>
                  <a:outerShdw blurRad="38100" dist="38100" dir="2700000" algn="tl">
                    <a:srgbClr val="000000">
                      <a:alpha val="43137"/>
                    </a:srgbClr>
                  </a:outerShdw>
                </a:effectLst>
                <a:latin typeface="Avenir Book"/>
                <a:cs typeface="Avenir Book"/>
              </a:rPr>
              <a:t>ox knows its owner, and a donkey its master’s manger, but Israel does not know, My people do not understand.</a:t>
            </a:r>
            <a:r>
              <a:rPr lang="en-US" dirty="0" smtClean="0">
                <a:effectLst>
                  <a:outerShdw blurRad="38100" dist="38100" dir="2700000" algn="tl">
                    <a:srgbClr val="000000">
                      <a:alpha val="43137"/>
                    </a:srgbClr>
                  </a:outerShdw>
                </a:effectLst>
                <a:latin typeface="Avenir Book"/>
                <a:cs typeface="Avenir Book"/>
              </a:rPr>
              <a:t>” 4 Alas</a:t>
            </a:r>
            <a:r>
              <a:rPr lang="en-US" dirty="0">
                <a:effectLst>
                  <a:outerShdw blurRad="38100" dist="38100" dir="2700000" algn="tl">
                    <a:srgbClr val="000000">
                      <a:alpha val="43137"/>
                    </a:srgbClr>
                  </a:outerShdw>
                </a:effectLst>
                <a:latin typeface="Avenir Book"/>
                <a:cs typeface="Avenir Book"/>
              </a:rPr>
              <a:t>, sinful nation, people weighed down with iniquity, offspring of evildoers, sons who act corruptly! They have abandoned the Lord, </a:t>
            </a:r>
            <a:r>
              <a:rPr lang="en-US" u="sng" dirty="0">
                <a:effectLst>
                  <a:outerShdw blurRad="38100" dist="38100" dir="2700000" algn="tl">
                    <a:srgbClr val="000000">
                      <a:alpha val="43137"/>
                    </a:srgbClr>
                  </a:outerShdw>
                </a:effectLst>
                <a:latin typeface="Avenir Book"/>
                <a:cs typeface="Avenir Book"/>
              </a:rPr>
              <a:t>they have despised the </a:t>
            </a:r>
            <a:r>
              <a:rPr lang="en-US" u="sng" dirty="0" smtClean="0">
                <a:effectLst>
                  <a:outerShdw blurRad="38100" dist="38100" dir="2700000" algn="tl">
                    <a:srgbClr val="000000">
                      <a:alpha val="43137"/>
                    </a:srgbClr>
                  </a:outerShdw>
                </a:effectLst>
                <a:latin typeface="Avenir Book"/>
                <a:cs typeface="Avenir Book"/>
              </a:rPr>
              <a:t>Holy </a:t>
            </a:r>
            <a:r>
              <a:rPr lang="en-US" u="sng" dirty="0">
                <a:effectLst>
                  <a:outerShdw blurRad="38100" dist="38100" dir="2700000" algn="tl">
                    <a:srgbClr val="000000">
                      <a:alpha val="43137"/>
                    </a:srgbClr>
                  </a:outerShdw>
                </a:effectLst>
                <a:latin typeface="Avenir Book"/>
                <a:cs typeface="Avenir Book"/>
              </a:rPr>
              <a:t>One of Israel</a:t>
            </a:r>
            <a:r>
              <a:rPr lang="en-US" dirty="0">
                <a:effectLst>
                  <a:outerShdw blurRad="38100" dist="38100" dir="2700000" algn="tl">
                    <a:srgbClr val="000000">
                      <a:alpha val="43137"/>
                    </a:srgbClr>
                  </a:outerShdw>
                </a:effectLst>
                <a:latin typeface="Avenir Book"/>
                <a:cs typeface="Avenir Book"/>
              </a:rPr>
              <a:t>, they have turned away from </a:t>
            </a:r>
            <a:r>
              <a:rPr lang="en-US" dirty="0" smtClean="0">
                <a:effectLst>
                  <a:outerShdw blurRad="38100" dist="38100" dir="2700000" algn="tl">
                    <a:srgbClr val="000000">
                      <a:alpha val="43137"/>
                    </a:srgbClr>
                  </a:outerShdw>
                </a:effectLst>
                <a:latin typeface="Avenir Book"/>
                <a:cs typeface="Avenir Book"/>
              </a:rPr>
              <a:t>Him.</a:t>
            </a:r>
            <a:endParaRPr lang="en-US" dirty="0">
              <a:effectLst>
                <a:outerShdw blurRad="38100" dist="38100" dir="2700000" algn="tl">
                  <a:srgbClr val="000000">
                    <a:alpha val="43137"/>
                  </a:srgbClr>
                </a:outerShdw>
              </a:effectLst>
              <a:latin typeface="Avenir Book"/>
              <a:cs typeface="Avenir Book"/>
            </a:endParaRPr>
          </a:p>
        </p:txBody>
      </p:sp>
      <p:sp>
        <p:nvSpPr>
          <p:cNvPr id="8" name="TextBox 7"/>
          <p:cNvSpPr txBox="1"/>
          <p:nvPr/>
        </p:nvSpPr>
        <p:spPr>
          <a:xfrm>
            <a:off x="220134" y="837378"/>
            <a:ext cx="8805333" cy="800219"/>
          </a:xfrm>
          <a:prstGeom prst="rect">
            <a:avLst/>
          </a:prstGeom>
          <a:noFill/>
          <a:ln w="38100" cmpd="dbl">
            <a:noFill/>
          </a:ln>
        </p:spPr>
        <p:txBody>
          <a:bodyPr wrap="square" rtlCol="0">
            <a:spAutoFit/>
          </a:bodyPr>
          <a:lstStyle/>
          <a:p>
            <a:r>
              <a:rPr lang="en-US" sz="4600" dirty="0">
                <a:effectLst>
                  <a:outerShdw blurRad="38100" dist="38100" dir="2700000" algn="tl">
                    <a:srgbClr val="000000">
                      <a:alpha val="43137"/>
                    </a:srgbClr>
                  </a:outerShdw>
                </a:effectLst>
                <a:latin typeface="Avenir Book"/>
                <a:cs typeface="Avenir Book"/>
              </a:rPr>
              <a:t>Isaiah </a:t>
            </a:r>
            <a:r>
              <a:rPr lang="en-US" sz="4600" dirty="0" smtClean="0">
                <a:effectLst>
                  <a:outerShdw blurRad="38100" dist="38100" dir="2700000" algn="tl">
                    <a:srgbClr val="000000">
                      <a:alpha val="43137"/>
                    </a:srgbClr>
                  </a:outerShdw>
                </a:effectLst>
                <a:latin typeface="Avenir Book"/>
                <a:cs typeface="Avenir Book"/>
              </a:rPr>
              <a:t>1:2-4</a:t>
            </a:r>
            <a:endParaRPr lang="en-US" sz="4600" dirty="0">
              <a:effectLst>
                <a:outerShdw blurRad="38100" dist="38100" dir="2700000" algn="tl">
                  <a:srgbClr val="000000">
                    <a:alpha val="43137"/>
                  </a:srgbClr>
                </a:outerShdw>
              </a:effectLst>
              <a:latin typeface="Avenir Book"/>
              <a:cs typeface="Avenir Book"/>
            </a:endParaRPr>
          </a:p>
        </p:txBody>
      </p:sp>
      <p:cxnSp>
        <p:nvCxnSpPr>
          <p:cNvPr id="3" name="Straight Connector 2"/>
          <p:cNvCxnSpPr/>
          <p:nvPr/>
        </p:nvCxnSpPr>
        <p:spPr>
          <a:xfrm>
            <a:off x="0" y="1740327"/>
            <a:ext cx="91440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8926771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4471" y="4989638"/>
            <a:ext cx="5912075" cy="811924"/>
          </a:xfrm>
        </p:spPr>
        <p:txBody>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latin typeface="Avenir Book"/>
                <a:cs typeface="Avenir Book"/>
              </a:rPr>
              <a:t>Isaiah 6</a:t>
            </a:r>
          </a:p>
        </p:txBody>
      </p:sp>
      <p:pic>
        <p:nvPicPr>
          <p:cNvPr id="4" name="Content Placeholder 3" descr="1700.Isaiah.CoalWingFeet2-5.jpg"/>
          <p:cNvPicPr>
            <a:picLocks noGrp="1" noChangeAspect="1"/>
          </p:cNvPicPr>
          <p:nvPr>
            <p:ph idx="1"/>
          </p:nvPr>
        </p:nvPicPr>
        <p:blipFill rotWithShape="1">
          <a:blip r:embed="rId2">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834" t="14857" r="4127" b="1200"/>
          <a:stretch/>
        </p:blipFill>
        <p:spPr>
          <a:xfrm>
            <a:off x="846628" y="1150989"/>
            <a:ext cx="6768005" cy="458149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232093005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6267" y="2099733"/>
            <a:ext cx="8839200" cy="4758267"/>
          </a:xfrm>
        </p:spPr>
        <p:txBody>
          <a:bodyPr>
            <a:noAutofit/>
          </a:bodyPr>
          <a:lstStyle/>
          <a:p>
            <a:pPr marL="0" indent="0" algn="just">
              <a:lnSpc>
                <a:spcPct val="90000"/>
              </a:lnSpc>
              <a:buNone/>
            </a:pPr>
            <a:r>
              <a:rPr lang="en-US" sz="3750" dirty="0" smtClean="0">
                <a:effectLst>
                  <a:outerShdw blurRad="38100" dist="38100" dir="2700000" algn="tl">
                    <a:srgbClr val="000000">
                      <a:alpha val="43137"/>
                    </a:srgbClr>
                  </a:outerShdw>
                </a:effectLst>
                <a:latin typeface="Avenir Book"/>
                <a:cs typeface="Avenir Book"/>
              </a:rPr>
              <a:t>9 </a:t>
            </a:r>
            <a:r>
              <a:rPr lang="en-US" sz="3750" dirty="0">
                <a:effectLst>
                  <a:outerShdw blurRad="38100" dist="38100" dir="2700000" algn="tl">
                    <a:srgbClr val="000000">
                      <a:alpha val="43137"/>
                    </a:srgbClr>
                  </a:outerShdw>
                </a:effectLst>
                <a:latin typeface="Avenir Book"/>
                <a:cs typeface="Avenir Book"/>
              </a:rPr>
              <a:t>He said, “Go, and tell this people: ‘Keep on listening, but do not perceive; keep on looking, but do not understand.’ </a:t>
            </a:r>
            <a:r>
              <a:rPr lang="en-US" sz="3750" dirty="0" smtClean="0">
                <a:effectLst>
                  <a:outerShdw blurRad="38100" dist="38100" dir="2700000" algn="tl">
                    <a:srgbClr val="000000">
                      <a:alpha val="43137"/>
                    </a:srgbClr>
                  </a:outerShdw>
                </a:effectLst>
                <a:latin typeface="Avenir Book"/>
                <a:cs typeface="Avenir Book"/>
              </a:rPr>
              <a:t>10 Render </a:t>
            </a:r>
            <a:r>
              <a:rPr lang="en-US" sz="3750" dirty="0">
                <a:effectLst>
                  <a:outerShdw blurRad="38100" dist="38100" dir="2700000" algn="tl">
                    <a:srgbClr val="000000">
                      <a:alpha val="43137"/>
                    </a:srgbClr>
                  </a:outerShdw>
                </a:effectLst>
                <a:latin typeface="Avenir Book"/>
                <a:cs typeface="Avenir Book"/>
              </a:rPr>
              <a:t>the hearts of this people insensitive, their ears dull, and their eyes dim, otherwise they might see with their eyes, hear with their ears, understand with their hearts, and return and be healed</a:t>
            </a:r>
            <a:r>
              <a:rPr lang="en-US" sz="3750" dirty="0" smtClean="0">
                <a:effectLst>
                  <a:outerShdw blurRad="38100" dist="38100" dir="2700000" algn="tl">
                    <a:srgbClr val="000000">
                      <a:alpha val="43137"/>
                    </a:srgbClr>
                  </a:outerShdw>
                </a:effectLst>
                <a:latin typeface="Avenir Book"/>
                <a:cs typeface="Avenir Book"/>
              </a:rPr>
              <a:t>.”  </a:t>
            </a:r>
            <a:endParaRPr lang="en-US" sz="3750" dirty="0">
              <a:effectLst>
                <a:outerShdw blurRad="38100" dist="38100" dir="2700000" algn="tl">
                  <a:srgbClr val="000000">
                    <a:alpha val="43137"/>
                  </a:srgbClr>
                </a:outerShdw>
              </a:effectLst>
              <a:latin typeface="Avenir Book"/>
              <a:cs typeface="Avenir Book"/>
            </a:endParaRPr>
          </a:p>
        </p:txBody>
      </p:sp>
      <p:sp>
        <p:nvSpPr>
          <p:cNvPr id="8" name="TextBox 7"/>
          <p:cNvSpPr txBox="1"/>
          <p:nvPr/>
        </p:nvSpPr>
        <p:spPr>
          <a:xfrm>
            <a:off x="220134" y="837378"/>
            <a:ext cx="8805333" cy="861774"/>
          </a:xfrm>
          <a:prstGeom prst="rect">
            <a:avLst/>
          </a:prstGeom>
          <a:noFill/>
          <a:ln w="38100" cmpd="dbl">
            <a:noFill/>
          </a:ln>
        </p:spPr>
        <p:txBody>
          <a:bodyPr wrap="square" rtlCol="0">
            <a:spAutoFit/>
          </a:bodyPr>
          <a:lstStyle/>
          <a:p>
            <a:r>
              <a:rPr lang="en-US" sz="4800" dirty="0">
                <a:effectLst>
                  <a:outerShdw blurRad="38100" dist="38100" dir="2700000" algn="tl">
                    <a:srgbClr val="000000">
                      <a:alpha val="43137"/>
                    </a:srgbClr>
                  </a:outerShdw>
                </a:effectLst>
                <a:latin typeface="Avenir Book"/>
                <a:cs typeface="Avenir Book"/>
              </a:rPr>
              <a:t>Isaiah 6</a:t>
            </a:r>
            <a:r>
              <a:rPr lang="en-US" sz="4800" dirty="0" smtClean="0">
                <a:effectLst>
                  <a:outerShdw blurRad="38100" dist="38100" dir="2700000" algn="tl">
                    <a:srgbClr val="000000">
                      <a:alpha val="43137"/>
                    </a:srgbClr>
                  </a:outerShdw>
                </a:effectLst>
                <a:latin typeface="Avenir Book"/>
                <a:cs typeface="Avenir Book"/>
              </a:rPr>
              <a:t>:9-10</a:t>
            </a:r>
            <a:endParaRPr lang="en-US" sz="4800" dirty="0">
              <a:effectLst>
                <a:outerShdw blurRad="38100" dist="38100" dir="2700000" algn="tl">
                  <a:srgbClr val="000000">
                    <a:alpha val="43137"/>
                  </a:srgbClr>
                </a:outerShdw>
              </a:effectLst>
              <a:latin typeface="Avenir Book"/>
              <a:cs typeface="Avenir Book"/>
            </a:endParaRPr>
          </a:p>
        </p:txBody>
      </p:sp>
      <p:cxnSp>
        <p:nvCxnSpPr>
          <p:cNvPr id="3" name="Straight Connector 2"/>
          <p:cNvCxnSpPr/>
          <p:nvPr/>
        </p:nvCxnSpPr>
        <p:spPr>
          <a:xfrm>
            <a:off x="0" y="1903841"/>
            <a:ext cx="91440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7695971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4471" y="4989638"/>
            <a:ext cx="5912075" cy="811924"/>
          </a:xfrm>
        </p:spPr>
        <p:txBody>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latin typeface="Avenir Book"/>
                <a:cs typeface="Avenir Book"/>
              </a:rPr>
              <a:t>Isaiah 6</a:t>
            </a:r>
          </a:p>
        </p:txBody>
      </p:sp>
      <p:pic>
        <p:nvPicPr>
          <p:cNvPr id="4" name="Content Placeholder 3" descr="1700.Isaiah.CoalWingFeet2-5.jpg"/>
          <p:cNvPicPr>
            <a:picLocks noGrp="1" noChangeAspect="1"/>
          </p:cNvPicPr>
          <p:nvPr>
            <p:ph idx="1"/>
          </p:nvPr>
        </p:nvPicPr>
        <p:blipFill rotWithShape="1">
          <a:blip r:embed="rId2">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834" t="14857" r="4127" b="1200"/>
          <a:stretch/>
        </p:blipFill>
        <p:spPr>
          <a:xfrm>
            <a:off x="846628" y="1150989"/>
            <a:ext cx="6768005" cy="458149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86954612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6267" y="2378314"/>
            <a:ext cx="8839200" cy="4208754"/>
          </a:xfrm>
        </p:spPr>
        <p:txBody>
          <a:bodyPr>
            <a:noAutofit/>
          </a:bodyPr>
          <a:lstStyle/>
          <a:p>
            <a:pPr marL="0" indent="0" algn="just">
              <a:lnSpc>
                <a:spcPct val="90000"/>
              </a:lnSpc>
              <a:buNone/>
            </a:pPr>
            <a:r>
              <a:rPr lang="en-US" sz="4400" dirty="0" smtClean="0">
                <a:effectLst>
                  <a:outerShdw blurRad="38100" dist="38100" dir="2700000" algn="tl">
                    <a:srgbClr val="000000">
                      <a:alpha val="43137"/>
                    </a:srgbClr>
                  </a:outerShdw>
                </a:effectLst>
                <a:latin typeface="Avenir Book"/>
                <a:cs typeface="Avenir Book"/>
              </a:rPr>
              <a:t>2 </a:t>
            </a:r>
            <a:r>
              <a:rPr lang="en-US" sz="4400" dirty="0">
                <a:effectLst>
                  <a:outerShdw blurRad="38100" dist="38100" dir="2700000" algn="tl">
                    <a:srgbClr val="000000">
                      <a:alpha val="43137"/>
                    </a:srgbClr>
                  </a:outerShdw>
                </a:effectLst>
                <a:latin typeface="Avenir Book"/>
                <a:cs typeface="Avenir Book"/>
              </a:rPr>
              <a:t>Seraphim stood above Him, each having six wings: with two he covered his face, and with two he covered his feet, and with two he flew</a:t>
            </a:r>
            <a:r>
              <a:rPr lang="en-US" sz="4400" dirty="0" smtClean="0">
                <a:effectLst>
                  <a:outerShdw blurRad="38100" dist="38100" dir="2700000" algn="tl">
                    <a:srgbClr val="000000">
                      <a:alpha val="43137"/>
                    </a:srgbClr>
                  </a:outerShdw>
                </a:effectLst>
                <a:latin typeface="Avenir Book"/>
                <a:cs typeface="Avenir Book"/>
              </a:rPr>
              <a:t>.  </a:t>
            </a:r>
            <a:endParaRPr lang="en-US" sz="4400" dirty="0">
              <a:effectLst>
                <a:outerShdw blurRad="38100" dist="38100" dir="2700000" algn="tl">
                  <a:srgbClr val="000000">
                    <a:alpha val="43137"/>
                  </a:srgbClr>
                </a:outerShdw>
              </a:effectLst>
              <a:latin typeface="Avenir Book"/>
              <a:cs typeface="Avenir Book"/>
            </a:endParaRPr>
          </a:p>
        </p:txBody>
      </p:sp>
      <p:sp>
        <p:nvSpPr>
          <p:cNvPr id="8" name="TextBox 7"/>
          <p:cNvSpPr txBox="1"/>
          <p:nvPr/>
        </p:nvSpPr>
        <p:spPr>
          <a:xfrm>
            <a:off x="220134" y="837378"/>
            <a:ext cx="8805333" cy="1015663"/>
          </a:xfrm>
          <a:prstGeom prst="rect">
            <a:avLst/>
          </a:prstGeom>
          <a:noFill/>
          <a:ln w="38100" cmpd="dbl">
            <a:noFill/>
          </a:ln>
        </p:spPr>
        <p:txBody>
          <a:bodyPr wrap="square" rtlCol="0">
            <a:spAutoFit/>
          </a:bodyPr>
          <a:lstStyle/>
          <a:p>
            <a:r>
              <a:rPr lang="en-US" sz="6000" dirty="0">
                <a:effectLst>
                  <a:outerShdw blurRad="38100" dist="38100" dir="2700000" algn="tl">
                    <a:srgbClr val="000000">
                      <a:alpha val="43137"/>
                    </a:srgbClr>
                  </a:outerShdw>
                </a:effectLst>
                <a:latin typeface="Avenir Book"/>
                <a:cs typeface="Avenir Book"/>
              </a:rPr>
              <a:t>Isaiah 6</a:t>
            </a:r>
            <a:r>
              <a:rPr lang="en-US" sz="6000" dirty="0" smtClean="0">
                <a:effectLst>
                  <a:outerShdw blurRad="38100" dist="38100" dir="2700000" algn="tl">
                    <a:srgbClr val="000000">
                      <a:alpha val="43137"/>
                    </a:srgbClr>
                  </a:outerShdw>
                </a:effectLst>
                <a:latin typeface="Avenir Book"/>
                <a:cs typeface="Avenir Book"/>
              </a:rPr>
              <a:t>:2</a:t>
            </a:r>
            <a:endParaRPr lang="en-US" sz="6000" dirty="0">
              <a:effectLst>
                <a:outerShdw blurRad="38100" dist="38100" dir="2700000" algn="tl">
                  <a:srgbClr val="000000">
                    <a:alpha val="43137"/>
                  </a:srgbClr>
                </a:outerShdw>
              </a:effectLst>
              <a:latin typeface="Avenir Book"/>
              <a:cs typeface="Avenir Book"/>
            </a:endParaRPr>
          </a:p>
        </p:txBody>
      </p:sp>
      <p:cxnSp>
        <p:nvCxnSpPr>
          <p:cNvPr id="3" name="Straight Connector 2"/>
          <p:cNvCxnSpPr/>
          <p:nvPr/>
        </p:nvCxnSpPr>
        <p:spPr>
          <a:xfrm>
            <a:off x="0" y="2140908"/>
            <a:ext cx="91440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7096660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6267" y="2378314"/>
            <a:ext cx="8839200" cy="4208754"/>
          </a:xfrm>
        </p:spPr>
        <p:txBody>
          <a:bodyPr>
            <a:noAutofit/>
          </a:bodyPr>
          <a:lstStyle/>
          <a:p>
            <a:pPr marL="0" indent="0" algn="just">
              <a:lnSpc>
                <a:spcPct val="90000"/>
              </a:lnSpc>
              <a:buNone/>
            </a:pPr>
            <a:r>
              <a:rPr lang="en-US" sz="4400" dirty="0" smtClean="0">
                <a:effectLst>
                  <a:outerShdw blurRad="38100" dist="38100" dir="2700000" algn="tl">
                    <a:srgbClr val="000000">
                      <a:alpha val="43137"/>
                    </a:srgbClr>
                  </a:outerShdw>
                </a:effectLst>
                <a:latin typeface="Avenir Book"/>
                <a:cs typeface="Avenir Book"/>
              </a:rPr>
              <a:t>3 </a:t>
            </a:r>
            <a:r>
              <a:rPr lang="en-US" sz="4400" dirty="0">
                <a:effectLst>
                  <a:outerShdw blurRad="38100" dist="38100" dir="2700000" algn="tl">
                    <a:srgbClr val="000000">
                      <a:alpha val="43137"/>
                    </a:srgbClr>
                  </a:outerShdw>
                </a:effectLst>
                <a:latin typeface="Avenir Book"/>
                <a:cs typeface="Avenir Book"/>
              </a:rPr>
              <a:t>And one called out to another and said, “Holy, Holy, Holy, is the LORD of hosts, The whole earth is full of His glory</a:t>
            </a:r>
            <a:r>
              <a:rPr lang="en-US" sz="4400" dirty="0" smtClean="0">
                <a:effectLst>
                  <a:outerShdw blurRad="38100" dist="38100" dir="2700000" algn="tl">
                    <a:srgbClr val="000000">
                      <a:alpha val="43137"/>
                    </a:srgbClr>
                  </a:outerShdw>
                </a:effectLst>
                <a:latin typeface="Avenir Book"/>
                <a:cs typeface="Avenir Book"/>
              </a:rPr>
              <a:t>.”   </a:t>
            </a:r>
            <a:endParaRPr lang="en-US" sz="4400" dirty="0">
              <a:effectLst>
                <a:outerShdw blurRad="38100" dist="38100" dir="2700000" algn="tl">
                  <a:srgbClr val="000000">
                    <a:alpha val="43137"/>
                  </a:srgbClr>
                </a:outerShdw>
              </a:effectLst>
              <a:latin typeface="Avenir Book"/>
              <a:cs typeface="Avenir Book"/>
            </a:endParaRPr>
          </a:p>
        </p:txBody>
      </p:sp>
      <p:sp>
        <p:nvSpPr>
          <p:cNvPr id="8" name="TextBox 7"/>
          <p:cNvSpPr txBox="1"/>
          <p:nvPr/>
        </p:nvSpPr>
        <p:spPr>
          <a:xfrm>
            <a:off x="220134" y="837378"/>
            <a:ext cx="8805333" cy="1015663"/>
          </a:xfrm>
          <a:prstGeom prst="rect">
            <a:avLst/>
          </a:prstGeom>
          <a:noFill/>
          <a:ln w="38100" cmpd="dbl">
            <a:noFill/>
          </a:ln>
        </p:spPr>
        <p:txBody>
          <a:bodyPr wrap="square" rtlCol="0">
            <a:spAutoFit/>
          </a:bodyPr>
          <a:lstStyle/>
          <a:p>
            <a:r>
              <a:rPr lang="en-US" sz="6000" dirty="0">
                <a:effectLst>
                  <a:outerShdw blurRad="38100" dist="38100" dir="2700000" algn="tl">
                    <a:srgbClr val="000000">
                      <a:alpha val="43137"/>
                    </a:srgbClr>
                  </a:outerShdw>
                </a:effectLst>
                <a:latin typeface="Avenir Book"/>
                <a:cs typeface="Avenir Book"/>
              </a:rPr>
              <a:t>Isaiah 6</a:t>
            </a:r>
            <a:r>
              <a:rPr lang="en-US" sz="6000" dirty="0" smtClean="0">
                <a:effectLst>
                  <a:outerShdw blurRad="38100" dist="38100" dir="2700000" algn="tl">
                    <a:srgbClr val="000000">
                      <a:alpha val="43137"/>
                    </a:srgbClr>
                  </a:outerShdw>
                </a:effectLst>
                <a:latin typeface="Avenir Book"/>
                <a:cs typeface="Avenir Book"/>
              </a:rPr>
              <a:t>:3</a:t>
            </a:r>
            <a:endParaRPr lang="en-US" sz="6000" dirty="0">
              <a:effectLst>
                <a:outerShdw blurRad="38100" dist="38100" dir="2700000" algn="tl">
                  <a:srgbClr val="000000">
                    <a:alpha val="43137"/>
                  </a:srgbClr>
                </a:outerShdw>
              </a:effectLst>
              <a:latin typeface="Avenir Book"/>
              <a:cs typeface="Avenir Book"/>
            </a:endParaRPr>
          </a:p>
        </p:txBody>
      </p:sp>
      <p:cxnSp>
        <p:nvCxnSpPr>
          <p:cNvPr id="3" name="Straight Connector 2"/>
          <p:cNvCxnSpPr/>
          <p:nvPr/>
        </p:nvCxnSpPr>
        <p:spPr>
          <a:xfrm>
            <a:off x="0" y="2140908"/>
            <a:ext cx="91440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5784606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6267" y="2378314"/>
            <a:ext cx="8839200" cy="4208754"/>
          </a:xfrm>
        </p:spPr>
        <p:txBody>
          <a:bodyPr>
            <a:noAutofit/>
          </a:bodyPr>
          <a:lstStyle/>
          <a:p>
            <a:pPr marL="0" indent="0" algn="just">
              <a:lnSpc>
                <a:spcPct val="90000"/>
              </a:lnSpc>
              <a:buNone/>
            </a:pPr>
            <a:r>
              <a:rPr lang="en-US" sz="4400" dirty="0" smtClean="0">
                <a:effectLst>
                  <a:outerShdw blurRad="38100" dist="38100" dir="2700000" algn="tl">
                    <a:srgbClr val="000000">
                      <a:alpha val="43137"/>
                    </a:srgbClr>
                  </a:outerShdw>
                </a:effectLst>
                <a:latin typeface="Avenir Book"/>
                <a:cs typeface="Avenir Book"/>
              </a:rPr>
              <a:t>4 </a:t>
            </a:r>
            <a:r>
              <a:rPr lang="en-US" sz="4400" dirty="0">
                <a:effectLst>
                  <a:outerShdw blurRad="38100" dist="38100" dir="2700000" algn="tl">
                    <a:srgbClr val="000000">
                      <a:alpha val="43137"/>
                    </a:srgbClr>
                  </a:outerShdw>
                </a:effectLst>
                <a:latin typeface="Avenir Book"/>
                <a:cs typeface="Avenir Book"/>
              </a:rPr>
              <a:t>And the foundations of the thresholds trembled at the voice of him who called out, while the temple was filling with smoke</a:t>
            </a:r>
            <a:r>
              <a:rPr lang="en-US" sz="4400" dirty="0" smtClean="0">
                <a:effectLst>
                  <a:outerShdw blurRad="38100" dist="38100" dir="2700000" algn="tl">
                    <a:srgbClr val="000000">
                      <a:alpha val="43137"/>
                    </a:srgbClr>
                  </a:outerShdw>
                </a:effectLst>
                <a:latin typeface="Avenir Book"/>
                <a:cs typeface="Avenir Book"/>
              </a:rPr>
              <a:t>.    </a:t>
            </a:r>
            <a:endParaRPr lang="en-US" sz="4400" dirty="0">
              <a:effectLst>
                <a:outerShdw blurRad="38100" dist="38100" dir="2700000" algn="tl">
                  <a:srgbClr val="000000">
                    <a:alpha val="43137"/>
                  </a:srgbClr>
                </a:outerShdw>
              </a:effectLst>
              <a:latin typeface="Avenir Book"/>
              <a:cs typeface="Avenir Book"/>
            </a:endParaRPr>
          </a:p>
        </p:txBody>
      </p:sp>
      <p:sp>
        <p:nvSpPr>
          <p:cNvPr id="8" name="TextBox 7"/>
          <p:cNvSpPr txBox="1"/>
          <p:nvPr/>
        </p:nvSpPr>
        <p:spPr>
          <a:xfrm>
            <a:off x="220134" y="837378"/>
            <a:ext cx="8805333" cy="1015663"/>
          </a:xfrm>
          <a:prstGeom prst="rect">
            <a:avLst/>
          </a:prstGeom>
          <a:noFill/>
          <a:ln w="38100" cmpd="dbl">
            <a:noFill/>
          </a:ln>
        </p:spPr>
        <p:txBody>
          <a:bodyPr wrap="square" rtlCol="0">
            <a:spAutoFit/>
          </a:bodyPr>
          <a:lstStyle/>
          <a:p>
            <a:r>
              <a:rPr lang="en-US" sz="6000" dirty="0">
                <a:effectLst>
                  <a:outerShdw blurRad="38100" dist="38100" dir="2700000" algn="tl">
                    <a:srgbClr val="000000">
                      <a:alpha val="43137"/>
                    </a:srgbClr>
                  </a:outerShdw>
                </a:effectLst>
                <a:latin typeface="Avenir Book"/>
                <a:cs typeface="Avenir Book"/>
              </a:rPr>
              <a:t>Isaiah 6</a:t>
            </a:r>
            <a:r>
              <a:rPr lang="en-US" sz="6000" dirty="0" smtClean="0">
                <a:effectLst>
                  <a:outerShdw blurRad="38100" dist="38100" dir="2700000" algn="tl">
                    <a:srgbClr val="000000">
                      <a:alpha val="43137"/>
                    </a:srgbClr>
                  </a:outerShdw>
                </a:effectLst>
                <a:latin typeface="Avenir Book"/>
                <a:cs typeface="Avenir Book"/>
              </a:rPr>
              <a:t>:4</a:t>
            </a:r>
            <a:endParaRPr lang="en-US" sz="6000" dirty="0">
              <a:effectLst>
                <a:outerShdw blurRad="38100" dist="38100" dir="2700000" algn="tl">
                  <a:srgbClr val="000000">
                    <a:alpha val="43137"/>
                  </a:srgbClr>
                </a:outerShdw>
              </a:effectLst>
              <a:latin typeface="Avenir Book"/>
              <a:cs typeface="Avenir Book"/>
            </a:endParaRPr>
          </a:p>
        </p:txBody>
      </p:sp>
      <p:cxnSp>
        <p:nvCxnSpPr>
          <p:cNvPr id="3" name="Straight Connector 2"/>
          <p:cNvCxnSpPr/>
          <p:nvPr/>
        </p:nvCxnSpPr>
        <p:spPr>
          <a:xfrm>
            <a:off x="0" y="2140908"/>
            <a:ext cx="91440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2412800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6267" y="2378314"/>
            <a:ext cx="8839200" cy="4208754"/>
          </a:xfrm>
        </p:spPr>
        <p:txBody>
          <a:bodyPr>
            <a:noAutofit/>
          </a:bodyPr>
          <a:lstStyle/>
          <a:p>
            <a:pPr marL="0" indent="0" algn="just">
              <a:lnSpc>
                <a:spcPct val="90000"/>
              </a:lnSpc>
              <a:buNone/>
            </a:pPr>
            <a:r>
              <a:rPr lang="en-US" sz="4400" dirty="0" smtClean="0">
                <a:effectLst>
                  <a:outerShdw blurRad="38100" dist="38100" dir="2700000" algn="tl">
                    <a:srgbClr val="000000">
                      <a:alpha val="43137"/>
                    </a:srgbClr>
                  </a:outerShdw>
                </a:effectLst>
                <a:latin typeface="Avenir Book"/>
                <a:cs typeface="Avenir Book"/>
              </a:rPr>
              <a:t>5 </a:t>
            </a:r>
            <a:r>
              <a:rPr lang="en-US" sz="4400" dirty="0">
                <a:effectLst>
                  <a:outerShdw blurRad="38100" dist="38100" dir="2700000" algn="tl">
                    <a:srgbClr val="000000">
                      <a:alpha val="43137"/>
                    </a:srgbClr>
                  </a:outerShdw>
                </a:effectLst>
                <a:latin typeface="Avenir Book"/>
                <a:cs typeface="Avenir Book"/>
              </a:rPr>
              <a:t>Then I said, </a:t>
            </a:r>
            <a:r>
              <a:rPr lang="en-US" sz="4400" dirty="0" smtClean="0">
                <a:effectLst>
                  <a:outerShdw blurRad="38100" dist="38100" dir="2700000" algn="tl">
                    <a:srgbClr val="000000">
                      <a:alpha val="43137"/>
                    </a:srgbClr>
                  </a:outerShdw>
                </a:effectLst>
                <a:latin typeface="Avenir Book"/>
                <a:cs typeface="Avenir Book"/>
              </a:rPr>
              <a:t>“Woe </a:t>
            </a:r>
            <a:r>
              <a:rPr lang="en-US" sz="4400" dirty="0">
                <a:effectLst>
                  <a:outerShdw blurRad="38100" dist="38100" dir="2700000" algn="tl">
                    <a:srgbClr val="000000">
                      <a:alpha val="43137"/>
                    </a:srgbClr>
                  </a:outerShdw>
                </a:effectLst>
                <a:latin typeface="Avenir Book"/>
                <a:cs typeface="Avenir Book"/>
              </a:rPr>
              <a:t>is me, for I am ruined!  Because I am a man of unclean lips,  and I live among a people of unclean lips; For my eyes have seen the King, the LORD of hosts</a:t>
            </a:r>
            <a:r>
              <a:rPr lang="en-US" sz="4400" dirty="0" smtClean="0">
                <a:effectLst>
                  <a:outerShdw blurRad="38100" dist="38100" dir="2700000" algn="tl">
                    <a:srgbClr val="000000">
                      <a:alpha val="43137"/>
                    </a:srgbClr>
                  </a:outerShdw>
                </a:effectLst>
                <a:latin typeface="Avenir Book"/>
                <a:cs typeface="Avenir Book"/>
              </a:rPr>
              <a:t>.”    </a:t>
            </a:r>
            <a:endParaRPr lang="en-US" sz="4400" dirty="0">
              <a:effectLst>
                <a:outerShdw blurRad="38100" dist="38100" dir="2700000" algn="tl">
                  <a:srgbClr val="000000">
                    <a:alpha val="43137"/>
                  </a:srgbClr>
                </a:outerShdw>
              </a:effectLst>
              <a:latin typeface="Avenir Book"/>
              <a:cs typeface="Avenir Book"/>
            </a:endParaRPr>
          </a:p>
        </p:txBody>
      </p:sp>
      <p:sp>
        <p:nvSpPr>
          <p:cNvPr id="8" name="TextBox 7"/>
          <p:cNvSpPr txBox="1"/>
          <p:nvPr/>
        </p:nvSpPr>
        <p:spPr>
          <a:xfrm>
            <a:off x="220134" y="837378"/>
            <a:ext cx="8805333" cy="1015663"/>
          </a:xfrm>
          <a:prstGeom prst="rect">
            <a:avLst/>
          </a:prstGeom>
          <a:noFill/>
          <a:ln w="38100" cmpd="dbl">
            <a:noFill/>
          </a:ln>
        </p:spPr>
        <p:txBody>
          <a:bodyPr wrap="square" rtlCol="0">
            <a:spAutoFit/>
          </a:bodyPr>
          <a:lstStyle/>
          <a:p>
            <a:r>
              <a:rPr lang="en-US" sz="6000" dirty="0">
                <a:effectLst>
                  <a:outerShdw blurRad="38100" dist="38100" dir="2700000" algn="tl">
                    <a:srgbClr val="000000">
                      <a:alpha val="43137"/>
                    </a:srgbClr>
                  </a:outerShdw>
                </a:effectLst>
                <a:latin typeface="Avenir Book"/>
                <a:cs typeface="Avenir Book"/>
              </a:rPr>
              <a:t>Isaiah 6</a:t>
            </a:r>
            <a:r>
              <a:rPr lang="en-US" sz="6000" dirty="0" smtClean="0">
                <a:effectLst>
                  <a:outerShdw blurRad="38100" dist="38100" dir="2700000" algn="tl">
                    <a:srgbClr val="000000">
                      <a:alpha val="43137"/>
                    </a:srgbClr>
                  </a:outerShdw>
                </a:effectLst>
                <a:latin typeface="Avenir Book"/>
                <a:cs typeface="Avenir Book"/>
              </a:rPr>
              <a:t>:5</a:t>
            </a:r>
            <a:endParaRPr lang="en-US" sz="6000" dirty="0">
              <a:effectLst>
                <a:outerShdw blurRad="38100" dist="38100" dir="2700000" algn="tl">
                  <a:srgbClr val="000000">
                    <a:alpha val="43137"/>
                  </a:srgbClr>
                </a:outerShdw>
              </a:effectLst>
              <a:latin typeface="Avenir Book"/>
              <a:cs typeface="Avenir Book"/>
            </a:endParaRPr>
          </a:p>
        </p:txBody>
      </p:sp>
      <p:cxnSp>
        <p:nvCxnSpPr>
          <p:cNvPr id="3" name="Straight Connector 2"/>
          <p:cNvCxnSpPr/>
          <p:nvPr/>
        </p:nvCxnSpPr>
        <p:spPr>
          <a:xfrm>
            <a:off x="0" y="2140908"/>
            <a:ext cx="91440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945174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6267" y="2378314"/>
            <a:ext cx="8839200" cy="4208754"/>
          </a:xfrm>
        </p:spPr>
        <p:txBody>
          <a:bodyPr>
            <a:noAutofit/>
          </a:bodyPr>
          <a:lstStyle/>
          <a:p>
            <a:pPr marL="0" indent="0" algn="just">
              <a:lnSpc>
                <a:spcPct val="90000"/>
              </a:lnSpc>
              <a:buNone/>
            </a:pPr>
            <a:r>
              <a:rPr lang="en-US" sz="4000" dirty="0">
                <a:effectLst>
                  <a:outerShdw blurRad="38100" dist="38100" dir="2700000" algn="tl">
                    <a:srgbClr val="000000">
                      <a:alpha val="43137"/>
                    </a:srgbClr>
                  </a:outerShdw>
                </a:effectLst>
                <a:latin typeface="Avenir Book"/>
                <a:cs typeface="Avenir Book"/>
              </a:rPr>
              <a:t>6 Then one of the seraphim flew to me with a burning coal in his hand, which he had taken from the altar with tongs. 7 He touched my mouth with it and said, “Behold, this has touched your lips; and your iniquity is taken away and your sin is </a:t>
            </a:r>
            <a:r>
              <a:rPr lang="en-US" sz="4000" dirty="0" smtClean="0">
                <a:effectLst>
                  <a:outerShdw blurRad="38100" dist="38100" dir="2700000" algn="tl">
                    <a:srgbClr val="000000">
                      <a:alpha val="43137"/>
                    </a:srgbClr>
                  </a:outerShdw>
                </a:effectLst>
                <a:latin typeface="Avenir Book"/>
                <a:cs typeface="Avenir Book"/>
              </a:rPr>
              <a:t>forgiven.” </a:t>
            </a:r>
            <a:endParaRPr lang="en-US" sz="4000" dirty="0">
              <a:effectLst>
                <a:outerShdw blurRad="38100" dist="38100" dir="2700000" algn="tl">
                  <a:srgbClr val="000000">
                    <a:alpha val="43137"/>
                  </a:srgbClr>
                </a:outerShdw>
              </a:effectLst>
              <a:latin typeface="Avenir Book"/>
              <a:cs typeface="Avenir Book"/>
            </a:endParaRPr>
          </a:p>
        </p:txBody>
      </p:sp>
      <p:sp>
        <p:nvSpPr>
          <p:cNvPr id="8" name="TextBox 7"/>
          <p:cNvSpPr txBox="1"/>
          <p:nvPr/>
        </p:nvSpPr>
        <p:spPr>
          <a:xfrm>
            <a:off x="220134" y="837378"/>
            <a:ext cx="8805333" cy="938719"/>
          </a:xfrm>
          <a:prstGeom prst="rect">
            <a:avLst/>
          </a:prstGeom>
          <a:noFill/>
          <a:ln w="38100" cmpd="dbl">
            <a:noFill/>
          </a:ln>
        </p:spPr>
        <p:txBody>
          <a:bodyPr wrap="square" rtlCol="0">
            <a:spAutoFit/>
          </a:bodyPr>
          <a:lstStyle/>
          <a:p>
            <a:r>
              <a:rPr lang="en-US" sz="5500" dirty="0">
                <a:effectLst>
                  <a:outerShdw blurRad="38100" dist="38100" dir="2700000" algn="tl">
                    <a:srgbClr val="000000">
                      <a:alpha val="43137"/>
                    </a:srgbClr>
                  </a:outerShdw>
                </a:effectLst>
                <a:latin typeface="Avenir Book"/>
                <a:cs typeface="Avenir Book"/>
              </a:rPr>
              <a:t>Isaiah 6</a:t>
            </a:r>
            <a:r>
              <a:rPr lang="en-US" sz="5500" dirty="0" smtClean="0">
                <a:effectLst>
                  <a:outerShdw blurRad="38100" dist="38100" dir="2700000" algn="tl">
                    <a:srgbClr val="000000">
                      <a:alpha val="43137"/>
                    </a:srgbClr>
                  </a:outerShdw>
                </a:effectLst>
                <a:latin typeface="Avenir Book"/>
                <a:cs typeface="Avenir Book"/>
              </a:rPr>
              <a:t>:6-7</a:t>
            </a:r>
            <a:endParaRPr lang="en-US" sz="5500" dirty="0">
              <a:effectLst>
                <a:outerShdw blurRad="38100" dist="38100" dir="2700000" algn="tl">
                  <a:srgbClr val="000000">
                    <a:alpha val="43137"/>
                  </a:srgbClr>
                </a:outerShdw>
              </a:effectLst>
              <a:latin typeface="Avenir Book"/>
              <a:cs typeface="Avenir Book"/>
            </a:endParaRPr>
          </a:p>
        </p:txBody>
      </p:sp>
      <p:cxnSp>
        <p:nvCxnSpPr>
          <p:cNvPr id="3" name="Straight Connector 2"/>
          <p:cNvCxnSpPr/>
          <p:nvPr/>
        </p:nvCxnSpPr>
        <p:spPr>
          <a:xfrm>
            <a:off x="0" y="2140908"/>
            <a:ext cx="91440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7181767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6267" y="2378314"/>
            <a:ext cx="8839200" cy="4208754"/>
          </a:xfrm>
        </p:spPr>
        <p:txBody>
          <a:bodyPr>
            <a:noAutofit/>
          </a:bodyPr>
          <a:lstStyle/>
          <a:p>
            <a:pPr marL="0" indent="0" algn="just">
              <a:lnSpc>
                <a:spcPct val="90000"/>
              </a:lnSpc>
              <a:buNone/>
            </a:pPr>
            <a:r>
              <a:rPr lang="en-US" sz="4400" dirty="0" smtClean="0">
                <a:effectLst>
                  <a:outerShdw blurRad="38100" dist="38100" dir="2700000" algn="tl">
                    <a:srgbClr val="000000">
                      <a:alpha val="43137"/>
                    </a:srgbClr>
                  </a:outerShdw>
                </a:effectLst>
                <a:latin typeface="Avenir Book"/>
                <a:cs typeface="Avenir Book"/>
              </a:rPr>
              <a:t>Then </a:t>
            </a:r>
            <a:r>
              <a:rPr lang="en-US" sz="4400" dirty="0">
                <a:effectLst>
                  <a:outerShdw blurRad="38100" dist="38100" dir="2700000" algn="tl">
                    <a:srgbClr val="000000">
                      <a:alpha val="43137"/>
                    </a:srgbClr>
                  </a:outerShdw>
                </a:effectLst>
                <a:latin typeface="Avenir Book"/>
                <a:cs typeface="Avenir Book"/>
              </a:rPr>
              <a:t>I heard the voice of the Lord, saying, “Whom shall I send, and who will go for Us?” Then I said, “Here am I. Send me!” </a:t>
            </a:r>
            <a:r>
              <a:rPr lang="en-US" sz="4400" dirty="0" smtClean="0">
                <a:effectLst>
                  <a:outerShdw blurRad="38100" dist="38100" dir="2700000" algn="tl">
                    <a:srgbClr val="000000">
                      <a:alpha val="43137"/>
                    </a:srgbClr>
                  </a:outerShdw>
                </a:effectLst>
                <a:latin typeface="Avenir Book"/>
                <a:cs typeface="Avenir Book"/>
              </a:rPr>
              <a:t> </a:t>
            </a:r>
            <a:endParaRPr lang="en-US" sz="4400" dirty="0">
              <a:effectLst>
                <a:outerShdw blurRad="38100" dist="38100" dir="2700000" algn="tl">
                  <a:srgbClr val="000000">
                    <a:alpha val="43137"/>
                  </a:srgbClr>
                </a:outerShdw>
              </a:effectLst>
              <a:latin typeface="Avenir Book"/>
              <a:cs typeface="Avenir Book"/>
            </a:endParaRPr>
          </a:p>
        </p:txBody>
      </p:sp>
      <p:sp>
        <p:nvSpPr>
          <p:cNvPr id="8" name="TextBox 7"/>
          <p:cNvSpPr txBox="1"/>
          <p:nvPr/>
        </p:nvSpPr>
        <p:spPr>
          <a:xfrm>
            <a:off x="220134" y="837378"/>
            <a:ext cx="8805333" cy="1015663"/>
          </a:xfrm>
          <a:prstGeom prst="rect">
            <a:avLst/>
          </a:prstGeom>
          <a:noFill/>
          <a:ln w="38100" cmpd="dbl">
            <a:noFill/>
          </a:ln>
        </p:spPr>
        <p:txBody>
          <a:bodyPr wrap="square" rtlCol="0">
            <a:spAutoFit/>
          </a:bodyPr>
          <a:lstStyle/>
          <a:p>
            <a:r>
              <a:rPr lang="en-US" sz="6000" dirty="0">
                <a:effectLst>
                  <a:outerShdw blurRad="38100" dist="38100" dir="2700000" algn="tl">
                    <a:srgbClr val="000000">
                      <a:alpha val="43137"/>
                    </a:srgbClr>
                  </a:outerShdw>
                </a:effectLst>
                <a:latin typeface="Avenir Book"/>
                <a:cs typeface="Avenir Book"/>
              </a:rPr>
              <a:t>Isaiah 6</a:t>
            </a:r>
            <a:r>
              <a:rPr lang="en-US" sz="6000" dirty="0" smtClean="0">
                <a:effectLst>
                  <a:outerShdw blurRad="38100" dist="38100" dir="2700000" algn="tl">
                    <a:srgbClr val="000000">
                      <a:alpha val="43137"/>
                    </a:srgbClr>
                  </a:outerShdw>
                </a:effectLst>
                <a:latin typeface="Avenir Book"/>
                <a:cs typeface="Avenir Book"/>
              </a:rPr>
              <a:t>:8</a:t>
            </a:r>
            <a:endParaRPr lang="en-US" sz="6000" dirty="0">
              <a:effectLst>
                <a:outerShdw blurRad="38100" dist="38100" dir="2700000" algn="tl">
                  <a:srgbClr val="000000">
                    <a:alpha val="43137"/>
                  </a:srgbClr>
                </a:outerShdw>
              </a:effectLst>
              <a:latin typeface="Avenir Book"/>
              <a:cs typeface="Avenir Book"/>
            </a:endParaRPr>
          </a:p>
        </p:txBody>
      </p:sp>
      <p:cxnSp>
        <p:nvCxnSpPr>
          <p:cNvPr id="3" name="Straight Connector 2"/>
          <p:cNvCxnSpPr/>
          <p:nvPr/>
        </p:nvCxnSpPr>
        <p:spPr>
          <a:xfrm>
            <a:off x="0" y="2140908"/>
            <a:ext cx="91440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383556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4471" y="4989638"/>
            <a:ext cx="5912075" cy="811924"/>
          </a:xfrm>
        </p:spPr>
        <p:txBody>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latin typeface="Avenir Book"/>
                <a:cs typeface="Avenir Book"/>
              </a:rPr>
              <a:t>Isaiah 6</a:t>
            </a:r>
          </a:p>
        </p:txBody>
      </p:sp>
      <p:pic>
        <p:nvPicPr>
          <p:cNvPr id="4" name="Content Placeholder 3" descr="1700.Isaiah.CoalWingFeet2-5.jpg"/>
          <p:cNvPicPr>
            <a:picLocks noGrp="1" noChangeAspect="1"/>
          </p:cNvPicPr>
          <p:nvPr>
            <p:ph idx="1"/>
          </p:nvPr>
        </p:nvPicPr>
        <p:blipFill rotWithShape="1">
          <a:blip r:embed="rId2">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834" t="14857" r="4127" b="1200"/>
          <a:stretch/>
        </p:blipFill>
        <p:spPr>
          <a:xfrm>
            <a:off x="846628" y="1150989"/>
            <a:ext cx="6768005" cy="458149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316682855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1448</TotalTime>
  <Words>1146</Words>
  <Application>Microsoft Macintosh PowerPoint</Application>
  <PresentationFormat>On-screen Show (4:3)</PresentationFormat>
  <Paragraphs>52</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Isaiah 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Isaiah 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Isaiah 6</vt:lpstr>
      <vt:lpstr>PowerPoint Presentation</vt:lpstr>
      <vt:lpstr>Isaiah 6</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Isaiah 6</dc:title>
  <dc:creator>Alex Garcia</dc:creator>
  <cp:lastModifiedBy>Alex Garcia</cp:lastModifiedBy>
  <cp:revision>96</cp:revision>
  <dcterms:created xsi:type="dcterms:W3CDTF">2017-09-05T17:55:46Z</dcterms:created>
  <dcterms:modified xsi:type="dcterms:W3CDTF">2017-10-04T02:12:17Z</dcterms:modified>
</cp:coreProperties>
</file>