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56" r:id="rId2"/>
    <p:sldId id="668" r:id="rId3"/>
    <p:sldId id="392" r:id="rId4"/>
    <p:sldId id="799" r:id="rId5"/>
    <p:sldId id="1242" r:id="rId6"/>
    <p:sldId id="800" r:id="rId7"/>
    <p:sldId id="1243" r:id="rId8"/>
    <p:sldId id="801" r:id="rId9"/>
    <p:sldId id="926" r:id="rId10"/>
    <p:sldId id="1011" r:id="rId11"/>
    <p:sldId id="1107" r:id="rId12"/>
    <p:sldId id="1012" r:id="rId13"/>
    <p:sldId id="1176" r:id="rId14"/>
    <p:sldId id="1200" r:id="rId15"/>
    <p:sldId id="1230" r:id="rId16"/>
    <p:sldId id="1231" r:id="rId17"/>
    <p:sldId id="1232" r:id="rId18"/>
    <p:sldId id="1233" r:id="rId19"/>
    <p:sldId id="1241" r:id="rId20"/>
    <p:sldId id="1238" r:id="rId21"/>
    <p:sldId id="1239" r:id="rId22"/>
    <p:sldId id="1240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00FF"/>
    <a:srgbClr val="FFFFCC"/>
    <a:srgbClr val="00FFFF"/>
    <a:srgbClr val="66FFFF"/>
    <a:srgbClr val="0000CC"/>
    <a:srgbClr val="000099"/>
    <a:srgbClr val="996633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3669" autoAdjust="0"/>
  </p:normalViewPr>
  <p:slideViewPr>
    <p:cSldViewPr>
      <p:cViewPr varScale="1">
        <p:scale>
          <a:sx n="95" d="100"/>
          <a:sy n="95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The Protestant Reformation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10-01-2017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0DC63179-BD8D-4DCE-B4FE-DF797829728E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1T15:46:30.103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18524 7474 9504,'0'17'-2304,"0"-1"-320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1T15:46:5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16275 11762 5376,'0'0'2016,"0"0"-1088,0 0-800,0 0 480,0 0-64,0 0-32,0 0-128,0 0 0,0 0-224,0 0-96,0 0 32,0 0-64,0 0-32,0 0 32,0 0 32,0 0-448,0 0-160,0 0-1280,17 0-1760,-1-17 768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1T15:46:5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16665 11972 4224,'-17'0'1664,"17"0"-896,17 0-544,-17 0 416,0 0-128,0-16 32,0 16-160,0 0 0,0 0-224,0-16-160,0 16-32,0 0-192,0 0 0,0 0-4640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BBA7F9-A4F9-41CD-9EEF-64BAB73500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A7F9-A4F9-41CD-9EEF-64BAB735005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5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5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57" indent="-3020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23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59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79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29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01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44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238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57" indent="-3020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23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59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79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29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01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57" indent="-3020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23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59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79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29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01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7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57" indent="-3020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23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59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79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29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01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8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57" indent="-3020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23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59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79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29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01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57" indent="-3020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23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59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79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29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01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4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57" indent="-3020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23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59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79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29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01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94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405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57" indent="-302021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323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559" indent="-241617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79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029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265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501" indent="-24161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5B180-23DA-4AD4-938B-7C164224F2C8}" type="slidenum">
              <a:rPr kumimoji="0"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kumimoji="0" lang="en-US" altLang="en-US" dirty="0"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Outline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10-01-2017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6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CD1CF2-1C58-46E4-94CD-C010643440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43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3AAD6C-C68B-4BCB-BD64-8A4F6BDD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40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9AB0E-4C57-4B2A-AED6-4AF0EF8A0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66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2DFD5B-8FD4-43B8-BC86-4E352B490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9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476D6E-1442-45FF-8981-870EAE65F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7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EB2057-24E7-4D77-ABFA-0631C063F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97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6F11DD-2A5E-4186-BC87-33FAE5100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3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070BD3-8335-4875-88D0-5DF827222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7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64A5C-8A8F-4387-99C6-161919CA7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20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13B7C-8628-40A9-9BAF-2337382F9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8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6/4/2017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A4A217-7064-4A8C-A9F3-A26876073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8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1026"/>
          <p:cNvSpPr>
            <a:spLocks/>
          </p:cNvSpPr>
          <p:nvPr/>
        </p:nvSpPr>
        <p:spPr bwMode="auto">
          <a:xfrm>
            <a:off x="0" y="842963"/>
            <a:ext cx="1676400" cy="6015037"/>
          </a:xfrm>
          <a:custGeom>
            <a:avLst/>
            <a:gdLst>
              <a:gd name="T0" fmla="*/ 0 w 21600"/>
              <a:gd name="T1" fmla="*/ 0 h 21600"/>
              <a:gd name="T2" fmla="*/ 1676400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5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6/4/2017</a:t>
            </a:r>
            <a:endParaRPr lang="en-US" dirty="0"/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E4B210-4362-4BAA-89F1-87A2F42C4D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7112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AutoNum type="romanUcPeriod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17600" indent="-660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AutoNum type="alphaUcPeriod"/>
        <a:defRPr sz="2600">
          <a:solidFill>
            <a:schemeClr val="tx1"/>
          </a:solidFill>
          <a:latin typeface="Calibri" panose="020F0502020204030204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AutoNum type="arabicPeriod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AutoNum type="alphaLcParenR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AutoNum type="romanLcPeriod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AutoNum type="romanLcPeriod"/>
        <a:defRPr sz="20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AutoNum type="romanLcPeriod"/>
        <a:defRPr sz="20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AutoNum type="romanLcPeriod"/>
        <a:defRPr sz="20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AutoNum type="romanLcPeriod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7700" y="228600"/>
            <a:ext cx="7848600" cy="1905000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44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Protestant Reformation:</a:t>
            </a:r>
            <a:br>
              <a:rPr lang="en-US" altLang="en-US" sz="44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4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Good, The Bad, and The Ugly</a:t>
            </a:r>
            <a:b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14 </a:t>
            </a:r>
            <a:endParaRPr lang="en-US" altLang="en-US" sz="3600" b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410200"/>
            <a:ext cx="5943600" cy="12954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Woods, Th.M.., JD., PhD.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Sr. Pastor, Sugar Land Bible Church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Chafer Theological Seminary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4C0E0-3DC6-419A-AB54-6F7F991FE6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6CBA6-185A-4230-8315-EED277B9A3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3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25908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76962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A6624-09DF-4B29-9805-5173004A15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71C37-4081-4952-B42D-1288A4F3A4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9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916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B0DAB-F17F-4FED-B3E0-CF9F1E22F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BA2B5-74E1-4977-9567-4EFCB915B6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1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29700" cy="838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2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Dispensationalism &amp; the Completed Revolution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" y="1028700"/>
            <a:ext cx="8915400" cy="56769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200"/>
              </a:spcAft>
              <a:buClr>
                <a:srgbClr val="FF66FF"/>
              </a:buClr>
              <a:buFont typeface="+mj-lt"/>
              <a:buAutoNum type="alphaUcPeriod" startAt="2"/>
            </a:pPr>
            <a:r>
              <a:rPr lang="en-US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 movement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19</a:t>
            </a:r>
            <a:r>
              <a:rPr lang="en-US" alt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century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Reformers’ hermeneutic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Applied to the whole bible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Retrieved key doctrines: Chiliasm, Israel-church distinction, 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Pretribulationalism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9144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Curb on anti-Semitism and Geneva social experiments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Key dispensational leaders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789477"/>
            <a:ext cx="3467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0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Advocates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553200" cy="5334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Dispensational Commentators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John Nelson Darby (1800–1882)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Sir Robert Anderson (1841–1918)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Cyrus </a:t>
            </a:r>
            <a:r>
              <a:rPr lang="en-US" sz="2800" kern="1200" dirty="0" err="1">
                <a:ea typeface="+mn-ea"/>
                <a:cs typeface="Calibri" panose="020F0502020204030204" pitchFamily="34" charset="0"/>
              </a:rPr>
              <a:t>Ingerson</a:t>
            </a:r>
            <a:r>
              <a:rPr lang="en-US" sz="2800" kern="1200" dirty="0">
                <a:ea typeface="+mn-ea"/>
                <a:cs typeface="Calibri" panose="020F0502020204030204" pitchFamily="34" charset="0"/>
              </a:rPr>
              <a:t> Scofield (1843–1921)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William Eugene Blackstone (1841–1935)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Henry Allen </a:t>
            </a:r>
            <a:r>
              <a:rPr lang="en-US" sz="2800" kern="1200" dirty="0" err="1">
                <a:ea typeface="+mn-ea"/>
                <a:cs typeface="Calibri" panose="020F0502020204030204" pitchFamily="34" charset="0"/>
              </a:rPr>
              <a:t>Ironside</a:t>
            </a:r>
            <a:r>
              <a:rPr lang="en-US" sz="2800" kern="1200" dirty="0">
                <a:ea typeface="+mn-ea"/>
                <a:cs typeface="Calibri" panose="020F0502020204030204" pitchFamily="34" charset="0"/>
              </a:rPr>
              <a:t> (1876–1951)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Lewis Sperry Chafer (1871–1952)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334" y="4800600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964" y="1295400"/>
            <a:ext cx="285023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0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Advocates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553200" cy="5334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Dispensational Commentators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John Nelson Darby (1800–1882)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b="1" u="sng" kern="1200" dirty="0">
                <a:solidFill>
                  <a:srgbClr val="FFFFCC"/>
                </a:solidFill>
                <a:ea typeface="+mn-ea"/>
                <a:cs typeface="Calibri" panose="020F0502020204030204" pitchFamily="34" charset="0"/>
              </a:rPr>
              <a:t>Sir Robert Anderson (1841–1918)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Cyrus </a:t>
            </a:r>
            <a:r>
              <a:rPr lang="en-US" sz="2800" kern="1200" dirty="0" err="1">
                <a:ea typeface="+mn-ea"/>
                <a:cs typeface="Calibri" panose="020F0502020204030204" pitchFamily="34" charset="0"/>
              </a:rPr>
              <a:t>Ingerson</a:t>
            </a:r>
            <a:r>
              <a:rPr lang="en-US" sz="2800" kern="1200" dirty="0">
                <a:ea typeface="+mn-ea"/>
                <a:cs typeface="Calibri" panose="020F0502020204030204" pitchFamily="34" charset="0"/>
              </a:rPr>
              <a:t> Scofield (1843–1921)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William Eugene Blackstone (1841–1935)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Henry Allen </a:t>
            </a:r>
            <a:r>
              <a:rPr lang="en-US" sz="2800" kern="1200" dirty="0" err="1">
                <a:ea typeface="+mn-ea"/>
                <a:cs typeface="Calibri" panose="020F0502020204030204" pitchFamily="34" charset="0"/>
              </a:rPr>
              <a:t>Ironside</a:t>
            </a:r>
            <a:r>
              <a:rPr lang="en-US" sz="2800" kern="1200" dirty="0">
                <a:ea typeface="+mn-ea"/>
                <a:cs typeface="Calibri" panose="020F0502020204030204" pitchFamily="34" charset="0"/>
              </a:rPr>
              <a:t> (1876–1951)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Lewis Sperry Chafer (1871–1952)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334" y="4800600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964" y="1295400"/>
            <a:ext cx="285023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0B609C96-9144-4526-B697-C6906CB0B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077200" cy="2057400"/>
          </a:xfrm>
        </p:spPr>
        <p:txBody>
          <a:bodyPr anchor="t">
            <a:norm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en-US" altLang="en-US" sz="4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first 69 weeks were fulfilled literally then the remaining week will be fulfilled literally.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126C01-C709-4D72-A883-FE11352BE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43" y="3352800"/>
            <a:ext cx="243211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0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783ED85C-0692-416B-BF6C-B05F14EA4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Sir Robert Anderson</a:t>
            </a:r>
            <a:br>
              <a:rPr lang="en-US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4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Coming Prince</a:t>
            </a:r>
            <a:r>
              <a:rPr lang="en-US" altLang="en-US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p.147-148</a:t>
            </a:r>
            <a:endParaRPr lang="en-US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A234AD36-E074-484E-BB2B-484D00F960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1" y="1600200"/>
            <a:ext cx="8839199" cy="46482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not a single prophecy, of which the fulfillment is recorded in Scripture, that was not realized with absolute accuracy, and in every detail; and it is wholly unjustifiable to assume that a new system of fulfillment was inaugurated after the sacred canon closed…Literalness of fulfillment may therefore be accepted as an axiom to guide us in the study of prophecy.”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F8092-84CF-4ED9-88C0-FB910CD59A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13944"/>
            <a:ext cx="798274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774811-0728-415B-A93E-F2049E7DD742}"/>
                  </a:ext>
                </a:extLst>
              </p14:cNvPr>
              <p14:cNvContentPartPr/>
              <p14:nvPr/>
            </p14:nvContentPartPr>
            <p14:xfrm>
              <a:off x="5026215" y="2597453"/>
              <a:ext cx="180" cy="1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774811-0728-415B-A93E-F2049E7DD7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3875" y="2592773"/>
                <a:ext cx="48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748EAA-630D-4037-B504-190B92A25109}"/>
                  </a:ext>
                </a:extLst>
              </p14:cNvPr>
              <p14:cNvContentPartPr/>
              <p14:nvPr/>
            </p14:nvContentPartPr>
            <p14:xfrm>
              <a:off x="4216575" y="4135013"/>
              <a:ext cx="11880" cy="59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748EAA-630D-4037-B504-190B92A251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2255" y="4131053"/>
                <a:ext cx="20520" cy="13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688605-A294-4FB5-BF26-CF6DED671157}"/>
                  </a:ext>
                </a:extLst>
              </p14:cNvPr>
              <p14:cNvContentPartPr/>
              <p14:nvPr/>
            </p14:nvContentPartPr>
            <p14:xfrm>
              <a:off x="4350675" y="4205033"/>
              <a:ext cx="5940" cy="1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688605-A294-4FB5-BF26-CF6DED6711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46715" y="4200713"/>
                <a:ext cx="1386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93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ctr">
              <a:defRPr/>
            </a:pPr>
            <a: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Advocates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553200" cy="5334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Dispensational Commentators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John Nelson Darby (1800–1882)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Sir Robert Anderson (1841–1918)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Cyrus </a:t>
            </a:r>
            <a:r>
              <a:rPr lang="en-US" sz="2800" kern="1200" dirty="0" err="1">
                <a:ea typeface="+mn-ea"/>
                <a:cs typeface="Calibri" panose="020F0502020204030204" pitchFamily="34" charset="0"/>
              </a:rPr>
              <a:t>Ingerson</a:t>
            </a:r>
            <a:r>
              <a:rPr lang="en-US" sz="2800" kern="1200" dirty="0">
                <a:ea typeface="+mn-ea"/>
                <a:cs typeface="Calibri" panose="020F0502020204030204" pitchFamily="34" charset="0"/>
              </a:rPr>
              <a:t> Scofield (1843–1921)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William Eugene Blackstone (1841–1935)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Henry Allen </a:t>
            </a:r>
            <a:r>
              <a:rPr lang="en-US" sz="2800" kern="1200" dirty="0" err="1">
                <a:ea typeface="+mn-ea"/>
                <a:cs typeface="Calibri" panose="020F0502020204030204" pitchFamily="34" charset="0"/>
              </a:rPr>
              <a:t>Ironside</a:t>
            </a:r>
            <a:r>
              <a:rPr lang="en-US" sz="2800" kern="1200" dirty="0">
                <a:ea typeface="+mn-ea"/>
                <a:cs typeface="Calibri" panose="020F0502020204030204" pitchFamily="34" charset="0"/>
              </a:rPr>
              <a:t> (1876–1951)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Font typeface="+mj-lt"/>
              <a:buAutoNum type="alphaUcPeriod"/>
              <a:defRPr/>
            </a:pPr>
            <a:r>
              <a:rPr lang="en-US" sz="2800" kern="1200" dirty="0">
                <a:ea typeface="+mn-ea"/>
                <a:cs typeface="Calibri" panose="020F0502020204030204" pitchFamily="34" charset="0"/>
              </a:rPr>
              <a:t>Lewis Sperry Chafer (1871–1952)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334" y="4800600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964" y="1295400"/>
            <a:ext cx="285023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WEEK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916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B0DAB-F17F-4FED-B3E0-CF9F1E22FF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BA2B5-74E1-4977-9567-4EFCB915B6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413" y="228600"/>
            <a:ext cx="2543175" cy="710956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143000"/>
            <a:ext cx="7572375" cy="47244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31, 1517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years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reaching impact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restoration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a hermeneutic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Selectively applied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Subsequent generations applied consistently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3D00D-C62C-4743-8E74-E2BD697DC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8B47BB-FC87-449C-B4E6-C3B0E5951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72425" cy="5602601"/>
          </a:xfrm>
        </p:spPr>
        <p:txBody>
          <a:bodyPr/>
          <a:lstStyle/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31, 1517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years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over the Reformers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idolize the Reformers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restoration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a hermeneutic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Selectively applied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Seed-right method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Subsequent generations applied consistently</a:t>
            </a:r>
          </a:p>
          <a:p>
            <a:pPr marL="684213" indent="-684213">
              <a:spcBef>
                <a:spcPts val="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733800"/>
            <a:ext cx="2078698" cy="136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425" y="457200"/>
            <a:ext cx="2620057" cy="2286000"/>
          </a:xfrm>
          <a:prstGeom prst="rect">
            <a:avLst/>
          </a:prstGeom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3276600" y="22860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altLang="en-US" sz="3600" b="0" kern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45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altLang="en-US" sz="44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275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25908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105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425" y="457200"/>
            <a:ext cx="2620057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855" y="5257800"/>
            <a:ext cx="2195293" cy="14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17216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25908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76962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9A7404-99D6-4872-88DF-DFA597673E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5EBB1-0726-419C-B1B3-80B11D5BDF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25908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76962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BAAE5-4018-4A1D-9B64-526CDF0D6C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9269C-2201-468B-AB3F-06D77C6BC9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6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63" y="228600"/>
            <a:ext cx="8675275" cy="640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152400" y="0"/>
            <a:ext cx="381000" cy="381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indent="4572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8001000" y="2819400"/>
            <a:ext cx="762000" cy="8382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indent="4572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6705600" y="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indent="4572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7696200" y="3886200"/>
            <a:ext cx="838200" cy="5334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257800" y="5410200"/>
            <a:ext cx="990600" cy="5334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6/4/2017</a:t>
            </a:r>
          </a:p>
        </p:txBody>
      </p:sp>
    </p:spTree>
    <p:extLst>
      <p:ext uri="{BB962C8B-B14F-4D97-AF65-F5344CB8AC3E}">
        <p14:creationId xmlns:p14="http://schemas.microsoft.com/office/powerpoint/2010/main" val="249843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25908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76962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B1674-9644-4C5C-BFBD-A03915C45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CF83F5-4065-4FF4-A834-D68EA1E0EE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7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63" y="228600"/>
            <a:ext cx="8675275" cy="640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152400" y="0"/>
            <a:ext cx="381000" cy="381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indent="4572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8001000" y="2819400"/>
            <a:ext cx="762000" cy="8382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indent="4572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6705600" y="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indent="45720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7696200" y="3886200"/>
            <a:ext cx="838200" cy="5334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257800" y="5410200"/>
            <a:ext cx="990600" cy="5334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6/4/2017</a:t>
            </a:r>
          </a:p>
        </p:txBody>
      </p:sp>
    </p:spTree>
    <p:extLst>
      <p:ext uri="{BB962C8B-B14F-4D97-AF65-F5344CB8AC3E}">
        <p14:creationId xmlns:p14="http://schemas.microsoft.com/office/powerpoint/2010/main" val="115491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76962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9BFDA-58CF-45DB-B58D-A91624A0E1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7BF81-9B01-41F0-8C34-D3284D6626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2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4800600"/>
          </a:xfrm>
        </p:spPr>
        <p:txBody>
          <a:bodyPr/>
          <a:lstStyle/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early church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Alexandrian eclipse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Dark Ages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CONTRIBUTION OF THE PROTESTANT REFORMERS 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Reformers’ incomplete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Reformed Theology today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Dispensationalism &amp; the completed revolution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500 years later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61D4C-95B5-4402-B446-3D6AB65872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15" y="5715000"/>
            <a:ext cx="1499382" cy="979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95608-84ED-4842-BB5C-2C80304673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745" y="965249"/>
            <a:ext cx="1629652" cy="14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0006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6473</TotalTime>
  <Words>816</Words>
  <Application>Microsoft Office PowerPoint</Application>
  <PresentationFormat>On-screen Show (4:3)</PresentationFormat>
  <Paragraphs>202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Narrow</vt:lpstr>
      <vt:lpstr>Calibri</vt:lpstr>
      <vt:lpstr>Times New Roman</vt:lpstr>
      <vt:lpstr>Wingdings</vt:lpstr>
      <vt:lpstr>Generic</vt:lpstr>
      <vt:lpstr>The Protestant Reformation: The Good, The Bad, and The Ugly Session 14 </vt:lpstr>
      <vt:lpstr>Introduction</vt:lpstr>
      <vt:lpstr>Overview</vt:lpstr>
      <vt:lpstr>Overview</vt:lpstr>
      <vt:lpstr>PowerPoint Presentation</vt:lpstr>
      <vt:lpstr>Overview</vt:lpstr>
      <vt:lpstr>PowerPoint Presentation</vt:lpstr>
      <vt:lpstr>Overview</vt:lpstr>
      <vt:lpstr>Overview</vt:lpstr>
      <vt:lpstr>Overview</vt:lpstr>
      <vt:lpstr>Overview</vt:lpstr>
      <vt:lpstr>Overview</vt:lpstr>
      <vt:lpstr>VII. Dispensationalism &amp; the Completed Revolution</vt:lpstr>
      <vt:lpstr>Dispensationalism Advocates</vt:lpstr>
      <vt:lpstr>Dispensationalism Advocates</vt:lpstr>
      <vt:lpstr>If the first 69 weeks were fulfilled literally then the remaining week will be fulfilled literally.</vt:lpstr>
      <vt:lpstr>Sir Robert Anderson The Coming Prince, p.147-148</vt:lpstr>
      <vt:lpstr>Dispensationalism Advocates</vt:lpstr>
      <vt:lpstr>NEXT WEEK</vt:lpstr>
      <vt:lpstr>PowerPoint Presentation</vt:lpstr>
      <vt:lpstr>Conclusion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Desktop</dc:creator>
  <cp:lastModifiedBy>Andy Woods</cp:lastModifiedBy>
  <cp:revision>660</cp:revision>
  <cp:lastPrinted>2017-09-27T18:23:13Z</cp:lastPrinted>
  <dcterms:created xsi:type="dcterms:W3CDTF">1601-01-01T00:00:00Z</dcterms:created>
  <dcterms:modified xsi:type="dcterms:W3CDTF">2017-10-08T03:41:02Z</dcterms:modified>
</cp:coreProperties>
</file>