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78"/>
  </p:notesMasterIdLst>
  <p:handoutMasterIdLst>
    <p:handoutMasterId r:id="rId79"/>
  </p:handoutMasterIdLst>
  <p:sldIdLst>
    <p:sldId id="283" r:id="rId3"/>
    <p:sldId id="327" r:id="rId4"/>
    <p:sldId id="358" r:id="rId5"/>
    <p:sldId id="284" r:id="rId6"/>
    <p:sldId id="343" r:id="rId7"/>
    <p:sldId id="412" r:id="rId8"/>
    <p:sldId id="409" r:id="rId9"/>
    <p:sldId id="359" r:id="rId10"/>
    <p:sldId id="373" r:id="rId11"/>
    <p:sldId id="374" r:id="rId12"/>
    <p:sldId id="289" r:id="rId13"/>
    <p:sldId id="379" r:id="rId14"/>
    <p:sldId id="380" r:id="rId15"/>
    <p:sldId id="365" r:id="rId16"/>
    <p:sldId id="360" r:id="rId17"/>
    <p:sldId id="381" r:id="rId18"/>
    <p:sldId id="325" r:id="rId19"/>
    <p:sldId id="361" r:id="rId20"/>
    <p:sldId id="318" r:id="rId21"/>
    <p:sldId id="307" r:id="rId22"/>
    <p:sldId id="316" r:id="rId23"/>
    <p:sldId id="367" r:id="rId24"/>
    <p:sldId id="313" r:id="rId25"/>
    <p:sldId id="407" r:id="rId26"/>
    <p:sldId id="319" r:id="rId27"/>
    <p:sldId id="320" r:id="rId28"/>
    <p:sldId id="310" r:id="rId29"/>
    <p:sldId id="321" r:id="rId30"/>
    <p:sldId id="314" r:id="rId31"/>
    <p:sldId id="369" r:id="rId32"/>
    <p:sldId id="308" r:id="rId33"/>
    <p:sldId id="375" r:id="rId34"/>
    <p:sldId id="370" r:id="rId35"/>
    <p:sldId id="376" r:id="rId36"/>
    <p:sldId id="382" r:id="rId37"/>
    <p:sldId id="372" r:id="rId38"/>
    <p:sldId id="322" r:id="rId39"/>
    <p:sldId id="398" r:id="rId40"/>
    <p:sldId id="378" r:id="rId41"/>
    <p:sldId id="399" r:id="rId42"/>
    <p:sldId id="362" r:id="rId43"/>
    <p:sldId id="306" r:id="rId44"/>
    <p:sldId id="270" r:id="rId45"/>
    <p:sldId id="402" r:id="rId46"/>
    <p:sldId id="401" r:id="rId47"/>
    <p:sldId id="264" r:id="rId48"/>
    <p:sldId id="385" r:id="rId49"/>
    <p:sldId id="384" r:id="rId50"/>
    <p:sldId id="403" r:id="rId51"/>
    <p:sldId id="301" r:id="rId52"/>
    <p:sldId id="386" r:id="rId53"/>
    <p:sldId id="387" r:id="rId54"/>
    <p:sldId id="260" r:id="rId55"/>
    <p:sldId id="388" r:id="rId56"/>
    <p:sldId id="404" r:id="rId57"/>
    <p:sldId id="302" r:id="rId58"/>
    <p:sldId id="389" r:id="rId59"/>
    <p:sldId id="405" r:id="rId60"/>
    <p:sldId id="261" r:id="rId61"/>
    <p:sldId id="390" r:id="rId62"/>
    <p:sldId id="303" r:id="rId63"/>
    <p:sldId id="391" r:id="rId64"/>
    <p:sldId id="304" r:id="rId65"/>
    <p:sldId id="278" r:id="rId66"/>
    <p:sldId id="392" r:id="rId67"/>
    <p:sldId id="394" r:id="rId68"/>
    <p:sldId id="279" r:id="rId69"/>
    <p:sldId id="280" r:id="rId70"/>
    <p:sldId id="396" r:id="rId71"/>
    <p:sldId id="305" r:id="rId72"/>
    <p:sldId id="406" r:id="rId73"/>
    <p:sldId id="363" r:id="rId74"/>
    <p:sldId id="413" r:id="rId75"/>
    <p:sldId id="323" r:id="rId76"/>
    <p:sldId id="408" r:id="rId7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99FFCC"/>
    <a:srgbClr val="FFFFCC"/>
    <a:srgbClr val="00FFFF"/>
    <a:srgbClr val="FFFF99"/>
    <a:srgbClr val="FFFFFF"/>
    <a:srgbClr val="FF505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66" autoAdjust="0"/>
  </p:normalViewPr>
  <p:slideViewPr>
    <p:cSldViewPr>
      <p:cViewPr varScale="1">
        <p:scale>
          <a:sx n="108" d="100"/>
          <a:sy n="108" d="100"/>
        </p:scale>
        <p:origin x="106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220C6F5-2065-406A-BC8E-301DE4D07E46}"/>
    <pc:docChg chg="undo custSel addSld delSld modSld sldOrd modNotesMaster modHandout">
      <pc:chgData name="Jim McGowan" userId="e2c7446dd3aca506" providerId="LiveId" clId="{7220C6F5-2065-406A-BC8E-301DE4D07E46}" dt="2017-10-27T17:15:01.254" v="1541"/>
      <pc:docMkLst>
        <pc:docMk/>
      </pc:docMkLst>
      <pc:sldChg chg="modSp modNotes">
        <pc:chgData name="Jim McGowan" userId="e2c7446dd3aca506" providerId="LiveId" clId="{7220C6F5-2065-406A-BC8E-301DE4D07E46}" dt="2017-10-27T14:46:00.337" v="863"/>
        <pc:sldMkLst>
          <pc:docMk/>
          <pc:sldMk cId="0" sldId="260"/>
        </pc:sldMkLst>
        <pc:spChg chg="mod">
          <ac:chgData name="Jim McGowan" userId="e2c7446dd3aca506" providerId="LiveId" clId="{7220C6F5-2065-406A-BC8E-301DE4D07E46}" dt="2017-10-26T18:31:27.122" v="817" actId="108"/>
          <ac:spMkLst>
            <pc:docMk/>
            <pc:sldMk cId="0" sldId="260"/>
            <ac:spMk id="12" creationId="{00000000-0000-0000-0000-000000000000}"/>
          </ac:spMkLst>
        </pc:spChg>
      </pc:sldChg>
      <pc:sldChg chg="modSp modNotes">
        <pc:chgData name="Jim McGowan" userId="e2c7446dd3aca506" providerId="LiveId" clId="{7220C6F5-2065-406A-BC8E-301DE4D07E46}" dt="2017-10-27T14:46:00.337" v="863"/>
        <pc:sldMkLst>
          <pc:docMk/>
          <pc:sldMk cId="0" sldId="261"/>
        </pc:sldMkLst>
        <pc:spChg chg="mod">
          <ac:chgData name="Jim McGowan" userId="e2c7446dd3aca506" providerId="LiveId" clId="{7220C6F5-2065-406A-BC8E-301DE4D07E46}" dt="2017-10-26T18:33:25.090" v="823" actId="108"/>
          <ac:spMkLst>
            <pc:docMk/>
            <pc:sldMk cId="0" sldId="261"/>
            <ac:spMk id="9" creationId="{00000000-0000-0000-0000-000000000000}"/>
          </ac:spMkLst>
        </pc:spChg>
      </pc:sldChg>
      <pc:sldChg chg="modSp modNotes">
        <pc:chgData name="Jim McGowan" userId="e2c7446dd3aca506" providerId="LiveId" clId="{7220C6F5-2065-406A-BC8E-301DE4D07E46}" dt="2017-10-27T14:46:00.337" v="863"/>
        <pc:sldMkLst>
          <pc:docMk/>
          <pc:sldMk cId="0" sldId="264"/>
        </pc:sldMkLst>
        <pc:spChg chg="mod">
          <ac:chgData name="Jim McGowan" userId="e2c7446dd3aca506" providerId="LiveId" clId="{7220C6F5-2065-406A-BC8E-301DE4D07E46}" dt="2017-10-26T18:28:35.527" v="813" actId="108"/>
          <ac:spMkLst>
            <pc:docMk/>
            <pc:sldMk cId="0" sldId="264"/>
            <ac:spMk id="77826" creationId="{00000000-0000-0000-0000-000000000000}"/>
          </ac:spMkLst>
        </pc:spChg>
      </pc:sldChg>
      <pc:sldChg chg="modNotes">
        <pc:chgData name="Jim McGowan" userId="e2c7446dd3aca506" providerId="LiveId" clId="{7220C6F5-2065-406A-BC8E-301DE4D07E46}" dt="2017-10-27T14:46:00.337" v="863"/>
        <pc:sldMkLst>
          <pc:docMk/>
          <pc:sldMk cId="0" sldId="270"/>
        </pc:sldMkLst>
      </pc:sldChg>
      <pc:sldChg chg="modSp modNotes">
        <pc:chgData name="Jim McGowan" userId="e2c7446dd3aca506" providerId="LiveId" clId="{7220C6F5-2065-406A-BC8E-301DE4D07E46}" dt="2017-10-27T14:46:00.337" v="863"/>
        <pc:sldMkLst>
          <pc:docMk/>
          <pc:sldMk cId="0" sldId="278"/>
        </pc:sldMkLst>
        <pc:spChg chg="mod">
          <ac:chgData name="Jim McGowan" userId="e2c7446dd3aca506" providerId="LiveId" clId="{7220C6F5-2065-406A-BC8E-301DE4D07E46}" dt="2017-10-26T18:36:03.006" v="830" actId="108"/>
          <ac:spMkLst>
            <pc:docMk/>
            <pc:sldMk cId="0" sldId="278"/>
            <ac:spMk id="94212" creationId="{00000000-0000-0000-0000-000000000000}"/>
          </ac:spMkLst>
        </pc:spChg>
      </pc:sldChg>
      <pc:sldChg chg="modSp modNotes">
        <pc:chgData name="Jim McGowan" userId="e2c7446dd3aca506" providerId="LiveId" clId="{7220C6F5-2065-406A-BC8E-301DE4D07E46}" dt="2017-10-27T14:46:00.337" v="863"/>
        <pc:sldMkLst>
          <pc:docMk/>
          <pc:sldMk cId="0" sldId="279"/>
        </pc:sldMkLst>
        <pc:spChg chg="mod">
          <ac:chgData name="Jim McGowan" userId="e2c7446dd3aca506" providerId="LiveId" clId="{7220C6F5-2065-406A-BC8E-301DE4D07E46}" dt="2017-10-26T18:45:13.071" v="858" actId="108"/>
          <ac:spMkLst>
            <pc:docMk/>
            <pc:sldMk cId="0" sldId="279"/>
            <ac:spMk id="98308" creationId="{00000000-0000-0000-0000-000000000000}"/>
          </ac:spMkLst>
        </pc:spChg>
        <pc:picChg chg="mod">
          <ac:chgData name="Jim McGowan" userId="e2c7446dd3aca506" providerId="LiveId" clId="{7220C6F5-2065-406A-BC8E-301DE4D07E46}" dt="2017-10-26T18:45:02.514" v="857" actId="1035"/>
          <ac:picMkLst>
            <pc:docMk/>
            <pc:sldMk cId="0" sldId="279"/>
            <ac:picMk id="5" creationId="{C2579BD4-E672-46F3-B1A4-337213426FEE}"/>
          </ac:picMkLst>
        </pc:picChg>
      </pc:sldChg>
      <pc:sldChg chg="modSp modNotes">
        <pc:chgData name="Jim McGowan" userId="e2c7446dd3aca506" providerId="LiveId" clId="{7220C6F5-2065-406A-BC8E-301DE4D07E46}" dt="2017-10-27T16:32:05.733" v="1471" actId="108"/>
        <pc:sldMkLst>
          <pc:docMk/>
          <pc:sldMk cId="0" sldId="280"/>
        </pc:sldMkLst>
        <pc:spChg chg="mod">
          <ac:chgData name="Jim McGowan" userId="e2c7446dd3aca506" providerId="LiveId" clId="{7220C6F5-2065-406A-BC8E-301DE4D07E46}" dt="2017-10-27T16:32:05.733" v="1471" actId="108"/>
          <ac:spMkLst>
            <pc:docMk/>
            <pc:sldMk cId="0" sldId="280"/>
            <ac:spMk id="100354" creationId="{00000000-0000-0000-0000-000000000000}"/>
          </ac:spMkLst>
        </pc:spChg>
      </pc:sldChg>
      <pc:sldChg chg="modSp modNotes">
        <pc:chgData name="Jim McGowan" userId="e2c7446dd3aca506" providerId="LiveId" clId="{7220C6F5-2065-406A-BC8E-301DE4D07E46}" dt="2017-10-27T14:56:02.264" v="872"/>
        <pc:sldMkLst>
          <pc:docMk/>
          <pc:sldMk cId="0" sldId="289"/>
        </pc:sldMkLst>
        <pc:spChg chg="mod">
          <ac:chgData name="Jim McGowan" userId="e2c7446dd3aca506" providerId="LiveId" clId="{7220C6F5-2065-406A-BC8E-301DE4D07E46}" dt="2017-10-27T14:56:02.264" v="872"/>
          <ac:spMkLst>
            <pc:docMk/>
            <pc:sldMk cId="0" sldId="289"/>
            <ac:spMk id="14392" creationId="{00000000-0000-0000-0000-000000000000}"/>
          </ac:spMkLst>
        </pc:spChg>
      </pc:sldChg>
      <pc:sldChg chg="modSp modNotes">
        <pc:chgData name="Jim McGowan" userId="e2c7446dd3aca506" providerId="LiveId" clId="{7220C6F5-2065-406A-BC8E-301DE4D07E46}" dt="2017-10-27T14:46:00.337" v="863"/>
        <pc:sldMkLst>
          <pc:docMk/>
          <pc:sldMk cId="0" sldId="301"/>
        </pc:sldMkLst>
        <pc:spChg chg="mod">
          <ac:chgData name="Jim McGowan" userId="e2c7446dd3aca506" providerId="LiveId" clId="{7220C6F5-2065-406A-BC8E-301DE4D07E46}" dt="2017-10-26T18:29:09.232" v="815" actId="108"/>
          <ac:spMkLst>
            <pc:docMk/>
            <pc:sldMk cId="0" sldId="301"/>
            <ac:spMk id="79874" creationId="{00000000-0000-0000-0000-000000000000}"/>
          </ac:spMkLst>
        </pc:spChg>
      </pc:sldChg>
      <pc:sldChg chg="modSp modNotes">
        <pc:chgData name="Jim McGowan" userId="e2c7446dd3aca506" providerId="LiveId" clId="{7220C6F5-2065-406A-BC8E-301DE4D07E46}" dt="2017-10-27T14:46:00.337" v="863"/>
        <pc:sldMkLst>
          <pc:docMk/>
          <pc:sldMk cId="0" sldId="302"/>
        </pc:sldMkLst>
        <pc:spChg chg="mod">
          <ac:chgData name="Jim McGowan" userId="e2c7446dd3aca506" providerId="LiveId" clId="{7220C6F5-2065-406A-BC8E-301DE4D07E46}" dt="2017-10-26T18:31:46.002" v="820" actId="108"/>
          <ac:spMkLst>
            <pc:docMk/>
            <pc:sldMk cId="0" sldId="302"/>
            <ac:spMk id="12" creationId="{00000000-0000-0000-0000-000000000000}"/>
          </ac:spMkLst>
        </pc:spChg>
      </pc:sldChg>
      <pc:sldChg chg="modSp modNotes">
        <pc:chgData name="Jim McGowan" userId="e2c7446dd3aca506" providerId="LiveId" clId="{7220C6F5-2065-406A-BC8E-301DE4D07E46}" dt="2017-10-27T14:46:00.337" v="863"/>
        <pc:sldMkLst>
          <pc:docMk/>
          <pc:sldMk cId="0" sldId="303"/>
        </pc:sldMkLst>
        <pc:spChg chg="mod">
          <ac:chgData name="Jim McGowan" userId="e2c7446dd3aca506" providerId="LiveId" clId="{7220C6F5-2065-406A-BC8E-301DE4D07E46}" dt="2017-10-26T18:34:33.604" v="827" actId="108"/>
          <ac:spMkLst>
            <pc:docMk/>
            <pc:sldMk cId="0" sldId="303"/>
            <ac:spMk id="9" creationId="{00000000-0000-0000-0000-000000000000}"/>
          </ac:spMkLst>
        </pc:spChg>
      </pc:sldChg>
      <pc:sldChg chg="modSp modNotes">
        <pc:chgData name="Jim McGowan" userId="e2c7446dd3aca506" providerId="LiveId" clId="{7220C6F5-2065-406A-BC8E-301DE4D07E46}" dt="2017-10-27T14:46:00.337" v="863"/>
        <pc:sldMkLst>
          <pc:docMk/>
          <pc:sldMk cId="0" sldId="304"/>
        </pc:sldMkLst>
        <pc:graphicFrameChg chg="mod">
          <ac:chgData name="Jim McGowan" userId="e2c7446dd3aca506" providerId="LiveId" clId="{7220C6F5-2065-406A-BC8E-301DE4D07E46}" dt="2017-10-26T18:35:21.583" v="829" actId="108"/>
          <ac:graphicFrameMkLst>
            <pc:docMk/>
            <pc:sldMk cId="0" sldId="304"/>
            <ac:graphicFrameMk id="3" creationId="{00000000-0000-0000-0000-000000000000}"/>
          </ac:graphicFrameMkLst>
        </pc:graphicFrameChg>
      </pc:sldChg>
      <pc:sldChg chg="modSp modNotes">
        <pc:chgData name="Jim McGowan" userId="e2c7446dd3aca506" providerId="LiveId" clId="{7220C6F5-2065-406A-BC8E-301DE4D07E46}" dt="2017-10-27T16:32:38.069" v="1477" actId="108"/>
        <pc:sldMkLst>
          <pc:docMk/>
          <pc:sldMk cId="0" sldId="305"/>
        </pc:sldMkLst>
        <pc:spChg chg="mod">
          <ac:chgData name="Jim McGowan" userId="e2c7446dd3aca506" providerId="LiveId" clId="{7220C6F5-2065-406A-BC8E-301DE4D07E46}" dt="2017-10-27T16:32:38.069" v="1477" actId="108"/>
          <ac:spMkLst>
            <pc:docMk/>
            <pc:sldMk cId="0" sldId="305"/>
            <ac:spMk id="102402" creationId="{00000000-0000-0000-0000-000000000000}"/>
          </ac:spMkLst>
        </pc:spChg>
      </pc:sldChg>
      <pc:sldChg chg="modNotes">
        <pc:chgData name="Jim McGowan" userId="e2c7446dd3aca506" providerId="LiveId" clId="{7220C6F5-2065-406A-BC8E-301DE4D07E46}" dt="2017-10-27T14:46:00.337" v="863"/>
        <pc:sldMkLst>
          <pc:docMk/>
          <pc:sldMk cId="0" sldId="306"/>
        </pc:sldMkLst>
      </pc:sldChg>
      <pc:sldChg chg="addSp delSp modSp modNotes">
        <pc:chgData name="Jim McGowan" userId="e2c7446dd3aca506" providerId="LiveId" clId="{7220C6F5-2065-406A-BC8E-301DE4D07E46}" dt="2017-10-27T16:10:09.270" v="992" actId="14100"/>
        <pc:sldMkLst>
          <pc:docMk/>
          <pc:sldMk cId="0" sldId="307"/>
        </pc:sldMkLst>
        <pc:spChg chg="del">
          <ac:chgData name="Jim McGowan" userId="e2c7446dd3aca506" providerId="LiveId" clId="{7220C6F5-2065-406A-BC8E-301DE4D07E46}" dt="2017-10-27T15:04:30.123" v="901" actId="478"/>
          <ac:spMkLst>
            <pc:docMk/>
            <pc:sldMk cId="0" sldId="307"/>
            <ac:spMk id="8" creationId="{FC2BA1B3-F443-4F21-B0B4-43343010096E}"/>
          </ac:spMkLst>
        </pc:spChg>
        <pc:spChg chg="del">
          <ac:chgData name="Jim McGowan" userId="e2c7446dd3aca506" providerId="LiveId" clId="{7220C6F5-2065-406A-BC8E-301DE4D07E46}" dt="2017-10-27T15:04:30.123" v="901" actId="478"/>
          <ac:spMkLst>
            <pc:docMk/>
            <pc:sldMk cId="0" sldId="307"/>
            <ac:spMk id="9" creationId="{58D137D3-C196-4298-AA6B-4B70BF34F412}"/>
          </ac:spMkLst>
        </pc:spChg>
        <pc:spChg chg="mod">
          <ac:chgData name="Jim McGowan" userId="e2c7446dd3aca506" providerId="LiveId" clId="{7220C6F5-2065-406A-BC8E-301DE4D07E46}" dt="2017-10-27T16:10:09.270" v="992" actId="14100"/>
          <ac:spMkLst>
            <pc:docMk/>
            <pc:sldMk cId="0" sldId="307"/>
            <ac:spMk id="16" creationId="{00000000-0000-0000-0000-000000000000}"/>
          </ac:spMkLst>
        </pc:spChg>
        <pc:picChg chg="add mod">
          <ac:chgData name="Jim McGowan" userId="e2c7446dd3aca506" providerId="LiveId" clId="{7220C6F5-2065-406A-BC8E-301DE4D07E46}" dt="2017-10-27T15:04:52.703" v="919" actId="1036"/>
          <ac:picMkLst>
            <pc:docMk/>
            <pc:sldMk cId="0" sldId="307"/>
            <ac:picMk id="2" creationId="{18931CC9-5DF2-433E-855B-B1B4B9392DFB}"/>
          </ac:picMkLst>
        </pc:picChg>
        <pc:picChg chg="del mod">
          <ac:chgData name="Jim McGowan" userId="e2c7446dd3aca506" providerId="LiveId" clId="{7220C6F5-2065-406A-BC8E-301DE4D07E46}" dt="2017-10-27T15:04:30.123" v="901" actId="478"/>
          <ac:picMkLst>
            <pc:docMk/>
            <pc:sldMk cId="0" sldId="307"/>
            <ac:picMk id="22541" creationId="{00000000-0000-0000-0000-000000000000}"/>
          </ac:picMkLst>
        </pc:picChg>
        <pc:picChg chg="del">
          <ac:chgData name="Jim McGowan" userId="e2c7446dd3aca506" providerId="LiveId" clId="{7220C6F5-2065-406A-BC8E-301DE4D07E46}" dt="2017-10-27T15:04:30.123" v="901" actId="478"/>
          <ac:picMkLst>
            <pc:docMk/>
            <pc:sldMk cId="0" sldId="307"/>
            <ac:picMk id="22542" creationId="{00000000-0000-0000-0000-000000000000}"/>
          </ac:picMkLst>
        </pc:picChg>
      </pc:sldChg>
      <pc:sldChg chg="modSp modNotes">
        <pc:chgData name="Jim McGowan" userId="e2c7446dd3aca506" providerId="LiveId" clId="{7220C6F5-2065-406A-BC8E-301DE4D07E46}" dt="2017-10-27T14:46:00.337" v="863"/>
        <pc:sldMkLst>
          <pc:docMk/>
          <pc:sldMk cId="0" sldId="308"/>
        </pc:sldMkLst>
        <pc:spChg chg="mod">
          <ac:chgData name="Jim McGowan" userId="e2c7446dd3aca506" providerId="LiveId" clId="{7220C6F5-2065-406A-BC8E-301DE4D07E46}" dt="2017-10-26T18:19:11.415" v="792" actId="255"/>
          <ac:spMkLst>
            <pc:docMk/>
            <pc:sldMk cId="0" sldId="308"/>
            <ac:spMk id="12" creationId="{00000000-0000-0000-0000-000000000000}"/>
          </ac:spMkLst>
        </pc:spChg>
        <pc:picChg chg="mod">
          <ac:chgData name="Jim McGowan" userId="e2c7446dd3aca506" providerId="LiveId" clId="{7220C6F5-2065-406A-BC8E-301DE4D07E46}" dt="2017-10-26T18:19:15.755" v="793" actId="1036"/>
          <ac:picMkLst>
            <pc:docMk/>
            <pc:sldMk cId="0" sldId="308"/>
            <ac:picMk id="27661" creationId="{00000000-0000-0000-0000-000000000000}"/>
          </ac:picMkLst>
        </pc:picChg>
      </pc:sldChg>
      <pc:sldChg chg="addSp delSp modSp modNotes">
        <pc:chgData name="Jim McGowan" userId="e2c7446dd3aca506" providerId="LiveId" clId="{7220C6F5-2065-406A-BC8E-301DE4D07E46}" dt="2017-10-27T16:21:43.940" v="1466" actId="478"/>
        <pc:sldMkLst>
          <pc:docMk/>
          <pc:sldMk cId="0" sldId="310"/>
        </pc:sldMkLst>
        <pc:spChg chg="mod">
          <ac:chgData name="Jim McGowan" userId="e2c7446dd3aca506" providerId="LiveId" clId="{7220C6F5-2065-406A-BC8E-301DE4D07E46}" dt="2017-10-27T16:21:40.178" v="1465" actId="14100"/>
          <ac:spMkLst>
            <pc:docMk/>
            <pc:sldMk cId="0" sldId="310"/>
            <ac:spMk id="7" creationId="{9B8BDBF3-AF71-4936-B1C6-5AB690E5E59D}"/>
          </ac:spMkLst>
        </pc:spChg>
        <pc:spChg chg="add del mod">
          <ac:chgData name="Jim McGowan" userId="e2c7446dd3aca506" providerId="LiveId" clId="{7220C6F5-2065-406A-BC8E-301DE4D07E46}" dt="2017-10-27T16:21:43.940" v="1466" actId="478"/>
          <ac:spMkLst>
            <pc:docMk/>
            <pc:sldMk cId="0" sldId="310"/>
            <ac:spMk id="8" creationId="{835DE7A0-B5E0-4967-947B-AFC94B838AB6}"/>
          </ac:spMkLst>
        </pc:spChg>
        <pc:spChg chg="del">
          <ac:chgData name="Jim McGowan" userId="e2c7446dd3aca506" providerId="LiveId" clId="{7220C6F5-2065-406A-BC8E-301DE4D07E46}" dt="2017-10-27T16:18:02.758" v="1250" actId="478"/>
          <ac:spMkLst>
            <pc:docMk/>
            <pc:sldMk cId="0" sldId="310"/>
            <ac:spMk id="67589" creationId="{00000000-0000-0000-0000-000000000000}"/>
          </ac:spMkLst>
        </pc:spChg>
        <pc:picChg chg="add mod">
          <ac:chgData name="Jim McGowan" userId="e2c7446dd3aca506" providerId="LiveId" clId="{7220C6F5-2065-406A-BC8E-301DE4D07E46}" dt="2017-10-27T16:18:20.780" v="1275" actId="1035"/>
          <ac:picMkLst>
            <pc:docMk/>
            <pc:sldMk cId="0" sldId="310"/>
            <ac:picMk id="2" creationId="{55449F13-22D0-4026-B6C8-DBFE5345D9E5}"/>
          </ac:picMkLst>
        </pc:picChg>
        <pc:picChg chg="del">
          <ac:chgData name="Jim McGowan" userId="e2c7446dd3aca506" providerId="LiveId" clId="{7220C6F5-2065-406A-BC8E-301DE4D07E46}" dt="2017-10-27T16:18:02.758" v="1250" actId="478"/>
          <ac:picMkLst>
            <pc:docMk/>
            <pc:sldMk cId="0" sldId="310"/>
            <ac:picMk id="67586" creationId="{00000000-0000-0000-0000-000000000000}"/>
          </ac:picMkLst>
        </pc:picChg>
        <pc:cxnChg chg="del">
          <ac:chgData name="Jim McGowan" userId="e2c7446dd3aca506" providerId="LiveId" clId="{7220C6F5-2065-406A-BC8E-301DE4D07E46}" dt="2017-10-27T16:18:02.758" v="1250" actId="478"/>
          <ac:cxnSpMkLst>
            <pc:docMk/>
            <pc:sldMk cId="0" sldId="310"/>
            <ac:cxnSpMk id="6" creationId="{00000000-0000-0000-0000-000000000000}"/>
          </ac:cxnSpMkLst>
        </pc:cxnChg>
      </pc:sldChg>
      <pc:sldChg chg="addSp delSp modSp modNotes">
        <pc:chgData name="Jim McGowan" userId="e2c7446dd3aca506" providerId="LiveId" clId="{7220C6F5-2065-406A-BC8E-301DE4D07E46}" dt="2017-10-27T16:13:59.325" v="1103" actId="115"/>
        <pc:sldMkLst>
          <pc:docMk/>
          <pc:sldMk cId="0" sldId="313"/>
        </pc:sldMkLst>
        <pc:spChg chg="add del mod">
          <ac:chgData name="Jim McGowan" userId="e2c7446dd3aca506" providerId="LiveId" clId="{7220C6F5-2065-406A-BC8E-301DE4D07E46}" dt="2017-10-27T16:13:35.172" v="1101" actId="478"/>
          <ac:spMkLst>
            <pc:docMk/>
            <pc:sldMk cId="0" sldId="313"/>
            <ac:spMk id="3" creationId="{B10D4738-4340-465F-9D56-B0BA35DF0566}"/>
          </ac:spMkLst>
        </pc:spChg>
        <pc:spChg chg="add mod">
          <ac:chgData name="Jim McGowan" userId="e2c7446dd3aca506" providerId="LiveId" clId="{7220C6F5-2065-406A-BC8E-301DE4D07E46}" dt="2017-10-27T16:13:59.325" v="1103" actId="115"/>
          <ac:spMkLst>
            <pc:docMk/>
            <pc:sldMk cId="0" sldId="313"/>
            <ac:spMk id="5" creationId="{DC866D44-0F41-4B74-9B70-C84EC6EE71C7}"/>
          </ac:spMkLst>
        </pc:spChg>
        <pc:spChg chg="del mod">
          <ac:chgData name="Jim McGowan" userId="e2c7446dd3aca506" providerId="LiveId" clId="{7220C6F5-2065-406A-BC8E-301DE4D07E46}" dt="2017-10-27T16:13:19.096" v="1100" actId="478"/>
          <ac:spMkLst>
            <pc:docMk/>
            <pc:sldMk cId="0" sldId="313"/>
            <ac:spMk id="16" creationId="{00000000-0000-0000-0000-000000000000}"/>
          </ac:spMkLst>
        </pc:spChg>
        <pc:picChg chg="mod">
          <ac:chgData name="Jim McGowan" userId="e2c7446dd3aca506" providerId="LiveId" clId="{7220C6F5-2065-406A-BC8E-301DE4D07E46}" dt="2017-10-27T16:13:44.168" v="1102" actId="14100"/>
          <ac:picMkLst>
            <pc:docMk/>
            <pc:sldMk cId="0" sldId="313"/>
            <ac:picMk id="74760" creationId="{00000000-0000-0000-0000-000000000000}"/>
          </ac:picMkLst>
        </pc:picChg>
      </pc:sldChg>
      <pc:sldChg chg="modSp modNotes">
        <pc:chgData name="Jim McGowan" userId="e2c7446dd3aca506" providerId="LiveId" clId="{7220C6F5-2065-406A-BC8E-301DE4D07E46}" dt="2017-10-27T14:46:00.337" v="863"/>
        <pc:sldMkLst>
          <pc:docMk/>
          <pc:sldMk cId="0" sldId="314"/>
        </pc:sldMkLst>
        <pc:spChg chg="mod">
          <ac:chgData name="Jim McGowan" userId="e2c7446dd3aca506" providerId="LiveId" clId="{7220C6F5-2065-406A-BC8E-301DE4D07E46}" dt="2017-10-26T18:17:32.399" v="789" actId="108"/>
          <ac:spMkLst>
            <pc:docMk/>
            <pc:sldMk cId="0" sldId="314"/>
            <ac:spMk id="7" creationId="{E44E769A-612C-4483-BFB7-D73705245916}"/>
          </ac:spMkLst>
        </pc:spChg>
      </pc:sldChg>
      <pc:sldChg chg="addSp delSp modSp modNotes">
        <pc:chgData name="Jim McGowan" userId="e2c7446dd3aca506" providerId="LiveId" clId="{7220C6F5-2065-406A-BC8E-301DE4D07E46}" dt="2017-10-27T16:10:24.839" v="994" actId="14100"/>
        <pc:sldMkLst>
          <pc:docMk/>
          <pc:sldMk cId="0" sldId="316"/>
        </pc:sldMkLst>
        <pc:spChg chg="del">
          <ac:chgData name="Jim McGowan" userId="e2c7446dd3aca506" providerId="LiveId" clId="{7220C6F5-2065-406A-BC8E-301DE4D07E46}" dt="2017-10-27T16:09:30.148" v="980" actId="478"/>
          <ac:spMkLst>
            <pc:docMk/>
            <pc:sldMk cId="0" sldId="316"/>
            <ac:spMk id="10" creationId="{00000000-0000-0000-0000-000000000000}"/>
          </ac:spMkLst>
        </pc:spChg>
        <pc:spChg chg="mod">
          <ac:chgData name="Jim McGowan" userId="e2c7446dd3aca506" providerId="LiveId" clId="{7220C6F5-2065-406A-BC8E-301DE4D07E46}" dt="2017-10-27T16:10:00.080" v="991" actId="14100"/>
          <ac:spMkLst>
            <pc:docMk/>
            <pc:sldMk cId="0" sldId="316"/>
            <ac:spMk id="16" creationId="{00000000-0000-0000-0000-000000000000}"/>
          </ac:spMkLst>
        </pc:spChg>
        <pc:spChg chg="del">
          <ac:chgData name="Jim McGowan" userId="e2c7446dd3aca506" providerId="LiveId" clId="{7220C6F5-2065-406A-BC8E-301DE4D07E46}" dt="2017-10-27T16:09:30.148" v="980" actId="478"/>
          <ac:spMkLst>
            <pc:docMk/>
            <pc:sldMk cId="0" sldId="316"/>
            <ac:spMk id="51207" creationId="{00000000-0000-0000-0000-000000000000}"/>
          </ac:spMkLst>
        </pc:spChg>
        <pc:spChg chg="del">
          <ac:chgData name="Jim McGowan" userId="e2c7446dd3aca506" providerId="LiveId" clId="{7220C6F5-2065-406A-BC8E-301DE4D07E46}" dt="2017-10-27T16:09:30.148" v="980" actId="478"/>
          <ac:spMkLst>
            <pc:docMk/>
            <pc:sldMk cId="0" sldId="316"/>
            <ac:spMk id="51208" creationId="{00000000-0000-0000-0000-000000000000}"/>
          </ac:spMkLst>
        </pc:spChg>
        <pc:picChg chg="add mod">
          <ac:chgData name="Jim McGowan" userId="e2c7446dd3aca506" providerId="LiveId" clId="{7220C6F5-2065-406A-BC8E-301DE4D07E46}" dt="2017-10-27T16:10:24.839" v="994" actId="14100"/>
          <ac:picMkLst>
            <pc:docMk/>
            <pc:sldMk cId="0" sldId="316"/>
            <ac:picMk id="2" creationId="{D90110F4-D800-43E1-B37F-7649D276AA98}"/>
          </ac:picMkLst>
        </pc:picChg>
        <pc:picChg chg="del">
          <ac:chgData name="Jim McGowan" userId="e2c7446dd3aca506" providerId="LiveId" clId="{7220C6F5-2065-406A-BC8E-301DE4D07E46}" dt="2017-10-27T16:09:30.148" v="980" actId="478"/>
          <ac:picMkLst>
            <pc:docMk/>
            <pc:sldMk cId="0" sldId="316"/>
            <ac:picMk id="113667" creationId="{00000000-0000-0000-0000-000000000000}"/>
          </ac:picMkLst>
        </pc:picChg>
        <pc:picChg chg="del">
          <ac:chgData name="Jim McGowan" userId="e2c7446dd3aca506" providerId="LiveId" clId="{7220C6F5-2065-406A-BC8E-301DE4D07E46}" dt="2017-10-27T16:09:30.148" v="980" actId="478"/>
          <ac:picMkLst>
            <pc:docMk/>
            <pc:sldMk cId="0" sldId="316"/>
            <ac:picMk id="113668" creationId="{00000000-0000-0000-0000-000000000000}"/>
          </ac:picMkLst>
        </pc:picChg>
        <pc:picChg chg="del">
          <ac:chgData name="Jim McGowan" userId="e2c7446dd3aca506" providerId="LiveId" clId="{7220C6F5-2065-406A-BC8E-301DE4D07E46}" dt="2017-10-27T16:09:30.148" v="980" actId="478"/>
          <ac:picMkLst>
            <pc:docMk/>
            <pc:sldMk cId="0" sldId="316"/>
            <ac:picMk id="113669" creationId="{00000000-0000-0000-0000-000000000000}"/>
          </ac:picMkLst>
        </pc:picChg>
      </pc:sldChg>
      <pc:sldChg chg="modSp del modNotes">
        <pc:chgData name="Jim McGowan" userId="e2c7446dd3aca506" providerId="LiveId" clId="{7220C6F5-2065-406A-BC8E-301DE4D07E46}" dt="2017-10-27T16:05:17.877" v="945" actId="2696"/>
        <pc:sldMkLst>
          <pc:docMk/>
          <pc:sldMk cId="0" sldId="317"/>
        </pc:sldMkLst>
        <pc:spChg chg="mod">
          <ac:chgData name="Jim McGowan" userId="e2c7446dd3aca506" providerId="LiveId" clId="{7220C6F5-2065-406A-BC8E-301DE4D07E46}" dt="2017-10-27T16:02:27.408" v="933" actId="2696"/>
          <ac:spMkLst>
            <pc:docMk/>
            <pc:sldMk cId="0" sldId="317"/>
            <ac:spMk id="16" creationId="{00000000-0000-0000-0000-000000000000}"/>
          </ac:spMkLst>
        </pc:spChg>
      </pc:sldChg>
      <pc:sldChg chg="modSp modNotes">
        <pc:chgData name="Jim McGowan" userId="e2c7446dd3aca506" providerId="LiveId" clId="{7220C6F5-2065-406A-BC8E-301DE4D07E46}" dt="2017-10-27T15:03:35.994" v="878"/>
        <pc:sldMkLst>
          <pc:docMk/>
          <pc:sldMk cId="0" sldId="318"/>
        </pc:sldMkLst>
        <pc:spChg chg="mod">
          <ac:chgData name="Jim McGowan" userId="e2c7446dd3aca506" providerId="LiveId" clId="{7220C6F5-2065-406A-BC8E-301DE4D07E46}" dt="2017-10-27T15:03:35.994" v="878"/>
          <ac:spMkLst>
            <pc:docMk/>
            <pc:sldMk cId="0" sldId="318"/>
            <ac:spMk id="16" creationId="{00000000-0000-0000-0000-000000000000}"/>
          </ac:spMkLst>
        </pc:spChg>
      </pc:sldChg>
      <pc:sldChg chg="addSp delSp modSp modNotes">
        <pc:chgData name="Jim McGowan" userId="e2c7446dd3aca506" providerId="LiveId" clId="{7220C6F5-2065-406A-BC8E-301DE4D07E46}" dt="2017-10-27T16:21:10.280" v="1402" actId="478"/>
        <pc:sldMkLst>
          <pc:docMk/>
          <pc:sldMk cId="0" sldId="319"/>
        </pc:sldMkLst>
        <pc:spChg chg="add del mod">
          <ac:chgData name="Jim McGowan" userId="e2c7446dd3aca506" providerId="LiveId" clId="{7220C6F5-2065-406A-BC8E-301DE4D07E46}" dt="2017-10-27T16:20:09.380" v="1343" actId="478"/>
          <ac:spMkLst>
            <pc:docMk/>
            <pc:sldMk cId="0" sldId="319"/>
            <ac:spMk id="4" creationId="{43B92071-D9C7-437B-B73E-590CB93CF7D5}"/>
          </ac:spMkLst>
        </pc:spChg>
        <pc:spChg chg="add del mod">
          <ac:chgData name="Jim McGowan" userId="e2c7446dd3aca506" providerId="LiveId" clId="{7220C6F5-2065-406A-BC8E-301DE4D07E46}" dt="2017-10-27T16:16:14.202" v="1175" actId="478"/>
          <ac:spMkLst>
            <pc:docMk/>
            <pc:sldMk cId="0" sldId="319"/>
            <ac:spMk id="5" creationId="{D26066BE-BC7C-4049-A665-92A55974ED2B}"/>
          </ac:spMkLst>
        </pc:spChg>
        <pc:spChg chg="add del mod">
          <ac:chgData name="Jim McGowan" userId="e2c7446dd3aca506" providerId="LiveId" clId="{7220C6F5-2065-406A-BC8E-301DE4D07E46}" dt="2017-10-27T16:20:41.637" v="1344" actId="478"/>
          <ac:spMkLst>
            <pc:docMk/>
            <pc:sldMk cId="0" sldId="319"/>
            <ac:spMk id="6" creationId="{7C213460-5960-43B4-B2DD-0FE4F3067664}"/>
          </ac:spMkLst>
        </pc:spChg>
        <pc:spChg chg="add del mod">
          <ac:chgData name="Jim McGowan" userId="e2c7446dd3aca506" providerId="LiveId" clId="{7220C6F5-2065-406A-BC8E-301DE4D07E46}" dt="2017-10-27T16:21:10.280" v="1402" actId="478"/>
          <ac:spMkLst>
            <pc:docMk/>
            <pc:sldMk cId="0" sldId="319"/>
            <ac:spMk id="9" creationId="{0C899FC2-DA3C-406C-AF08-5EF51414501C}"/>
          </ac:spMkLst>
        </pc:spChg>
        <pc:spChg chg="add del mod">
          <ac:chgData name="Jim McGowan" userId="e2c7446dd3aca506" providerId="LiveId" clId="{7220C6F5-2065-406A-BC8E-301DE4D07E46}" dt="2017-10-27T16:21:07.011" v="1401" actId="14100"/>
          <ac:spMkLst>
            <pc:docMk/>
            <pc:sldMk cId="0" sldId="319"/>
            <ac:spMk id="16" creationId="{00000000-0000-0000-0000-000000000000}"/>
          </ac:spMkLst>
        </pc:spChg>
        <pc:picChg chg="mod">
          <ac:chgData name="Jim McGowan" userId="e2c7446dd3aca506" providerId="LiveId" clId="{7220C6F5-2065-406A-BC8E-301DE4D07E46}" dt="2017-10-27T16:19:21.113" v="1338" actId="14100"/>
          <ac:picMkLst>
            <pc:docMk/>
            <pc:sldMk cId="0" sldId="319"/>
            <ac:picMk id="2" creationId="{64C3DF59-1358-49E1-9444-2AACD8330933}"/>
          </ac:picMkLst>
        </pc:picChg>
      </pc:sldChg>
      <pc:sldChg chg="addSp delSp modSp modNotes">
        <pc:chgData name="Jim McGowan" userId="e2c7446dd3aca506" providerId="LiveId" clId="{7220C6F5-2065-406A-BC8E-301DE4D07E46}" dt="2017-10-27T16:17:47.044" v="1249" actId="478"/>
        <pc:sldMkLst>
          <pc:docMk/>
          <pc:sldMk cId="0" sldId="320"/>
        </pc:sldMkLst>
        <pc:spChg chg="add del mod">
          <ac:chgData name="Jim McGowan" userId="e2c7446dd3aca506" providerId="LiveId" clId="{7220C6F5-2065-406A-BC8E-301DE4D07E46}" dt="2017-10-27T16:17:47.044" v="1249" actId="478"/>
          <ac:spMkLst>
            <pc:docMk/>
            <pc:sldMk cId="0" sldId="320"/>
            <ac:spMk id="7" creationId="{86A92C98-B142-48C1-9FFE-6176C14A2C23}"/>
          </ac:spMkLst>
        </pc:spChg>
        <pc:spChg chg="del">
          <ac:chgData name="Jim McGowan" userId="e2c7446dd3aca506" providerId="LiveId" clId="{7220C6F5-2065-406A-BC8E-301DE4D07E46}" dt="2017-10-27T16:16:43.232" v="1177" actId="478"/>
          <ac:spMkLst>
            <pc:docMk/>
            <pc:sldMk cId="0" sldId="320"/>
            <ac:spMk id="11" creationId="{00000000-0000-0000-0000-000000000000}"/>
          </ac:spMkLst>
        </pc:spChg>
        <pc:spChg chg="mod">
          <ac:chgData name="Jim McGowan" userId="e2c7446dd3aca506" providerId="LiveId" clId="{7220C6F5-2065-406A-BC8E-301DE4D07E46}" dt="2017-10-27T16:17:44.025" v="1248" actId="14100"/>
          <ac:spMkLst>
            <pc:docMk/>
            <pc:sldMk cId="0" sldId="320"/>
            <ac:spMk id="16" creationId="{00000000-0000-0000-0000-000000000000}"/>
          </ac:spMkLst>
        </pc:spChg>
        <pc:picChg chg="add mod">
          <ac:chgData name="Jim McGowan" userId="e2c7446dd3aca506" providerId="LiveId" clId="{7220C6F5-2065-406A-BC8E-301DE4D07E46}" dt="2017-10-27T16:17:01.623" v="1197" actId="1036"/>
          <ac:picMkLst>
            <pc:docMk/>
            <pc:sldMk cId="0" sldId="320"/>
            <ac:picMk id="2" creationId="{03D9DD31-5C14-4EEE-80AA-C9CE4172B0D8}"/>
          </ac:picMkLst>
        </pc:picChg>
        <pc:picChg chg="del">
          <ac:chgData name="Jim McGowan" userId="e2c7446dd3aca506" providerId="LiveId" clId="{7220C6F5-2065-406A-BC8E-301DE4D07E46}" dt="2017-10-27T16:16:43.232" v="1177" actId="478"/>
          <ac:picMkLst>
            <pc:docMk/>
            <pc:sldMk cId="0" sldId="320"/>
            <ac:picMk id="8" creationId="{2080D674-EB3F-4619-BC55-8B47DCCFEAB5}"/>
          </ac:picMkLst>
        </pc:picChg>
      </pc:sldChg>
      <pc:sldChg chg="modSp modNotes">
        <pc:chgData name="Jim McGowan" userId="e2c7446dd3aca506" providerId="LiveId" clId="{7220C6F5-2065-406A-BC8E-301DE4D07E46}" dt="2017-10-27T16:06:53.408" v="968" actId="1036"/>
        <pc:sldMkLst>
          <pc:docMk/>
          <pc:sldMk cId="0" sldId="321"/>
        </pc:sldMkLst>
        <pc:spChg chg="mod">
          <ac:chgData name="Jim McGowan" userId="e2c7446dd3aca506" providerId="LiveId" clId="{7220C6F5-2065-406A-BC8E-301DE4D07E46}" dt="2017-10-26T18:17:22.402" v="788" actId="255"/>
          <ac:spMkLst>
            <pc:docMk/>
            <pc:sldMk cId="0" sldId="321"/>
            <ac:spMk id="5" creationId="{00000000-0000-0000-0000-000000000000}"/>
          </ac:spMkLst>
        </pc:spChg>
        <pc:spChg chg="mod">
          <ac:chgData name="Jim McGowan" userId="e2c7446dd3aca506" providerId="LiveId" clId="{7220C6F5-2065-406A-BC8E-301DE4D07E46}" dt="2017-10-26T18:16:13.789" v="777" actId="255"/>
          <ac:spMkLst>
            <pc:docMk/>
            <pc:sldMk cId="0" sldId="321"/>
            <ac:spMk id="6" creationId="{EA700F2D-03E9-470F-8560-CC46CBB3D0E7}"/>
          </ac:spMkLst>
        </pc:spChg>
        <pc:picChg chg="mod ord">
          <ac:chgData name="Jim McGowan" userId="e2c7446dd3aca506" providerId="LiveId" clId="{7220C6F5-2065-406A-BC8E-301DE4D07E46}" dt="2017-10-27T16:06:53.408" v="968" actId="1036"/>
          <ac:picMkLst>
            <pc:docMk/>
            <pc:sldMk cId="0" sldId="321"/>
            <ac:picMk id="118786" creationId="{00000000-0000-0000-0000-000000000000}"/>
          </ac:picMkLst>
        </pc:picChg>
      </pc:sldChg>
      <pc:sldChg chg="modSp modNotes">
        <pc:chgData name="Jim McGowan" userId="e2c7446dd3aca506" providerId="LiveId" clId="{7220C6F5-2065-406A-BC8E-301DE4D07E46}" dt="2017-10-27T14:46:00.337" v="863"/>
        <pc:sldMkLst>
          <pc:docMk/>
          <pc:sldMk cId="0" sldId="322"/>
        </pc:sldMkLst>
        <pc:spChg chg="mod">
          <ac:chgData name="Jim McGowan" userId="e2c7446dd3aca506" providerId="LiveId" clId="{7220C6F5-2065-406A-BC8E-301DE4D07E46}" dt="2017-10-26T18:23:54.816" v="806" actId="20577"/>
          <ac:spMkLst>
            <pc:docMk/>
            <pc:sldMk cId="0" sldId="322"/>
            <ac:spMk id="2" creationId="{00000000-0000-0000-0000-000000000000}"/>
          </ac:spMkLst>
        </pc:spChg>
      </pc:sldChg>
      <pc:sldChg chg="modSp modNotes">
        <pc:chgData name="Jim McGowan" userId="e2c7446dd3aca506" providerId="LiveId" clId="{7220C6F5-2065-406A-BC8E-301DE4D07E46}" dt="2017-10-27T16:41:53.957" v="1508"/>
        <pc:sldMkLst>
          <pc:docMk/>
          <pc:sldMk cId="0" sldId="323"/>
        </pc:sldMkLst>
        <pc:graphicFrameChg chg="mod modGraphic">
          <ac:chgData name="Jim McGowan" userId="e2c7446dd3aca506" providerId="LiveId" clId="{7220C6F5-2065-406A-BC8E-301DE4D07E46}" dt="2017-10-27T16:41:53.957" v="1508"/>
          <ac:graphicFrameMkLst>
            <pc:docMk/>
            <pc:sldMk cId="0" sldId="323"/>
            <ac:graphicFrameMk id="6" creationId="{00000000-0000-0000-0000-000000000000}"/>
          </ac:graphicFrameMkLst>
        </pc:graphicFrameChg>
        <pc:picChg chg="mod">
          <ac:chgData name="Jim McGowan" userId="e2c7446dd3aca506" providerId="LiveId" clId="{7220C6F5-2065-406A-BC8E-301DE4D07E46}" dt="2017-10-27T16:40:13.651" v="1504" actId="14100"/>
          <ac:picMkLst>
            <pc:docMk/>
            <pc:sldMk cId="0" sldId="323"/>
            <ac:picMk id="3" creationId="{06B54C59-53AB-42A2-A47D-4BBF45DB9270}"/>
          </ac:picMkLst>
        </pc:picChg>
      </pc:sldChg>
      <pc:sldChg chg="addSp delSp modSp">
        <pc:chgData name="Jim McGowan" userId="e2c7446dd3aca506" providerId="LiveId" clId="{7220C6F5-2065-406A-BC8E-301DE4D07E46}" dt="2017-10-26T18:09:06.573" v="762" actId="108"/>
        <pc:sldMkLst>
          <pc:docMk/>
          <pc:sldMk cId="0" sldId="325"/>
        </pc:sldMkLst>
        <pc:spChg chg="add mod">
          <ac:chgData name="Jim McGowan" userId="e2c7446dd3aca506" providerId="LiveId" clId="{7220C6F5-2065-406A-BC8E-301DE4D07E46}" dt="2017-10-26T18:09:06.573" v="762" actId="108"/>
          <ac:spMkLst>
            <pc:docMk/>
            <pc:sldMk cId="0" sldId="325"/>
            <ac:spMk id="5" creationId="{6788A50A-A7D2-492E-A363-293AB54EBD9E}"/>
          </ac:spMkLst>
        </pc:spChg>
        <pc:spChg chg="del">
          <ac:chgData name="Jim McGowan" userId="e2c7446dd3aca506" providerId="LiveId" clId="{7220C6F5-2065-406A-BC8E-301DE4D07E46}" dt="2017-10-26T18:08:54.259" v="760" actId="478"/>
          <ac:spMkLst>
            <pc:docMk/>
            <pc:sldMk cId="0" sldId="325"/>
            <ac:spMk id="36867" creationId="{00000000-0000-0000-0000-000000000000}"/>
          </ac:spMkLst>
        </pc:spChg>
        <pc:picChg chg="mod">
          <ac:chgData name="Jim McGowan" userId="e2c7446dd3aca506" providerId="LiveId" clId="{7220C6F5-2065-406A-BC8E-301DE4D07E46}" dt="2017-10-26T18:09:00.705" v="761" actId="14100"/>
          <ac:picMkLst>
            <pc:docMk/>
            <pc:sldMk cId="0" sldId="325"/>
            <ac:picMk id="65538" creationId="{00000000-0000-0000-0000-000000000000}"/>
          </ac:picMkLst>
        </pc:picChg>
      </pc:sldChg>
      <pc:sldChg chg="modSp">
        <pc:chgData name="Jim McGowan" userId="e2c7446dd3aca506" providerId="LiveId" clId="{7220C6F5-2065-406A-BC8E-301DE4D07E46}" dt="2017-10-27T17:13:13.889" v="1535" actId="20577"/>
        <pc:sldMkLst>
          <pc:docMk/>
          <pc:sldMk cId="1258938386" sldId="327"/>
        </pc:sldMkLst>
        <pc:spChg chg="mod">
          <ac:chgData name="Jim McGowan" userId="e2c7446dd3aca506" providerId="LiveId" clId="{7220C6F5-2065-406A-BC8E-301DE4D07E46}" dt="2017-10-27T17:13:13.889" v="1535" actId="20577"/>
          <ac:spMkLst>
            <pc:docMk/>
            <pc:sldMk cId="1258938386" sldId="327"/>
            <ac:spMk id="6" creationId="{D515B33B-B39B-43E2-82FA-D9B230E09760}"/>
          </ac:spMkLst>
        </pc:spChg>
      </pc:sldChg>
      <pc:sldChg chg="modNotes">
        <pc:chgData name="Jim McGowan" userId="e2c7446dd3aca506" providerId="LiveId" clId="{7220C6F5-2065-406A-BC8E-301DE4D07E46}" dt="2017-10-27T14:46:00.337" v="863"/>
        <pc:sldMkLst>
          <pc:docMk/>
          <pc:sldMk cId="1934277626" sldId="343"/>
        </pc:sldMkLst>
      </pc:sldChg>
      <pc:sldChg chg="modSp">
        <pc:chgData name="Jim McGowan" userId="e2c7446dd3aca506" providerId="LiveId" clId="{7220C6F5-2065-406A-BC8E-301DE4D07E46}" dt="2017-10-27T17:15:01.254" v="1541"/>
        <pc:sldMkLst>
          <pc:docMk/>
          <pc:sldMk cId="3246796950" sldId="358"/>
        </pc:sldMkLst>
        <pc:spChg chg="mod">
          <ac:chgData name="Jim McGowan" userId="e2c7446dd3aca506" providerId="LiveId" clId="{7220C6F5-2065-406A-BC8E-301DE4D07E46}" dt="2017-10-27T17:15:01.254" v="1541"/>
          <ac:spMkLst>
            <pc:docMk/>
            <pc:sldMk cId="3246796950" sldId="358"/>
            <ac:spMk id="6" creationId="{D515B33B-B39B-43E2-82FA-D9B230E09760}"/>
          </ac:spMkLst>
        </pc:spChg>
      </pc:sldChg>
      <pc:sldChg chg="modSp">
        <pc:chgData name="Jim McGowan" userId="e2c7446dd3aca506" providerId="LiveId" clId="{7220C6F5-2065-406A-BC8E-301DE4D07E46}" dt="2017-10-27T17:13:25.095" v="1536"/>
        <pc:sldMkLst>
          <pc:docMk/>
          <pc:sldMk cId="1051350065" sldId="359"/>
        </pc:sldMkLst>
        <pc:spChg chg="mod">
          <ac:chgData name="Jim McGowan" userId="e2c7446dd3aca506" providerId="LiveId" clId="{7220C6F5-2065-406A-BC8E-301DE4D07E46}" dt="2017-10-27T17:13:25.095" v="1536"/>
          <ac:spMkLst>
            <pc:docMk/>
            <pc:sldMk cId="1051350065" sldId="359"/>
            <ac:spMk id="6" creationId="{D515B33B-B39B-43E2-82FA-D9B230E09760}"/>
          </ac:spMkLst>
        </pc:spChg>
      </pc:sldChg>
      <pc:sldChg chg="modSp ord">
        <pc:chgData name="Jim McGowan" userId="e2c7446dd3aca506" providerId="LiveId" clId="{7220C6F5-2065-406A-BC8E-301DE4D07E46}" dt="2017-10-27T17:13:30.817" v="1537"/>
        <pc:sldMkLst>
          <pc:docMk/>
          <pc:sldMk cId="711205652" sldId="360"/>
        </pc:sldMkLst>
        <pc:spChg chg="mod">
          <ac:chgData name="Jim McGowan" userId="e2c7446dd3aca506" providerId="LiveId" clId="{7220C6F5-2065-406A-BC8E-301DE4D07E46}" dt="2017-10-27T17:13:30.817" v="1537"/>
          <ac:spMkLst>
            <pc:docMk/>
            <pc:sldMk cId="711205652" sldId="360"/>
            <ac:spMk id="6" creationId="{D515B33B-B39B-43E2-82FA-D9B230E09760}"/>
          </ac:spMkLst>
        </pc:spChg>
      </pc:sldChg>
      <pc:sldChg chg="modSp">
        <pc:chgData name="Jim McGowan" userId="e2c7446dd3aca506" providerId="LiveId" clId="{7220C6F5-2065-406A-BC8E-301DE4D07E46}" dt="2017-10-27T17:13:35.932" v="1538"/>
        <pc:sldMkLst>
          <pc:docMk/>
          <pc:sldMk cId="1251014371" sldId="361"/>
        </pc:sldMkLst>
        <pc:spChg chg="mod">
          <ac:chgData name="Jim McGowan" userId="e2c7446dd3aca506" providerId="LiveId" clId="{7220C6F5-2065-406A-BC8E-301DE4D07E46}" dt="2017-10-27T17:13:35.932" v="1538"/>
          <ac:spMkLst>
            <pc:docMk/>
            <pc:sldMk cId="1251014371" sldId="361"/>
            <ac:spMk id="6" creationId="{D515B33B-B39B-43E2-82FA-D9B230E09760}"/>
          </ac:spMkLst>
        </pc:spChg>
      </pc:sldChg>
      <pc:sldChg chg="modSp">
        <pc:chgData name="Jim McGowan" userId="e2c7446dd3aca506" providerId="LiveId" clId="{7220C6F5-2065-406A-BC8E-301DE4D07E46}" dt="2017-10-27T17:13:46.337" v="1539"/>
        <pc:sldMkLst>
          <pc:docMk/>
          <pc:sldMk cId="2648767509" sldId="362"/>
        </pc:sldMkLst>
        <pc:spChg chg="mod">
          <ac:chgData name="Jim McGowan" userId="e2c7446dd3aca506" providerId="LiveId" clId="{7220C6F5-2065-406A-BC8E-301DE4D07E46}" dt="2017-10-27T17:13:46.337" v="1539"/>
          <ac:spMkLst>
            <pc:docMk/>
            <pc:sldMk cId="2648767509" sldId="362"/>
            <ac:spMk id="6" creationId="{D515B33B-B39B-43E2-82FA-D9B230E09760}"/>
          </ac:spMkLst>
        </pc:spChg>
      </pc:sldChg>
      <pc:sldChg chg="modSp">
        <pc:chgData name="Jim McGowan" userId="e2c7446dd3aca506" providerId="LiveId" clId="{7220C6F5-2065-406A-BC8E-301DE4D07E46}" dt="2017-10-27T17:14:02.165" v="1540"/>
        <pc:sldMkLst>
          <pc:docMk/>
          <pc:sldMk cId="4065299680" sldId="363"/>
        </pc:sldMkLst>
        <pc:spChg chg="mod">
          <ac:chgData name="Jim McGowan" userId="e2c7446dd3aca506" providerId="LiveId" clId="{7220C6F5-2065-406A-BC8E-301DE4D07E46}" dt="2017-10-27T17:14:02.165" v="1540"/>
          <ac:spMkLst>
            <pc:docMk/>
            <pc:sldMk cId="4065299680" sldId="363"/>
            <ac:spMk id="6" creationId="{D515B33B-B39B-43E2-82FA-D9B230E09760}"/>
          </ac:spMkLst>
        </pc:spChg>
      </pc:sldChg>
      <pc:sldChg chg="addSp modSp">
        <pc:chgData name="Jim McGowan" userId="e2c7446dd3aca506" providerId="LiveId" clId="{7220C6F5-2065-406A-BC8E-301DE4D07E46}" dt="2017-10-27T14:56:15.648" v="875"/>
        <pc:sldMkLst>
          <pc:docMk/>
          <pc:sldMk cId="1683715165" sldId="365"/>
        </pc:sldMkLst>
        <pc:spChg chg="add mod">
          <ac:chgData name="Jim McGowan" userId="e2c7446dd3aca506" providerId="LiveId" clId="{7220C6F5-2065-406A-BC8E-301DE4D07E46}" dt="2017-10-26T18:05:05.967" v="590" actId="12788"/>
          <ac:spMkLst>
            <pc:docMk/>
            <pc:sldMk cId="1683715165" sldId="365"/>
            <ac:spMk id="4" creationId="{5AD629A4-676A-4305-827E-395889B5D41F}"/>
          </ac:spMkLst>
        </pc:spChg>
        <pc:spChg chg="mod">
          <ac:chgData name="Jim McGowan" userId="e2c7446dd3aca506" providerId="LiveId" clId="{7220C6F5-2065-406A-BC8E-301DE4D07E46}" dt="2017-10-27T14:56:15.648" v="875"/>
          <ac:spMkLst>
            <pc:docMk/>
            <pc:sldMk cId="1683715165" sldId="365"/>
            <ac:spMk id="18434" creationId="{00000000-0000-0000-0000-000000000000}"/>
          </ac:spMkLst>
        </pc:spChg>
        <pc:picChg chg="mod">
          <ac:chgData name="Jim McGowan" userId="e2c7446dd3aca506" providerId="LiveId" clId="{7220C6F5-2065-406A-BC8E-301DE4D07E46}" dt="2017-10-26T18:05:14.602" v="592" actId="12788"/>
          <ac:picMkLst>
            <pc:docMk/>
            <pc:sldMk cId="1683715165" sldId="365"/>
            <ac:picMk id="2" creationId="{A8624569-FE09-4F91-966D-C401D546DD29}"/>
          </ac:picMkLst>
        </pc:picChg>
      </pc:sldChg>
      <pc:sldChg chg="addSp delSp modSp modNotes">
        <pc:chgData name="Jim McGowan" userId="e2c7446dd3aca506" providerId="LiveId" clId="{7220C6F5-2065-406A-BC8E-301DE4D07E46}" dt="2017-10-27T16:12:01.439" v="1051" actId="12788"/>
        <pc:sldMkLst>
          <pc:docMk/>
          <pc:sldMk cId="3656161367" sldId="367"/>
        </pc:sldMkLst>
        <pc:spChg chg="mod">
          <ac:chgData name="Jim McGowan" userId="e2c7446dd3aca506" providerId="LiveId" clId="{7220C6F5-2065-406A-BC8E-301DE4D07E46}" dt="2017-10-27T16:11:33.206" v="1037" actId="14100"/>
          <ac:spMkLst>
            <pc:docMk/>
            <pc:sldMk cId="3656161367" sldId="367"/>
            <ac:spMk id="7" creationId="{99AA994F-18F1-48C7-AC12-8FE568DA0AAE}"/>
          </ac:spMkLst>
        </pc:spChg>
        <pc:spChg chg="add del mod">
          <ac:chgData name="Jim McGowan" userId="e2c7446dd3aca506" providerId="LiveId" clId="{7220C6F5-2065-406A-BC8E-301DE4D07E46}" dt="2017-10-27T16:11:36.614" v="1038" actId="478"/>
          <ac:spMkLst>
            <pc:docMk/>
            <pc:sldMk cId="3656161367" sldId="367"/>
            <ac:spMk id="9" creationId="{C0C8E335-DC9A-47EE-BB99-801EFD729621}"/>
          </ac:spMkLst>
        </pc:spChg>
        <pc:picChg chg="add mod">
          <ac:chgData name="Jim McGowan" userId="e2c7446dd3aca506" providerId="LiveId" clId="{7220C6F5-2065-406A-BC8E-301DE4D07E46}" dt="2017-10-27T16:12:01.439" v="1051" actId="12788"/>
          <ac:picMkLst>
            <pc:docMk/>
            <pc:sldMk cId="3656161367" sldId="367"/>
            <ac:picMk id="2" creationId="{C4137D64-9F4E-4BB4-A108-D956879AC14B}"/>
          </ac:picMkLst>
        </pc:picChg>
        <pc:picChg chg="del">
          <ac:chgData name="Jim McGowan" userId="e2c7446dd3aca506" providerId="LiveId" clId="{7220C6F5-2065-406A-BC8E-301DE4D07E46}" dt="2017-10-27T16:11:48.189" v="1039" actId="478"/>
          <ac:picMkLst>
            <pc:docMk/>
            <pc:sldMk cId="3656161367" sldId="367"/>
            <ac:picMk id="5" creationId="{BAF92E41-B5FB-4019-970F-FAA4175542FD}"/>
          </ac:picMkLst>
        </pc:picChg>
        <pc:picChg chg="del">
          <ac:chgData name="Jim McGowan" userId="e2c7446dd3aca506" providerId="LiveId" clId="{7220C6F5-2065-406A-BC8E-301DE4D07E46}" dt="2017-10-27T16:11:48.189" v="1039" actId="478"/>
          <ac:picMkLst>
            <pc:docMk/>
            <pc:sldMk cId="3656161367" sldId="367"/>
            <ac:picMk id="8" creationId="{C79068BD-8C54-45F8-ABDC-E2F7E1B85820}"/>
          </ac:picMkLst>
        </pc:picChg>
        <pc:picChg chg="del">
          <ac:chgData name="Jim McGowan" userId="e2c7446dd3aca506" providerId="LiveId" clId="{7220C6F5-2065-406A-BC8E-301DE4D07E46}" dt="2017-10-27T16:11:48.189" v="1039" actId="478"/>
          <ac:picMkLst>
            <pc:docMk/>
            <pc:sldMk cId="3656161367" sldId="367"/>
            <ac:picMk id="11" creationId="{63465B3C-1894-41D0-BCB1-341DA3CC6991}"/>
          </ac:picMkLst>
        </pc:picChg>
      </pc:sldChg>
      <pc:sldChg chg="modNotes">
        <pc:chgData name="Jim McGowan" userId="e2c7446dd3aca506" providerId="LiveId" clId="{7220C6F5-2065-406A-BC8E-301DE4D07E46}" dt="2017-10-27T14:46:00.337" v="863"/>
        <pc:sldMkLst>
          <pc:docMk/>
          <pc:sldMk cId="3057708306" sldId="369"/>
        </pc:sldMkLst>
      </pc:sldChg>
      <pc:sldChg chg="modSp modNotes">
        <pc:chgData name="Jim McGowan" userId="e2c7446dd3aca506" providerId="LiveId" clId="{7220C6F5-2065-406A-BC8E-301DE4D07E46}" dt="2017-10-27T14:46:00.337" v="863"/>
        <pc:sldMkLst>
          <pc:docMk/>
          <pc:sldMk cId="2591909160" sldId="370"/>
        </pc:sldMkLst>
        <pc:spChg chg="mod">
          <ac:chgData name="Jim McGowan" userId="e2c7446dd3aca506" providerId="LiveId" clId="{7220C6F5-2065-406A-BC8E-301DE4D07E46}" dt="2017-10-26T18:20:04.752" v="796" actId="108"/>
          <ac:spMkLst>
            <pc:docMk/>
            <pc:sldMk cId="2591909160" sldId="370"/>
            <ac:spMk id="7" creationId="{E44E769A-612C-4483-BFB7-D73705245916}"/>
          </ac:spMkLst>
        </pc:spChg>
      </pc:sldChg>
      <pc:sldChg chg="modSp modNotes">
        <pc:chgData name="Jim McGowan" userId="e2c7446dd3aca506" providerId="LiveId" clId="{7220C6F5-2065-406A-BC8E-301DE4D07E46}" dt="2017-10-27T14:46:00.337" v="863"/>
        <pc:sldMkLst>
          <pc:docMk/>
          <pc:sldMk cId="3354220400" sldId="372"/>
        </pc:sldMkLst>
        <pc:spChg chg="mod">
          <ac:chgData name="Jim McGowan" userId="e2c7446dd3aca506" providerId="LiveId" clId="{7220C6F5-2065-406A-BC8E-301DE4D07E46}" dt="2017-10-26T18:23:09.585" v="803" actId="108"/>
          <ac:spMkLst>
            <pc:docMk/>
            <pc:sldMk cId="3354220400" sldId="372"/>
            <ac:spMk id="7" creationId="{E44E769A-612C-4483-BFB7-D73705245916}"/>
          </ac:spMkLst>
        </pc:spChg>
      </pc:sldChg>
      <pc:sldChg chg="modSp">
        <pc:chgData name="Jim McGowan" userId="e2c7446dd3aca506" providerId="LiveId" clId="{7220C6F5-2065-406A-BC8E-301DE4D07E46}" dt="2017-10-27T14:55:38.029" v="869" actId="108"/>
        <pc:sldMkLst>
          <pc:docMk/>
          <pc:sldMk cId="1562843928" sldId="373"/>
        </pc:sldMkLst>
        <pc:spChg chg="mod">
          <ac:chgData name="Jim McGowan" userId="e2c7446dd3aca506" providerId="LiveId" clId="{7220C6F5-2065-406A-BC8E-301DE4D07E46}" dt="2017-10-27T14:55:38.029" v="869" actId="108"/>
          <ac:spMkLst>
            <pc:docMk/>
            <pc:sldMk cId="1562843928" sldId="373"/>
            <ac:spMk id="4" creationId="{4B87B49B-08FB-446C-A69E-E80C289B1D12}"/>
          </ac:spMkLst>
        </pc:spChg>
      </pc:sldChg>
      <pc:sldChg chg="modSp">
        <pc:chgData name="Jim McGowan" userId="e2c7446dd3aca506" providerId="LiveId" clId="{7220C6F5-2065-406A-BC8E-301DE4D07E46}" dt="2017-10-27T14:55:54.472" v="871"/>
        <pc:sldMkLst>
          <pc:docMk/>
          <pc:sldMk cId="3001482469" sldId="374"/>
        </pc:sldMkLst>
        <pc:spChg chg="mod">
          <ac:chgData name="Jim McGowan" userId="e2c7446dd3aca506" providerId="LiveId" clId="{7220C6F5-2065-406A-BC8E-301DE4D07E46}" dt="2017-10-27T14:55:54.472" v="871"/>
          <ac:spMkLst>
            <pc:docMk/>
            <pc:sldMk cId="3001482469" sldId="374"/>
            <ac:spMk id="4" creationId="{4B87B49B-08FB-446C-A69E-E80C289B1D12}"/>
          </ac:spMkLst>
        </pc:spChg>
      </pc:sldChg>
      <pc:sldChg chg="modSp modNotes">
        <pc:chgData name="Jim McGowan" userId="e2c7446dd3aca506" providerId="LiveId" clId="{7220C6F5-2065-406A-BC8E-301DE4D07E46}" dt="2017-10-27T14:46:00.337" v="863"/>
        <pc:sldMkLst>
          <pc:docMk/>
          <pc:sldMk cId="909770245" sldId="375"/>
        </pc:sldMkLst>
        <pc:spChg chg="mod">
          <ac:chgData name="Jim McGowan" userId="e2c7446dd3aca506" providerId="LiveId" clId="{7220C6F5-2065-406A-BC8E-301DE4D07E46}" dt="2017-10-26T18:19:43.305" v="794" actId="108"/>
          <ac:spMkLst>
            <pc:docMk/>
            <pc:sldMk cId="909770245" sldId="375"/>
            <ac:spMk id="12" creationId="{00000000-0000-0000-0000-000000000000}"/>
          </ac:spMkLst>
        </pc:spChg>
      </pc:sldChg>
      <pc:sldChg chg="modSp modNotes">
        <pc:chgData name="Jim McGowan" userId="e2c7446dd3aca506" providerId="LiveId" clId="{7220C6F5-2065-406A-BC8E-301DE4D07E46}" dt="2017-10-27T14:46:00.337" v="863"/>
        <pc:sldMkLst>
          <pc:docMk/>
          <pc:sldMk cId="2227343731" sldId="376"/>
        </pc:sldMkLst>
        <pc:spChg chg="mod">
          <ac:chgData name="Jim McGowan" userId="e2c7446dd3aca506" providerId="LiveId" clId="{7220C6F5-2065-406A-BC8E-301DE4D07E46}" dt="2017-10-26T18:21:27.122" v="798" actId="108"/>
          <ac:spMkLst>
            <pc:docMk/>
            <pc:sldMk cId="2227343731" sldId="376"/>
            <ac:spMk id="7" creationId="{E44E769A-612C-4483-BFB7-D73705245916}"/>
          </ac:spMkLst>
        </pc:spChg>
      </pc:sldChg>
      <pc:sldChg chg="modSp modNotes">
        <pc:chgData name="Jim McGowan" userId="e2c7446dd3aca506" providerId="LiveId" clId="{7220C6F5-2065-406A-BC8E-301DE4D07E46}" dt="2017-10-27T14:46:00.337" v="863"/>
        <pc:sldMkLst>
          <pc:docMk/>
          <pc:sldMk cId="2017849311" sldId="378"/>
        </pc:sldMkLst>
        <pc:spChg chg="mod">
          <ac:chgData name="Jim McGowan" userId="e2c7446dd3aca506" providerId="LiveId" clId="{7220C6F5-2065-406A-BC8E-301DE4D07E46}" dt="2017-10-26T18:24:46.352" v="808" actId="108"/>
          <ac:spMkLst>
            <pc:docMk/>
            <pc:sldMk cId="2017849311" sldId="378"/>
            <ac:spMk id="5" creationId="{9F3E89BF-5F4E-4A60-8FF1-80755C9B8688}"/>
          </ac:spMkLst>
        </pc:spChg>
      </pc:sldChg>
      <pc:sldChg chg="addSp modSp modNotes">
        <pc:chgData name="Jim McGowan" userId="e2c7446dd3aca506" providerId="LiveId" clId="{7220C6F5-2065-406A-BC8E-301DE4D07E46}" dt="2017-10-27T14:56:07.019" v="873"/>
        <pc:sldMkLst>
          <pc:docMk/>
          <pc:sldMk cId="2449680753" sldId="379"/>
        </pc:sldMkLst>
        <pc:spChg chg="add mod">
          <ac:chgData name="Jim McGowan" userId="e2c7446dd3aca506" providerId="LiveId" clId="{7220C6F5-2065-406A-BC8E-301DE4D07E46}" dt="2017-10-26T18:04:28.686" v="585" actId="255"/>
          <ac:spMkLst>
            <pc:docMk/>
            <pc:sldMk cId="2449680753" sldId="379"/>
            <ac:spMk id="6" creationId="{E2A3CE52-0D42-454B-BCDC-60BB02FCF5F0}"/>
          </ac:spMkLst>
        </pc:spChg>
        <pc:spChg chg="mod">
          <ac:chgData name="Jim McGowan" userId="e2c7446dd3aca506" providerId="LiveId" clId="{7220C6F5-2065-406A-BC8E-301DE4D07E46}" dt="2017-10-27T14:56:07.019" v="873"/>
          <ac:spMkLst>
            <pc:docMk/>
            <pc:sldMk cId="2449680753" sldId="379"/>
            <ac:spMk id="16386" creationId="{00000000-0000-0000-0000-000000000000}"/>
          </ac:spMkLst>
        </pc:spChg>
        <pc:picChg chg="mod">
          <ac:chgData name="Jim McGowan" userId="e2c7446dd3aca506" providerId="LiveId" clId="{7220C6F5-2065-406A-BC8E-301DE4D07E46}" dt="2017-10-26T18:03:30.981" v="583" actId="14100"/>
          <ac:picMkLst>
            <pc:docMk/>
            <pc:sldMk cId="2449680753" sldId="379"/>
            <ac:picMk id="4" creationId="{12792909-7B43-41C6-94D1-EBEF58DBA011}"/>
          </ac:picMkLst>
        </pc:picChg>
        <pc:picChg chg="mod">
          <ac:chgData name="Jim McGowan" userId="e2c7446dd3aca506" providerId="LiveId" clId="{7220C6F5-2065-406A-BC8E-301DE4D07E46}" dt="2017-10-26T18:03:30.981" v="583" actId="14100"/>
          <ac:picMkLst>
            <pc:docMk/>
            <pc:sldMk cId="2449680753" sldId="379"/>
            <ac:picMk id="5" creationId="{14A6E748-C5AF-4592-AE5D-8F846025A7A6}"/>
          </ac:picMkLst>
        </pc:picChg>
      </pc:sldChg>
      <pc:sldChg chg="addSp delSp modSp modNotes">
        <pc:chgData name="Jim McGowan" userId="e2c7446dd3aca506" providerId="LiveId" clId="{7220C6F5-2065-406A-BC8E-301DE4D07E46}" dt="2017-10-27T14:56:11.082" v="874"/>
        <pc:sldMkLst>
          <pc:docMk/>
          <pc:sldMk cId="5780322" sldId="380"/>
        </pc:sldMkLst>
        <pc:spChg chg="add del mod">
          <ac:chgData name="Jim McGowan" userId="e2c7446dd3aca506" providerId="LiveId" clId="{7220C6F5-2065-406A-BC8E-301DE4D07E46}" dt="2017-10-26T18:02:12.218" v="564" actId="478"/>
          <ac:spMkLst>
            <pc:docMk/>
            <pc:sldMk cId="5780322" sldId="380"/>
            <ac:spMk id="4" creationId="{D3490C6D-6102-486D-A8DA-7A1285685F90}"/>
          </ac:spMkLst>
        </pc:spChg>
        <pc:spChg chg="add mod">
          <ac:chgData name="Jim McGowan" userId="e2c7446dd3aca506" providerId="LiveId" clId="{7220C6F5-2065-406A-BC8E-301DE4D07E46}" dt="2017-10-26T18:04:34.361" v="586" actId="255"/>
          <ac:spMkLst>
            <pc:docMk/>
            <pc:sldMk cId="5780322" sldId="380"/>
            <ac:spMk id="5" creationId="{5A06B86B-1EE0-4BFA-84CA-F9285DEF8244}"/>
          </ac:spMkLst>
        </pc:spChg>
        <pc:spChg chg="mod">
          <ac:chgData name="Jim McGowan" userId="e2c7446dd3aca506" providerId="LiveId" clId="{7220C6F5-2065-406A-BC8E-301DE4D07E46}" dt="2017-10-27T14:56:11.082" v="874"/>
          <ac:spMkLst>
            <pc:docMk/>
            <pc:sldMk cId="5780322" sldId="380"/>
            <ac:spMk id="16386" creationId="{00000000-0000-0000-0000-000000000000}"/>
          </ac:spMkLst>
        </pc:spChg>
        <pc:picChg chg="mod">
          <ac:chgData name="Jim McGowan" userId="e2c7446dd3aca506" providerId="LiveId" clId="{7220C6F5-2065-406A-BC8E-301DE4D07E46}" dt="2017-10-26T18:07:13.464" v="703" actId="1440"/>
          <ac:picMkLst>
            <pc:docMk/>
            <pc:sldMk cId="5780322" sldId="380"/>
            <ac:picMk id="2" creationId="{81A28784-742D-4616-85B8-5A11EB3D7610}"/>
          </ac:picMkLst>
        </pc:picChg>
      </pc:sldChg>
      <pc:sldChg chg="addSp delSp modSp">
        <pc:chgData name="Jim McGowan" userId="e2c7446dd3aca506" providerId="LiveId" clId="{7220C6F5-2065-406A-BC8E-301DE4D07E46}" dt="2017-10-27T14:56:22.204" v="876"/>
        <pc:sldMkLst>
          <pc:docMk/>
          <pc:sldMk cId="3015387132" sldId="381"/>
        </pc:sldMkLst>
        <pc:spChg chg="add del mod">
          <ac:chgData name="Jim McGowan" userId="e2c7446dd3aca506" providerId="LiveId" clId="{7220C6F5-2065-406A-BC8E-301DE4D07E46}" dt="2017-10-26T18:07:50.827" v="757" actId="478"/>
          <ac:spMkLst>
            <pc:docMk/>
            <pc:sldMk cId="3015387132" sldId="381"/>
            <ac:spMk id="4" creationId="{08EECCAF-E7BD-446E-8AC8-CF5EE0274F68}"/>
          </ac:spMkLst>
        </pc:spChg>
        <pc:spChg chg="mod">
          <ac:chgData name="Jim McGowan" userId="e2c7446dd3aca506" providerId="LiveId" clId="{7220C6F5-2065-406A-BC8E-301DE4D07E46}" dt="2017-10-26T18:07:36.254" v="754" actId="1036"/>
          <ac:spMkLst>
            <pc:docMk/>
            <pc:sldMk cId="3015387132" sldId="381"/>
            <ac:spMk id="5" creationId="{1A7C3665-20AA-456A-A714-B1697FF7D026}"/>
          </ac:spMkLst>
        </pc:spChg>
        <pc:spChg chg="add del mod">
          <ac:chgData name="Jim McGowan" userId="e2c7446dd3aca506" providerId="LiveId" clId="{7220C6F5-2065-406A-BC8E-301DE4D07E46}" dt="2017-10-26T18:07:40.535" v="755" actId="478"/>
          <ac:spMkLst>
            <pc:docMk/>
            <pc:sldMk cId="3015387132" sldId="381"/>
            <ac:spMk id="6" creationId="{FD75D685-1065-432A-A042-CB3B8E46BC2D}"/>
          </ac:spMkLst>
        </pc:spChg>
        <pc:spChg chg="mod">
          <ac:chgData name="Jim McGowan" userId="e2c7446dd3aca506" providerId="LiveId" clId="{7220C6F5-2065-406A-BC8E-301DE4D07E46}" dt="2017-10-27T14:56:22.204" v="876"/>
          <ac:spMkLst>
            <pc:docMk/>
            <pc:sldMk cId="3015387132" sldId="381"/>
            <ac:spMk id="18434" creationId="{00000000-0000-0000-0000-000000000000}"/>
          </ac:spMkLst>
        </pc:spChg>
        <pc:picChg chg="mod">
          <ac:chgData name="Jim McGowan" userId="e2c7446dd3aca506" providerId="LiveId" clId="{7220C6F5-2065-406A-BC8E-301DE4D07E46}" dt="2017-10-26T18:07:09.241" v="702" actId="1440"/>
          <ac:picMkLst>
            <pc:docMk/>
            <pc:sldMk cId="3015387132" sldId="381"/>
            <ac:picMk id="3" creationId="{309E9C54-903D-41E1-AB48-D53608896D3A}"/>
          </ac:picMkLst>
        </pc:picChg>
      </pc:sldChg>
      <pc:sldChg chg="modSp modNotes">
        <pc:chgData name="Jim McGowan" userId="e2c7446dd3aca506" providerId="LiveId" clId="{7220C6F5-2065-406A-BC8E-301DE4D07E46}" dt="2017-10-27T14:46:00.337" v="863"/>
        <pc:sldMkLst>
          <pc:docMk/>
          <pc:sldMk cId="1787221609" sldId="382"/>
        </pc:sldMkLst>
        <pc:spChg chg="mod">
          <ac:chgData name="Jim McGowan" userId="e2c7446dd3aca506" providerId="LiveId" clId="{7220C6F5-2065-406A-BC8E-301DE4D07E46}" dt="2017-10-26T18:22:38.323" v="800" actId="255"/>
          <ac:spMkLst>
            <pc:docMk/>
            <pc:sldMk cId="1787221609" sldId="382"/>
            <ac:spMk id="7" creationId="{E44E769A-612C-4483-BFB7-D73705245916}"/>
          </ac:spMkLst>
        </pc:spChg>
      </pc:sldChg>
      <pc:sldChg chg="modSp modNotes">
        <pc:chgData name="Jim McGowan" userId="e2c7446dd3aca506" providerId="LiveId" clId="{7220C6F5-2065-406A-BC8E-301DE4D07E46}" dt="2017-10-27T14:46:00.337" v="863"/>
        <pc:sldMkLst>
          <pc:docMk/>
          <pc:sldMk cId="2999737600" sldId="384"/>
        </pc:sldMkLst>
        <pc:spChg chg="mod">
          <ac:chgData name="Jim McGowan" userId="e2c7446dd3aca506" providerId="LiveId" clId="{7220C6F5-2065-406A-BC8E-301DE4D07E46}" dt="2017-10-26T18:28:42.933" v="814" actId="108"/>
          <ac:spMkLst>
            <pc:docMk/>
            <pc:sldMk cId="2999737600" sldId="384"/>
            <ac:spMk id="77826" creationId="{00000000-0000-0000-0000-000000000000}"/>
          </ac:spMkLst>
        </pc:spChg>
      </pc:sldChg>
      <pc:sldChg chg="modNotes">
        <pc:chgData name="Jim McGowan" userId="e2c7446dd3aca506" providerId="LiveId" clId="{7220C6F5-2065-406A-BC8E-301DE4D07E46}" dt="2017-10-27T14:46:00.337" v="863"/>
        <pc:sldMkLst>
          <pc:docMk/>
          <pc:sldMk cId="203824277" sldId="385"/>
        </pc:sldMkLst>
      </pc:sldChg>
      <pc:sldChg chg="modSp modNotes">
        <pc:chgData name="Jim McGowan" userId="e2c7446dd3aca506" providerId="LiveId" clId="{7220C6F5-2065-406A-BC8E-301DE4D07E46}" dt="2017-10-27T14:46:00.337" v="863"/>
        <pc:sldMkLst>
          <pc:docMk/>
          <pc:sldMk cId="3746167320" sldId="386"/>
        </pc:sldMkLst>
        <pc:spChg chg="mod">
          <ac:chgData name="Jim McGowan" userId="e2c7446dd3aca506" providerId="LiveId" clId="{7220C6F5-2065-406A-BC8E-301DE4D07E46}" dt="2017-10-26T18:29:13.599" v="816" actId="108"/>
          <ac:spMkLst>
            <pc:docMk/>
            <pc:sldMk cId="3746167320" sldId="386"/>
            <ac:spMk id="79874" creationId="{00000000-0000-0000-0000-000000000000}"/>
          </ac:spMkLst>
        </pc:spChg>
      </pc:sldChg>
      <pc:sldChg chg="modSp modNotes">
        <pc:chgData name="Jim McGowan" userId="e2c7446dd3aca506" providerId="LiveId" clId="{7220C6F5-2065-406A-BC8E-301DE4D07E46}" dt="2017-10-27T14:46:00.337" v="863"/>
        <pc:sldMkLst>
          <pc:docMk/>
          <pc:sldMk cId="3678678912" sldId="387"/>
        </pc:sldMkLst>
        <pc:spChg chg="mod">
          <ac:chgData name="Jim McGowan" userId="e2c7446dd3aca506" providerId="LiveId" clId="{7220C6F5-2065-406A-BC8E-301DE4D07E46}" dt="2017-10-26T18:53:24.255" v="862" actId="108"/>
          <ac:spMkLst>
            <pc:docMk/>
            <pc:sldMk cId="3678678912" sldId="387"/>
            <ac:spMk id="28674" creationId="{CCB64155-36D7-4B12-B7D1-EB8DB4076ADD}"/>
          </ac:spMkLst>
        </pc:spChg>
      </pc:sldChg>
      <pc:sldChg chg="modSp modNotes">
        <pc:chgData name="Jim McGowan" userId="e2c7446dd3aca506" providerId="LiveId" clId="{7220C6F5-2065-406A-BC8E-301DE4D07E46}" dt="2017-10-27T14:46:00.337" v="863"/>
        <pc:sldMkLst>
          <pc:docMk/>
          <pc:sldMk cId="501311291" sldId="388"/>
        </pc:sldMkLst>
        <pc:spChg chg="mod">
          <ac:chgData name="Jim McGowan" userId="e2c7446dd3aca506" providerId="LiveId" clId="{7220C6F5-2065-406A-BC8E-301DE4D07E46}" dt="2017-10-26T18:31:31.402" v="818" actId="108"/>
          <ac:spMkLst>
            <pc:docMk/>
            <pc:sldMk cId="501311291" sldId="388"/>
            <ac:spMk id="12" creationId="{00000000-0000-0000-0000-000000000000}"/>
          </ac:spMkLst>
        </pc:spChg>
      </pc:sldChg>
      <pc:sldChg chg="modSp modNotes">
        <pc:chgData name="Jim McGowan" userId="e2c7446dd3aca506" providerId="LiveId" clId="{7220C6F5-2065-406A-BC8E-301DE4D07E46}" dt="2017-10-27T14:46:00.337" v="863"/>
        <pc:sldMkLst>
          <pc:docMk/>
          <pc:sldMk cId="1518255419" sldId="389"/>
        </pc:sldMkLst>
        <pc:spChg chg="mod">
          <ac:chgData name="Jim McGowan" userId="e2c7446dd3aca506" providerId="LiveId" clId="{7220C6F5-2065-406A-BC8E-301DE4D07E46}" dt="2017-10-26T18:31:54.343" v="821" actId="108"/>
          <ac:spMkLst>
            <pc:docMk/>
            <pc:sldMk cId="1518255419" sldId="389"/>
            <ac:spMk id="12" creationId="{00000000-0000-0000-0000-000000000000}"/>
          </ac:spMkLst>
        </pc:spChg>
      </pc:sldChg>
      <pc:sldChg chg="modSp modNotes">
        <pc:chgData name="Jim McGowan" userId="e2c7446dd3aca506" providerId="LiveId" clId="{7220C6F5-2065-406A-BC8E-301DE4D07E46}" dt="2017-10-27T14:46:00.337" v="863"/>
        <pc:sldMkLst>
          <pc:docMk/>
          <pc:sldMk cId="2222805607" sldId="390"/>
        </pc:sldMkLst>
        <pc:spChg chg="mod">
          <ac:chgData name="Jim McGowan" userId="e2c7446dd3aca506" providerId="LiveId" clId="{7220C6F5-2065-406A-BC8E-301DE4D07E46}" dt="2017-10-26T18:33:55.917" v="825" actId="12788"/>
          <ac:spMkLst>
            <pc:docMk/>
            <pc:sldMk cId="2222805607" sldId="390"/>
            <ac:spMk id="6" creationId="{30F9C321-9102-4D5B-970C-A060C0000FAE}"/>
          </ac:spMkLst>
        </pc:spChg>
        <pc:spChg chg="mod">
          <ac:chgData name="Jim McGowan" userId="e2c7446dd3aca506" providerId="LiveId" clId="{7220C6F5-2065-406A-BC8E-301DE4D07E46}" dt="2017-10-26T18:34:05.282" v="826" actId="108"/>
          <ac:spMkLst>
            <pc:docMk/>
            <pc:sldMk cId="2222805607" sldId="390"/>
            <ac:spMk id="9" creationId="{00000000-0000-0000-0000-000000000000}"/>
          </ac:spMkLst>
        </pc:spChg>
      </pc:sldChg>
      <pc:sldChg chg="modSp modNotes">
        <pc:chgData name="Jim McGowan" userId="e2c7446dd3aca506" providerId="LiveId" clId="{7220C6F5-2065-406A-BC8E-301DE4D07E46}" dt="2017-10-27T14:46:00.337" v="863"/>
        <pc:sldMkLst>
          <pc:docMk/>
          <pc:sldMk cId="1698472053" sldId="391"/>
        </pc:sldMkLst>
        <pc:spChg chg="mod">
          <ac:chgData name="Jim McGowan" userId="e2c7446dd3aca506" providerId="LiveId" clId="{7220C6F5-2065-406A-BC8E-301DE4D07E46}" dt="2017-10-26T18:39:51.081" v="840" actId="20577"/>
          <ac:spMkLst>
            <pc:docMk/>
            <pc:sldMk cId="1698472053" sldId="391"/>
            <ac:spMk id="9" creationId="{00000000-0000-0000-0000-000000000000}"/>
          </ac:spMkLst>
        </pc:spChg>
      </pc:sldChg>
      <pc:sldChg chg="modSp modNotes">
        <pc:chgData name="Jim McGowan" userId="e2c7446dd3aca506" providerId="LiveId" clId="{7220C6F5-2065-406A-BC8E-301DE4D07E46}" dt="2017-10-27T14:46:00.337" v="863"/>
        <pc:sldMkLst>
          <pc:docMk/>
          <pc:sldMk cId="165576084" sldId="392"/>
        </pc:sldMkLst>
        <pc:spChg chg="mod">
          <ac:chgData name="Jim McGowan" userId="e2c7446dd3aca506" providerId="LiveId" clId="{7220C6F5-2065-406A-BC8E-301DE4D07E46}" dt="2017-10-26T18:36:18.807" v="831" actId="12788"/>
          <ac:spMkLst>
            <pc:docMk/>
            <pc:sldMk cId="165576084" sldId="392"/>
            <ac:spMk id="8" creationId="{C955F51B-5F2F-451B-84F1-FB7AB2102D9D}"/>
          </ac:spMkLst>
        </pc:spChg>
        <pc:picChg chg="mod">
          <ac:chgData name="Jim McGowan" userId="e2c7446dd3aca506" providerId="LiveId" clId="{7220C6F5-2065-406A-BC8E-301DE4D07E46}" dt="2017-10-26T18:39:09.763" v="839" actId="12788"/>
          <ac:picMkLst>
            <pc:docMk/>
            <pc:sldMk cId="165576084" sldId="392"/>
            <ac:picMk id="6" creationId="{9519EB09-2CB8-4BD7-83A6-378513ED31A7}"/>
          </ac:picMkLst>
        </pc:picChg>
      </pc:sldChg>
      <pc:sldChg chg="modSp modNotes">
        <pc:chgData name="Jim McGowan" userId="e2c7446dd3aca506" providerId="LiveId" clId="{7220C6F5-2065-406A-BC8E-301DE4D07E46}" dt="2017-10-27T14:46:00.337" v="863"/>
        <pc:sldMkLst>
          <pc:docMk/>
          <pc:sldMk cId="2773070203" sldId="394"/>
        </pc:sldMkLst>
        <pc:spChg chg="mod">
          <ac:chgData name="Jim McGowan" userId="e2c7446dd3aca506" providerId="LiveId" clId="{7220C6F5-2065-406A-BC8E-301DE4D07E46}" dt="2017-10-26T18:40:04.129" v="841" actId="1035"/>
          <ac:spMkLst>
            <pc:docMk/>
            <pc:sldMk cId="2773070203" sldId="394"/>
            <ac:spMk id="8" creationId="{C955F51B-5F2F-451B-84F1-FB7AB2102D9D}"/>
          </ac:spMkLst>
        </pc:spChg>
        <pc:picChg chg="mod">
          <ac:chgData name="Jim McGowan" userId="e2c7446dd3aca506" providerId="LiveId" clId="{7220C6F5-2065-406A-BC8E-301DE4D07E46}" dt="2017-10-26T18:44:49.328" v="849" actId="1035"/>
          <ac:picMkLst>
            <pc:docMk/>
            <pc:sldMk cId="2773070203" sldId="394"/>
            <ac:picMk id="5" creationId="{6899EF83-45E5-45A3-BE8B-2549C7217043}"/>
          </ac:picMkLst>
        </pc:picChg>
      </pc:sldChg>
      <pc:sldChg chg="modSp modNotes">
        <pc:chgData name="Jim McGowan" userId="e2c7446dd3aca506" providerId="LiveId" clId="{7220C6F5-2065-406A-BC8E-301DE4D07E46}" dt="2017-10-27T16:32:19.964" v="1474" actId="108"/>
        <pc:sldMkLst>
          <pc:docMk/>
          <pc:sldMk cId="3058613901" sldId="396"/>
        </pc:sldMkLst>
        <pc:spChg chg="mod">
          <ac:chgData name="Jim McGowan" userId="e2c7446dd3aca506" providerId="LiveId" clId="{7220C6F5-2065-406A-BC8E-301DE4D07E46}" dt="2017-10-27T16:32:19.964" v="1474" actId="108"/>
          <ac:spMkLst>
            <pc:docMk/>
            <pc:sldMk cId="3058613901" sldId="396"/>
            <ac:spMk id="100354" creationId="{00000000-0000-0000-0000-000000000000}"/>
          </ac:spMkLst>
        </pc:spChg>
      </pc:sldChg>
      <pc:sldChg chg="modNotes">
        <pc:chgData name="Jim McGowan" userId="e2c7446dd3aca506" providerId="LiveId" clId="{7220C6F5-2065-406A-BC8E-301DE4D07E46}" dt="2017-10-27T14:46:00.337" v="863"/>
        <pc:sldMkLst>
          <pc:docMk/>
          <pc:sldMk cId="3518852143" sldId="398"/>
        </pc:sldMkLst>
      </pc:sldChg>
      <pc:sldChg chg="modSp">
        <pc:chgData name="Jim McGowan" userId="e2c7446dd3aca506" providerId="LiveId" clId="{7220C6F5-2065-406A-BC8E-301DE4D07E46}" dt="2017-10-26T18:25:36.298" v="812" actId="108"/>
        <pc:sldMkLst>
          <pc:docMk/>
          <pc:sldMk cId="1915876146" sldId="399"/>
        </pc:sldMkLst>
        <pc:spChg chg="mod">
          <ac:chgData name="Jim McGowan" userId="e2c7446dd3aca506" providerId="LiveId" clId="{7220C6F5-2065-406A-BC8E-301DE4D07E46}" dt="2017-10-26T18:25:36.298" v="812" actId="108"/>
          <ac:spMkLst>
            <pc:docMk/>
            <pc:sldMk cId="1915876146" sldId="399"/>
            <ac:spMk id="8" creationId="{C660DAC9-A39A-4F13-A029-54CF03DC84B1}"/>
          </ac:spMkLst>
        </pc:spChg>
        <pc:spChg chg="mod">
          <ac:chgData name="Jim McGowan" userId="e2c7446dd3aca506" providerId="LiveId" clId="{7220C6F5-2065-406A-BC8E-301DE4D07E46}" dt="2017-10-26T18:25:26.141" v="811" actId="12788"/>
          <ac:spMkLst>
            <pc:docMk/>
            <pc:sldMk cId="1915876146" sldId="399"/>
            <ac:spMk id="9" creationId="{D9BE9B42-1545-4C03-A787-53FCFEBFF7FE}"/>
          </ac:spMkLst>
        </pc:spChg>
      </pc:sldChg>
      <pc:sldChg chg="modNotes">
        <pc:chgData name="Jim McGowan" userId="e2c7446dd3aca506" providerId="LiveId" clId="{7220C6F5-2065-406A-BC8E-301DE4D07E46}" dt="2017-10-27T14:46:00.337" v="863"/>
        <pc:sldMkLst>
          <pc:docMk/>
          <pc:sldMk cId="3015676916" sldId="401"/>
        </pc:sldMkLst>
      </pc:sldChg>
      <pc:sldChg chg="modNotes">
        <pc:chgData name="Jim McGowan" userId="e2c7446dd3aca506" providerId="LiveId" clId="{7220C6F5-2065-406A-BC8E-301DE4D07E46}" dt="2017-10-27T14:46:00.337" v="863"/>
        <pc:sldMkLst>
          <pc:docMk/>
          <pc:sldMk cId="3040027978" sldId="402"/>
        </pc:sldMkLst>
      </pc:sldChg>
      <pc:sldChg chg="modNotes">
        <pc:chgData name="Jim McGowan" userId="e2c7446dd3aca506" providerId="LiveId" clId="{7220C6F5-2065-406A-BC8E-301DE4D07E46}" dt="2017-10-27T14:46:00.337" v="863"/>
        <pc:sldMkLst>
          <pc:docMk/>
          <pc:sldMk cId="2031057083" sldId="403"/>
        </pc:sldMkLst>
      </pc:sldChg>
      <pc:sldChg chg="modSp modNotes">
        <pc:chgData name="Jim McGowan" userId="e2c7446dd3aca506" providerId="LiveId" clId="{7220C6F5-2065-406A-BC8E-301DE4D07E46}" dt="2017-10-27T14:46:00.337" v="863"/>
        <pc:sldMkLst>
          <pc:docMk/>
          <pc:sldMk cId="570869824" sldId="404"/>
        </pc:sldMkLst>
        <pc:spChg chg="mod">
          <ac:chgData name="Jim McGowan" userId="e2c7446dd3aca506" providerId="LiveId" clId="{7220C6F5-2065-406A-BC8E-301DE4D07E46}" dt="2017-10-26T18:31:40.674" v="819" actId="108"/>
          <ac:spMkLst>
            <pc:docMk/>
            <pc:sldMk cId="570869824" sldId="404"/>
            <ac:spMk id="12" creationId="{00000000-0000-0000-0000-000000000000}"/>
          </ac:spMkLst>
        </pc:spChg>
      </pc:sldChg>
      <pc:sldChg chg="modSp modNotes">
        <pc:chgData name="Jim McGowan" userId="e2c7446dd3aca506" providerId="LiveId" clId="{7220C6F5-2065-406A-BC8E-301DE4D07E46}" dt="2017-10-27T14:46:00.337" v="863"/>
        <pc:sldMkLst>
          <pc:docMk/>
          <pc:sldMk cId="405012198" sldId="405"/>
        </pc:sldMkLst>
        <pc:spChg chg="mod">
          <ac:chgData name="Jim McGowan" userId="e2c7446dd3aca506" providerId="LiveId" clId="{7220C6F5-2065-406A-BC8E-301DE4D07E46}" dt="2017-10-26T18:33:20.686" v="822" actId="108"/>
          <ac:spMkLst>
            <pc:docMk/>
            <pc:sldMk cId="405012198" sldId="405"/>
            <ac:spMk id="12" creationId="{00000000-0000-0000-0000-000000000000}"/>
          </ac:spMkLst>
        </pc:spChg>
      </pc:sldChg>
      <pc:sldChg chg="modNotes">
        <pc:chgData name="Jim McGowan" userId="e2c7446dd3aca506" providerId="LiveId" clId="{7220C6F5-2065-406A-BC8E-301DE4D07E46}" dt="2017-10-27T14:46:00.337" v="863"/>
        <pc:sldMkLst>
          <pc:docMk/>
          <pc:sldMk cId="3561316136" sldId="406"/>
        </pc:sldMkLst>
      </pc:sldChg>
      <pc:sldChg chg="addSp delSp modSp modNotes">
        <pc:chgData name="Jim McGowan" userId="e2c7446dd3aca506" providerId="LiveId" clId="{7220C6F5-2065-406A-BC8E-301DE4D07E46}" dt="2017-10-27T16:15:02.608" v="1130" actId="1036"/>
        <pc:sldMkLst>
          <pc:docMk/>
          <pc:sldMk cId="2520864496" sldId="407"/>
        </pc:sldMkLst>
        <pc:spChg chg="mod">
          <ac:chgData name="Jim McGowan" userId="e2c7446dd3aca506" providerId="LiveId" clId="{7220C6F5-2065-406A-BC8E-301DE4D07E46}" dt="2017-10-27T16:15:02.608" v="1130" actId="1036"/>
          <ac:spMkLst>
            <pc:docMk/>
            <pc:sldMk cId="2520864496" sldId="407"/>
            <ac:spMk id="2" creationId="{E8C35AB7-99AB-49D1-A735-5283BEB47AFB}"/>
          </ac:spMkLst>
        </pc:spChg>
        <pc:spChg chg="add del mod">
          <ac:chgData name="Jim McGowan" userId="e2c7446dd3aca506" providerId="LiveId" clId="{7220C6F5-2065-406A-BC8E-301DE4D07E46}" dt="2017-10-27T16:14:13.244" v="1105" actId="478"/>
          <ac:spMkLst>
            <pc:docMk/>
            <pc:sldMk cId="2520864496" sldId="407"/>
            <ac:spMk id="4" creationId="{CBD057F4-C94E-41FD-B214-F90312192CCE}"/>
          </ac:spMkLst>
        </pc:spChg>
        <pc:spChg chg="add">
          <ac:chgData name="Jim McGowan" userId="e2c7446dd3aca506" providerId="LiveId" clId="{7220C6F5-2065-406A-BC8E-301DE4D07E46}" dt="2017-10-27T16:14:14.794" v="1106" actId="1036"/>
          <ac:spMkLst>
            <pc:docMk/>
            <pc:sldMk cId="2520864496" sldId="407"/>
            <ac:spMk id="8" creationId="{630A7610-6222-4022-B3DE-491EB9FD930D}"/>
          </ac:spMkLst>
        </pc:spChg>
        <pc:spChg chg="del mod">
          <ac:chgData name="Jim McGowan" userId="e2c7446dd3aca506" providerId="LiveId" clId="{7220C6F5-2065-406A-BC8E-301DE4D07E46}" dt="2017-10-27T16:14:09.443" v="1104" actId="478"/>
          <ac:spMkLst>
            <pc:docMk/>
            <pc:sldMk cId="2520864496" sldId="407"/>
            <ac:spMk id="16" creationId="{00000000-0000-0000-0000-000000000000}"/>
          </ac:spMkLst>
        </pc:spChg>
        <pc:picChg chg="add del mod">
          <ac:chgData name="Jim McGowan" userId="e2c7446dd3aca506" providerId="LiveId" clId="{7220C6F5-2065-406A-BC8E-301DE4D07E46}" dt="2017-10-27T16:14:38.011" v="1122" actId="478"/>
          <ac:picMkLst>
            <pc:docMk/>
            <pc:sldMk cId="2520864496" sldId="407"/>
            <ac:picMk id="5" creationId="{BF8E63C5-7801-4BFA-8DA4-91364362F7DA}"/>
          </ac:picMkLst>
        </pc:picChg>
        <pc:picChg chg="add ord">
          <ac:chgData name="Jim McGowan" userId="e2c7446dd3aca506" providerId="LiveId" clId="{7220C6F5-2065-406A-BC8E-301DE4D07E46}" dt="2017-10-27T16:14:45.818" v="1124" actId="167"/>
          <ac:picMkLst>
            <pc:docMk/>
            <pc:sldMk cId="2520864496" sldId="407"/>
            <ac:picMk id="10" creationId="{A00A2BFD-B180-4E4D-A89C-D64711552953}"/>
          </ac:picMkLst>
        </pc:picChg>
        <pc:picChg chg="del">
          <ac:chgData name="Jim McGowan" userId="e2c7446dd3aca506" providerId="LiveId" clId="{7220C6F5-2065-406A-BC8E-301DE4D07E46}" dt="2017-10-27T16:14:19.611" v="1107" actId="478"/>
          <ac:picMkLst>
            <pc:docMk/>
            <pc:sldMk cId="2520864496" sldId="407"/>
            <ac:picMk id="74760" creationId="{00000000-0000-0000-0000-000000000000}"/>
          </ac:picMkLst>
        </pc:picChg>
      </pc:sldChg>
      <pc:sldChg chg="addSp modSp">
        <pc:chgData name="Jim McGowan" userId="e2c7446dd3aca506" providerId="LiveId" clId="{7220C6F5-2065-406A-BC8E-301DE4D07E46}" dt="2017-10-27T16:42:17.715" v="1524" actId="1036"/>
        <pc:sldMkLst>
          <pc:docMk/>
          <pc:sldMk cId="2709251716" sldId="408"/>
        </pc:sldMkLst>
        <pc:spChg chg="add mod">
          <ac:chgData name="Jim McGowan" userId="e2c7446dd3aca506" providerId="LiveId" clId="{7220C6F5-2065-406A-BC8E-301DE4D07E46}" dt="2017-10-27T16:42:10.097" v="1516" actId="1035"/>
          <ac:spMkLst>
            <pc:docMk/>
            <pc:sldMk cId="2709251716" sldId="408"/>
            <ac:spMk id="4" creationId="{5D2F7615-0940-47D5-86B4-A57081B9B91D}"/>
          </ac:spMkLst>
        </pc:spChg>
        <pc:picChg chg="mod">
          <ac:chgData name="Jim McGowan" userId="e2c7446dd3aca506" providerId="LiveId" clId="{7220C6F5-2065-406A-BC8E-301DE4D07E46}" dt="2017-10-27T16:42:17.715" v="1524" actId="1036"/>
          <ac:picMkLst>
            <pc:docMk/>
            <pc:sldMk cId="2709251716" sldId="408"/>
            <ac:picMk id="2" creationId="{BAF576D9-4836-4A48-8B67-07CF85998FC6}"/>
          </ac:picMkLst>
        </pc:picChg>
      </pc:sldChg>
      <pc:sldChg chg="addSp delSp modSp add modNotes modNotesTx">
        <pc:chgData name="Jim McGowan" userId="e2c7446dd3aca506" providerId="LiveId" clId="{7220C6F5-2065-406A-BC8E-301DE4D07E46}" dt="2017-10-27T14:46:00.337" v="863"/>
        <pc:sldMkLst>
          <pc:docMk/>
          <pc:sldMk cId="3169562332" sldId="409"/>
        </pc:sldMkLst>
        <pc:spChg chg="add mod">
          <ac:chgData name="Jim McGowan" userId="e2c7446dd3aca506" providerId="LiveId" clId="{7220C6F5-2065-406A-BC8E-301DE4D07E46}" dt="2017-10-26T16:09:50.980" v="165" actId="114"/>
          <ac:spMkLst>
            <pc:docMk/>
            <pc:sldMk cId="3169562332" sldId="409"/>
            <ac:spMk id="2" creationId="{A634B74D-66F4-476B-A1C7-9EEF14FD73AD}"/>
          </ac:spMkLst>
        </pc:spChg>
        <pc:spChg chg="mod">
          <ac:chgData name="Jim McGowan" userId="e2c7446dd3aca506" providerId="LiveId" clId="{7220C6F5-2065-406A-BC8E-301DE4D07E46}" dt="2017-10-26T16:13:02.989" v="174" actId="108"/>
          <ac:spMkLst>
            <pc:docMk/>
            <pc:sldMk cId="3169562332" sldId="409"/>
            <ac:spMk id="7" creationId="{00000000-0000-0000-0000-000000000000}"/>
          </ac:spMkLst>
        </pc:spChg>
        <pc:picChg chg="add mod">
          <ac:chgData name="Jim McGowan" userId="e2c7446dd3aca506" providerId="LiveId" clId="{7220C6F5-2065-406A-BC8E-301DE4D07E46}" dt="2017-10-26T16:09:44.815" v="164" actId="14100"/>
          <ac:picMkLst>
            <pc:docMk/>
            <pc:sldMk cId="3169562332" sldId="409"/>
            <ac:picMk id="3" creationId="{52E25DF6-13FF-4A1F-A2E2-D2C6E059FE37}"/>
          </ac:picMkLst>
        </pc:picChg>
        <pc:picChg chg="del">
          <ac:chgData name="Jim McGowan" userId="e2c7446dd3aca506" providerId="LiveId" clId="{7220C6F5-2065-406A-BC8E-301DE4D07E46}" dt="2017-10-26T15:55:14.781" v="1" actId="478"/>
          <ac:picMkLst>
            <pc:docMk/>
            <pc:sldMk cId="3169562332" sldId="409"/>
            <ac:picMk id="4" creationId="{00000000-0000-0000-0000-000000000000}"/>
          </ac:picMkLst>
        </pc:picChg>
      </pc:sldChg>
      <pc:sldChg chg="delSp modSp add del">
        <pc:chgData name="Jim McGowan" userId="e2c7446dd3aca506" providerId="LiveId" clId="{7220C6F5-2065-406A-BC8E-301DE4D07E46}" dt="2017-10-26T16:55:57.113" v="334" actId="2696"/>
        <pc:sldMkLst>
          <pc:docMk/>
          <pc:sldMk cId="2394592908" sldId="410"/>
        </pc:sldMkLst>
        <pc:spChg chg="mod">
          <ac:chgData name="Jim McGowan" userId="e2c7446dd3aca506" providerId="LiveId" clId="{7220C6F5-2065-406A-BC8E-301DE4D07E46}" dt="2017-10-26T16:49:18.581" v="229" actId="2696"/>
          <ac:spMkLst>
            <pc:docMk/>
            <pc:sldMk cId="2394592908" sldId="410"/>
            <ac:spMk id="2" creationId="{A634B74D-66F4-476B-A1C7-9EEF14FD73AD}"/>
          </ac:spMkLst>
        </pc:spChg>
        <pc:spChg chg="mod">
          <ac:chgData name="Jim McGowan" userId="e2c7446dd3aca506" providerId="LiveId" clId="{7220C6F5-2065-406A-BC8E-301DE4D07E46}" dt="2017-10-26T16:50:23.830" v="245" actId="6549"/>
          <ac:spMkLst>
            <pc:docMk/>
            <pc:sldMk cId="2394592908" sldId="410"/>
            <ac:spMk id="7" creationId="{00000000-0000-0000-0000-000000000000}"/>
          </ac:spMkLst>
        </pc:spChg>
        <pc:picChg chg="del">
          <ac:chgData name="Jim McGowan" userId="e2c7446dd3aca506" providerId="LiveId" clId="{7220C6F5-2065-406A-BC8E-301DE4D07E46}" dt="2017-10-26T16:47:47.737" v="218" actId="478"/>
          <ac:picMkLst>
            <pc:docMk/>
            <pc:sldMk cId="2394592908" sldId="410"/>
            <ac:picMk id="3" creationId="{52E25DF6-13FF-4A1F-A2E2-D2C6E059FE37}"/>
          </ac:picMkLst>
        </pc:picChg>
      </pc:sldChg>
      <pc:sldChg chg="delSp modSp add del">
        <pc:chgData name="Jim McGowan" userId="e2c7446dd3aca506" providerId="LiveId" clId="{7220C6F5-2065-406A-BC8E-301DE4D07E46}" dt="2017-10-26T17:02:36.182" v="447" actId="2696"/>
        <pc:sldMkLst>
          <pc:docMk/>
          <pc:sldMk cId="1181742259" sldId="411"/>
        </pc:sldMkLst>
        <pc:spChg chg="del">
          <ac:chgData name="Jim McGowan" userId="e2c7446dd3aca506" providerId="LiveId" clId="{7220C6F5-2065-406A-BC8E-301DE4D07E46}" dt="2017-10-26T16:50:46.072" v="248" actId="478"/>
          <ac:spMkLst>
            <pc:docMk/>
            <pc:sldMk cId="1181742259" sldId="411"/>
            <ac:spMk id="2" creationId="{FEA7B97D-DCBF-4359-979B-19C579FA0E0D}"/>
          </ac:spMkLst>
        </pc:spChg>
        <pc:spChg chg="del">
          <ac:chgData name="Jim McGowan" userId="e2c7446dd3aca506" providerId="LiveId" clId="{7220C6F5-2065-406A-BC8E-301DE4D07E46}" dt="2017-10-26T16:50:43.655" v="247" actId="478"/>
          <ac:spMkLst>
            <pc:docMk/>
            <pc:sldMk cId="1181742259" sldId="411"/>
            <ac:spMk id="4" creationId="{63997B13-0E5D-46A3-AAD5-8EAF2A988A01}"/>
          </ac:spMkLst>
        </pc:spChg>
        <pc:graphicFrameChg chg="mod modGraphic">
          <ac:chgData name="Jim McGowan" userId="e2c7446dd3aca506" providerId="LiveId" clId="{7220C6F5-2065-406A-BC8E-301DE4D07E46}" dt="2017-10-26T16:55:44.883" v="333" actId="255"/>
          <ac:graphicFrameMkLst>
            <pc:docMk/>
            <pc:sldMk cId="1181742259" sldId="411"/>
            <ac:graphicFrameMk id="5" creationId="{584D44F6-96C4-4B90-8116-7114D023A8B7}"/>
          </ac:graphicFrameMkLst>
        </pc:graphicFrameChg>
      </pc:sldChg>
      <pc:sldChg chg="modSp add ord">
        <pc:chgData name="Jim McGowan" userId="e2c7446dd3aca506" providerId="LiveId" clId="{7220C6F5-2065-406A-BC8E-301DE4D07E46}" dt="2017-10-27T14:54:23.336" v="864"/>
        <pc:sldMkLst>
          <pc:docMk/>
          <pc:sldMk cId="1841240180" sldId="412"/>
        </pc:sldMkLst>
        <pc:graphicFrameChg chg="mod modGraphic">
          <ac:chgData name="Jim McGowan" userId="e2c7446dd3aca506" providerId="LiveId" clId="{7220C6F5-2065-406A-BC8E-301DE4D07E46}" dt="2017-10-26T17:25:44.652" v="560" actId="12789"/>
          <ac:graphicFrameMkLst>
            <pc:docMk/>
            <pc:sldMk cId="1841240180" sldId="412"/>
            <ac:graphicFrameMk id="5" creationId="{584D44F6-96C4-4B90-8116-7114D023A8B7}"/>
          </ac:graphicFrameMkLst>
        </pc:graphicFrameChg>
      </pc:sldChg>
      <pc:sldChg chg="modSp add ord">
        <pc:chgData name="Jim McGowan" userId="e2c7446dd3aca506" providerId="LiveId" clId="{7220C6F5-2065-406A-BC8E-301DE4D07E46}" dt="2017-10-27T16:41:43.911" v="1507"/>
        <pc:sldMkLst>
          <pc:docMk/>
          <pc:sldMk cId="410158346" sldId="413"/>
        </pc:sldMkLst>
        <pc:spChg chg="mod">
          <ac:chgData name="Jim McGowan" userId="e2c7446dd3aca506" providerId="LiveId" clId="{7220C6F5-2065-406A-BC8E-301DE4D07E46}" dt="2017-10-27T16:41:15.767" v="1506" actId="115"/>
          <ac:spMkLst>
            <pc:docMk/>
            <pc:sldMk cId="410158346" sldId="413"/>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eaLnBrk="1" hangingPunct="1">
              <a:defRPr sz="1300">
                <a:latin typeface="Arial" charset="0"/>
                <a:cs typeface="Arial" charset="0"/>
              </a:defRPr>
            </a:lvl1pPr>
          </a:lstStyle>
          <a:p>
            <a:pPr>
              <a:defRPr/>
            </a:pPr>
            <a:r>
              <a:rPr lang="en-US">
                <a:latin typeface="Calibri" panose="020F0502020204030204" pitchFamily="34" charset="0"/>
                <a:cs typeface="Calibri" panose="020F0502020204030204" pitchFamily="34" charset="0"/>
              </a:rPr>
              <a:t>Dr. Jim McGowan - Law &amp; Grace</a:t>
            </a:r>
            <a:endParaRPr lang="en-US" dirty="0">
              <a:latin typeface="Calibri" panose="020F0502020204030204" pitchFamily="34" charset="0"/>
              <a:cs typeface="Calibri" panose="020F0502020204030204" pitchFamily="34" charset="0"/>
            </a:endParaRPr>
          </a:p>
        </p:txBody>
      </p:sp>
      <p:sp>
        <p:nvSpPr>
          <p:cNvPr id="51203" name="Rectangle 3"/>
          <p:cNvSpPr>
            <a:spLocks noGrp="1" noChangeArrowheads="1"/>
          </p:cNvSpPr>
          <p:nvPr>
            <p:ph type="dt" sz="quarter"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eaLnBrk="1" hangingPunct="1">
              <a:defRPr sz="1300">
                <a:latin typeface="Arial" charset="0"/>
                <a:cs typeface="Arial" charset="0"/>
              </a:defRPr>
            </a:lvl1pPr>
          </a:lstStyle>
          <a:p>
            <a:pPr>
              <a:defRPr/>
            </a:pPr>
            <a:r>
              <a:rPr lang="en-US">
                <a:latin typeface="Calibri" panose="020F0502020204030204" pitchFamily="34" charset="0"/>
                <a:cs typeface="Calibri" panose="020F0502020204030204" pitchFamily="34" charset="0"/>
              </a:rPr>
              <a:t>10/29/2017</a:t>
            </a:r>
            <a:endParaRPr lang="en-US" dirty="0">
              <a:latin typeface="Calibri" panose="020F0502020204030204" pitchFamily="34" charset="0"/>
              <a:cs typeface="Calibri" panose="020F0502020204030204" pitchFamily="34" charset="0"/>
            </a:endParaRPr>
          </a:p>
        </p:txBody>
      </p:sp>
      <p:sp>
        <p:nvSpPr>
          <p:cNvPr id="51204" name="Rectangle 4"/>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eaLnBrk="1" hangingPunct="1">
              <a:defRPr sz="1300">
                <a:latin typeface="Arial" charset="0"/>
                <a:cs typeface="Arial" charset="0"/>
              </a:defRPr>
            </a:lvl1pPr>
          </a:lstStyle>
          <a:p>
            <a:pPr>
              <a:defRPr/>
            </a:pPr>
            <a:r>
              <a:rPr lang="en-US">
                <a:latin typeface="Calibri" panose="020F0502020204030204" pitchFamily="34" charset="0"/>
                <a:cs typeface="Calibri" panose="020F0502020204030204" pitchFamily="34" charset="0"/>
              </a:rPr>
              <a:t>Sugar Land Bible Church</a:t>
            </a:r>
            <a:endParaRPr lang="en-US" dirty="0">
              <a:latin typeface="Calibri" panose="020F0502020204030204" pitchFamily="34" charset="0"/>
              <a:cs typeface="Calibri" panose="020F0502020204030204" pitchFamily="34" charset="0"/>
            </a:endParaRPr>
          </a:p>
        </p:txBody>
      </p:sp>
      <p:sp>
        <p:nvSpPr>
          <p:cNvPr id="51205" name="Rectangle 5"/>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eaLnBrk="1" hangingPunct="1">
              <a:defRPr sz="1300" smtClean="0"/>
            </a:lvl1pPr>
          </a:lstStyle>
          <a:p>
            <a:pPr>
              <a:defRPr/>
            </a:pPr>
            <a:fld id="{7E6638D6-8EBA-4BD5-A7D2-3351B8DE2F22}"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eaLnBrk="1" hangingPunct="1">
              <a:defRPr sz="1300">
                <a:latin typeface="Calibri" panose="020F0502020204030204" pitchFamily="34" charset="0"/>
                <a:cs typeface="Calibri" panose="020F0502020204030204" pitchFamily="34" charset="0"/>
              </a:defRPr>
            </a:lvl1pPr>
          </a:lstStyle>
          <a:p>
            <a:pPr>
              <a:defRPr/>
            </a:pPr>
            <a:r>
              <a:rPr lang="en-US"/>
              <a:t>Dr. Jim McGowan - Law &amp; Grace</a:t>
            </a:r>
            <a:endParaRPr lang="en-US" dirty="0"/>
          </a:p>
        </p:txBody>
      </p:sp>
      <p:sp>
        <p:nvSpPr>
          <p:cNvPr id="6147"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eaLnBrk="1" hangingPunct="1">
              <a:defRPr sz="1300">
                <a:latin typeface="Calibri" panose="020F0502020204030204" pitchFamily="34" charset="0"/>
                <a:cs typeface="Calibri" panose="020F0502020204030204" pitchFamily="34" charset="0"/>
              </a:defRPr>
            </a:lvl1pPr>
          </a:lstStyle>
          <a:p>
            <a:pPr>
              <a:defRPr/>
            </a:pPr>
            <a:r>
              <a:rPr lang="en-US"/>
              <a:t>10/29/2017</a:t>
            </a:r>
            <a:endParaRPr lang="en-US" dirty="0"/>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eaLnBrk="1" hangingPunct="1">
              <a:defRPr sz="1300">
                <a:latin typeface="Calibri" panose="020F0502020204030204" pitchFamily="34" charset="0"/>
                <a:cs typeface="Calibri" panose="020F0502020204030204" pitchFamily="34" charset="0"/>
              </a:defRPr>
            </a:lvl1pPr>
          </a:lstStyle>
          <a:p>
            <a:pPr>
              <a:defRPr/>
            </a:pPr>
            <a:r>
              <a:rPr lang="en-US"/>
              <a:t>Sugar Land Bible Church</a:t>
            </a:r>
            <a:endParaRPr lang="en-US" dirty="0"/>
          </a:p>
        </p:txBody>
      </p:sp>
      <p:sp>
        <p:nvSpPr>
          <p:cNvPr id="6151"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eaLnBrk="1" hangingPunct="1">
              <a:defRPr sz="1300" smtClean="0">
                <a:latin typeface="Calibri" panose="020F0502020204030204" pitchFamily="34" charset="0"/>
                <a:cs typeface="Calibri" panose="020F0502020204030204" pitchFamily="34" charset="0"/>
              </a:defRPr>
            </a:lvl1pPr>
          </a:lstStyle>
          <a:p>
            <a:pPr>
              <a:defRPr/>
            </a:pPr>
            <a:fld id="{E09E9EA3-7853-488F-9107-D6B7D8A8087B}"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CF7E0F7-3E79-4AAC-BA6A-B0E1B9752462}" type="slidenum">
              <a:rPr lang="en-US" altLang="en-US">
                <a:latin typeface="Calibri" panose="020F0502020204030204" pitchFamily="34" charset="0"/>
                <a:cs typeface="Calibri" panose="020F0502020204030204" pitchFamily="34" charset="0"/>
              </a:rPr>
              <a:pPr>
                <a:spcBef>
                  <a:spcPct val="0"/>
                </a:spcBef>
              </a:pPr>
              <a:t>1</a:t>
            </a:fld>
            <a:endParaRPr lang="en-US" altLang="en-US" dirty="0">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6F5B1C9-8AA7-4D2C-8804-E1073A3E6D92}" type="slidenum">
              <a:rPr lang="en-US" altLang="en-US">
                <a:latin typeface="Calibri" panose="020F0502020204030204" pitchFamily="34" charset="0"/>
                <a:cs typeface="Calibri" panose="020F0502020204030204" pitchFamily="34" charset="0"/>
              </a:rPr>
              <a:pPr>
                <a:spcBef>
                  <a:spcPct val="0"/>
                </a:spcBef>
              </a:pPr>
              <a:t>13</a:t>
            </a:fld>
            <a:endParaRPr lang="en-US" altLang="en-US" dirty="0">
              <a:latin typeface="Calibri" panose="020F0502020204030204" pitchFamily="34" charset="0"/>
              <a:cs typeface="Calibri" panose="020F050202020403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17413"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17414"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2F9BA0CC-3F67-42FA-B697-07A3A56C8374}"/>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69863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pPr eaLnBrk="1" hangingPunct="1"/>
            <a:r>
              <a:rPr lang="en-US" altLang="en-US" dirty="0"/>
              <a:t>God Separates Israel from Egypt</a:t>
            </a:r>
          </a:p>
          <a:p>
            <a:pPr eaLnBrk="1" hangingPunct="1"/>
            <a:endParaRPr lang="en-US" altLang="en-US" dirty="0"/>
          </a:p>
          <a:p>
            <a:pPr eaLnBrk="1" hangingPunct="1"/>
            <a:endParaRPr lang="en-US" altLang="en-US" dirty="0"/>
          </a:p>
        </p:txBody>
      </p:sp>
      <p:sp>
        <p:nvSpPr>
          <p:cNvPr id="19460"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034B1BB-0088-4681-9090-42C4946FA1F1}" type="slidenum">
              <a:rPr lang="en-US" altLang="en-US">
                <a:latin typeface="Calibri" panose="020F0502020204030204" pitchFamily="34" charset="0"/>
                <a:cs typeface="Calibri" panose="020F0502020204030204" pitchFamily="34" charset="0"/>
              </a:rPr>
              <a:pPr>
                <a:spcBef>
                  <a:spcPct val="0"/>
                </a:spcBef>
              </a:pPr>
              <a:t>14</a:t>
            </a:fld>
            <a:endParaRPr lang="en-US" altLang="en-US" dirty="0">
              <a:latin typeface="Calibri" panose="020F0502020204030204" pitchFamily="34" charset="0"/>
              <a:cs typeface="Calibri" panose="020F0502020204030204" pitchFamily="34" charset="0"/>
            </a:endParaRPr>
          </a:p>
        </p:txBody>
      </p:sp>
      <p:sp>
        <p:nvSpPr>
          <p:cNvPr id="19461"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19462" name="Header Placeholder 5"/>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2D85269A-0209-48F6-AAA5-F9F124B55B50}"/>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63249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15</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85633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pPr eaLnBrk="1" hangingPunct="1"/>
            <a:r>
              <a:rPr lang="en-US" altLang="en-US" dirty="0"/>
              <a:t>God Separates Israel from Egypt</a:t>
            </a:r>
          </a:p>
          <a:p>
            <a:pPr eaLnBrk="1" hangingPunct="1"/>
            <a:endParaRPr lang="en-US" altLang="en-US" dirty="0"/>
          </a:p>
          <a:p>
            <a:pPr eaLnBrk="1" hangingPunct="1"/>
            <a:endParaRPr lang="en-US" altLang="en-US" dirty="0"/>
          </a:p>
        </p:txBody>
      </p:sp>
      <p:sp>
        <p:nvSpPr>
          <p:cNvPr id="19460"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034B1BB-0088-4681-9090-42C4946FA1F1}" type="slidenum">
              <a:rPr lang="en-US" altLang="en-US">
                <a:latin typeface="Calibri" panose="020F0502020204030204" pitchFamily="34" charset="0"/>
                <a:cs typeface="Calibri" panose="020F0502020204030204" pitchFamily="34" charset="0"/>
              </a:rPr>
              <a:pPr>
                <a:spcBef>
                  <a:spcPct val="0"/>
                </a:spcBef>
              </a:pPr>
              <a:t>16</a:t>
            </a:fld>
            <a:endParaRPr lang="en-US" altLang="en-US" dirty="0">
              <a:latin typeface="Calibri" panose="020F0502020204030204" pitchFamily="34" charset="0"/>
              <a:cs typeface="Calibri" panose="020F0502020204030204" pitchFamily="34" charset="0"/>
            </a:endParaRPr>
          </a:p>
        </p:txBody>
      </p:sp>
      <p:sp>
        <p:nvSpPr>
          <p:cNvPr id="19461"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19462" name="Header Placeholder 5"/>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C90FB79A-E5FB-401F-8FEF-26C18B5C8835}"/>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290990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37892"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89EA639F-E1C5-4A53-8E13-211468539B3D}" type="slidenum">
              <a:rPr lang="en-US" altLang="en-US">
                <a:solidFill>
                  <a:srgbClr val="000000"/>
                </a:solidFill>
                <a:latin typeface="Calibri" panose="020F0502020204030204" pitchFamily="34" charset="0"/>
                <a:cs typeface="Calibri" panose="020F0502020204030204" pitchFamily="34" charset="0"/>
              </a:rPr>
              <a:pPr>
                <a:spcBef>
                  <a:spcPct val="0"/>
                </a:spcBef>
              </a:pPr>
              <a:t>17</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37893"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37894" name="Header Placeholder 1"/>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Dr. Jim McGowan - Law &amp; Grace</a:t>
            </a:r>
            <a:endParaRPr lang="en-US" altLang="en-US" dirty="0">
              <a:solidFill>
                <a:srgbClr val="000000"/>
              </a:solidFill>
              <a:latin typeface="Calibri" panose="020F0502020204030204" pitchFamily="34" charset="0"/>
              <a:cs typeface="Calibri" panose="020F0502020204030204" pitchFamily="34" charset="0"/>
            </a:endParaRPr>
          </a:p>
        </p:txBody>
      </p:sp>
      <p:sp>
        <p:nvSpPr>
          <p:cNvPr id="37895" name="Date Placeholder 2"/>
          <p:cNvSpPr>
            <a:spLocks noGrp="1"/>
          </p:cNvSpPr>
          <p:nvPr>
            <p:ph type="dt" sz="quarter" idx="1"/>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10/29/2017</a:t>
            </a:r>
            <a:endParaRPr lang="en-US" altLang="en-US" dirty="0">
              <a:solidFill>
                <a:srgbClr val="000000"/>
              </a:solidFill>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18</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00457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A66D2928-A992-4F43-B849-763AE16A1A77}" type="slidenum">
              <a:rPr lang="en-US" altLang="en-US">
                <a:latin typeface="Calibri" panose="020F0502020204030204" pitchFamily="34" charset="0"/>
                <a:cs typeface="Calibri" panose="020F0502020204030204" pitchFamily="34" charset="0"/>
              </a:rPr>
              <a:pPr>
                <a:spcBef>
                  <a:spcPct val="0"/>
                </a:spcBef>
              </a:pPr>
              <a:t>19</a:t>
            </a:fld>
            <a:endParaRPr lang="en-US" altLang="en-US" dirty="0">
              <a:latin typeface="Calibri" panose="020F0502020204030204" pitchFamily="34" charset="0"/>
              <a:cs typeface="Calibri" panose="020F050202020403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48133"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48134"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F38427D9-3E49-4C31-B765-6291A21A7540}"/>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A1D850D5-6544-47C3-AD67-BDE944502C75}" type="slidenum">
              <a:rPr lang="en-US" altLang="en-US">
                <a:latin typeface="Calibri" panose="020F0502020204030204" pitchFamily="34" charset="0"/>
                <a:cs typeface="Calibri" panose="020F0502020204030204" pitchFamily="34" charset="0"/>
              </a:rPr>
              <a:pPr>
                <a:spcBef>
                  <a:spcPct val="0"/>
                </a:spcBef>
              </a:pPr>
              <a:t>20</a:t>
            </a:fld>
            <a:endParaRPr lang="en-US" altLang="en-US" dirty="0">
              <a:latin typeface="Calibri" panose="020F0502020204030204" pitchFamily="34" charset="0"/>
              <a:cs typeface="Calibri" panose="020F050202020403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50181"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50182"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AF8C8A-A740-4670-8D6E-AF5DEC79A62A}"/>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F1DCA0D6-A295-4832-90B5-323303EEBD76}" type="slidenum">
              <a:rPr lang="en-US" altLang="en-US">
                <a:latin typeface="Calibri" panose="020F0502020204030204" pitchFamily="34" charset="0"/>
                <a:cs typeface="Calibri" panose="020F0502020204030204" pitchFamily="34" charset="0"/>
              </a:rPr>
              <a:pPr>
                <a:spcBef>
                  <a:spcPct val="0"/>
                </a:spcBef>
              </a:pPr>
              <a:t>21</a:t>
            </a:fld>
            <a:endParaRPr lang="en-US" altLang="en-US" dirty="0">
              <a:latin typeface="Calibri" panose="020F0502020204030204" pitchFamily="34" charset="0"/>
              <a:cs typeface="Calibri" panose="020F050202020403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52229"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52230"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A92633-FD56-4246-A15B-2299D1E97A79}"/>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FB5ABBBF-2539-4165-85C2-7590AF3B33E8}" type="slidenum">
              <a:rPr lang="en-US" altLang="en-US">
                <a:latin typeface="Calibri" panose="020F0502020204030204" pitchFamily="34" charset="0"/>
                <a:cs typeface="Calibri" panose="020F0502020204030204" pitchFamily="34" charset="0"/>
              </a:rPr>
              <a:pPr>
                <a:spcBef>
                  <a:spcPct val="0"/>
                </a:spcBef>
              </a:pPr>
              <a:t>22</a:t>
            </a:fld>
            <a:endParaRPr lang="en-US" altLang="en-US" dirty="0">
              <a:latin typeface="Calibri" panose="020F0502020204030204" pitchFamily="34" charset="0"/>
              <a:cs typeface="Calibri" panose="020F050202020403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39941"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39942"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F6DFB469-442E-466C-8D5E-E57CCA52F89C}"/>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60336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008498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66BF60E9-339A-4EB5-B2D3-16A290A7DBF7}" type="slidenum">
              <a:rPr lang="en-US" altLang="en-US">
                <a:latin typeface="Calibri" panose="020F0502020204030204" pitchFamily="34" charset="0"/>
                <a:cs typeface="Calibri" panose="020F0502020204030204" pitchFamily="34" charset="0"/>
              </a:rPr>
              <a:pPr>
                <a:spcBef>
                  <a:spcPct val="0"/>
                </a:spcBef>
              </a:pPr>
              <a:t>23</a:t>
            </a:fld>
            <a:endParaRPr lang="en-US" altLang="en-US" dirty="0">
              <a:latin typeface="Calibri" panose="020F0502020204030204" pitchFamily="34" charset="0"/>
              <a:cs typeface="Calibri" panose="020F050202020403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5632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5632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EB73442-2F69-47F5-8B0F-F0B0CC35DAAD}"/>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66BF60E9-339A-4EB5-B2D3-16A290A7DBF7}" type="slidenum">
              <a:rPr lang="en-US" altLang="en-US">
                <a:latin typeface="Calibri" panose="020F0502020204030204" pitchFamily="34" charset="0"/>
                <a:cs typeface="Calibri" panose="020F0502020204030204" pitchFamily="34" charset="0"/>
              </a:rPr>
              <a:pPr>
                <a:spcBef>
                  <a:spcPct val="0"/>
                </a:spcBef>
              </a:pPr>
              <a:t>24</a:t>
            </a:fld>
            <a:endParaRPr lang="en-US" altLang="en-US" dirty="0">
              <a:latin typeface="Calibri" panose="020F0502020204030204" pitchFamily="34" charset="0"/>
              <a:cs typeface="Calibri" panose="020F050202020403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5632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5632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A64CF1A-7E58-4FE8-A5AF-92951935CC90}"/>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77164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E3C3FE0E-4305-454A-B98B-5960DB9D367D}" type="slidenum">
              <a:rPr lang="en-US" altLang="en-US">
                <a:latin typeface="Calibri" panose="020F0502020204030204" pitchFamily="34" charset="0"/>
                <a:cs typeface="Calibri" panose="020F0502020204030204" pitchFamily="34" charset="0"/>
              </a:rPr>
              <a:pPr>
                <a:spcBef>
                  <a:spcPct val="0"/>
                </a:spcBef>
              </a:pPr>
              <a:t>25</a:t>
            </a:fld>
            <a:endParaRPr lang="en-US" altLang="en-US" dirty="0">
              <a:latin typeface="Calibri" panose="020F0502020204030204" pitchFamily="34" charset="0"/>
              <a:cs typeface="Calibri" panose="020F050202020403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0421"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0422"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5DC8267-760B-4D45-8785-60C4F51ABD1B}"/>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AC64565F-9C63-4674-B2C3-58570F1ECBFF}" type="slidenum">
              <a:rPr lang="en-US" altLang="en-US">
                <a:latin typeface="Calibri" panose="020F0502020204030204" pitchFamily="34" charset="0"/>
                <a:cs typeface="Calibri" panose="020F0502020204030204" pitchFamily="34" charset="0"/>
              </a:rPr>
              <a:pPr>
                <a:spcBef>
                  <a:spcPct val="0"/>
                </a:spcBef>
              </a:pPr>
              <a:t>26</a:t>
            </a:fld>
            <a:endParaRPr lang="en-US" altLang="en-US" dirty="0">
              <a:latin typeface="Calibri" panose="020F0502020204030204" pitchFamily="34" charset="0"/>
              <a:cs typeface="Calibri" panose="020F050202020403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2469"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2470"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82CD015E-9A12-4041-8B22-C9F2E9C1238D}"/>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15545153-6F5A-4CA7-AB7E-FDA6D58CAD29}" type="slidenum">
              <a:rPr lang="en-US" altLang="en-US">
                <a:latin typeface="Calibri" panose="020F0502020204030204" pitchFamily="34" charset="0"/>
                <a:cs typeface="Calibri" panose="020F0502020204030204" pitchFamily="34" charset="0"/>
              </a:rPr>
              <a:pPr>
                <a:spcBef>
                  <a:spcPct val="0"/>
                </a:spcBef>
              </a:pPr>
              <a:t>27</a:t>
            </a:fld>
            <a:endParaRPr lang="en-US" altLang="en-US" dirty="0">
              <a:latin typeface="Calibri" panose="020F0502020204030204" pitchFamily="34" charset="0"/>
              <a:cs typeface="Calibri" panose="020F050202020403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8613"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8614"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7B38C835-C2D9-4B00-AB5B-02868118DC81}"/>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EB183A97-DFE9-4D76-8783-7BB7ADE02ADA}" type="slidenum">
              <a:rPr lang="en-US" altLang="en-US">
                <a:latin typeface="Calibri" panose="020F0502020204030204" pitchFamily="34" charset="0"/>
                <a:cs typeface="Calibri" panose="020F0502020204030204" pitchFamily="34" charset="0"/>
              </a:rPr>
              <a:pPr>
                <a:spcBef>
                  <a:spcPct val="0"/>
                </a:spcBef>
              </a:pPr>
              <a:t>28</a:t>
            </a:fld>
            <a:endParaRPr lang="en-US" altLang="en-US" dirty="0">
              <a:latin typeface="Calibri" panose="020F0502020204030204" pitchFamily="34" charset="0"/>
              <a:cs typeface="Calibri" panose="020F050202020403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4517"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4518"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D5F596EA-88C7-493A-93FE-F6AEC3AD6753}"/>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6B7E4F9-59A9-4991-B9A6-FC367A5C189B}" type="slidenum">
              <a:rPr lang="en-US" altLang="en-US">
                <a:latin typeface="Calibri" panose="020F0502020204030204" pitchFamily="34" charset="0"/>
                <a:cs typeface="Calibri" panose="020F0502020204030204" pitchFamily="34" charset="0"/>
              </a:rPr>
              <a:pPr>
                <a:spcBef>
                  <a:spcPct val="0"/>
                </a:spcBef>
              </a:pPr>
              <a:t>29</a:t>
            </a:fld>
            <a:endParaRPr lang="en-US" altLang="en-US" dirty="0">
              <a:latin typeface="Calibri" panose="020F0502020204030204" pitchFamily="34" charset="0"/>
              <a:cs typeface="Calibri" panose="020F050202020403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656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656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23978785-C19F-499F-B857-3FA5E51843F2}"/>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30</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endParaRPr lang="en-US" altLang="en-US" sz="1300" b="1" dirty="0">
              <a:latin typeface="+mn-lt"/>
            </a:endParaRPr>
          </a:p>
        </p:txBody>
      </p:sp>
      <p:sp>
        <p:nvSpPr>
          <p:cNvPr id="2" name="Date Placeholder 1"/>
          <p:cNvSpPr>
            <a:spLocks noGrp="1"/>
          </p:cNvSpPr>
          <p:nvPr>
            <p:ph type="dt" idx="10"/>
          </p:nvPr>
        </p:nvSpPr>
        <p:spPr/>
        <p:txBody>
          <a:bodyPr/>
          <a:lstStyle/>
          <a:p>
            <a:pPr>
              <a:defRPr/>
            </a:pPr>
            <a:r>
              <a:rPr lang="en-US"/>
              <a:t>10/29/2017</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420643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D86E79A-1342-4A0A-9C02-CB0586E4E39F}" type="slidenum">
              <a:rPr lang="en-US" altLang="en-US">
                <a:latin typeface="Calibri" panose="020F0502020204030204" pitchFamily="34" charset="0"/>
                <a:cs typeface="Calibri" panose="020F0502020204030204" pitchFamily="34" charset="0"/>
              </a:rPr>
              <a:pPr>
                <a:spcBef>
                  <a:spcPct val="0"/>
                </a:spcBef>
              </a:pPr>
              <a:t>31</a:t>
            </a:fld>
            <a:endParaRPr lang="en-US" altLang="en-US" dirty="0">
              <a:latin typeface="Calibri" panose="020F0502020204030204" pitchFamily="34" charset="0"/>
              <a:cs typeface="Calibri" panose="020F050202020403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0661"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0662"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AB00619B-48BA-49A5-842C-58A066FAE483}"/>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D86E79A-1342-4A0A-9C02-CB0586E4E39F}" type="slidenum">
              <a:rPr lang="en-US" altLang="en-US">
                <a:latin typeface="Calibri" panose="020F0502020204030204" pitchFamily="34" charset="0"/>
                <a:cs typeface="Calibri" panose="020F0502020204030204" pitchFamily="34" charset="0"/>
              </a:rPr>
              <a:pPr>
                <a:spcBef>
                  <a:spcPct val="0"/>
                </a:spcBef>
              </a:pPr>
              <a:t>32</a:t>
            </a:fld>
            <a:endParaRPr lang="en-US" altLang="en-US" dirty="0">
              <a:latin typeface="Calibri" panose="020F0502020204030204" pitchFamily="34" charset="0"/>
              <a:cs typeface="Calibri" panose="020F050202020403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0661"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0662"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B38441BB-B374-40AE-9A8E-CFF32338DE3A}"/>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48597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66617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6B7E4F9-59A9-4991-B9A6-FC367A5C189B}" type="slidenum">
              <a:rPr lang="en-US" altLang="en-US">
                <a:latin typeface="Calibri" panose="020F0502020204030204" pitchFamily="34" charset="0"/>
                <a:cs typeface="Calibri" panose="020F0502020204030204" pitchFamily="34" charset="0"/>
              </a:rPr>
              <a:pPr>
                <a:spcBef>
                  <a:spcPct val="0"/>
                </a:spcBef>
              </a:pPr>
              <a:t>33</a:t>
            </a:fld>
            <a:endParaRPr lang="en-US" altLang="en-US" dirty="0">
              <a:latin typeface="Calibri" panose="020F0502020204030204" pitchFamily="34" charset="0"/>
              <a:cs typeface="Calibri" panose="020F050202020403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656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656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4C95846D-F325-4152-A0A8-025918F1FD4B}"/>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201389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6B7E4F9-59A9-4991-B9A6-FC367A5C189B}" type="slidenum">
              <a:rPr lang="en-US" altLang="en-US">
                <a:latin typeface="Calibri" panose="020F0502020204030204" pitchFamily="34" charset="0"/>
                <a:cs typeface="Calibri" panose="020F0502020204030204" pitchFamily="34" charset="0"/>
              </a:rPr>
              <a:pPr>
                <a:spcBef>
                  <a:spcPct val="0"/>
                </a:spcBef>
              </a:pPr>
              <a:t>34</a:t>
            </a:fld>
            <a:endParaRPr lang="en-US" altLang="en-US" dirty="0">
              <a:latin typeface="Calibri" panose="020F0502020204030204" pitchFamily="34" charset="0"/>
              <a:cs typeface="Calibri" panose="020F050202020403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656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656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014761E4-4EF6-4ED1-9A35-6B77EEFB727C}"/>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2843169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6B7E4F9-59A9-4991-B9A6-FC367A5C189B}" type="slidenum">
              <a:rPr lang="en-US" altLang="en-US">
                <a:latin typeface="Calibri" panose="020F0502020204030204" pitchFamily="34" charset="0"/>
                <a:cs typeface="Calibri" panose="020F0502020204030204" pitchFamily="34" charset="0"/>
              </a:rPr>
              <a:pPr>
                <a:spcBef>
                  <a:spcPct val="0"/>
                </a:spcBef>
              </a:pPr>
              <a:t>35</a:t>
            </a:fld>
            <a:endParaRPr lang="en-US" altLang="en-US" dirty="0">
              <a:latin typeface="Calibri" panose="020F0502020204030204" pitchFamily="34" charset="0"/>
              <a:cs typeface="Calibri" panose="020F050202020403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656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656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56F8DADB-95D6-4B29-B78E-674C7E749DAC}"/>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160231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6B7E4F9-59A9-4991-B9A6-FC367A5C189B}" type="slidenum">
              <a:rPr lang="en-US" altLang="en-US">
                <a:latin typeface="Calibri" panose="020F0502020204030204" pitchFamily="34" charset="0"/>
                <a:cs typeface="Calibri" panose="020F0502020204030204" pitchFamily="34" charset="0"/>
              </a:rPr>
              <a:pPr>
                <a:spcBef>
                  <a:spcPct val="0"/>
                </a:spcBef>
              </a:pPr>
              <a:t>36</a:t>
            </a:fld>
            <a:endParaRPr lang="en-US" altLang="en-US" dirty="0">
              <a:latin typeface="Calibri" panose="020F0502020204030204" pitchFamily="34" charset="0"/>
              <a:cs typeface="Calibri" panose="020F050202020403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656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656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1822631E-1D80-491C-B43E-A5E7E34CC7DA}"/>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997922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0D5221F-1EE5-48CC-B966-B90EA600BDF9}" type="slidenum">
              <a:rPr lang="en-US" altLang="en-US">
                <a:latin typeface="Calibri" panose="020F0502020204030204" pitchFamily="34" charset="0"/>
                <a:cs typeface="Calibri" panose="020F0502020204030204" pitchFamily="34" charset="0"/>
              </a:rPr>
              <a:pPr>
                <a:spcBef>
                  <a:spcPct val="0"/>
                </a:spcBef>
              </a:pPr>
              <a:t>37</a:t>
            </a:fld>
            <a:endParaRPr lang="en-US" altLang="en-US" dirty="0">
              <a:latin typeface="Calibri" panose="020F0502020204030204" pitchFamily="34" charset="0"/>
              <a:cs typeface="Calibri" panose="020F050202020403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2709"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2710"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6DD13F8-A560-4796-A47D-08AAC7BB5937}"/>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0D5221F-1EE5-48CC-B966-B90EA600BDF9}" type="slidenum">
              <a:rPr lang="en-US" altLang="en-US">
                <a:latin typeface="Calibri" panose="020F0502020204030204" pitchFamily="34" charset="0"/>
                <a:cs typeface="Calibri" panose="020F0502020204030204" pitchFamily="34" charset="0"/>
              </a:rPr>
              <a:pPr>
                <a:spcBef>
                  <a:spcPct val="0"/>
                </a:spcBef>
              </a:pPr>
              <a:t>38</a:t>
            </a:fld>
            <a:endParaRPr lang="en-US" altLang="en-US" dirty="0">
              <a:latin typeface="Calibri" panose="020F0502020204030204" pitchFamily="34" charset="0"/>
              <a:cs typeface="Calibri" panose="020F050202020403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2709"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2710"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B1D08D7A-149C-407F-8BF5-7309BC58849C}"/>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2201736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0D5221F-1EE5-48CC-B966-B90EA600BDF9}" type="slidenum">
              <a:rPr lang="en-US" altLang="en-US">
                <a:latin typeface="Calibri" panose="020F0502020204030204" pitchFamily="34" charset="0"/>
                <a:cs typeface="Calibri" panose="020F0502020204030204" pitchFamily="34" charset="0"/>
              </a:rPr>
              <a:pPr>
                <a:spcBef>
                  <a:spcPct val="0"/>
                </a:spcBef>
              </a:pPr>
              <a:t>39</a:t>
            </a:fld>
            <a:endParaRPr lang="en-US" altLang="en-US" dirty="0">
              <a:latin typeface="Calibri" panose="020F0502020204030204" pitchFamily="34" charset="0"/>
              <a:cs typeface="Calibri" panose="020F050202020403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2709"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2710"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5FA6EF9A-6B9A-4372-9491-65227BE5C88B}"/>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962026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41</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613529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EBC0E6AD-7E1F-4363-AF97-9E2A3CB119EA}" type="slidenum">
              <a:rPr lang="en-US" altLang="en-US">
                <a:latin typeface="Calibri" panose="020F0502020204030204" pitchFamily="34" charset="0"/>
                <a:cs typeface="Calibri" panose="020F0502020204030204" pitchFamily="34" charset="0"/>
              </a:rPr>
              <a:pPr>
                <a:spcBef>
                  <a:spcPct val="0"/>
                </a:spcBef>
              </a:pPr>
              <a:t>42</a:t>
            </a:fld>
            <a:endParaRPr lang="en-US" altLang="en-US" dirty="0">
              <a:latin typeface="Calibri" panose="020F0502020204030204" pitchFamily="34" charset="0"/>
              <a:cs typeface="Calibri" panose="020F050202020403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4757"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4758"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52E6AA8F-0F4C-44F0-AC76-DEE34534FD58}"/>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935C478-3FC9-4B26-A129-4319149CE67C}" type="slidenum">
              <a:rPr lang="en-US" altLang="en-US">
                <a:latin typeface="Calibri" panose="020F0502020204030204" pitchFamily="34" charset="0"/>
                <a:cs typeface="Calibri" panose="020F0502020204030204" pitchFamily="34" charset="0"/>
              </a:rPr>
              <a:pPr>
                <a:spcBef>
                  <a:spcPct val="0"/>
                </a:spcBef>
              </a:pPr>
              <a:t>43</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49AE6EF9-FDC8-464C-A29E-A543BE944722}"/>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0B70AF80-46B5-41F3-9E1E-23D6F80AC707}"/>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C11389D7-FBFB-4058-98CD-20BBCF1DF5CE}"/>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C1CD5D1-B74C-498D-9E1E-07C88E9286BF}" type="slidenum">
              <a:rPr lang="en-US" altLang="en-US">
                <a:solidFill>
                  <a:srgbClr val="000000"/>
                </a:solidFill>
                <a:latin typeface="Calibri" panose="020F0502020204030204" pitchFamily="34" charset="0"/>
                <a:cs typeface="Calibri" panose="020F0502020204030204" pitchFamily="34" charset="0"/>
              </a:rPr>
              <a:pPr>
                <a:spcBef>
                  <a:spcPct val="0"/>
                </a:spcBef>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11271" name="Date Placeholder 2"/>
          <p:cNvSpPr>
            <a:spLocks noGrp="1"/>
          </p:cNvSpPr>
          <p:nvPr>
            <p:ph type="dt" sz="quarter" idx="1"/>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10/29/2017</a:t>
            </a:r>
            <a:endParaRPr lang="en-US" altLang="en-US" dirty="0">
              <a:latin typeface="Calibri" panose="020F0502020204030204" pitchFamily="34" charset="0"/>
              <a:cs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935C478-3FC9-4B26-A129-4319149CE67C}" type="slidenum">
              <a:rPr lang="en-US" altLang="en-US">
                <a:latin typeface="Calibri" panose="020F0502020204030204" pitchFamily="34" charset="0"/>
                <a:cs typeface="Calibri" panose="020F0502020204030204" pitchFamily="34" charset="0"/>
              </a:rPr>
              <a:pPr>
                <a:spcBef>
                  <a:spcPct val="0"/>
                </a:spcBef>
              </a:pPr>
              <a:t>44</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D1BF3917-AB04-4549-9F2C-204FC93A17EA}"/>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8AD6E6F8-95C4-4943-8C67-CAAFC312477A}"/>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AC93ED6A-8589-419F-A762-4938CD14E2FD}"/>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497497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935C478-3FC9-4B26-A129-4319149CE67C}" type="slidenum">
              <a:rPr lang="en-US" altLang="en-US">
                <a:latin typeface="Calibri" panose="020F0502020204030204" pitchFamily="34" charset="0"/>
                <a:cs typeface="Calibri" panose="020F0502020204030204" pitchFamily="34" charset="0"/>
              </a:rPr>
              <a:pPr>
                <a:spcBef>
                  <a:spcPct val="0"/>
                </a:spcBef>
              </a:pPr>
              <a:t>45</a:t>
            </a:fld>
            <a:endParaRPr lang="en-US" altLang="en-US" dirty="0">
              <a:latin typeface="Calibri" panose="020F0502020204030204" pitchFamily="34" charset="0"/>
              <a:cs typeface="Calibri" panose="020F050202020403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81237C3D-B017-4D29-9CC9-E5FC4A97F556}"/>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995BA620-E886-46CD-A2E6-2D9A570EF65D}"/>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1502D87E-DA6D-49F7-9EA4-9495FDF964A7}"/>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2361070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8CE5A86-83F7-4DE1-A04B-44281734834F}" type="slidenum">
              <a:rPr lang="en-US" altLang="en-US">
                <a:latin typeface="Calibri" panose="020F0502020204030204" pitchFamily="34" charset="0"/>
                <a:cs typeface="Calibri" panose="020F0502020204030204" pitchFamily="34" charset="0"/>
              </a:rPr>
              <a:pPr>
                <a:spcBef>
                  <a:spcPct val="0"/>
                </a:spcBef>
              </a:pPr>
              <a:t>46</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56CC38B1-9E03-4D3A-90F3-1AEB865FF0E8}"/>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BB772CBF-957D-4683-813D-02D3792B49E4}"/>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D1F962F5-4D03-4D57-86E0-7D72BC0E5C5F}"/>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8CE5A86-83F7-4DE1-A04B-44281734834F}" type="slidenum">
              <a:rPr lang="en-US" altLang="en-US">
                <a:latin typeface="Calibri" panose="020F0502020204030204" pitchFamily="34" charset="0"/>
                <a:cs typeface="Calibri" panose="020F0502020204030204" pitchFamily="34" charset="0"/>
              </a:rPr>
              <a:pPr>
                <a:spcBef>
                  <a:spcPct val="0"/>
                </a:spcBef>
              </a:pPr>
              <a:t>47</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FBF02CAD-CDDC-4A6D-8A04-1CE3E9345BBC}"/>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B7CC757E-1C9E-48B2-873D-3523135B91DB}"/>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F123EDD1-D1CD-4619-B4EC-7EF503546781}"/>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3411410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8CE5A86-83F7-4DE1-A04B-44281734834F}" type="slidenum">
              <a:rPr lang="en-US" altLang="en-US">
                <a:latin typeface="Calibri" panose="020F0502020204030204" pitchFamily="34" charset="0"/>
                <a:cs typeface="Calibri" panose="020F0502020204030204" pitchFamily="34" charset="0"/>
              </a:rPr>
              <a:pPr>
                <a:spcBef>
                  <a:spcPct val="0"/>
                </a:spcBef>
              </a:pPr>
              <a:t>48</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BE069EC1-04C8-4821-9B5F-33E0631031BB}"/>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F33770FC-74AB-41B0-BEB0-9EB85C6B0BBF}"/>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193425BA-3327-4E67-8C5E-AC86CB5BC416}"/>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3733303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8CE5A86-83F7-4DE1-A04B-44281734834F}" type="slidenum">
              <a:rPr lang="en-US" altLang="en-US">
                <a:latin typeface="Calibri" panose="020F0502020204030204" pitchFamily="34" charset="0"/>
                <a:cs typeface="Calibri" panose="020F0502020204030204" pitchFamily="34" charset="0"/>
              </a:rPr>
              <a:pPr>
                <a:spcBef>
                  <a:spcPct val="0"/>
                </a:spcBef>
              </a:pPr>
              <a:t>49</a:t>
            </a:fld>
            <a:endParaRPr lang="en-US" altLang="en-US" dirty="0">
              <a:latin typeface="Calibri" panose="020F0502020204030204" pitchFamily="34" charset="0"/>
              <a:cs typeface="Calibri" panose="020F050202020403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37A35B61-EA3B-42F5-B33E-48E9D2AD85F6}"/>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CAC63FD8-2BAD-4D04-8DA3-C4F374475D75}"/>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A3F7C909-7AE9-4A32-B44A-76E6734CF13F}"/>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368624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E059D566-1048-4B94-9451-9287071E0448}" type="slidenum">
              <a:rPr lang="en-US" altLang="en-US">
                <a:latin typeface="Calibri" panose="020F0502020204030204" pitchFamily="34" charset="0"/>
                <a:cs typeface="Calibri" panose="020F0502020204030204" pitchFamily="34" charset="0"/>
              </a:rPr>
              <a:pPr>
                <a:spcBef>
                  <a:spcPct val="0"/>
                </a:spcBef>
              </a:pPr>
              <a:t>50</a:t>
            </a:fld>
            <a:endParaRPr lang="en-US" altLang="en-US" dirty="0">
              <a:latin typeface="Calibri" panose="020F0502020204030204" pitchFamily="34" charset="0"/>
              <a:cs typeface="Calibri" panose="020F050202020403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A4AC41D1-020E-4022-AC94-B3D400AA3757}"/>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000FB1D4-BD65-4E5F-A8E5-31B892FB4F3F}"/>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3B9E4B20-BFEF-4F4A-8E99-D74EF0069786}"/>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E059D566-1048-4B94-9451-9287071E0448}" type="slidenum">
              <a:rPr lang="en-US" altLang="en-US">
                <a:latin typeface="Calibri" panose="020F0502020204030204" pitchFamily="34" charset="0"/>
                <a:cs typeface="Calibri" panose="020F0502020204030204" pitchFamily="34" charset="0"/>
              </a:rPr>
              <a:pPr>
                <a:spcBef>
                  <a:spcPct val="0"/>
                </a:spcBef>
              </a:pPr>
              <a:t>51</a:t>
            </a:fld>
            <a:endParaRPr lang="en-US" altLang="en-US" dirty="0">
              <a:latin typeface="Calibri" panose="020F0502020204030204" pitchFamily="34" charset="0"/>
              <a:cs typeface="Calibri" panose="020F050202020403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3A554C8D-8AA6-466A-A096-D0F25C58F88E}"/>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DC8FE5FE-26C3-4464-97C3-80AA8D4A0F39}"/>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8731E3D2-EB5C-490A-8014-8F7C374906F4}"/>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1278214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6AC9F1-9F87-4993-99DA-BF7C4522726E}"/>
              </a:ext>
            </a:extLst>
          </p:cNvPr>
          <p:cNvSpPr>
            <a:spLocks noGrp="1" noChangeArrowheads="1"/>
          </p:cNvSpPr>
          <p:nvPr>
            <p:ph type="sldNum" sz="quarter" idx="5"/>
          </p:nvPr>
        </p:nvSpPr>
        <p:spPr>
          <a:ln/>
        </p:spPr>
        <p:txBody>
          <a:bodyPr/>
          <a:lstStyle/>
          <a:p>
            <a:fld id="{64DA0676-EB31-49D8-A443-11F12850295F}" type="slidenum">
              <a:rPr lang="en-US" altLang="en-US"/>
              <a:pPr/>
              <a:t>52</a:t>
            </a:fld>
            <a:endParaRPr lang="en-US" altLang="en-US"/>
          </a:p>
        </p:txBody>
      </p:sp>
      <p:sp>
        <p:nvSpPr>
          <p:cNvPr id="29698" name="Rectangle 2">
            <a:extLst>
              <a:ext uri="{FF2B5EF4-FFF2-40B4-BE49-F238E27FC236}">
                <a16:creationId xmlns:a16="http://schemas.microsoft.com/office/drawing/2014/main" id="{B183A221-207B-470C-86DE-EB951AA8CA48}"/>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6FC564A6-44B9-40C9-9C49-A43E742E711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32A9F20-BAEB-4492-B50E-514457CF45C4}"/>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780A633E-17BF-4C3E-8D2F-3D5D53E32B98}"/>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3D339436-1797-4FF9-BFEA-AA9E8CE2F6B7}"/>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4086762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49AE5B8-2120-4C90-99AE-30C9A5A1EF3C}" type="slidenum">
              <a:rPr lang="en-US" altLang="en-US">
                <a:latin typeface="Calibri" panose="020F0502020204030204" pitchFamily="34" charset="0"/>
                <a:cs typeface="Calibri" panose="020F0502020204030204" pitchFamily="34" charset="0"/>
              </a:rPr>
              <a:pPr>
                <a:spcBef>
                  <a:spcPct val="0"/>
                </a:spcBef>
              </a:pPr>
              <a:t>53</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16B32FBB-C60D-46F6-8B22-4664FF144DAA}"/>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C5EE7E8E-1016-4A49-90F7-2347725DF012}"/>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BC308300-5514-4F9B-BF48-80A27D2B1E18}"/>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300" b="1" dirty="0">
                <a:latin typeface="+mn-lt"/>
              </a:rPr>
              <a:t>2 Corinthians 3:7–9</a:t>
            </a:r>
          </a:p>
          <a:p>
            <a:pPr algn="just"/>
            <a:r>
              <a:rPr lang="en-US" sz="1300" baseline="30000" dirty="0">
                <a:latin typeface="+mn-lt"/>
              </a:rPr>
              <a:t>7</a:t>
            </a:r>
            <a:r>
              <a:rPr lang="en-US" sz="1300" dirty="0">
                <a:latin typeface="+mn-lt"/>
              </a:rPr>
              <a:t> But if the </a:t>
            </a:r>
            <a:r>
              <a:rPr lang="en-US" sz="1300" b="1" u="sng" dirty="0">
                <a:latin typeface="+mn-lt"/>
              </a:rPr>
              <a:t>ministry of death</a:t>
            </a:r>
            <a:r>
              <a:rPr lang="en-US" sz="1300" dirty="0">
                <a:latin typeface="+mn-lt"/>
              </a:rPr>
              <a:t>, in letters engraved on stones, came with glory, so that the sons of Israel could not look intently at the face of Moses because of the glory of his face, fading </a:t>
            </a:r>
            <a:r>
              <a:rPr lang="en-US" sz="1300" i="1" dirty="0">
                <a:latin typeface="+mn-lt"/>
              </a:rPr>
              <a:t>as</a:t>
            </a:r>
            <a:r>
              <a:rPr lang="en-US" sz="1300" dirty="0">
                <a:latin typeface="+mn-lt"/>
              </a:rPr>
              <a:t> it was, </a:t>
            </a:r>
            <a:r>
              <a:rPr lang="en-US" sz="1300" baseline="30000" dirty="0">
                <a:latin typeface="+mn-lt"/>
              </a:rPr>
              <a:t>8</a:t>
            </a:r>
            <a:r>
              <a:rPr lang="en-US" sz="1300" dirty="0">
                <a:latin typeface="+mn-lt"/>
              </a:rPr>
              <a:t> how will the </a:t>
            </a:r>
            <a:r>
              <a:rPr lang="en-US" sz="1300" b="1" dirty="0">
                <a:latin typeface="+mn-lt"/>
              </a:rPr>
              <a:t>ministry of the Spirit</a:t>
            </a:r>
            <a:r>
              <a:rPr lang="en-US" sz="1300" dirty="0">
                <a:latin typeface="+mn-lt"/>
              </a:rPr>
              <a:t> fail to be even more with glory? </a:t>
            </a:r>
            <a:r>
              <a:rPr lang="en-US" sz="1300" baseline="30000" dirty="0">
                <a:latin typeface="+mn-lt"/>
              </a:rPr>
              <a:t>9</a:t>
            </a:r>
            <a:r>
              <a:rPr lang="en-US" sz="1300" dirty="0">
                <a:latin typeface="+mn-lt"/>
              </a:rPr>
              <a:t> For if the </a:t>
            </a:r>
            <a:r>
              <a:rPr lang="en-US" sz="1300" b="1" u="sng" dirty="0">
                <a:latin typeface="+mn-lt"/>
              </a:rPr>
              <a:t>ministry of condemnation</a:t>
            </a:r>
            <a:r>
              <a:rPr lang="en-US" sz="1300" dirty="0">
                <a:latin typeface="+mn-lt"/>
              </a:rPr>
              <a:t> has glory, much more does the </a:t>
            </a:r>
            <a:r>
              <a:rPr lang="en-US" sz="1300" b="1" dirty="0">
                <a:latin typeface="+mn-lt"/>
              </a:rPr>
              <a:t>ministry of righteousness </a:t>
            </a:r>
            <a:r>
              <a:rPr lang="en-US" sz="1300" dirty="0">
                <a:latin typeface="+mn-lt"/>
              </a:rPr>
              <a:t>abound in glory. (NASB95) </a:t>
            </a:r>
            <a:endParaRPr lang="en-US" altLang="en-US" sz="1300" dirty="0">
              <a:latin typeface="+mn-lt"/>
            </a:endParaRPr>
          </a:p>
          <a:p>
            <a:pPr defTabSz="966612" eaLnBrk="1" hangingPunct="1">
              <a:defRPr/>
            </a:pPr>
            <a:r>
              <a:rPr lang="en-US" altLang="en-US" sz="1300" b="1" dirty="0">
                <a:latin typeface="+mn-lt"/>
              </a:rPr>
              <a:t>NEXT SLIDE</a:t>
            </a:r>
          </a:p>
        </p:txBody>
      </p:sp>
      <p:sp>
        <p:nvSpPr>
          <p:cNvPr id="2" name="Date Placeholder 1"/>
          <p:cNvSpPr>
            <a:spLocks noGrp="1"/>
          </p:cNvSpPr>
          <p:nvPr>
            <p:ph type="dt" idx="10"/>
          </p:nvPr>
        </p:nvSpPr>
        <p:spPr/>
        <p:txBody>
          <a:bodyPr/>
          <a:lstStyle/>
          <a:p>
            <a:pPr>
              <a:defRPr/>
            </a:pPr>
            <a:r>
              <a:rPr lang="en-US"/>
              <a:t>10/29/2017</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140884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49AE5B8-2120-4C90-99AE-30C9A5A1EF3C}" type="slidenum">
              <a:rPr lang="en-US" altLang="en-US">
                <a:latin typeface="Calibri" panose="020F0502020204030204" pitchFamily="34" charset="0"/>
                <a:cs typeface="Calibri" panose="020F0502020204030204" pitchFamily="34" charset="0"/>
              </a:rPr>
              <a:pPr>
                <a:spcBef>
                  <a:spcPct val="0"/>
                </a:spcBef>
              </a:pPr>
              <a:t>54</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59BC4755-624C-4FD7-8996-FF02BECB2DA0}"/>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7B1BFB4F-765C-4636-9376-A306B567D223}"/>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A71FD28E-D149-4E37-A2C3-AC0BDDA838D6}"/>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214808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49AE5B8-2120-4C90-99AE-30C9A5A1EF3C}" type="slidenum">
              <a:rPr lang="en-US" altLang="en-US">
                <a:latin typeface="Calibri" panose="020F0502020204030204" pitchFamily="34" charset="0"/>
                <a:cs typeface="Calibri" panose="020F0502020204030204" pitchFamily="34" charset="0"/>
              </a:rPr>
              <a:pPr>
                <a:spcBef>
                  <a:spcPct val="0"/>
                </a:spcBef>
              </a:pPr>
              <a:t>55</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92CF6B43-ED0C-49BF-AAA0-411119B9BC49}"/>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FF0FA26B-8BB0-4D70-9E30-3861E0B51B61}"/>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1C0C56D2-FA1E-47A8-9012-C209D64AA051}"/>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341076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D0097EC-3980-4BC6-A406-FE7E79A2804C}" type="slidenum">
              <a:rPr lang="en-US" altLang="en-US">
                <a:latin typeface="Calibri" panose="020F0502020204030204" pitchFamily="34" charset="0"/>
                <a:cs typeface="Calibri" panose="020F0502020204030204" pitchFamily="34" charset="0"/>
              </a:rPr>
              <a:pPr>
                <a:spcBef>
                  <a:spcPct val="0"/>
                </a:spcBef>
              </a:pPr>
              <a:t>56</a:t>
            </a:fld>
            <a:endParaRPr lang="en-US" altLang="en-US" dirty="0">
              <a:latin typeface="Calibri" panose="020F0502020204030204" pitchFamily="34" charset="0"/>
              <a:cs typeface="Calibri" panose="020F050202020403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EFD0241E-9030-4C9A-957D-3C5511999748}"/>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0DA26AF1-5783-482F-904A-136A9853DCAA}"/>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EC3B49B1-462F-43DB-A68E-DCF99B7E14A7}"/>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D0097EC-3980-4BC6-A406-FE7E79A2804C}" type="slidenum">
              <a:rPr lang="en-US" altLang="en-US">
                <a:latin typeface="Calibri" panose="020F0502020204030204" pitchFamily="34" charset="0"/>
                <a:cs typeface="Calibri" panose="020F0502020204030204" pitchFamily="34" charset="0"/>
              </a:rPr>
              <a:pPr>
                <a:spcBef>
                  <a:spcPct val="0"/>
                </a:spcBef>
              </a:pPr>
              <a:t>57</a:t>
            </a:fld>
            <a:endParaRPr lang="en-US" altLang="en-US" dirty="0">
              <a:latin typeface="Calibri" panose="020F0502020204030204" pitchFamily="34" charset="0"/>
              <a:cs typeface="Calibri" panose="020F050202020403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94711DCD-DA70-4A65-8E96-4C11F8DB1F69}"/>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F1768236-F795-4BBA-A901-9A44DEA7908C}"/>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EC4E454D-C71D-4DAE-9192-47220E493FE6}"/>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167956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D0097EC-3980-4BC6-A406-FE7E79A2804C}" type="slidenum">
              <a:rPr lang="en-US" altLang="en-US">
                <a:latin typeface="Calibri" panose="020F0502020204030204" pitchFamily="34" charset="0"/>
                <a:cs typeface="Calibri" panose="020F0502020204030204" pitchFamily="34" charset="0"/>
              </a:rPr>
              <a:pPr>
                <a:spcBef>
                  <a:spcPct val="0"/>
                </a:spcBef>
              </a:pPr>
              <a:t>58</a:t>
            </a:fld>
            <a:endParaRPr lang="en-US" altLang="en-US" dirty="0">
              <a:latin typeface="Calibri" panose="020F0502020204030204" pitchFamily="34" charset="0"/>
              <a:cs typeface="Calibri" panose="020F050202020403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1FE5D083-3980-4EF1-B398-3A0F82599117}"/>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266D8AD7-0A1F-46AB-8E1B-020BC7668C91}"/>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E7CC3618-B5FF-44CD-8A4D-56B6A543B411}"/>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2021109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5B5C17E5-A9E8-4B41-B74F-C3D6AF26F806}" type="slidenum">
              <a:rPr lang="en-US" altLang="en-US">
                <a:latin typeface="Calibri" panose="020F0502020204030204" pitchFamily="34" charset="0"/>
                <a:cs typeface="Calibri" panose="020F0502020204030204" pitchFamily="34" charset="0"/>
              </a:rPr>
              <a:pPr>
                <a:spcBef>
                  <a:spcPct val="0"/>
                </a:spcBef>
              </a:pPr>
              <a:t>59</a:t>
            </a:fld>
            <a:endParaRPr lang="en-US" altLang="en-US" dirty="0">
              <a:latin typeface="Calibri" panose="020F0502020204030204" pitchFamily="34" charset="0"/>
              <a:cs typeface="Calibri" panose="020F050202020403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68B2F841-5B6A-4EBB-A3BD-86C3ECDF6723}"/>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6BC83388-81DD-4D5C-9593-D63B768BE7E3}"/>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EAF23AB0-2C10-4E0C-A546-D39B1866E812}"/>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5B5C17E5-A9E8-4B41-B74F-C3D6AF26F806}" type="slidenum">
              <a:rPr lang="en-US" altLang="en-US">
                <a:latin typeface="Calibri" panose="020F0502020204030204" pitchFamily="34" charset="0"/>
                <a:cs typeface="Calibri" panose="020F0502020204030204" pitchFamily="34" charset="0"/>
              </a:rPr>
              <a:pPr>
                <a:spcBef>
                  <a:spcPct val="0"/>
                </a:spcBef>
              </a:pPr>
              <a:t>60</a:t>
            </a:fld>
            <a:endParaRPr lang="en-US" altLang="en-US" dirty="0">
              <a:latin typeface="Calibri" panose="020F0502020204030204" pitchFamily="34" charset="0"/>
              <a:cs typeface="Calibri" panose="020F050202020403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94585EA6-39C6-4931-9596-493F723145FC}"/>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CE70A1DD-0696-4365-9567-E0F59438696F}"/>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89B32CC9-D554-4BFB-BCFF-D0E6EBB0EF85}"/>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718668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513E159E-0D36-47CD-AA59-68240BED58DE}" type="slidenum">
              <a:rPr lang="en-US" altLang="en-US">
                <a:latin typeface="Calibri" panose="020F0502020204030204" pitchFamily="34" charset="0"/>
                <a:cs typeface="Calibri" panose="020F0502020204030204" pitchFamily="34" charset="0"/>
              </a:rPr>
              <a:pPr>
                <a:spcBef>
                  <a:spcPct val="0"/>
                </a:spcBef>
              </a:pPr>
              <a:t>61</a:t>
            </a:fld>
            <a:endParaRPr lang="en-US" altLang="en-US" dirty="0">
              <a:latin typeface="Calibri" panose="020F0502020204030204" pitchFamily="34" charset="0"/>
              <a:cs typeface="Calibri" panose="020F050202020403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28D28D2A-95E8-4FB9-BAD3-CD38C0C507F0}"/>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8BD822C7-C460-4970-A5AB-34BA978A65AC}"/>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289F60B5-5FBE-4212-8ED9-47CAD7F7CBF5}"/>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513E159E-0D36-47CD-AA59-68240BED58DE}" type="slidenum">
              <a:rPr lang="en-US" altLang="en-US">
                <a:latin typeface="Calibri" panose="020F0502020204030204" pitchFamily="34" charset="0"/>
                <a:cs typeface="Calibri" panose="020F0502020204030204" pitchFamily="34" charset="0"/>
              </a:rPr>
              <a:pPr>
                <a:spcBef>
                  <a:spcPct val="0"/>
                </a:spcBef>
              </a:pPr>
              <a:t>62</a:t>
            </a:fld>
            <a:endParaRPr lang="en-US" altLang="en-US" dirty="0">
              <a:latin typeface="Calibri" panose="020F0502020204030204" pitchFamily="34" charset="0"/>
              <a:cs typeface="Calibri" panose="020F050202020403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FCC13523-76A1-4E33-95E5-17FCD11E6C2C}"/>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C3488B74-9D9A-4071-AE92-78A31C4A28F1}"/>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AAC68A5C-1103-4B2F-AE75-D1C304AE7C87}"/>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3072799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530A8BD1-5C9B-4E2C-B767-F2438983F734}" type="slidenum">
              <a:rPr lang="en-US" altLang="en-US">
                <a:latin typeface="Calibri" panose="020F0502020204030204" pitchFamily="34" charset="0"/>
                <a:cs typeface="Calibri" panose="020F0502020204030204" pitchFamily="34" charset="0"/>
              </a:rPr>
              <a:pPr>
                <a:spcBef>
                  <a:spcPct val="0"/>
                </a:spcBef>
              </a:pPr>
              <a:t>63</a:t>
            </a:fld>
            <a:endParaRPr lang="en-US" altLang="en-US" dirty="0">
              <a:latin typeface="Calibri" panose="020F0502020204030204" pitchFamily="34" charset="0"/>
              <a:cs typeface="Calibri" panose="020F050202020403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49D91F07-868B-4393-BC1F-E1D719609B2E}"/>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9A6F4797-1233-43EB-A2FD-57B3134DE8F8}"/>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C099AF96-83F4-46E4-9755-EE0F1AAFBB3B}"/>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7</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endParaRPr lang="en-US" altLang="en-US" sz="1300" b="1" dirty="0">
              <a:latin typeface="+mn-lt"/>
            </a:endParaRPr>
          </a:p>
        </p:txBody>
      </p:sp>
      <p:sp>
        <p:nvSpPr>
          <p:cNvPr id="2" name="Date Placeholder 1"/>
          <p:cNvSpPr>
            <a:spLocks noGrp="1"/>
          </p:cNvSpPr>
          <p:nvPr>
            <p:ph type="dt" idx="10"/>
          </p:nvPr>
        </p:nvSpPr>
        <p:spPr/>
        <p:txBody>
          <a:bodyPr/>
          <a:lstStyle/>
          <a:p>
            <a:pPr>
              <a:defRPr/>
            </a:pPr>
            <a:r>
              <a:rPr lang="en-US"/>
              <a:t>10/29/2017</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921761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6E3ECA6-6E89-452B-B47D-EE2679FCDDE1}" type="slidenum">
              <a:rPr lang="en-US" altLang="en-US">
                <a:latin typeface="Calibri" panose="020F0502020204030204" pitchFamily="34" charset="0"/>
                <a:cs typeface="Calibri" panose="020F0502020204030204" pitchFamily="34" charset="0"/>
              </a:rPr>
              <a:pPr>
                <a:spcBef>
                  <a:spcPct val="0"/>
                </a:spcBef>
              </a:pPr>
              <a:t>64</a:t>
            </a:fld>
            <a:endParaRPr lang="en-US" altLang="en-US" dirty="0">
              <a:latin typeface="Calibri" panose="020F0502020204030204" pitchFamily="34" charset="0"/>
              <a:cs typeface="Calibri" panose="020F050202020403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6FFC700E-4A08-41BE-9FAC-44BE8479A28C}"/>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02891AA9-DA0D-4033-B1AD-307EE31F18EE}"/>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0CC44614-8388-4824-A99B-A6A2755A1DD7}"/>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3DBFA1-00A4-4B3A-BE5E-0F439CDF0F44}"/>
              </a:ext>
            </a:extLst>
          </p:cNvPr>
          <p:cNvSpPr>
            <a:spLocks noGrp="1" noChangeArrowheads="1"/>
          </p:cNvSpPr>
          <p:nvPr>
            <p:ph type="sldNum" sz="quarter" idx="5"/>
          </p:nvPr>
        </p:nvSpPr>
        <p:spPr>
          <a:ln/>
        </p:spPr>
        <p:txBody>
          <a:bodyPr/>
          <a:lstStyle/>
          <a:p>
            <a:fld id="{85AA22DD-E7EA-4429-84AA-2094CEAF0D80}" type="slidenum">
              <a:rPr lang="en-US" altLang="en-US"/>
              <a:pPr/>
              <a:t>65</a:t>
            </a:fld>
            <a:endParaRPr lang="en-US" altLang="en-US"/>
          </a:p>
        </p:txBody>
      </p:sp>
      <p:sp>
        <p:nvSpPr>
          <p:cNvPr id="41986" name="Rectangle 2">
            <a:extLst>
              <a:ext uri="{FF2B5EF4-FFF2-40B4-BE49-F238E27FC236}">
                <a16:creationId xmlns:a16="http://schemas.microsoft.com/office/drawing/2014/main" id="{6E1D34C0-57C1-4961-8FCF-DD39DE2E0609}"/>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65F2C2A-27B6-494B-9305-F732186BD4A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D3B5838-ABC0-453B-A211-D7D9F7F10836}"/>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0BD6DF22-87A1-499F-B80C-04EC158B7B79}"/>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4D5AD323-4513-4A2B-BBDA-ED4234ED68E7}"/>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652257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3DBFA1-00A4-4B3A-BE5E-0F439CDF0F44}"/>
              </a:ext>
            </a:extLst>
          </p:cNvPr>
          <p:cNvSpPr>
            <a:spLocks noGrp="1" noChangeArrowheads="1"/>
          </p:cNvSpPr>
          <p:nvPr>
            <p:ph type="sldNum" sz="quarter" idx="5"/>
          </p:nvPr>
        </p:nvSpPr>
        <p:spPr>
          <a:ln/>
        </p:spPr>
        <p:txBody>
          <a:bodyPr/>
          <a:lstStyle/>
          <a:p>
            <a:fld id="{85AA22DD-E7EA-4429-84AA-2094CEAF0D80}" type="slidenum">
              <a:rPr lang="en-US" altLang="en-US"/>
              <a:pPr/>
              <a:t>66</a:t>
            </a:fld>
            <a:endParaRPr lang="en-US" altLang="en-US"/>
          </a:p>
        </p:txBody>
      </p:sp>
      <p:sp>
        <p:nvSpPr>
          <p:cNvPr id="41986" name="Rectangle 2">
            <a:extLst>
              <a:ext uri="{FF2B5EF4-FFF2-40B4-BE49-F238E27FC236}">
                <a16:creationId xmlns:a16="http://schemas.microsoft.com/office/drawing/2014/main" id="{6E1D34C0-57C1-4961-8FCF-DD39DE2E0609}"/>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65F2C2A-27B6-494B-9305-F732186BD4A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99DEFCD-4110-4F8D-A482-793E6A810EAC}"/>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903D86EE-10CC-4B12-83CE-1EBA81EC48DD}"/>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E1175B08-5F3C-4278-A3C7-65078A4C82D6}"/>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1642428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9E95F161-4D5F-41FC-A222-B6305366E1DE}" type="slidenum">
              <a:rPr lang="en-US" altLang="en-US">
                <a:latin typeface="Calibri" panose="020F0502020204030204" pitchFamily="34" charset="0"/>
                <a:cs typeface="Calibri" panose="020F0502020204030204" pitchFamily="34" charset="0"/>
              </a:rPr>
              <a:pPr>
                <a:spcBef>
                  <a:spcPct val="0"/>
                </a:spcBef>
              </a:pPr>
              <a:t>67</a:t>
            </a:fld>
            <a:endParaRPr lang="en-US" altLang="en-US" dirty="0">
              <a:latin typeface="Calibri" panose="020F0502020204030204" pitchFamily="34" charset="0"/>
              <a:cs typeface="Calibri" panose="020F050202020403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FC1F5AFF-7712-403B-B623-11D29CECA373}"/>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91148399-1D7E-4ADA-A3FF-3959935B3A3F}"/>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178CD380-97A0-496B-8950-A4CF50DD7EA4}"/>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FEBB10A4-44E9-4F9A-816B-E82B746E3A5D}" type="slidenum">
              <a:rPr lang="en-US" altLang="en-US">
                <a:latin typeface="Calibri" panose="020F0502020204030204" pitchFamily="34" charset="0"/>
                <a:cs typeface="Calibri" panose="020F0502020204030204" pitchFamily="34" charset="0"/>
              </a:rPr>
              <a:pPr>
                <a:spcBef>
                  <a:spcPct val="0"/>
                </a:spcBef>
              </a:pPr>
              <a:t>68</a:t>
            </a:fld>
            <a:endParaRPr lang="en-US" altLang="en-US" dirty="0">
              <a:latin typeface="Calibri" panose="020F0502020204030204" pitchFamily="34" charset="0"/>
              <a:cs typeface="Calibri" panose="020F050202020403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6DBD7EB7-6F9C-4026-AAC8-90D1A8EB0FA4}"/>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3770DA05-F270-4500-9667-D1B40908DDFE}"/>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B2224153-0309-40A1-A16C-CCA89D50E2B2}"/>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FEBB10A4-44E9-4F9A-816B-E82B746E3A5D}" type="slidenum">
              <a:rPr lang="en-US" altLang="en-US">
                <a:latin typeface="Calibri" panose="020F0502020204030204" pitchFamily="34" charset="0"/>
                <a:cs typeface="Calibri" panose="020F0502020204030204" pitchFamily="34" charset="0"/>
              </a:rPr>
              <a:pPr>
                <a:spcBef>
                  <a:spcPct val="0"/>
                </a:spcBef>
              </a:pPr>
              <a:t>69</a:t>
            </a:fld>
            <a:endParaRPr lang="en-US" altLang="en-US" dirty="0">
              <a:latin typeface="Calibri" panose="020F0502020204030204" pitchFamily="34" charset="0"/>
              <a:cs typeface="Calibri" panose="020F050202020403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C38431A8-ABE1-406E-94CA-1E8C1FB32F83}"/>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7278F8E4-AA88-44B8-8E84-F9DEFF96D5AF}"/>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64E1CAC6-71E2-4F1E-81E8-A5075D037E69}"/>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19863119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97328575-90D6-422E-B7FE-CAFBEED38563}" type="slidenum">
              <a:rPr lang="en-US" altLang="en-US">
                <a:latin typeface="Calibri" panose="020F0502020204030204" pitchFamily="34" charset="0"/>
                <a:cs typeface="Calibri" panose="020F0502020204030204" pitchFamily="34" charset="0"/>
              </a:rPr>
              <a:pPr>
                <a:spcBef>
                  <a:spcPct val="0"/>
                </a:spcBef>
              </a:pPr>
              <a:t>70</a:t>
            </a:fld>
            <a:endParaRPr lang="en-US" altLang="en-US" dirty="0">
              <a:latin typeface="Calibri" panose="020F0502020204030204" pitchFamily="34" charset="0"/>
              <a:cs typeface="Calibri" panose="020F050202020403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575F2A41-4BCE-41F7-9AC6-3808B7035D73}"/>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21C527D9-F532-4466-91E4-75BC7760DE02}"/>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81AAE26E-152B-4A1B-9969-68105CB2ED01}"/>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97328575-90D6-422E-B7FE-CAFBEED38563}" type="slidenum">
              <a:rPr lang="en-US" altLang="en-US">
                <a:latin typeface="Calibri" panose="020F0502020204030204" pitchFamily="34" charset="0"/>
                <a:cs typeface="Calibri" panose="020F0502020204030204" pitchFamily="34" charset="0"/>
              </a:rPr>
              <a:pPr>
                <a:spcBef>
                  <a:spcPct val="0"/>
                </a:spcBef>
              </a:pPr>
              <a:t>71</a:t>
            </a:fld>
            <a:endParaRPr lang="en-US" altLang="en-US" dirty="0">
              <a:latin typeface="Calibri" panose="020F0502020204030204" pitchFamily="34" charset="0"/>
              <a:cs typeface="Calibri" panose="020F050202020403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663E16B6-CB30-4FB9-A2DB-3BC30AF187D5}"/>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EE153A05-5A7F-4C4F-B9CA-36EE7462C152}"/>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829192F7-1F9A-4E99-9EDC-CFF5C5780E62}"/>
              </a:ext>
            </a:extLst>
          </p:cNvPr>
          <p:cNvSpPr>
            <a:spLocks noGrp="1"/>
          </p:cNvSpPr>
          <p:nvPr>
            <p:ph type="hdr" sz="quarter" idx="12"/>
          </p:nvPr>
        </p:nvSpPr>
        <p:spPr/>
        <p:txBody>
          <a:bodyPr/>
          <a:lstStyle/>
          <a:p>
            <a:pPr>
              <a:defRPr/>
            </a:pPr>
            <a:r>
              <a:rPr lang="en-US"/>
              <a:t>Dr. Jim McGowan - Law &amp; Grace</a:t>
            </a:r>
            <a:endParaRPr lang="en-US" dirty="0"/>
          </a:p>
        </p:txBody>
      </p:sp>
    </p:spTree>
    <p:extLst>
      <p:ext uri="{BB962C8B-B14F-4D97-AF65-F5344CB8AC3E}">
        <p14:creationId xmlns:p14="http://schemas.microsoft.com/office/powerpoint/2010/main" val="4037827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72</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2312127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73</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endParaRPr lang="en-US" altLang="en-US" sz="1300" b="1" dirty="0">
              <a:latin typeface="+mn-lt"/>
            </a:endParaRPr>
          </a:p>
        </p:txBody>
      </p:sp>
      <p:sp>
        <p:nvSpPr>
          <p:cNvPr id="2" name="Date Placeholder 1"/>
          <p:cNvSpPr>
            <a:spLocks noGrp="1"/>
          </p:cNvSpPr>
          <p:nvPr>
            <p:ph type="dt" idx="10"/>
          </p:nvPr>
        </p:nvSpPr>
        <p:spPr/>
        <p:txBody>
          <a:bodyPr/>
          <a:lstStyle/>
          <a:p>
            <a:pPr>
              <a:defRPr/>
            </a:pPr>
            <a:r>
              <a:rPr lang="en-US"/>
              <a:t>10/29/2017</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420187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8</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887955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FD2FC53C-A382-4DAB-9813-531203831338}" type="slidenum">
              <a:rPr lang="en-US" altLang="en-US">
                <a:latin typeface="Calibri" panose="020F0502020204030204" pitchFamily="34" charset="0"/>
                <a:cs typeface="Calibri" panose="020F0502020204030204" pitchFamily="34" charset="0"/>
              </a:rPr>
              <a:pPr>
                <a:spcBef>
                  <a:spcPct val="0"/>
                </a:spcBef>
              </a:pPr>
              <a:t>74</a:t>
            </a:fld>
            <a:endParaRPr lang="en-US" altLang="en-US"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2" name="Date Placeholder 1">
            <a:extLst>
              <a:ext uri="{FF2B5EF4-FFF2-40B4-BE49-F238E27FC236}">
                <a16:creationId xmlns:a16="http://schemas.microsoft.com/office/drawing/2014/main" id="{176BE7F7-9463-4FE9-B376-0CA0D8759593}"/>
              </a:ext>
            </a:extLst>
          </p:cNvPr>
          <p:cNvSpPr>
            <a:spLocks noGrp="1"/>
          </p:cNvSpPr>
          <p:nvPr>
            <p:ph type="dt" idx="10"/>
          </p:nvPr>
        </p:nvSpPr>
        <p:spPr/>
        <p:txBody>
          <a:bodyPr/>
          <a:lstStyle/>
          <a:p>
            <a:pPr>
              <a:defRPr/>
            </a:pPr>
            <a:r>
              <a:rPr lang="en-US"/>
              <a:t>10/29/2017</a:t>
            </a:r>
            <a:endParaRPr lang="en-US" dirty="0"/>
          </a:p>
        </p:txBody>
      </p:sp>
      <p:sp>
        <p:nvSpPr>
          <p:cNvPr id="3" name="Footer Placeholder 2">
            <a:extLst>
              <a:ext uri="{FF2B5EF4-FFF2-40B4-BE49-F238E27FC236}">
                <a16:creationId xmlns:a16="http://schemas.microsoft.com/office/drawing/2014/main" id="{4C1F6993-8211-4100-863D-38C43B1DC868}"/>
              </a:ext>
            </a:extLst>
          </p:cNvPr>
          <p:cNvSpPr>
            <a:spLocks noGrp="1"/>
          </p:cNvSpPr>
          <p:nvPr>
            <p:ph type="ftr" sz="quarter" idx="11"/>
          </p:nvPr>
        </p:nvSpPr>
        <p:spPr/>
        <p:txBody>
          <a:bodyPr/>
          <a:lstStyle/>
          <a:p>
            <a:pPr>
              <a:defRPr/>
            </a:pPr>
            <a:r>
              <a:rPr lang="en-US"/>
              <a:t>Sugar Land Bible Church</a:t>
            </a:r>
            <a:endParaRPr lang="en-US" dirty="0"/>
          </a:p>
        </p:txBody>
      </p:sp>
      <p:sp>
        <p:nvSpPr>
          <p:cNvPr id="4" name="Header Placeholder 3">
            <a:extLst>
              <a:ext uri="{FF2B5EF4-FFF2-40B4-BE49-F238E27FC236}">
                <a16:creationId xmlns:a16="http://schemas.microsoft.com/office/drawing/2014/main" id="{0B11ED87-BF4C-4796-8E74-F0A51D23D534}"/>
              </a:ext>
            </a:extLst>
          </p:cNvPr>
          <p:cNvSpPr>
            <a:spLocks noGrp="1"/>
          </p:cNvSpPr>
          <p:nvPr>
            <p:ph type="hdr" sz="quarter" idx="12"/>
          </p:nvPr>
        </p:nvSpPr>
        <p:spPr/>
        <p:txBody>
          <a:bodyPr/>
          <a:lstStyle/>
          <a:p>
            <a:pPr>
              <a:defRPr/>
            </a:pPr>
            <a:r>
              <a:rPr lang="en-US"/>
              <a:t>Dr. Jim McGowan - Law &amp; Grace</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746B2C1-31A8-4630-A8FA-42BF6C53260D}" type="slidenum">
              <a:rPr lang="en-US" altLang="en-US">
                <a:latin typeface="Calibri" panose="020F0502020204030204" pitchFamily="34" charset="0"/>
                <a:cs typeface="Calibri" panose="020F0502020204030204" pitchFamily="34" charset="0"/>
              </a:rPr>
              <a:pPr>
                <a:spcBef>
                  <a:spcPct val="0"/>
                </a:spcBef>
              </a:pPr>
              <a:t>11</a:t>
            </a:fld>
            <a:endParaRPr lang="en-US" altLang="en-US" dirty="0">
              <a:latin typeface="Calibri" panose="020F0502020204030204" pitchFamily="34" charset="0"/>
              <a:cs typeface="Calibri" panose="020F050202020403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1536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1536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CE1106F-6985-44C5-BBBF-A0AA7DBC0C6D}"/>
              </a:ext>
            </a:extLst>
          </p:cNvPr>
          <p:cNvSpPr>
            <a:spLocks noGrp="1"/>
          </p:cNvSpPr>
          <p:nvPr>
            <p:ph type="dt" idx="10"/>
          </p:nvPr>
        </p:nvSpPr>
        <p:spPr/>
        <p:txBody>
          <a:bodyPr/>
          <a:lstStyle/>
          <a:p>
            <a:pPr>
              <a:defRPr/>
            </a:pPr>
            <a:r>
              <a:rPr lang="en-US"/>
              <a:t>10/29/2017</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6F5B1C9-8AA7-4D2C-8804-E1073A3E6D92}" type="slidenum">
              <a:rPr lang="en-US" altLang="en-US">
                <a:latin typeface="Calibri" panose="020F0502020204030204" pitchFamily="34" charset="0"/>
                <a:cs typeface="Calibri" panose="020F0502020204030204" pitchFamily="34" charset="0"/>
              </a:rPr>
              <a:pPr>
                <a:spcBef>
                  <a:spcPct val="0"/>
                </a:spcBef>
              </a:pPr>
              <a:t>12</a:t>
            </a:fld>
            <a:endParaRPr lang="en-US" altLang="en-US" dirty="0">
              <a:latin typeface="Calibri" panose="020F0502020204030204" pitchFamily="34" charset="0"/>
              <a:cs typeface="Calibri" panose="020F050202020403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17413"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17414"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4BDE4A7B-A016-4C58-8798-EF299B2DB479}"/>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73932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61CBEC-ADCD-431D-89BF-4F51FDB747AE}" type="slidenum">
              <a:rPr lang="en-US" altLang="en-US"/>
              <a:pPr>
                <a:defRPr/>
              </a:pPr>
              <a:t>‹#›</a:t>
            </a:fld>
            <a:endParaRPr lang="en-US" altLang="en-US"/>
          </a:p>
        </p:txBody>
      </p:sp>
    </p:spTree>
    <p:extLst>
      <p:ext uri="{BB962C8B-B14F-4D97-AF65-F5344CB8AC3E}">
        <p14:creationId xmlns:p14="http://schemas.microsoft.com/office/powerpoint/2010/main" val="81305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E5208-2C83-4B83-AEBA-85300FEE1AB3}" type="slidenum">
              <a:rPr lang="en-US" altLang="en-US"/>
              <a:pPr>
                <a:defRPr/>
              </a:pPr>
              <a:t>‹#›</a:t>
            </a:fld>
            <a:endParaRPr lang="en-US" altLang="en-US"/>
          </a:p>
        </p:txBody>
      </p:sp>
    </p:spTree>
    <p:extLst>
      <p:ext uri="{BB962C8B-B14F-4D97-AF65-F5344CB8AC3E}">
        <p14:creationId xmlns:p14="http://schemas.microsoft.com/office/powerpoint/2010/main" val="132634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DA315B-E755-4202-88D3-3F92DFB3E2FD}" type="slidenum">
              <a:rPr lang="en-US" altLang="en-US"/>
              <a:pPr>
                <a:defRPr/>
              </a:pPr>
              <a:t>‹#›</a:t>
            </a:fld>
            <a:endParaRPr lang="en-US" altLang="en-US"/>
          </a:p>
        </p:txBody>
      </p:sp>
    </p:spTree>
    <p:extLst>
      <p:ext uri="{BB962C8B-B14F-4D97-AF65-F5344CB8AC3E}">
        <p14:creationId xmlns:p14="http://schemas.microsoft.com/office/powerpoint/2010/main" val="168333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8BD87C21-BB0C-49BF-B953-EE09F998D255}" type="slidenum">
              <a:rPr lang="en-US" altLang="en-US"/>
              <a:pPr>
                <a:defRPr/>
              </a:pPr>
              <a:t>‹#›</a:t>
            </a:fld>
            <a:endParaRPr lang="en-US" altLang="en-US"/>
          </a:p>
        </p:txBody>
      </p:sp>
    </p:spTree>
    <p:extLst>
      <p:ext uri="{BB962C8B-B14F-4D97-AF65-F5344CB8AC3E}">
        <p14:creationId xmlns:p14="http://schemas.microsoft.com/office/powerpoint/2010/main" val="4238435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08477-1C5B-4A09-AFD3-58DE3844DCDB}" type="slidenum">
              <a:rPr lang="en-US" altLang="en-US"/>
              <a:pPr>
                <a:defRPr/>
              </a:pPr>
              <a:t>‹#›</a:t>
            </a:fld>
            <a:endParaRPr lang="en-US" altLang="en-US"/>
          </a:p>
        </p:txBody>
      </p:sp>
    </p:spTree>
    <p:extLst>
      <p:ext uri="{BB962C8B-B14F-4D97-AF65-F5344CB8AC3E}">
        <p14:creationId xmlns:p14="http://schemas.microsoft.com/office/powerpoint/2010/main" val="413311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7881C-4B5D-4771-AFCC-9BCBB3144B86}" type="slidenum">
              <a:rPr lang="en-US" altLang="en-US"/>
              <a:pPr>
                <a:defRPr/>
              </a:pPr>
              <a:t>‹#›</a:t>
            </a:fld>
            <a:endParaRPr lang="en-US" altLang="en-US"/>
          </a:p>
        </p:txBody>
      </p:sp>
    </p:spTree>
    <p:extLst>
      <p:ext uri="{BB962C8B-B14F-4D97-AF65-F5344CB8AC3E}">
        <p14:creationId xmlns:p14="http://schemas.microsoft.com/office/powerpoint/2010/main" val="2834843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EF6F76-1BB4-426B-9296-D1EF0B0C2881}" type="slidenum">
              <a:rPr lang="en-US" altLang="en-US"/>
              <a:pPr>
                <a:defRPr/>
              </a:pPr>
              <a:t>‹#›</a:t>
            </a:fld>
            <a:endParaRPr lang="en-US" altLang="en-US"/>
          </a:p>
        </p:txBody>
      </p:sp>
    </p:spTree>
    <p:extLst>
      <p:ext uri="{BB962C8B-B14F-4D97-AF65-F5344CB8AC3E}">
        <p14:creationId xmlns:p14="http://schemas.microsoft.com/office/powerpoint/2010/main" val="347015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F31D1B-822D-4A12-BC9B-AA22F2DB9428}" type="slidenum">
              <a:rPr lang="en-US" altLang="en-US"/>
              <a:pPr>
                <a:defRPr/>
              </a:pPr>
              <a:t>‹#›</a:t>
            </a:fld>
            <a:endParaRPr lang="en-US" altLang="en-US"/>
          </a:p>
        </p:txBody>
      </p:sp>
    </p:spTree>
    <p:extLst>
      <p:ext uri="{BB962C8B-B14F-4D97-AF65-F5344CB8AC3E}">
        <p14:creationId xmlns:p14="http://schemas.microsoft.com/office/powerpoint/2010/main" val="185950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7CB809-E9FE-4F62-9524-29CA802AC364}" type="slidenum">
              <a:rPr lang="en-US" altLang="en-US"/>
              <a:pPr>
                <a:defRPr/>
              </a:pPr>
              <a:t>‹#›</a:t>
            </a:fld>
            <a:endParaRPr lang="en-US" altLang="en-US"/>
          </a:p>
        </p:txBody>
      </p:sp>
    </p:spTree>
    <p:extLst>
      <p:ext uri="{BB962C8B-B14F-4D97-AF65-F5344CB8AC3E}">
        <p14:creationId xmlns:p14="http://schemas.microsoft.com/office/powerpoint/2010/main" val="273575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BF50F6-8927-4796-A641-AD49B3D0F9E3}" type="slidenum">
              <a:rPr lang="en-US" altLang="en-US"/>
              <a:pPr>
                <a:defRPr/>
              </a:pPr>
              <a:t>‹#›</a:t>
            </a:fld>
            <a:endParaRPr lang="en-US" altLang="en-US"/>
          </a:p>
        </p:txBody>
      </p:sp>
    </p:spTree>
    <p:extLst>
      <p:ext uri="{BB962C8B-B14F-4D97-AF65-F5344CB8AC3E}">
        <p14:creationId xmlns:p14="http://schemas.microsoft.com/office/powerpoint/2010/main" val="1231489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2FE26A-F330-4B77-A812-DDC93B41D027}" type="slidenum">
              <a:rPr lang="en-US" altLang="en-US"/>
              <a:pPr>
                <a:defRPr/>
              </a:pPr>
              <a:t>‹#›</a:t>
            </a:fld>
            <a:endParaRPr lang="en-US" altLang="en-US"/>
          </a:p>
        </p:txBody>
      </p:sp>
    </p:spTree>
    <p:extLst>
      <p:ext uri="{BB962C8B-B14F-4D97-AF65-F5344CB8AC3E}">
        <p14:creationId xmlns:p14="http://schemas.microsoft.com/office/powerpoint/2010/main" val="393387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427F9-9F9D-40F9-97F9-41F488B1675F}" type="slidenum">
              <a:rPr lang="en-US" altLang="en-US"/>
              <a:pPr>
                <a:defRPr/>
              </a:pPr>
              <a:t>‹#›</a:t>
            </a:fld>
            <a:endParaRPr lang="en-US" altLang="en-US"/>
          </a:p>
        </p:txBody>
      </p:sp>
    </p:spTree>
    <p:extLst>
      <p:ext uri="{BB962C8B-B14F-4D97-AF65-F5344CB8AC3E}">
        <p14:creationId xmlns:p14="http://schemas.microsoft.com/office/powerpoint/2010/main" val="4283728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1BA73E-9E6A-4D33-861B-7BC2B6381BF6}" type="slidenum">
              <a:rPr lang="en-US" altLang="en-US"/>
              <a:pPr>
                <a:defRPr/>
              </a:pPr>
              <a:t>‹#›</a:t>
            </a:fld>
            <a:endParaRPr lang="en-US" altLang="en-US"/>
          </a:p>
        </p:txBody>
      </p:sp>
    </p:spTree>
    <p:extLst>
      <p:ext uri="{BB962C8B-B14F-4D97-AF65-F5344CB8AC3E}">
        <p14:creationId xmlns:p14="http://schemas.microsoft.com/office/powerpoint/2010/main" val="2014191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19670D-E103-48B2-85CF-C26B471B2F90}" type="slidenum">
              <a:rPr lang="en-US" altLang="en-US"/>
              <a:pPr>
                <a:defRPr/>
              </a:pPr>
              <a:t>‹#›</a:t>
            </a:fld>
            <a:endParaRPr lang="en-US" altLang="en-US"/>
          </a:p>
        </p:txBody>
      </p:sp>
    </p:spTree>
    <p:extLst>
      <p:ext uri="{BB962C8B-B14F-4D97-AF65-F5344CB8AC3E}">
        <p14:creationId xmlns:p14="http://schemas.microsoft.com/office/powerpoint/2010/main" val="134833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3AA4C2-1BCC-4C6B-8DA0-F63A084C2DB2}" type="slidenum">
              <a:rPr lang="en-US" altLang="en-US"/>
              <a:pPr>
                <a:defRPr/>
              </a:pPr>
              <a:t>‹#›</a:t>
            </a:fld>
            <a:endParaRPr lang="en-US" altLang="en-US"/>
          </a:p>
        </p:txBody>
      </p:sp>
    </p:spTree>
    <p:extLst>
      <p:ext uri="{BB962C8B-B14F-4D97-AF65-F5344CB8AC3E}">
        <p14:creationId xmlns:p14="http://schemas.microsoft.com/office/powerpoint/2010/main" val="2908269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8384E-9056-4AB3-95D3-1788C5B67E3B}" type="slidenum">
              <a:rPr lang="en-US" altLang="en-US"/>
              <a:pPr>
                <a:defRPr/>
              </a:pPr>
              <a:t>‹#›</a:t>
            </a:fld>
            <a:endParaRPr lang="en-US" altLang="en-US"/>
          </a:p>
        </p:txBody>
      </p:sp>
    </p:spTree>
    <p:extLst>
      <p:ext uri="{BB962C8B-B14F-4D97-AF65-F5344CB8AC3E}">
        <p14:creationId xmlns:p14="http://schemas.microsoft.com/office/powerpoint/2010/main" val="158254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4F821-B14B-4F84-B777-6C02933840E9}" type="slidenum">
              <a:rPr lang="en-US" altLang="en-US"/>
              <a:pPr>
                <a:defRPr/>
              </a:pPr>
              <a:t>‹#›</a:t>
            </a:fld>
            <a:endParaRPr lang="en-US" altLang="en-US"/>
          </a:p>
        </p:txBody>
      </p:sp>
    </p:spTree>
    <p:extLst>
      <p:ext uri="{BB962C8B-B14F-4D97-AF65-F5344CB8AC3E}">
        <p14:creationId xmlns:p14="http://schemas.microsoft.com/office/powerpoint/2010/main" val="401228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292D38-1722-437D-B8F7-D3000711EFCF}" type="slidenum">
              <a:rPr lang="en-US" altLang="en-US"/>
              <a:pPr>
                <a:defRPr/>
              </a:pPr>
              <a:t>‹#›</a:t>
            </a:fld>
            <a:endParaRPr lang="en-US" altLang="en-US"/>
          </a:p>
        </p:txBody>
      </p:sp>
    </p:spTree>
    <p:extLst>
      <p:ext uri="{BB962C8B-B14F-4D97-AF65-F5344CB8AC3E}">
        <p14:creationId xmlns:p14="http://schemas.microsoft.com/office/powerpoint/2010/main" val="26406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5BC6AC-B81D-4298-8EE6-58F2CC45CD03}" type="slidenum">
              <a:rPr lang="en-US" altLang="en-US"/>
              <a:pPr>
                <a:defRPr/>
              </a:pPr>
              <a:t>‹#›</a:t>
            </a:fld>
            <a:endParaRPr lang="en-US" altLang="en-US"/>
          </a:p>
        </p:txBody>
      </p:sp>
    </p:spTree>
    <p:extLst>
      <p:ext uri="{BB962C8B-B14F-4D97-AF65-F5344CB8AC3E}">
        <p14:creationId xmlns:p14="http://schemas.microsoft.com/office/powerpoint/2010/main" val="288771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4B5F5C-EFD7-4D2F-AF8E-9FC57A1AF67A}" type="slidenum">
              <a:rPr lang="en-US" altLang="en-US"/>
              <a:pPr>
                <a:defRPr/>
              </a:pPr>
              <a:t>‹#›</a:t>
            </a:fld>
            <a:endParaRPr lang="en-US" altLang="en-US"/>
          </a:p>
        </p:txBody>
      </p:sp>
    </p:spTree>
    <p:extLst>
      <p:ext uri="{BB962C8B-B14F-4D97-AF65-F5344CB8AC3E}">
        <p14:creationId xmlns:p14="http://schemas.microsoft.com/office/powerpoint/2010/main" val="104778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A3868D-72D1-42E5-BC3A-0C84BCCCAD58}" type="slidenum">
              <a:rPr lang="en-US" altLang="en-US"/>
              <a:pPr>
                <a:defRPr/>
              </a:pPr>
              <a:t>‹#›</a:t>
            </a:fld>
            <a:endParaRPr lang="en-US" altLang="en-US"/>
          </a:p>
        </p:txBody>
      </p:sp>
    </p:spTree>
    <p:extLst>
      <p:ext uri="{BB962C8B-B14F-4D97-AF65-F5344CB8AC3E}">
        <p14:creationId xmlns:p14="http://schemas.microsoft.com/office/powerpoint/2010/main" val="341549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FB3F8-FAB4-43F8-A7FD-318D3108913A}" type="slidenum">
              <a:rPr lang="en-US" altLang="en-US"/>
              <a:pPr>
                <a:defRPr/>
              </a:pPr>
              <a:t>‹#›</a:t>
            </a:fld>
            <a:endParaRPr lang="en-US" altLang="en-US"/>
          </a:p>
        </p:txBody>
      </p:sp>
    </p:spTree>
    <p:extLst>
      <p:ext uri="{BB962C8B-B14F-4D97-AF65-F5344CB8AC3E}">
        <p14:creationId xmlns:p14="http://schemas.microsoft.com/office/powerpoint/2010/main" val="253403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E26BCE-3F05-4E9C-8285-EBCF649D7B94}" type="slidenum">
              <a:rPr lang="en-US" altLang="en-US"/>
              <a:pPr>
                <a:defRPr/>
              </a:pPr>
              <a:t>‹#›</a:t>
            </a:fld>
            <a:endParaRPr lang="en-US" altLang="en-US"/>
          </a:p>
        </p:txBody>
      </p:sp>
    </p:spTree>
    <p:extLst>
      <p:ext uri="{BB962C8B-B14F-4D97-AF65-F5344CB8AC3E}">
        <p14:creationId xmlns:p14="http://schemas.microsoft.com/office/powerpoint/2010/main" val="38027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3333BD07-A484-43FC-B55A-185EC3B00DE2}"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92"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765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cs typeface="Calibri" panose="020F0502020204030204" pitchFamily="34" charset="0"/>
              </a:defRPr>
            </a:lvl1pPr>
          </a:lstStyle>
          <a:p>
            <a:pPr>
              <a:defRPr/>
            </a:pPr>
            <a:endParaRPr lang="en-US" dirty="0"/>
          </a:p>
        </p:txBody>
      </p:sp>
      <p:sp>
        <p:nvSpPr>
          <p:cNvPr id="2765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cs typeface="Calibri" panose="020F0502020204030204" pitchFamily="34" charset="0"/>
              </a:defRPr>
            </a:lvl1pPr>
          </a:lstStyle>
          <a:p>
            <a:pPr>
              <a:defRPr/>
            </a:pPr>
            <a:endParaRPr lang="en-US" dirty="0"/>
          </a:p>
        </p:txBody>
      </p:sp>
      <p:sp>
        <p:nvSpPr>
          <p:cNvPr id="2765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cs typeface="Calibri" panose="020F0502020204030204" pitchFamily="34" charset="0"/>
              </a:defRPr>
            </a:lvl1pPr>
          </a:lstStyle>
          <a:p>
            <a:pPr>
              <a:defRPr/>
            </a:pPr>
            <a:fld id="{646F0036-0F5F-4539-AB34-7E8F2B72FB47}"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kern="0" dirty="0"/>
              <a:t>Law vs. Grace: An Overview</a:t>
            </a:r>
            <a:br>
              <a:rPr lang="en-US" sz="3200" b="1" kern="0" dirty="0"/>
            </a:br>
            <a:r>
              <a:rPr lang="en-US" altLang="en-US" sz="2000" kern="0" dirty="0"/>
              <a:t>Jim McGowan, Th.D.</a:t>
            </a:r>
            <a:br>
              <a:rPr lang="en-US" altLang="en-US" sz="2000" kern="0" dirty="0"/>
            </a:br>
            <a:r>
              <a:rPr lang="en-US" altLang="en-US" sz="2000" kern="0" dirty="0"/>
              <a:t>Sugar Land Bible Church</a:t>
            </a:r>
            <a:br>
              <a:rPr lang="en-US" altLang="en-US" sz="2000" kern="0" dirty="0"/>
            </a:br>
            <a:r>
              <a:rPr lang="en-US" altLang="en-US" sz="2000" kern="0" dirty="0"/>
              <a:t>10-29-2017</a:t>
            </a:r>
            <a:endParaRPr lang="en-US" sz="3200" b="1" kern="0" dirty="0"/>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09600" y="5334000"/>
            <a:ext cx="3320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1" dirty="0">
                <a:solidFill>
                  <a:srgbClr val="FF5050"/>
                </a:solidFill>
                <a:effectLst>
                  <a:outerShdw blurRad="38100" dist="38100" dir="2700000" algn="tl">
                    <a:srgbClr val="000000">
                      <a:alpha val="43137"/>
                    </a:srgbClr>
                  </a:outerShdw>
                </a:effectLst>
                <a:latin typeface="Arial" charset="0"/>
                <a:cs typeface="Arial"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486400" y="5299729"/>
            <a:ext cx="320040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000" b="1" i="1" dirty="0">
                <a:solidFill>
                  <a:srgbClr val="00FFFF"/>
                </a:solidFill>
                <a:latin typeface="Arial" panose="020B0604020202020204" pitchFamily="34" charset="0"/>
                <a:cs typeface="Arial" panose="020B0604020202020204" pitchFamily="34" charset="0"/>
              </a:rPr>
              <a:t>…but grace &amp;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CFC4D26F-5084-475A-9C5F-1A793A4B5D8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675789"/>
            <a:ext cx="8839200" cy="6009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 Box 4">
            <a:extLst>
              <a:ext uri="{FF2B5EF4-FFF2-40B4-BE49-F238E27FC236}">
                <a16:creationId xmlns:a16="http://schemas.microsoft.com/office/drawing/2014/main" id="{4B87B49B-08FB-446C-A69E-E80C289B1D1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spTree>
    <p:extLst>
      <p:ext uri="{BB962C8B-B14F-4D97-AF65-F5344CB8AC3E}">
        <p14:creationId xmlns:p14="http://schemas.microsoft.com/office/powerpoint/2010/main" val="3001482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5" name="Group 3"/>
          <p:cNvGraphicFramePr>
            <a:graphicFrameLocks noGrp="1"/>
          </p:cNvGraphicFramePr>
          <p:nvPr>
            <p:ph type="tbl" idx="1"/>
            <p:extLst>
              <p:ext uri="{D42A27DB-BD31-4B8C-83A1-F6EECF244321}">
                <p14:modId xmlns:p14="http://schemas.microsoft.com/office/powerpoint/2010/main" val="701952340"/>
              </p:ext>
            </p:extLst>
          </p:nvPr>
        </p:nvGraphicFramePr>
        <p:xfrm>
          <a:off x="381000" y="682625"/>
          <a:ext cx="8382000" cy="5962654"/>
        </p:xfrm>
        <a:graphic>
          <a:graphicData uri="http://schemas.openxmlformats.org/drawingml/2006/table">
            <a:tbl>
              <a:tblPr/>
              <a:tblGrid>
                <a:gridCol w="32004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518289">
                <a:tc gridSpan="3">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400" b="1" dirty="0">
                          <a:solidFill>
                            <a:srgbClr val="0000FF"/>
                          </a:solidFill>
                          <a:latin typeface="Calibri" panose="020F0502020204030204" pitchFamily="34" charset="0"/>
                          <a:cs typeface="Calibri" panose="020F0502020204030204" pitchFamily="34" charset="0"/>
                        </a:rPr>
                        <a:t>10 plagues (strikes) of Egypt: </a:t>
                      </a:r>
                      <a:r>
                        <a:rPr lang="en-US" sz="2400" b="1" dirty="0" err="1">
                          <a:solidFill>
                            <a:srgbClr val="0000FF"/>
                          </a:solidFill>
                          <a:latin typeface="Calibri" panose="020F0502020204030204" pitchFamily="34" charset="0"/>
                          <a:cs typeface="Calibri" panose="020F0502020204030204" pitchFamily="34" charset="0"/>
                        </a:rPr>
                        <a:t>Exo</a:t>
                      </a:r>
                      <a:r>
                        <a:rPr lang="en-US" sz="2400" b="1" dirty="0">
                          <a:solidFill>
                            <a:srgbClr val="0000FF"/>
                          </a:solidFill>
                          <a:latin typeface="Calibri" panose="020F0502020204030204" pitchFamily="34" charset="0"/>
                          <a:cs typeface="Calibri" panose="020F0502020204030204" pitchFamily="34" charset="0"/>
                        </a:rPr>
                        <a:t>. 12:12; Num. 33:4</a:t>
                      </a:r>
                      <a:endParaRPr lang="en-US" sz="2400" b="1" dirty="0">
                        <a:latin typeface="Calibri" panose="020F0502020204030204" pitchFamily="34" charset="0"/>
                        <a:cs typeface="Calibri" panose="020F0502020204030204" pitchFamily="34" charset="0"/>
                      </a:endParaRPr>
                    </a:p>
                  </a:txBody>
                  <a:tcPr marT="45740" marB="4574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ts val="0"/>
                        </a:spcBef>
                        <a:spcAft>
                          <a:spcPts val="600"/>
                        </a:spcAft>
                        <a:buClrTx/>
                        <a:buSzTx/>
                        <a:buFontTx/>
                        <a:buNone/>
                        <a:tabLst/>
                      </a:pPr>
                      <a:endParaRPr lang="en-US" sz="2400" b="1"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hMerge="1">
                  <a:txBody>
                    <a:bodyPr/>
                    <a:lstStyle/>
                    <a:p>
                      <a:pPr marL="0" marR="0" lvl="0" indent="0" algn="ctr" defTabSz="914400" rtl="0" eaLnBrk="1" fontAlgn="base" latinLnBrk="0" hangingPunct="1">
                        <a:lnSpc>
                          <a:spcPct val="100000"/>
                        </a:lnSpc>
                        <a:spcBef>
                          <a:spcPts val="0"/>
                        </a:spcBef>
                        <a:spcAft>
                          <a:spcPts val="600"/>
                        </a:spcAft>
                        <a:buClrTx/>
                        <a:buSzTx/>
                        <a:buFontTx/>
                        <a:buNone/>
                        <a:tabLst/>
                      </a:pPr>
                      <a:endParaRPr lang="en-US" sz="2400" b="1"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extLst>
                  <a:ext uri="{0D108BD9-81ED-4DB2-BD59-A6C34878D82A}">
                    <a16:rowId xmlns:a16="http://schemas.microsoft.com/office/drawing/2014/main" val="10000"/>
                  </a:ext>
                </a:extLst>
              </a:tr>
              <a:tr h="396315">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b="1" dirty="0">
                          <a:latin typeface="Calibri" panose="020F0502020204030204" pitchFamily="34" charset="0"/>
                          <a:cs typeface="Calibri" panose="020F0502020204030204" pitchFamily="34" charset="0"/>
                        </a:rPr>
                        <a:t>Plague</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b="1" dirty="0">
                          <a:latin typeface="Calibri" panose="020F0502020204030204" pitchFamily="34" charset="0"/>
                          <a:cs typeface="Calibri" panose="020F0502020204030204" pitchFamily="34" charset="0"/>
                        </a:rPr>
                        <a:t>Egyptian god defeated</a:t>
                      </a: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b="1" dirty="0">
                          <a:latin typeface="Calibri" panose="020F0502020204030204" pitchFamily="34" charset="0"/>
                          <a:cs typeface="Calibri" panose="020F0502020204030204" pitchFamily="34" charset="0"/>
                        </a:rPr>
                        <a:t>Exodus</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1. Water into blood</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Osiris</a:t>
                      </a: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7:20</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2. Frogs infestation</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err="1">
                          <a:latin typeface="Calibri" panose="020F0502020204030204" pitchFamily="34" charset="0"/>
                          <a:cs typeface="Calibri" panose="020F0502020204030204" pitchFamily="34" charset="0"/>
                        </a:rPr>
                        <a:t>Hekt</a:t>
                      </a:r>
                      <a:endParaRPr lang="en-US" sz="2000" dirty="0">
                        <a:latin typeface="Calibri" panose="020F0502020204030204" pitchFamily="34" charset="0"/>
                        <a:cs typeface="Calibri" panose="020F0502020204030204" pitchFamily="34" charset="0"/>
                      </a:endParaRP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8:6</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3. Lice (Gnats) infestation</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err="1">
                          <a:latin typeface="Calibri" panose="020F0502020204030204" pitchFamily="34" charset="0"/>
                          <a:cs typeface="Calibri" panose="020F0502020204030204" pitchFamily="34" charset="0"/>
                        </a:rPr>
                        <a:t>Seb</a:t>
                      </a:r>
                      <a:endParaRPr lang="en-US" sz="2000" dirty="0">
                        <a:latin typeface="Calibri" panose="020F0502020204030204" pitchFamily="34" charset="0"/>
                        <a:cs typeface="Calibri" panose="020F0502020204030204" pitchFamily="34" charset="0"/>
                      </a:endParaRP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8:17</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4. Fly infestation</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err="1">
                          <a:latin typeface="Calibri" panose="020F0502020204030204" pitchFamily="34" charset="0"/>
                          <a:cs typeface="Calibri" panose="020F0502020204030204" pitchFamily="34" charset="0"/>
                        </a:rPr>
                        <a:t>Hatkok</a:t>
                      </a:r>
                      <a:endParaRPr lang="en-US" sz="2000" dirty="0">
                        <a:latin typeface="Calibri" panose="020F0502020204030204" pitchFamily="34" charset="0"/>
                        <a:cs typeface="Calibri" panose="020F0502020204030204" pitchFamily="34" charset="0"/>
                      </a:endParaRP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8:24</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5. Cattle diseased</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err="1">
                          <a:latin typeface="Calibri" panose="020F0502020204030204" pitchFamily="34" charset="0"/>
                          <a:cs typeface="Calibri" panose="020F0502020204030204" pitchFamily="34" charset="0"/>
                        </a:rPr>
                        <a:t>Apis</a:t>
                      </a:r>
                      <a:endParaRPr lang="en-US" sz="2000" dirty="0">
                        <a:latin typeface="Calibri" panose="020F0502020204030204" pitchFamily="34" charset="0"/>
                        <a:cs typeface="Calibri" panose="020F0502020204030204" pitchFamily="34" charset="0"/>
                      </a:endParaRP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9:6</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6. Boil epidemic</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Typhon</a:t>
                      </a: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9:10</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7. Fiery Hail</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Shu</a:t>
                      </a: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9:24</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8. Locust infestation</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err="1">
                          <a:latin typeface="Calibri" panose="020F0502020204030204" pitchFamily="34" charset="0"/>
                          <a:cs typeface="Calibri" panose="020F0502020204030204" pitchFamily="34" charset="0"/>
                        </a:rPr>
                        <a:t>Serapai</a:t>
                      </a:r>
                      <a:endParaRPr lang="en-US" sz="2000" dirty="0">
                        <a:latin typeface="Calibri" panose="020F0502020204030204" pitchFamily="34" charset="0"/>
                        <a:cs typeface="Calibri" panose="020F0502020204030204" pitchFamily="34" charset="0"/>
                      </a:endParaRP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10:13</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9. 3 Days of darkness</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Ra</a:t>
                      </a: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10:22</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457317">
                <a:tc>
                  <a:txBody>
                    <a:bodyPr/>
                    <a:lstStyle/>
                    <a:p>
                      <a:pPr marL="114300" marR="0" lvl="0" indent="0" algn="l" defTabSz="914400" rtl="0" eaLnBrk="1" fontAlgn="base" latinLnBrk="0" hangingPunct="1">
                        <a:lnSpc>
                          <a:spcPct val="100000"/>
                        </a:lnSpc>
                        <a:spcBef>
                          <a:spcPts val="0"/>
                        </a:spcBef>
                        <a:spcAft>
                          <a:spcPts val="0"/>
                        </a:spcAft>
                        <a:buClrTx/>
                        <a:buSzTx/>
                        <a:buFontTx/>
                        <a:buNone/>
                        <a:tabLst/>
                      </a:pPr>
                      <a:r>
                        <a:rPr lang="en-US" sz="2000" kern="1200" dirty="0">
                          <a:solidFill>
                            <a:schemeClr val="tx1"/>
                          </a:solidFill>
                          <a:latin typeface="Calibri" panose="020F0502020204030204" pitchFamily="34" charset="0"/>
                          <a:ea typeface="+mn-ea"/>
                          <a:cs typeface="Calibri" panose="020F0502020204030204" pitchFamily="34" charset="0"/>
                        </a:rPr>
                        <a:t>10. Death of firstborn</a:t>
                      </a:r>
                    </a:p>
                  </a:txBody>
                  <a:tcPr marT="45740" marB="457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All the gods</a:t>
                      </a: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2000" dirty="0">
                          <a:latin typeface="Calibri" panose="020F0502020204030204" pitchFamily="34" charset="0"/>
                          <a:cs typeface="Calibri" panose="020F0502020204030204" pitchFamily="34" charset="0"/>
                        </a:rPr>
                        <a:t>12:29</a:t>
                      </a:r>
                    </a:p>
                  </a:txBody>
                  <a:tcPr marT="45740" marB="4574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474880">
                <a:tc gridSpan="3">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US" sz="1600" b="1" dirty="0">
                          <a:solidFill>
                            <a:srgbClr val="FF0000"/>
                          </a:solidFill>
                          <a:latin typeface="Calibri" panose="020F0502020204030204" pitchFamily="34" charset="0"/>
                          <a:cs typeface="Calibri" panose="020F0502020204030204" pitchFamily="34" charset="0"/>
                        </a:rPr>
                        <a:t>http://www.raidersnewsupdate.com</a:t>
                      </a:r>
                      <a:endParaRPr lang="en-US" sz="1600" b="1" dirty="0">
                        <a:latin typeface="Calibri" panose="020F0502020204030204" pitchFamily="34" charset="0"/>
                        <a:cs typeface="Calibri" panose="020F0502020204030204" pitchFamily="34" charset="0"/>
                      </a:endParaRPr>
                    </a:p>
                  </a:txBody>
                  <a:tcPr marT="45740" marB="4574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ts val="0"/>
                        </a:spcBef>
                        <a:spcAft>
                          <a:spcPts val="600"/>
                        </a:spcAft>
                        <a:buClrTx/>
                        <a:buSzTx/>
                        <a:buFontTx/>
                        <a:buNone/>
                        <a:tabLst/>
                      </a:pPr>
                      <a:endParaRPr lang="en-US" sz="24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0"/>
                        </a:spcBef>
                        <a:spcAft>
                          <a:spcPts val="600"/>
                        </a:spcAft>
                        <a:buClrTx/>
                        <a:buSzTx/>
                        <a:buFontTx/>
                        <a:buNone/>
                        <a:tabLst/>
                      </a:pPr>
                      <a:endParaRPr lang="en-US" sz="2400"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39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pic>
        <p:nvPicPr>
          <p:cNvPr id="4" name="Picture 2" descr="Passover-Picture">
            <a:extLst>
              <a:ext uri="{FF2B5EF4-FFF2-40B4-BE49-F238E27FC236}">
                <a16:creationId xmlns:a16="http://schemas.microsoft.com/office/drawing/2014/main" id="{12792909-7B43-41C6-94D1-EBEF58DBA0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371600"/>
            <a:ext cx="4419600" cy="5181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Tissot Passover Standing">
            <a:extLst>
              <a:ext uri="{FF2B5EF4-FFF2-40B4-BE49-F238E27FC236}">
                <a16:creationId xmlns:a16="http://schemas.microsoft.com/office/drawing/2014/main" id="{14A6E748-C5AF-4592-AE5D-8F846025A7A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8062" y="1371600"/>
            <a:ext cx="4057338" cy="5181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2A3CE52-0D42-454B-BCDC-60BB02FCF5F0}"/>
              </a:ext>
            </a:extLst>
          </p:cNvPr>
          <p:cNvSpPr>
            <a:spLocks noGrp="1"/>
          </p:cNvSpPr>
          <p:nvPr>
            <p:ph type="title"/>
          </p:nvPr>
        </p:nvSpPr>
        <p:spPr>
          <a:xfrm>
            <a:off x="2476500" y="685800"/>
            <a:ext cx="4191000" cy="609600"/>
          </a:xfrm>
        </p:spPr>
        <p:txBody>
          <a:bodyPr/>
          <a:lstStyle/>
          <a:p>
            <a:pPr eaLnBrk="1" hangingPunct="1">
              <a:defRPr/>
            </a:pPr>
            <a:r>
              <a:rPr lang="en-US" sz="3200" b="1" kern="1200" dirty="0">
                <a:solidFill>
                  <a:srgbClr val="0000FF"/>
                </a:solidFill>
              </a:rPr>
              <a:t>PASSOVER</a:t>
            </a:r>
            <a:endParaRPr lang="en-US" sz="3200" b="1" dirty="0"/>
          </a:p>
        </p:txBody>
      </p:sp>
    </p:spTree>
    <p:extLst>
      <p:ext uri="{BB962C8B-B14F-4D97-AF65-F5344CB8AC3E}">
        <p14:creationId xmlns:p14="http://schemas.microsoft.com/office/powerpoint/2010/main" val="2449680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pic>
        <p:nvPicPr>
          <p:cNvPr id="2" name="Picture 1">
            <a:extLst>
              <a:ext uri="{FF2B5EF4-FFF2-40B4-BE49-F238E27FC236}">
                <a16:creationId xmlns:a16="http://schemas.microsoft.com/office/drawing/2014/main" id="{81A28784-742D-4616-85B8-5A11EB3D7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773" y="1295400"/>
            <a:ext cx="7308454" cy="5351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5A06B86B-1EE0-4BFA-84CA-F9285DEF8244}"/>
              </a:ext>
            </a:extLst>
          </p:cNvPr>
          <p:cNvSpPr>
            <a:spLocks noGrp="1"/>
          </p:cNvSpPr>
          <p:nvPr>
            <p:ph type="title"/>
          </p:nvPr>
        </p:nvSpPr>
        <p:spPr>
          <a:xfrm>
            <a:off x="2476500" y="685800"/>
            <a:ext cx="4191000" cy="609600"/>
          </a:xfrm>
        </p:spPr>
        <p:txBody>
          <a:bodyPr/>
          <a:lstStyle/>
          <a:p>
            <a:pPr eaLnBrk="1" hangingPunct="1">
              <a:defRPr/>
            </a:pPr>
            <a:r>
              <a:rPr lang="en-US" sz="3200" b="1" kern="1200" dirty="0">
                <a:solidFill>
                  <a:srgbClr val="0000FF"/>
                </a:solidFill>
              </a:rPr>
              <a:t>GET OUT OF DODGE!</a:t>
            </a:r>
            <a:endParaRPr lang="en-US" sz="3200" b="1" dirty="0"/>
          </a:p>
        </p:txBody>
      </p:sp>
    </p:spTree>
    <p:extLst>
      <p:ext uri="{BB962C8B-B14F-4D97-AF65-F5344CB8AC3E}">
        <p14:creationId xmlns:p14="http://schemas.microsoft.com/office/powerpoint/2010/main" val="578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624569-FE09-4F91-966D-C401D546DD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9596" y="1219200"/>
            <a:ext cx="6364809" cy="5486684"/>
          </a:xfrm>
          <a:prstGeom prst="rect">
            <a:avLst/>
          </a:prstGeom>
        </p:spPr>
      </p:pic>
      <p:sp>
        <p:nvSpPr>
          <p:cNvPr id="1843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sp>
        <p:nvSpPr>
          <p:cNvPr id="4" name="Title 1">
            <a:extLst>
              <a:ext uri="{FF2B5EF4-FFF2-40B4-BE49-F238E27FC236}">
                <a16:creationId xmlns:a16="http://schemas.microsoft.com/office/drawing/2014/main" id="{5AD629A4-676A-4305-827E-395889B5D41F}"/>
              </a:ext>
            </a:extLst>
          </p:cNvPr>
          <p:cNvSpPr>
            <a:spLocks noGrp="1"/>
          </p:cNvSpPr>
          <p:nvPr>
            <p:ph type="title"/>
          </p:nvPr>
        </p:nvSpPr>
        <p:spPr>
          <a:xfrm>
            <a:off x="1162050" y="685800"/>
            <a:ext cx="6819900" cy="609600"/>
          </a:xfrm>
        </p:spPr>
        <p:txBody>
          <a:bodyPr/>
          <a:lstStyle/>
          <a:p>
            <a:pPr eaLnBrk="1" hangingPunct="1">
              <a:defRPr/>
            </a:pPr>
            <a:r>
              <a:rPr lang="en-US" sz="3200" b="1" kern="1200" dirty="0">
                <a:solidFill>
                  <a:srgbClr val="0000FF"/>
                </a:solidFill>
              </a:rPr>
              <a:t>THE NILE DELTA AND LAND OF GOSHEN</a:t>
            </a:r>
            <a:endParaRPr lang="en-US" sz="3200" b="1" dirty="0"/>
          </a:p>
        </p:txBody>
      </p:sp>
    </p:spTree>
    <p:extLst>
      <p:ext uri="{BB962C8B-B14F-4D97-AF65-F5344CB8AC3E}">
        <p14:creationId xmlns:p14="http://schemas.microsoft.com/office/powerpoint/2010/main" val="168371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Review</a:t>
            </a:r>
            <a:endParaRPr lang="en-US" altLang="en-US" sz="32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u="sng" dirty="0">
                <a:solidFill>
                  <a:srgbClr val="0000FF"/>
                </a:solidFill>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71120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pic>
        <p:nvPicPr>
          <p:cNvPr id="3" name="Picture 2">
            <a:extLst>
              <a:ext uri="{FF2B5EF4-FFF2-40B4-BE49-F238E27FC236}">
                <a16:creationId xmlns:a16="http://schemas.microsoft.com/office/drawing/2014/main" id="{309E9C54-903D-41E1-AB48-D53608896D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348" y="1371600"/>
            <a:ext cx="7951304"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3">
            <a:extLst>
              <a:ext uri="{FF2B5EF4-FFF2-40B4-BE49-F238E27FC236}">
                <a16:creationId xmlns:a16="http://schemas.microsoft.com/office/drawing/2014/main" id="{1A7C3665-20AA-456A-A714-B1697FF7D026}"/>
              </a:ext>
            </a:extLst>
          </p:cNvPr>
          <p:cNvSpPr txBox="1">
            <a:spLocks noChangeArrowheads="1"/>
          </p:cNvSpPr>
          <p:nvPr/>
        </p:nvSpPr>
        <p:spPr bwMode="auto">
          <a:xfrm>
            <a:off x="0" y="7106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rgbClr val="0000FF"/>
                </a:solidFill>
                <a:latin typeface="Calibri" panose="020F0502020204030204" pitchFamily="34" charset="0"/>
                <a:ea typeface="+mj-ea"/>
                <a:cs typeface="Calibri" panose="020F0502020204030204" pitchFamily="34" charset="0"/>
              </a:rPr>
              <a:t>A CLOSER LOOK AT THE CROSSING</a:t>
            </a:r>
          </a:p>
        </p:txBody>
      </p:sp>
    </p:spTree>
    <p:extLst>
      <p:ext uri="{BB962C8B-B14F-4D97-AF65-F5344CB8AC3E}">
        <p14:creationId xmlns:p14="http://schemas.microsoft.com/office/powerpoint/2010/main" val="3015387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068" y="1396424"/>
            <a:ext cx="7551865" cy="5004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686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5" name="Text Box 3">
            <a:extLst>
              <a:ext uri="{FF2B5EF4-FFF2-40B4-BE49-F238E27FC236}">
                <a16:creationId xmlns:a16="http://schemas.microsoft.com/office/drawing/2014/main" id="{6788A50A-A7D2-492E-A363-293AB54EBD9E}"/>
              </a:ext>
            </a:extLst>
          </p:cNvPr>
          <p:cNvSpPr txBox="1">
            <a:spLocks noChangeArrowheads="1"/>
          </p:cNvSpPr>
          <p:nvPr/>
        </p:nvSpPr>
        <p:spPr bwMode="auto">
          <a:xfrm>
            <a:off x="0" y="7106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dirty="0">
                <a:solidFill>
                  <a:srgbClr val="0000FF"/>
                </a:solidFill>
                <a:latin typeface="Calibri" panose="020F0502020204030204" pitchFamily="34" charset="0"/>
                <a:cs typeface="Calibri" panose="020F0502020204030204" pitchFamily="34" charset="0"/>
              </a:rPr>
              <a:t>THROUGH THE SEA </a:t>
            </a:r>
            <a:r>
              <a:rPr lang="en-US" altLang="en-US" sz="3200" b="1" u="sng" dirty="0">
                <a:solidFill>
                  <a:srgbClr val="0000FF"/>
                </a:solidFill>
                <a:latin typeface="Calibri" panose="020F0502020204030204" pitchFamily="34" charset="0"/>
                <a:cs typeface="Calibri" panose="020F0502020204030204" pitchFamily="34" charset="0"/>
              </a:rPr>
              <a:t>WITHOUT</a:t>
            </a:r>
            <a:r>
              <a:rPr lang="en-US" altLang="en-US" sz="3200" b="1" dirty="0">
                <a:solidFill>
                  <a:srgbClr val="0000FF"/>
                </a:solidFill>
                <a:latin typeface="Calibri" panose="020F0502020204030204" pitchFamily="34" charset="0"/>
                <a:cs typeface="Calibri" panose="020F0502020204030204" pitchFamily="34" charset="0"/>
              </a:rPr>
              <a:t> GETTING WET!</a:t>
            </a:r>
            <a:endParaRPr lang="en-US" altLang="en-US" sz="3200" b="1"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Review</a:t>
            </a:r>
            <a:endParaRPr lang="en-US" altLang="en-US" sz="32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dirty="0">
                <a:solidFill>
                  <a:srgbClr val="0000FF"/>
                </a:solidFill>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u="sng" dirty="0">
                <a:solidFill>
                  <a:srgbClr val="0000FF"/>
                </a:solidFill>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251014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6" name="Title 1"/>
          <p:cNvSpPr>
            <a:spLocks noGrp="1"/>
          </p:cNvSpPr>
          <p:nvPr>
            <p:ph type="title"/>
          </p:nvPr>
        </p:nvSpPr>
        <p:spPr>
          <a:xfrm>
            <a:off x="0" y="685800"/>
            <a:ext cx="9144000" cy="609600"/>
          </a:xfrm>
        </p:spPr>
        <p:txBody>
          <a:bodyPr/>
          <a:lstStyle/>
          <a:p>
            <a:pPr eaLnBrk="1" hangingPunct="1">
              <a:defRPr/>
            </a:pPr>
            <a:r>
              <a:rPr lang="en-US" sz="3200" b="1" kern="1200" dirty="0">
                <a:solidFill>
                  <a:srgbClr val="0000FF"/>
                </a:solidFill>
              </a:rPr>
              <a:t>POSSIBLE EXODUS ROUTES- SERIES OF LAKES</a:t>
            </a:r>
            <a:endParaRPr lang="en-US" sz="3200" b="1" dirty="0"/>
          </a:p>
        </p:txBody>
      </p:sp>
      <p:pic>
        <p:nvPicPr>
          <p:cNvPr id="1167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759" y="1295400"/>
            <a:ext cx="8852483"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Oval 2">
            <a:extLst>
              <a:ext uri="{FF2B5EF4-FFF2-40B4-BE49-F238E27FC236}">
                <a16:creationId xmlns:a16="http://schemas.microsoft.com/office/drawing/2014/main" id="{5FE81072-7669-44F5-87A7-C84398B16D27}"/>
              </a:ext>
            </a:extLst>
          </p:cNvPr>
          <p:cNvSpPr/>
          <p:nvPr/>
        </p:nvSpPr>
        <p:spPr>
          <a:xfrm rot="21052112">
            <a:off x="4160098" y="2075642"/>
            <a:ext cx="1295400" cy="4508706"/>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Review</a:t>
            </a:r>
            <a:endParaRPr lang="en-US" altLang="en-US" sz="32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25893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6" name="Title 1"/>
          <p:cNvSpPr>
            <a:spLocks noGrp="1"/>
          </p:cNvSpPr>
          <p:nvPr>
            <p:ph type="title"/>
          </p:nvPr>
        </p:nvSpPr>
        <p:spPr>
          <a:xfrm>
            <a:off x="0" y="762000"/>
            <a:ext cx="9144000" cy="838200"/>
          </a:xfrm>
        </p:spPr>
        <p:txBody>
          <a:bodyPr/>
          <a:lstStyle/>
          <a:p>
            <a:pPr eaLnBrk="1" hangingPunct="1">
              <a:defRPr/>
            </a:pPr>
            <a:r>
              <a:rPr lang="en-US" sz="3200" b="1" kern="1200" dirty="0">
                <a:solidFill>
                  <a:srgbClr val="0000FF"/>
                </a:solidFill>
              </a:rPr>
              <a:t>POSSIBLE EXODUS ROUTES </a:t>
            </a:r>
            <a:br>
              <a:rPr lang="en-US" sz="3200" b="1" kern="1200" dirty="0">
                <a:solidFill>
                  <a:srgbClr val="0000FF"/>
                </a:solidFill>
              </a:rPr>
            </a:br>
            <a:r>
              <a:rPr lang="en-US" sz="2800" b="1" kern="1200" dirty="0">
                <a:solidFill>
                  <a:srgbClr val="0000FF"/>
                </a:solidFill>
                <a:ea typeface="+mn-ea"/>
              </a:rPr>
              <a:t>LAKE TIMSAH / THE GREAT BITTER LAKE</a:t>
            </a:r>
          </a:p>
        </p:txBody>
      </p:sp>
      <p:pic>
        <p:nvPicPr>
          <p:cNvPr id="2" name="Picture 1">
            <a:extLst>
              <a:ext uri="{FF2B5EF4-FFF2-40B4-BE49-F238E27FC236}">
                <a16:creationId xmlns:a16="http://schemas.microsoft.com/office/drawing/2014/main" id="{18931CC9-5DF2-433E-855B-B1B4B9392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519" y="1676400"/>
            <a:ext cx="8246962" cy="50292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6" name="Title 1"/>
          <p:cNvSpPr>
            <a:spLocks noGrp="1"/>
          </p:cNvSpPr>
          <p:nvPr>
            <p:ph type="title"/>
          </p:nvPr>
        </p:nvSpPr>
        <p:spPr>
          <a:xfrm>
            <a:off x="0" y="762000"/>
            <a:ext cx="9144000" cy="838200"/>
          </a:xfrm>
        </p:spPr>
        <p:txBody>
          <a:bodyPr/>
          <a:lstStyle/>
          <a:p>
            <a:pPr eaLnBrk="1" hangingPunct="1">
              <a:defRPr/>
            </a:pPr>
            <a:r>
              <a:rPr lang="en-US" sz="3200" b="1" kern="1200" dirty="0">
                <a:solidFill>
                  <a:srgbClr val="0000FF"/>
                </a:solidFill>
              </a:rPr>
              <a:t>POSSIBLE EXODUS ROUTES</a:t>
            </a:r>
            <a:br>
              <a:rPr lang="en-US" sz="3200" b="1" kern="1200" dirty="0">
                <a:solidFill>
                  <a:srgbClr val="0000FF"/>
                </a:solidFill>
              </a:rPr>
            </a:br>
            <a:r>
              <a:rPr lang="en-US" sz="2800" b="1" kern="1200" dirty="0">
                <a:solidFill>
                  <a:srgbClr val="0000FF"/>
                </a:solidFill>
                <a:ea typeface="+mn-ea"/>
              </a:rPr>
              <a:t>THE GREAT BITTER LAKE</a:t>
            </a:r>
          </a:p>
        </p:txBody>
      </p:sp>
      <p:pic>
        <p:nvPicPr>
          <p:cNvPr id="2" name="Picture 1">
            <a:extLst>
              <a:ext uri="{FF2B5EF4-FFF2-40B4-BE49-F238E27FC236}">
                <a16:creationId xmlns:a16="http://schemas.microsoft.com/office/drawing/2014/main" id="{D90110F4-D800-43E1-B37F-7649D276A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422" y="1600200"/>
            <a:ext cx="8157155" cy="5181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7" name="Title 1">
            <a:extLst>
              <a:ext uri="{FF2B5EF4-FFF2-40B4-BE49-F238E27FC236}">
                <a16:creationId xmlns:a16="http://schemas.microsoft.com/office/drawing/2014/main" id="{99AA994F-18F1-48C7-AC12-8FE568DA0AAE}"/>
              </a:ext>
            </a:extLst>
          </p:cNvPr>
          <p:cNvSpPr>
            <a:spLocks noGrp="1"/>
          </p:cNvSpPr>
          <p:nvPr>
            <p:ph type="title"/>
          </p:nvPr>
        </p:nvSpPr>
        <p:spPr>
          <a:xfrm>
            <a:off x="0" y="761999"/>
            <a:ext cx="9144000" cy="832629"/>
          </a:xfrm>
        </p:spPr>
        <p:txBody>
          <a:bodyPr/>
          <a:lstStyle/>
          <a:p>
            <a:pPr eaLnBrk="1" hangingPunct="1">
              <a:defRPr/>
            </a:pPr>
            <a:r>
              <a:rPr lang="en-US" sz="3200" b="1" kern="1200" dirty="0">
                <a:solidFill>
                  <a:srgbClr val="0000FF"/>
                </a:solidFill>
              </a:rPr>
              <a:t>POSSIBLE EXODUS ROUTES </a:t>
            </a:r>
            <a:br>
              <a:rPr lang="en-US" sz="3200" b="1" kern="1200" dirty="0">
                <a:solidFill>
                  <a:srgbClr val="0000FF"/>
                </a:solidFill>
              </a:rPr>
            </a:br>
            <a:r>
              <a:rPr lang="en-US" sz="2800" b="1" kern="1200" dirty="0">
                <a:solidFill>
                  <a:srgbClr val="0000FF"/>
                </a:solidFill>
                <a:ea typeface="+mn-ea"/>
              </a:rPr>
              <a:t>EGYPTIAN SAND STORMS</a:t>
            </a:r>
          </a:p>
        </p:txBody>
      </p:sp>
      <p:pic>
        <p:nvPicPr>
          <p:cNvPr id="2" name="Picture 1">
            <a:extLst>
              <a:ext uri="{FF2B5EF4-FFF2-40B4-BE49-F238E27FC236}">
                <a16:creationId xmlns:a16="http://schemas.microsoft.com/office/drawing/2014/main" id="{C4137D64-9F4E-4BB4-A108-D956879AC1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690" y="1676400"/>
            <a:ext cx="8260620" cy="5105400"/>
          </a:xfrm>
          <a:prstGeom prst="rect">
            <a:avLst/>
          </a:prstGeom>
        </p:spPr>
      </p:pic>
    </p:spTree>
    <p:extLst>
      <p:ext uri="{BB962C8B-B14F-4D97-AF65-F5344CB8AC3E}">
        <p14:creationId xmlns:p14="http://schemas.microsoft.com/office/powerpoint/2010/main" val="365616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pic>
        <p:nvPicPr>
          <p:cNvPr id="7476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7901" y="1747026"/>
            <a:ext cx="5008199" cy="4882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1">
            <a:extLst>
              <a:ext uri="{FF2B5EF4-FFF2-40B4-BE49-F238E27FC236}">
                <a16:creationId xmlns:a16="http://schemas.microsoft.com/office/drawing/2014/main" id="{DC866D44-0F41-4B74-9B70-C84EC6EE71C7}"/>
              </a:ext>
            </a:extLst>
          </p:cNvPr>
          <p:cNvSpPr txBox="1">
            <a:spLocks/>
          </p:cNvSpPr>
          <p:nvPr/>
        </p:nvSpPr>
        <p:spPr bwMode="auto">
          <a:xfrm>
            <a:off x="0" y="761999"/>
            <a:ext cx="9144000" cy="83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1200" dirty="0">
                <a:solidFill>
                  <a:srgbClr val="0000FF"/>
                </a:solidFill>
              </a:rPr>
              <a:t>POSSIBLE EXODUS ROUTES </a:t>
            </a:r>
            <a:br>
              <a:rPr lang="en-US" sz="3200" b="1" kern="1200" dirty="0">
                <a:solidFill>
                  <a:srgbClr val="0000FF"/>
                </a:solidFill>
              </a:rPr>
            </a:br>
            <a:r>
              <a:rPr lang="en-US" sz="2800" b="1" dirty="0">
                <a:solidFill>
                  <a:srgbClr val="0000FF"/>
                </a:solidFill>
                <a:ea typeface="+mn-ea"/>
              </a:rPr>
              <a:t>THE WAY OF THE SEA</a:t>
            </a:r>
            <a:endParaRPr lang="en-US" sz="2800" b="1" kern="1200" dirty="0">
              <a:solidFill>
                <a:srgbClr val="0000FF"/>
              </a:solidFill>
              <a:ea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A00A2BFD-B180-4E4D-A89C-D647115529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7901" y="1747026"/>
            <a:ext cx="5008199" cy="4882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529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2" name="&quot;Not Allowed&quot; Symbol 1">
            <a:extLst>
              <a:ext uri="{FF2B5EF4-FFF2-40B4-BE49-F238E27FC236}">
                <a16:creationId xmlns:a16="http://schemas.microsoft.com/office/drawing/2014/main" id="{E8C35AB7-99AB-49D1-A735-5283BEB47AFB}"/>
              </a:ext>
            </a:extLst>
          </p:cNvPr>
          <p:cNvSpPr/>
          <p:nvPr/>
        </p:nvSpPr>
        <p:spPr>
          <a:xfrm>
            <a:off x="1981200" y="1630680"/>
            <a:ext cx="5105400" cy="5151120"/>
          </a:xfrm>
          <a:prstGeom prst="noSmoking">
            <a:avLst>
              <a:gd name="adj" fmla="val 359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itle 1">
            <a:extLst>
              <a:ext uri="{FF2B5EF4-FFF2-40B4-BE49-F238E27FC236}">
                <a16:creationId xmlns:a16="http://schemas.microsoft.com/office/drawing/2014/main" id="{630A7610-6222-4022-B3DE-491EB9FD930D}"/>
              </a:ext>
            </a:extLst>
          </p:cNvPr>
          <p:cNvSpPr txBox="1">
            <a:spLocks/>
          </p:cNvSpPr>
          <p:nvPr/>
        </p:nvSpPr>
        <p:spPr bwMode="auto">
          <a:xfrm>
            <a:off x="0" y="761999"/>
            <a:ext cx="9144000" cy="83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1200" dirty="0">
                <a:solidFill>
                  <a:srgbClr val="0000FF"/>
                </a:solidFill>
              </a:rPr>
              <a:t>POSSIBLE EXODUS ROUTES </a:t>
            </a:r>
            <a:br>
              <a:rPr lang="en-US" sz="3200" b="1" kern="1200" dirty="0">
                <a:solidFill>
                  <a:srgbClr val="0000FF"/>
                </a:solidFill>
              </a:rPr>
            </a:br>
            <a:r>
              <a:rPr lang="en-US" sz="2800" b="1" dirty="0">
                <a:solidFill>
                  <a:srgbClr val="0000FF"/>
                </a:solidFill>
                <a:ea typeface="+mn-ea"/>
              </a:rPr>
              <a:t>THE WAY OF THE SEA</a:t>
            </a:r>
            <a:endParaRPr lang="en-US" sz="2800" b="1" kern="1200" dirty="0">
              <a:solidFill>
                <a:srgbClr val="0000FF"/>
              </a:solidFill>
              <a:ea typeface="+mn-ea"/>
            </a:endParaRPr>
          </a:p>
        </p:txBody>
      </p:sp>
    </p:spTree>
    <p:extLst>
      <p:ext uri="{BB962C8B-B14F-4D97-AF65-F5344CB8AC3E}">
        <p14:creationId xmlns:p14="http://schemas.microsoft.com/office/powerpoint/2010/main" val="2520864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6" name="Title 1"/>
          <p:cNvSpPr>
            <a:spLocks noGrp="1"/>
          </p:cNvSpPr>
          <p:nvPr>
            <p:ph type="title"/>
          </p:nvPr>
        </p:nvSpPr>
        <p:spPr>
          <a:xfrm>
            <a:off x="0" y="762000"/>
            <a:ext cx="9144000" cy="832628"/>
          </a:xfrm>
        </p:spPr>
        <p:txBody>
          <a:bodyPr/>
          <a:lstStyle/>
          <a:p>
            <a:pPr eaLnBrk="1" hangingPunct="1">
              <a:defRPr/>
            </a:pPr>
            <a:r>
              <a:rPr lang="en-US" sz="3200" b="1" kern="1200" dirty="0">
                <a:solidFill>
                  <a:srgbClr val="0000FF"/>
                </a:solidFill>
              </a:rPr>
              <a:t>POSSIBLE EXODUS ROUTES </a:t>
            </a:r>
            <a:br>
              <a:rPr lang="en-US" sz="3200" b="1" kern="1200" dirty="0">
                <a:solidFill>
                  <a:srgbClr val="0000FF"/>
                </a:solidFill>
              </a:rPr>
            </a:br>
            <a:r>
              <a:rPr lang="en-US" sz="2800" b="1" kern="1200" dirty="0">
                <a:solidFill>
                  <a:srgbClr val="0000FF"/>
                </a:solidFill>
                <a:ea typeface="+mn-ea"/>
              </a:rPr>
              <a:t>THE GREAT BITTER LAKES REGION</a:t>
            </a:r>
          </a:p>
        </p:txBody>
      </p:sp>
      <p:pic>
        <p:nvPicPr>
          <p:cNvPr id="2" name="Picture 1">
            <a:extLst>
              <a:ext uri="{FF2B5EF4-FFF2-40B4-BE49-F238E27FC236}">
                <a16:creationId xmlns:a16="http://schemas.microsoft.com/office/drawing/2014/main" id="{64C3DF59-1358-49E1-9444-2AACD83309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960" y="1594628"/>
            <a:ext cx="4426080" cy="52515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6" name="Title 1"/>
          <p:cNvSpPr>
            <a:spLocks noGrp="1"/>
          </p:cNvSpPr>
          <p:nvPr>
            <p:ph type="title"/>
          </p:nvPr>
        </p:nvSpPr>
        <p:spPr>
          <a:xfrm>
            <a:off x="0" y="762000"/>
            <a:ext cx="9144000" cy="832628"/>
          </a:xfrm>
        </p:spPr>
        <p:txBody>
          <a:bodyPr/>
          <a:lstStyle/>
          <a:p>
            <a:pPr eaLnBrk="1" hangingPunct="1">
              <a:defRPr/>
            </a:pPr>
            <a:r>
              <a:rPr lang="en-US" sz="3200" b="1" kern="1200" dirty="0">
                <a:solidFill>
                  <a:srgbClr val="0000FF"/>
                </a:solidFill>
              </a:rPr>
              <a:t>POSSIBLE EXODUS ROUTES </a:t>
            </a:r>
            <a:br>
              <a:rPr lang="en-US" sz="3200" b="1" kern="1200" dirty="0">
                <a:solidFill>
                  <a:srgbClr val="0000FF"/>
                </a:solidFill>
              </a:rPr>
            </a:br>
            <a:r>
              <a:rPr lang="en-US" sz="2800" b="1" kern="1200" dirty="0">
                <a:solidFill>
                  <a:srgbClr val="0000FF"/>
                </a:solidFill>
                <a:ea typeface="+mn-ea"/>
              </a:rPr>
              <a:t>LAKE TIMSAH</a:t>
            </a:r>
          </a:p>
        </p:txBody>
      </p:sp>
      <p:pic>
        <p:nvPicPr>
          <p:cNvPr id="2" name="Picture 1">
            <a:extLst>
              <a:ext uri="{FF2B5EF4-FFF2-40B4-BE49-F238E27FC236}">
                <a16:creationId xmlns:a16="http://schemas.microsoft.com/office/drawing/2014/main" id="{03D9DD31-5C14-4EEE-80AA-C9CE4172B0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67" y="1752600"/>
            <a:ext cx="8036467" cy="5029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7" name="Title 1">
            <a:extLst>
              <a:ext uri="{FF2B5EF4-FFF2-40B4-BE49-F238E27FC236}">
                <a16:creationId xmlns:a16="http://schemas.microsoft.com/office/drawing/2014/main" id="{9B8BDBF3-AF71-4936-B1C6-5AB690E5E59D}"/>
              </a:ext>
            </a:extLst>
          </p:cNvPr>
          <p:cNvSpPr txBox="1">
            <a:spLocks/>
          </p:cNvSpPr>
          <p:nvPr/>
        </p:nvSpPr>
        <p:spPr bwMode="auto">
          <a:xfrm>
            <a:off x="0" y="762000"/>
            <a:ext cx="9144000" cy="83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POSSIBLE EXODUS ROUTES </a:t>
            </a:r>
          </a:p>
          <a:p>
            <a:pPr eaLnBrk="1" hangingPunct="1">
              <a:defRPr/>
            </a:pPr>
            <a:r>
              <a:rPr lang="en-US" sz="2800" b="1" dirty="0">
                <a:solidFill>
                  <a:srgbClr val="0000FF"/>
                </a:solidFill>
                <a:ea typeface="+mn-ea"/>
              </a:rPr>
              <a:t>THE STRAITS OF TIRAN</a:t>
            </a:r>
          </a:p>
        </p:txBody>
      </p:sp>
      <p:pic>
        <p:nvPicPr>
          <p:cNvPr id="2" name="Picture 1">
            <a:extLst>
              <a:ext uri="{FF2B5EF4-FFF2-40B4-BE49-F238E27FC236}">
                <a16:creationId xmlns:a16="http://schemas.microsoft.com/office/drawing/2014/main" id="{55449F13-22D0-4026-B6C8-DBFE5345D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4384" y="1752600"/>
            <a:ext cx="6755232" cy="5029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5" name="Rectangle 4"/>
          <p:cNvSpPr/>
          <p:nvPr/>
        </p:nvSpPr>
        <p:spPr>
          <a:xfrm>
            <a:off x="0" y="1200090"/>
            <a:ext cx="9144000" cy="430887"/>
          </a:xfrm>
          <a:prstGeom prst="rect">
            <a:avLst/>
          </a:prstGeom>
        </p:spPr>
        <p:txBody>
          <a:bodyPr wrap="square">
            <a:spAutoFit/>
          </a:bodyPr>
          <a:lstStyle/>
          <a:p>
            <a:pPr algn="ctr" eaLnBrk="1" hangingPunct="1">
              <a:spcBef>
                <a:spcPts val="600"/>
              </a:spcBef>
              <a:spcAft>
                <a:spcPts val="600"/>
              </a:spcAft>
              <a:defRPr/>
            </a:pPr>
            <a:r>
              <a:rPr lang="en-US" sz="2200" b="1" dirty="0">
                <a:solidFill>
                  <a:srgbClr val="0000FF"/>
                </a:solidFill>
                <a:latin typeface="Calibri" panose="020F0502020204030204" pitchFamily="34" charset="0"/>
                <a:cs typeface="Calibri" panose="020F0502020204030204" pitchFamily="34" charset="0"/>
              </a:rPr>
              <a:t>“And [you] shall go on dry ground through the midst of the sea.” Ex. 14:16</a:t>
            </a:r>
          </a:p>
        </p:txBody>
      </p:sp>
      <p:pic>
        <p:nvPicPr>
          <p:cNvPr id="2560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905000"/>
            <a:ext cx="6103857"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878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70820" y="3505200"/>
            <a:ext cx="372078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itle 1">
            <a:extLst>
              <a:ext uri="{FF2B5EF4-FFF2-40B4-BE49-F238E27FC236}">
                <a16:creationId xmlns:a16="http://schemas.microsoft.com/office/drawing/2014/main" id="{EA700F2D-03E9-470F-8560-CC46CBB3D0E7}"/>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POSSIBLE EXODUS ROUTES</a:t>
            </a:r>
            <a:endParaRPr lang="en-US" sz="3600" b="1" kern="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pic>
        <p:nvPicPr>
          <p:cNvPr id="65540" name="Picture 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14400" y="1789112"/>
            <a:ext cx="7315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8600" y="6096000"/>
            <a:ext cx="8686800" cy="523220"/>
          </a:xfrm>
          <a:prstGeom prst="rect">
            <a:avLst/>
          </a:prstGeom>
        </p:spPr>
        <p:txBody>
          <a:bodyPr>
            <a:spAutoFit/>
          </a:bodyPr>
          <a:lstStyle/>
          <a:p>
            <a:pPr algn="ctr" eaLnBrk="1" hangingPunct="1">
              <a:spcBef>
                <a:spcPts val="600"/>
              </a:spcBef>
              <a:spcAft>
                <a:spcPts val="600"/>
              </a:spcAft>
              <a:defRPr/>
            </a:pPr>
            <a:r>
              <a:rPr lang="en-US" sz="2800" dirty="0">
                <a:latin typeface="Calibri" panose="020F0502020204030204" pitchFamily="34" charset="0"/>
                <a:cs typeface="Calibri" panose="020F0502020204030204" pitchFamily="34" charset="0"/>
              </a:rPr>
              <a:t>See Exo. 14:19–25</a:t>
            </a:r>
          </a:p>
        </p:txBody>
      </p:sp>
      <p:sp>
        <p:nvSpPr>
          <p:cNvPr id="6" name="Rectangle 5">
            <a:extLst>
              <a:ext uri="{FF2B5EF4-FFF2-40B4-BE49-F238E27FC236}">
                <a16:creationId xmlns:a16="http://schemas.microsoft.com/office/drawing/2014/main" id="{358F2527-8857-4B8E-8BFA-E42F80C8A030}"/>
              </a:ext>
            </a:extLst>
          </p:cNvPr>
          <p:cNvSpPr/>
          <p:nvPr/>
        </p:nvSpPr>
        <p:spPr>
          <a:xfrm>
            <a:off x="2571750" y="1200090"/>
            <a:ext cx="4000500"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A NIGHTTIME CROSSING!</a:t>
            </a:r>
          </a:p>
        </p:txBody>
      </p:sp>
      <p:sp>
        <p:nvSpPr>
          <p:cNvPr id="7" name="Title 1">
            <a:extLst>
              <a:ext uri="{FF2B5EF4-FFF2-40B4-BE49-F238E27FC236}">
                <a16:creationId xmlns:a16="http://schemas.microsoft.com/office/drawing/2014/main" id="{E44E769A-612C-4483-BFB7-D73705245916}"/>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POSSIBLE EXODUS ROUTES</a:t>
            </a:r>
            <a:endParaRPr lang="en-US" sz="3600" b="1"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solidFill>
                  <a:srgbClr val="0000FF"/>
                </a:solidFill>
                <a:latin typeface="Calibri" panose="020F0502020204030204" pitchFamily="34" charset="0"/>
                <a:cs typeface="Calibri" panose="020F0502020204030204" pitchFamily="34" charset="0"/>
              </a:rPr>
              <a:t>Review</a:t>
            </a:r>
            <a:endParaRPr lang="en-US" altLang="en-US" sz="32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u="sng" dirty="0">
                <a:solidFill>
                  <a:srgbClr val="0000FF"/>
                </a:solidFill>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246796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sp>
        <p:nvSpPr>
          <p:cNvPr id="7" name="Rectangle 6"/>
          <p:cNvSpPr/>
          <p:nvPr/>
        </p:nvSpPr>
        <p:spPr>
          <a:xfrm>
            <a:off x="259080" y="228600"/>
            <a:ext cx="8625840" cy="5339923"/>
          </a:xfrm>
          <a:prstGeom prst="rect">
            <a:avLst/>
          </a:prstGeom>
          <a:noFill/>
          <a:ln>
            <a:noFill/>
          </a:ln>
        </p:spPr>
        <p:txBody>
          <a:bodyPr wrap="square">
            <a:spAutoFit/>
          </a:bodyPr>
          <a:lstStyle/>
          <a:p>
            <a:pPr algn="ctr">
              <a:spcBef>
                <a:spcPts val="600"/>
              </a:spcBef>
              <a:spcAft>
                <a:spcPts val="600"/>
              </a:spcAft>
            </a:pPr>
            <a:r>
              <a:rPr lang="en-US" sz="3600" b="1" dirty="0">
                <a:latin typeface="Calibri" panose="020F0502020204030204" pitchFamily="34" charset="0"/>
              </a:rPr>
              <a:t>Exodus 14:21–24 (NASB95)</a:t>
            </a:r>
          </a:p>
          <a:p>
            <a:pPr algn="just">
              <a:spcBef>
                <a:spcPts val="0"/>
              </a:spcBef>
              <a:spcAft>
                <a:spcPts val="0"/>
              </a:spcAft>
            </a:pPr>
            <a:r>
              <a:rPr lang="en-US" sz="3000" baseline="30000" dirty="0">
                <a:latin typeface="Calibri" panose="020F0502020204030204" pitchFamily="34" charset="0"/>
                <a:cs typeface="Calibri" panose="020F0502020204030204" pitchFamily="34" charset="0"/>
              </a:rPr>
              <a:t>21</a:t>
            </a:r>
            <a:r>
              <a:rPr lang="en-US" sz="3000" dirty="0">
                <a:latin typeface="Calibri" panose="020F0502020204030204" pitchFamily="34" charset="0"/>
                <a:cs typeface="Calibri" panose="020F0502020204030204" pitchFamily="34" charset="0"/>
              </a:rPr>
              <a:t> Then Moses stretched out his hand over the sea; and the LORD swept the sea back by a strong east wind </a:t>
            </a:r>
            <a:r>
              <a:rPr lang="en-US" sz="3000" b="1" u="sng" dirty="0">
                <a:solidFill>
                  <a:srgbClr val="0000FF"/>
                </a:solidFill>
                <a:latin typeface="Calibri" panose="020F0502020204030204" pitchFamily="34" charset="0"/>
                <a:cs typeface="Calibri" panose="020F0502020204030204" pitchFamily="34" charset="0"/>
              </a:rPr>
              <a:t>all night</a:t>
            </a:r>
            <a:r>
              <a:rPr lang="en-US" sz="3000" b="1" dirty="0">
                <a:solidFill>
                  <a:srgbClr val="0000FF"/>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and turned the sea into dry land, so the waters were divided. </a:t>
            </a:r>
            <a:r>
              <a:rPr lang="en-US" sz="3000" baseline="30000" dirty="0">
                <a:latin typeface="Calibri" panose="020F0502020204030204" pitchFamily="34" charset="0"/>
                <a:cs typeface="Calibri" panose="020F0502020204030204" pitchFamily="34" charset="0"/>
              </a:rPr>
              <a:t>22</a:t>
            </a:r>
            <a:r>
              <a:rPr lang="en-US" sz="3000" dirty="0">
                <a:latin typeface="Calibri" panose="020F0502020204030204" pitchFamily="34" charset="0"/>
                <a:cs typeface="Calibri" panose="020F0502020204030204" pitchFamily="34" charset="0"/>
              </a:rPr>
              <a:t> The sons of Israel went through the midst of the sea…</a:t>
            </a:r>
            <a:r>
              <a:rPr lang="en-US" sz="3000" baseline="30000" dirty="0">
                <a:latin typeface="Calibri" panose="020F0502020204030204" pitchFamily="34" charset="0"/>
                <a:cs typeface="Calibri" panose="020F0502020204030204" pitchFamily="34" charset="0"/>
              </a:rPr>
              <a:t>23</a:t>
            </a:r>
            <a:r>
              <a:rPr lang="en-US" sz="3000" dirty="0">
                <a:latin typeface="Calibri" panose="020F0502020204030204" pitchFamily="34" charset="0"/>
                <a:cs typeface="Calibri" panose="020F0502020204030204" pitchFamily="34" charset="0"/>
              </a:rPr>
              <a:t> Then the Egyptians took up the pursuit,…into the midst of the sea. </a:t>
            </a:r>
            <a:r>
              <a:rPr lang="en-US" sz="3000" baseline="30000" dirty="0">
                <a:latin typeface="Calibri" panose="020F0502020204030204" pitchFamily="34" charset="0"/>
                <a:cs typeface="Calibri" panose="020F0502020204030204" pitchFamily="34" charset="0"/>
              </a:rPr>
              <a:t>24</a:t>
            </a:r>
            <a:r>
              <a:rPr lang="en-US" sz="3000" dirty="0">
                <a:latin typeface="Calibri" panose="020F0502020204030204" pitchFamily="34" charset="0"/>
                <a:cs typeface="Calibri" panose="020F0502020204030204" pitchFamily="34" charset="0"/>
              </a:rPr>
              <a:t> </a:t>
            </a:r>
            <a:r>
              <a:rPr lang="en-US" sz="3000" b="1" u="sng" dirty="0">
                <a:solidFill>
                  <a:srgbClr val="0000FF"/>
                </a:solidFill>
                <a:latin typeface="Calibri" panose="020F0502020204030204" pitchFamily="34" charset="0"/>
                <a:cs typeface="Calibri" panose="020F0502020204030204" pitchFamily="34" charset="0"/>
              </a:rPr>
              <a:t>At the morning watch</a:t>
            </a:r>
            <a:r>
              <a:rPr lang="en-US" sz="3000" dirty="0">
                <a:latin typeface="Calibri" panose="020F0502020204030204" pitchFamily="34" charset="0"/>
                <a:cs typeface="Calibri" panose="020F0502020204030204" pitchFamily="34" charset="0"/>
              </a:rPr>
              <a:t>, the LORD looked down on the army of the Egyptians through the pillar of fire and cloud and brought the army of the Egyptians into confusion.</a:t>
            </a:r>
          </a:p>
        </p:txBody>
      </p:sp>
    </p:spTree>
    <p:extLst>
      <p:ext uri="{BB962C8B-B14F-4D97-AF65-F5344CB8AC3E}">
        <p14:creationId xmlns:p14="http://schemas.microsoft.com/office/powerpoint/2010/main" val="3057708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11"/>
          <p:cNvSpPr/>
          <p:nvPr/>
        </p:nvSpPr>
        <p:spPr>
          <a:xfrm>
            <a:off x="0" y="677863"/>
            <a:ext cx="9144000" cy="1000274"/>
          </a:xfrm>
          <a:prstGeom prst="rect">
            <a:avLst/>
          </a:prstGeom>
        </p:spPr>
        <p:txBody>
          <a:bodyPr>
            <a:spAutoFit/>
          </a:bodyPr>
          <a:lstStyle/>
          <a:p>
            <a:pPr algn="ctr" eaLnBrk="1" hangingPunct="1">
              <a:spcBef>
                <a:spcPts val="0"/>
              </a:spcBef>
              <a:spcAft>
                <a:spcPts val="0"/>
              </a:spcAft>
              <a:defRPr/>
            </a:pPr>
            <a:r>
              <a:rPr lang="en-US" sz="3200" b="1" dirty="0">
                <a:solidFill>
                  <a:srgbClr val="0000FF"/>
                </a:solidFill>
                <a:latin typeface="Calibri" panose="020F0502020204030204" pitchFamily="34" charset="0"/>
                <a:ea typeface="+mj-ea"/>
                <a:cs typeface="Calibri" panose="020F0502020204030204" pitchFamily="34" charset="0"/>
              </a:rPr>
              <a:t>WHAT WERE WE THINKING?</a:t>
            </a:r>
          </a:p>
          <a:p>
            <a:pPr algn="ctr" eaLnBrk="1" hangingPunct="1">
              <a:spcBef>
                <a:spcPts val="600"/>
              </a:spcBef>
              <a:spcAft>
                <a:spcPts val="600"/>
              </a:spcAft>
              <a:defRPr/>
            </a:pPr>
            <a:r>
              <a:rPr lang="en-US" sz="2200" b="1" dirty="0">
                <a:solidFill>
                  <a:srgbClr val="0000FF"/>
                </a:solidFill>
                <a:latin typeface="Calibri" panose="020F0502020204030204" pitchFamily="34" charset="0"/>
                <a:cs typeface="Calibri" panose="020F0502020204030204" pitchFamily="34" charset="0"/>
              </a:rPr>
              <a:t>‘Then the Egyptians took up the pursuit…’ Exo. 14:23</a:t>
            </a:r>
          </a:p>
        </p:txBody>
      </p:sp>
      <p:pic>
        <p:nvPicPr>
          <p:cNvPr id="27660"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583" y="3886200"/>
            <a:ext cx="797883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61"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1730267"/>
            <a:ext cx="6096000" cy="2003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66E8A-FCCF-46D4-8D14-2BFB00E17F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230" y="5105400"/>
            <a:ext cx="2417170" cy="1606587"/>
          </a:xfrm>
          <a:prstGeom prst="rect">
            <a:avLst/>
          </a:prstGeom>
        </p:spPr>
      </p:pic>
      <p:sp>
        <p:nvSpPr>
          <p:cNvPr id="6963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11"/>
          <p:cNvSpPr/>
          <p:nvPr/>
        </p:nvSpPr>
        <p:spPr>
          <a:xfrm>
            <a:off x="0" y="677863"/>
            <a:ext cx="9144000" cy="1000274"/>
          </a:xfrm>
          <a:prstGeom prst="rect">
            <a:avLst/>
          </a:prstGeom>
        </p:spPr>
        <p:txBody>
          <a:bodyPr>
            <a:spAutoFit/>
          </a:bodyPr>
          <a:lstStyle/>
          <a:p>
            <a:pPr lvl="0" algn="ctr" eaLnBrk="1" hangingPunct="1">
              <a:spcBef>
                <a:spcPts val="0"/>
              </a:spcBef>
              <a:spcAft>
                <a:spcPts val="0"/>
              </a:spcAft>
              <a:defRPr/>
            </a:pPr>
            <a:r>
              <a:rPr lang="en-US" sz="3200" b="1" dirty="0">
                <a:solidFill>
                  <a:srgbClr val="0000FF"/>
                </a:solidFill>
                <a:latin typeface="Calibri" panose="020F0502020204030204" pitchFamily="34" charset="0"/>
                <a:cs typeface="Calibri" panose="020F0502020204030204" pitchFamily="34" charset="0"/>
              </a:rPr>
              <a:t>WHAT WERE WE THINKING?</a:t>
            </a:r>
          </a:p>
          <a:p>
            <a:pPr lvl="0" algn="ctr" eaLnBrk="1" hangingPunct="1">
              <a:spcBef>
                <a:spcPts val="600"/>
              </a:spcBef>
              <a:spcAft>
                <a:spcPts val="600"/>
              </a:spcAft>
              <a:defRPr/>
            </a:pPr>
            <a:r>
              <a:rPr lang="en-US" sz="2200" b="1" dirty="0">
                <a:solidFill>
                  <a:srgbClr val="0000FF"/>
                </a:solidFill>
                <a:latin typeface="Calibri" panose="020F0502020204030204" pitchFamily="34" charset="0"/>
                <a:cs typeface="Calibri" panose="020F0502020204030204" pitchFamily="34" charset="0"/>
              </a:rPr>
              <a:t>‘Then the Egyptians took up the pursuit…’ Exo. 14:23</a:t>
            </a:r>
          </a:p>
        </p:txBody>
      </p:sp>
      <p:pic>
        <p:nvPicPr>
          <p:cNvPr id="2" name="Picture 1">
            <a:extLst>
              <a:ext uri="{FF2B5EF4-FFF2-40B4-BE49-F238E27FC236}">
                <a16:creationId xmlns:a16="http://schemas.microsoft.com/office/drawing/2014/main" id="{EFFDB7B8-0CAF-4288-B8F0-E220713950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7394" y="5105400"/>
            <a:ext cx="1689212" cy="1606587"/>
          </a:xfrm>
          <a:prstGeom prst="rect">
            <a:avLst/>
          </a:prstGeom>
        </p:spPr>
      </p:pic>
      <p:pic>
        <p:nvPicPr>
          <p:cNvPr id="4" name="Picture 3">
            <a:extLst>
              <a:ext uri="{FF2B5EF4-FFF2-40B4-BE49-F238E27FC236}">
                <a16:creationId xmlns:a16="http://schemas.microsoft.com/office/drawing/2014/main" id="{D6DCCA7E-78E8-4E69-836F-87C600C786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8693" y="5105400"/>
            <a:ext cx="2408107" cy="1606587"/>
          </a:xfrm>
          <a:prstGeom prst="rect">
            <a:avLst/>
          </a:prstGeom>
        </p:spPr>
      </p:pic>
      <p:pic>
        <p:nvPicPr>
          <p:cNvPr id="5" name="Picture 4">
            <a:extLst>
              <a:ext uri="{FF2B5EF4-FFF2-40B4-BE49-F238E27FC236}">
                <a16:creationId xmlns:a16="http://schemas.microsoft.com/office/drawing/2014/main" id="{B58B6E5C-7211-485E-996E-CB0861685C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8172" y="1676400"/>
            <a:ext cx="3767655" cy="3200677"/>
          </a:xfrm>
          <a:prstGeom prst="rect">
            <a:avLst/>
          </a:prstGeom>
        </p:spPr>
      </p:pic>
    </p:spTree>
    <p:extLst>
      <p:ext uri="{BB962C8B-B14F-4D97-AF65-F5344CB8AC3E}">
        <p14:creationId xmlns:p14="http://schemas.microsoft.com/office/powerpoint/2010/main" val="909770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pic>
        <p:nvPicPr>
          <p:cNvPr id="65540" name="Picture 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14400" y="1789112"/>
            <a:ext cx="7315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358F2527-8857-4B8E-8BFA-E42F80C8A030}"/>
              </a:ext>
            </a:extLst>
          </p:cNvPr>
          <p:cNvSpPr/>
          <p:nvPr/>
        </p:nvSpPr>
        <p:spPr>
          <a:xfrm>
            <a:off x="2571750" y="1200090"/>
            <a:ext cx="4000500"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A NIGHTTIME CROSSING!</a:t>
            </a:r>
          </a:p>
        </p:txBody>
      </p:sp>
      <p:sp>
        <p:nvSpPr>
          <p:cNvPr id="7" name="Title 1">
            <a:extLst>
              <a:ext uri="{FF2B5EF4-FFF2-40B4-BE49-F238E27FC236}">
                <a16:creationId xmlns:a16="http://schemas.microsoft.com/office/drawing/2014/main" id="{E44E769A-612C-4483-BFB7-D73705245916}"/>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1200" dirty="0">
                <a:solidFill>
                  <a:srgbClr val="0000FF"/>
                </a:solidFill>
              </a:rPr>
              <a:t>POSSIBLE EXODUS ROUTES</a:t>
            </a:r>
            <a:endParaRPr lang="en-US" sz="3200" b="1" kern="0" dirty="0"/>
          </a:p>
        </p:txBody>
      </p:sp>
    </p:spTree>
    <p:extLst>
      <p:ext uri="{BB962C8B-B14F-4D97-AF65-F5344CB8AC3E}">
        <p14:creationId xmlns:p14="http://schemas.microsoft.com/office/powerpoint/2010/main" val="2591909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6" name="Rectangle 5">
            <a:extLst>
              <a:ext uri="{FF2B5EF4-FFF2-40B4-BE49-F238E27FC236}">
                <a16:creationId xmlns:a16="http://schemas.microsoft.com/office/drawing/2014/main" id="{358F2527-8857-4B8E-8BFA-E42F80C8A030}"/>
              </a:ext>
            </a:extLst>
          </p:cNvPr>
          <p:cNvSpPr/>
          <p:nvPr/>
        </p:nvSpPr>
        <p:spPr>
          <a:xfrm>
            <a:off x="1362075" y="1200090"/>
            <a:ext cx="6419850"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A MOONLIT NIGHTTIME CROSSING?</a:t>
            </a:r>
          </a:p>
        </p:txBody>
      </p:sp>
      <p:sp>
        <p:nvSpPr>
          <p:cNvPr id="7" name="Title 1">
            <a:extLst>
              <a:ext uri="{FF2B5EF4-FFF2-40B4-BE49-F238E27FC236}">
                <a16:creationId xmlns:a16="http://schemas.microsoft.com/office/drawing/2014/main" id="{E44E769A-612C-4483-BFB7-D73705245916}"/>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POSSIBLE EXODUS ROUTES</a:t>
            </a:r>
            <a:endParaRPr lang="en-US" sz="3200" b="1" kern="0" dirty="0"/>
          </a:p>
        </p:txBody>
      </p:sp>
      <p:pic>
        <p:nvPicPr>
          <p:cNvPr id="10" name="Picture 9">
            <a:extLst>
              <a:ext uri="{FF2B5EF4-FFF2-40B4-BE49-F238E27FC236}">
                <a16:creationId xmlns:a16="http://schemas.microsoft.com/office/drawing/2014/main" id="{5E6F8B0F-A784-4773-B67D-B80F62911634}"/>
              </a:ext>
            </a:extLst>
          </p:cNvPr>
          <p:cNvPicPr>
            <a:picLocks noChangeAspect="1"/>
          </p:cNvPicPr>
          <p:nvPr/>
        </p:nvPicPr>
        <p:blipFill>
          <a:blip r:embed="rId3"/>
          <a:stretch>
            <a:fillRect/>
          </a:stretch>
        </p:blipFill>
        <p:spPr>
          <a:xfrm>
            <a:off x="514350" y="1828800"/>
            <a:ext cx="8115300" cy="4572000"/>
          </a:xfrm>
          <a:prstGeom prst="rect">
            <a:avLst/>
          </a:prstGeom>
        </p:spPr>
      </p:pic>
    </p:spTree>
    <p:extLst>
      <p:ext uri="{BB962C8B-B14F-4D97-AF65-F5344CB8AC3E}">
        <p14:creationId xmlns:p14="http://schemas.microsoft.com/office/powerpoint/2010/main" val="2227343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6" name="Rectangle 5">
            <a:extLst>
              <a:ext uri="{FF2B5EF4-FFF2-40B4-BE49-F238E27FC236}">
                <a16:creationId xmlns:a16="http://schemas.microsoft.com/office/drawing/2014/main" id="{358F2527-8857-4B8E-8BFA-E42F80C8A030}"/>
              </a:ext>
            </a:extLst>
          </p:cNvPr>
          <p:cNvSpPr/>
          <p:nvPr/>
        </p:nvSpPr>
        <p:spPr>
          <a:xfrm>
            <a:off x="2571750" y="1200090"/>
            <a:ext cx="4000500"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PILLAR OF FIRE</a:t>
            </a:r>
          </a:p>
        </p:txBody>
      </p:sp>
      <p:sp>
        <p:nvSpPr>
          <p:cNvPr id="7" name="Title 1">
            <a:extLst>
              <a:ext uri="{FF2B5EF4-FFF2-40B4-BE49-F238E27FC236}">
                <a16:creationId xmlns:a16="http://schemas.microsoft.com/office/drawing/2014/main" id="{E44E769A-612C-4483-BFB7-D73705245916}"/>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POSSIBLE EXODUS ROUTES</a:t>
            </a:r>
            <a:endParaRPr lang="en-US" sz="3200" b="1" kern="0" dirty="0"/>
          </a:p>
        </p:txBody>
      </p:sp>
      <p:pic>
        <p:nvPicPr>
          <p:cNvPr id="2" name="Picture 1">
            <a:extLst>
              <a:ext uri="{FF2B5EF4-FFF2-40B4-BE49-F238E27FC236}">
                <a16:creationId xmlns:a16="http://schemas.microsoft.com/office/drawing/2014/main" id="{6EDA5904-8B0E-461E-8E13-28CE69A45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3126" y="1904604"/>
            <a:ext cx="4657748" cy="4572396"/>
          </a:xfrm>
          <a:prstGeom prst="rect">
            <a:avLst/>
          </a:prstGeom>
        </p:spPr>
      </p:pic>
    </p:spTree>
    <p:extLst>
      <p:ext uri="{BB962C8B-B14F-4D97-AF65-F5344CB8AC3E}">
        <p14:creationId xmlns:p14="http://schemas.microsoft.com/office/powerpoint/2010/main" val="178722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pic>
        <p:nvPicPr>
          <p:cNvPr id="65540" name="Picture 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14400" y="1789112"/>
            <a:ext cx="7315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358F2527-8857-4B8E-8BFA-E42F80C8A030}"/>
              </a:ext>
            </a:extLst>
          </p:cNvPr>
          <p:cNvSpPr/>
          <p:nvPr/>
        </p:nvSpPr>
        <p:spPr>
          <a:xfrm>
            <a:off x="2571750" y="1200090"/>
            <a:ext cx="4000500"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A NIGHTTIME CROSSING!</a:t>
            </a:r>
          </a:p>
        </p:txBody>
      </p:sp>
      <p:sp>
        <p:nvSpPr>
          <p:cNvPr id="7" name="Title 1">
            <a:extLst>
              <a:ext uri="{FF2B5EF4-FFF2-40B4-BE49-F238E27FC236}">
                <a16:creationId xmlns:a16="http://schemas.microsoft.com/office/drawing/2014/main" id="{E44E769A-612C-4483-BFB7-D73705245916}"/>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lvl="0" eaLnBrk="1" hangingPunct="1">
              <a:defRPr/>
            </a:pPr>
            <a:r>
              <a:rPr lang="en-US" sz="3200" b="1" dirty="0">
                <a:solidFill>
                  <a:srgbClr val="0000FF"/>
                </a:solidFill>
              </a:rPr>
              <a:t>POSSIBLE EXODUS ROUTES</a:t>
            </a:r>
          </a:p>
        </p:txBody>
      </p:sp>
    </p:spTree>
    <p:extLst>
      <p:ext uri="{BB962C8B-B14F-4D97-AF65-F5344CB8AC3E}">
        <p14:creationId xmlns:p14="http://schemas.microsoft.com/office/powerpoint/2010/main" val="3354220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EE03A-1E14-4C10-B1E7-1AE62483AB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2" name="Rectangle 1"/>
          <p:cNvSpPr/>
          <p:nvPr/>
        </p:nvSpPr>
        <p:spPr>
          <a:xfrm>
            <a:off x="152400" y="76200"/>
            <a:ext cx="8839200" cy="2283702"/>
          </a:xfrm>
          <a:prstGeom prst="rect">
            <a:avLst/>
          </a:prstGeom>
        </p:spPr>
        <p:txBody>
          <a:bodyPr wrap="square">
            <a:spAutoFit/>
          </a:bodyPr>
          <a:lstStyle/>
          <a:p>
            <a:pPr marL="0" marR="0" algn="ctr">
              <a:lnSpc>
                <a:spcPct val="115000"/>
              </a:lnSpc>
              <a:spcBef>
                <a:spcPts val="600"/>
              </a:spcBef>
              <a:spcAft>
                <a:spcPts val="600"/>
              </a:spcAft>
              <a:defRPr/>
            </a:pPr>
            <a:r>
              <a:rPr lang="en-US" sz="3600" b="1" dirty="0">
                <a:latin typeface="Calibri" panose="020F0502020204030204" pitchFamily="34" charset="0"/>
              </a:rPr>
              <a:t>Exodus 14:23 (NASB95) </a:t>
            </a:r>
          </a:p>
          <a:p>
            <a:pPr marL="0" marR="0" algn="just">
              <a:spcBef>
                <a:spcPts val="0"/>
              </a:spcBef>
              <a:spcAft>
                <a:spcPts val="1000"/>
              </a:spcAft>
            </a:pPr>
            <a:r>
              <a:rPr lang="en-US" sz="3200" dirty="0">
                <a:latin typeface="Calibri" panose="020F0502020204030204" pitchFamily="34" charset="0"/>
              </a:rPr>
              <a:t>Then the Egyptians took up the pursuit, and all Pharaoh’s horses, his chariots and his horsemen went in after them into the midst of the sea. </a:t>
            </a:r>
            <a:endParaRPr lang="en-US" sz="3200" dirty="0">
              <a:effectLst/>
              <a:latin typeface="Calibri" panose="020F0502020204030204" pitchFamily="34" charset="0"/>
            </a:endParaRPr>
          </a:p>
        </p:txBody>
      </p:sp>
      <p:pic>
        <p:nvPicPr>
          <p:cNvPr id="6" name="Picture 5">
            <a:extLst>
              <a:ext uri="{FF2B5EF4-FFF2-40B4-BE49-F238E27FC236}">
                <a16:creationId xmlns:a16="http://schemas.microsoft.com/office/drawing/2014/main" id="{C478B60D-C6C1-49DB-81AF-61B32AA0FE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5832" y="2359902"/>
            <a:ext cx="4352336" cy="297409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EE03A-1E14-4C10-B1E7-1AE62483AB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2" name="Rectangle 1"/>
          <p:cNvSpPr/>
          <p:nvPr/>
        </p:nvSpPr>
        <p:spPr>
          <a:xfrm>
            <a:off x="152400" y="76200"/>
            <a:ext cx="8839200" cy="4745915"/>
          </a:xfrm>
          <a:prstGeom prst="rect">
            <a:avLst/>
          </a:prstGeom>
        </p:spPr>
        <p:txBody>
          <a:bodyPr wrap="square">
            <a:spAutoFit/>
          </a:bodyPr>
          <a:lstStyle/>
          <a:p>
            <a:pPr marL="0" marR="0" algn="ctr">
              <a:lnSpc>
                <a:spcPct val="115000"/>
              </a:lnSpc>
              <a:spcBef>
                <a:spcPts val="600"/>
              </a:spcBef>
              <a:spcAft>
                <a:spcPts val="600"/>
              </a:spcAft>
              <a:defRPr/>
            </a:pPr>
            <a:r>
              <a:rPr lang="en-US" sz="3600" b="1" dirty="0">
                <a:latin typeface="Calibri" panose="020F0502020204030204" pitchFamily="34" charset="0"/>
              </a:rPr>
              <a:t>Exodus 14:24, 26–28 (NASB95) </a:t>
            </a:r>
          </a:p>
          <a:p>
            <a:pPr marL="0" marR="0" algn="just">
              <a:spcBef>
                <a:spcPts val="0"/>
              </a:spcBef>
              <a:spcAft>
                <a:spcPts val="1000"/>
              </a:spcAft>
            </a:pPr>
            <a:r>
              <a:rPr lang="en-US" sz="3200" baseline="30000" dirty="0">
                <a:latin typeface="Calibri" panose="020F0502020204030204" pitchFamily="34" charset="0"/>
              </a:rPr>
              <a:t>24</a:t>
            </a:r>
            <a:r>
              <a:rPr lang="en-US" sz="3200" dirty="0">
                <a:latin typeface="Calibri" panose="020F0502020204030204" pitchFamily="34" charset="0"/>
              </a:rPr>
              <a:t> At the morning watch, the </a:t>
            </a:r>
            <a:r>
              <a:rPr lang="en-US" sz="3200" cap="small" dirty="0">
                <a:latin typeface="Calibri" panose="020F0502020204030204" pitchFamily="34" charset="0"/>
              </a:rPr>
              <a:t>Lord</a:t>
            </a:r>
            <a:r>
              <a:rPr lang="en-US" sz="3200" dirty="0">
                <a:latin typeface="Calibri" panose="020F0502020204030204" pitchFamily="34" charset="0"/>
              </a:rPr>
              <a:t> looked down on the army of the Egyptians through the pillar of fire and cloud… </a:t>
            </a:r>
            <a:r>
              <a:rPr lang="en-US" sz="3200" baseline="30000" dirty="0">
                <a:latin typeface="Calibri" panose="020F0502020204030204" pitchFamily="34" charset="0"/>
              </a:rPr>
              <a:t>26</a:t>
            </a:r>
            <a:r>
              <a:rPr lang="en-US" sz="3200" dirty="0">
                <a:latin typeface="Calibri" panose="020F0502020204030204" pitchFamily="34" charset="0"/>
              </a:rPr>
              <a:t> Then the </a:t>
            </a:r>
            <a:r>
              <a:rPr lang="en-US" sz="3200" cap="small" dirty="0">
                <a:latin typeface="Calibri" panose="020F0502020204030204" pitchFamily="34" charset="0"/>
              </a:rPr>
              <a:t>Lord</a:t>
            </a:r>
            <a:r>
              <a:rPr lang="en-US" sz="3200" dirty="0">
                <a:latin typeface="Calibri" panose="020F0502020204030204" pitchFamily="34" charset="0"/>
              </a:rPr>
              <a:t> said to Moses, “Stretch out your hand…</a:t>
            </a:r>
            <a:r>
              <a:rPr lang="en-US" sz="3200" baseline="30000" dirty="0">
                <a:latin typeface="Calibri" panose="020F0502020204030204" pitchFamily="34" charset="0"/>
              </a:rPr>
              <a:t>27</a:t>
            </a:r>
            <a:r>
              <a:rPr lang="en-US" sz="3200" dirty="0">
                <a:latin typeface="Calibri" panose="020F0502020204030204" pitchFamily="34" charset="0"/>
              </a:rPr>
              <a:t> So Moses stretched out his hand over the sea, and the sea returned to its normal state at daybreak,…</a:t>
            </a:r>
            <a:r>
              <a:rPr lang="en-US" sz="3200" baseline="30000" dirty="0">
                <a:latin typeface="Calibri" panose="020F0502020204030204" pitchFamily="34" charset="0"/>
              </a:rPr>
              <a:t>28</a:t>
            </a:r>
            <a:r>
              <a:rPr lang="en-US" sz="3200" dirty="0">
                <a:latin typeface="Calibri" panose="020F0502020204030204" pitchFamily="34" charset="0"/>
              </a:rPr>
              <a:t> The waters returned and covered…Pharaoh’s entire army …not even one of them remained. </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3518852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pic>
        <p:nvPicPr>
          <p:cNvPr id="3" name="Picture 2">
            <a:extLst>
              <a:ext uri="{FF2B5EF4-FFF2-40B4-BE49-F238E27FC236}">
                <a16:creationId xmlns:a16="http://schemas.microsoft.com/office/drawing/2014/main" id="{2C7CBFD9-AAF7-42AD-9E3B-D9A680A3B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15" y="1723310"/>
            <a:ext cx="7880771" cy="4982290"/>
          </a:xfrm>
          <a:prstGeom prst="rect">
            <a:avLst/>
          </a:prstGeom>
        </p:spPr>
      </p:pic>
      <p:sp>
        <p:nvSpPr>
          <p:cNvPr id="4" name="Rectangle 3">
            <a:extLst>
              <a:ext uri="{FF2B5EF4-FFF2-40B4-BE49-F238E27FC236}">
                <a16:creationId xmlns:a16="http://schemas.microsoft.com/office/drawing/2014/main" id="{4DC04C64-1331-4352-9B50-C927418EC0BD}"/>
              </a:ext>
            </a:extLst>
          </p:cNvPr>
          <p:cNvSpPr/>
          <p:nvPr/>
        </p:nvSpPr>
        <p:spPr>
          <a:xfrm>
            <a:off x="2571750" y="1200090"/>
            <a:ext cx="4000500"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SEEN NEVERMORE!</a:t>
            </a:r>
          </a:p>
        </p:txBody>
      </p:sp>
      <p:sp>
        <p:nvSpPr>
          <p:cNvPr id="5" name="Title 1">
            <a:extLst>
              <a:ext uri="{FF2B5EF4-FFF2-40B4-BE49-F238E27FC236}">
                <a16:creationId xmlns:a16="http://schemas.microsoft.com/office/drawing/2014/main" id="{9F3E89BF-5F4E-4A60-8FF1-80755C9B8688}"/>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POSSIBLE EXODUS ROUTES</a:t>
            </a:r>
          </a:p>
        </p:txBody>
      </p:sp>
    </p:spTree>
    <p:extLst>
      <p:ext uri="{BB962C8B-B14F-4D97-AF65-F5344CB8AC3E}">
        <p14:creationId xmlns:p14="http://schemas.microsoft.com/office/powerpoint/2010/main" val="2017849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t>…is to Compare and Contrast </a:t>
            </a:r>
            <a:r>
              <a:rPr lang="en-US" altLang="en-US" b="1" dirty="0">
                <a:solidFill>
                  <a:srgbClr val="0000FF"/>
                </a:solidFill>
              </a:rPr>
              <a:t>Law</a:t>
            </a:r>
            <a:r>
              <a:rPr lang="en-US" altLang="en-US" b="1" dirty="0"/>
              <a:t> and </a:t>
            </a:r>
            <a:r>
              <a:rPr lang="en-US" altLang="en-US" b="1" dirty="0">
                <a:solidFill>
                  <a:srgbClr val="C00000"/>
                </a:solidFill>
              </a:rPr>
              <a:t>Grace</a:t>
            </a:r>
            <a:r>
              <a:rPr lang="en-US" altLang="en-US" b="1" dirty="0"/>
              <a:t> so as to properly understand these two important themes and </a:t>
            </a:r>
            <a:r>
              <a:rPr lang="en-US" altLang="en-US" b="1" i="1" dirty="0">
                <a:solidFill>
                  <a:srgbClr val="008000"/>
                </a:solidFill>
              </a:rPr>
              <a:t>how they are related to the life of the New Testament Believer</a:t>
            </a:r>
            <a:r>
              <a:rPr lang="en-US" altLang="en-US" b="1" dirty="0"/>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FAA1E8-2673-4E52-BFDE-D8F72D7AF3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699" y="1828800"/>
            <a:ext cx="2993301" cy="4285773"/>
          </a:xfrm>
          <a:prstGeom prst="rect">
            <a:avLst/>
          </a:prstGeom>
        </p:spPr>
      </p:pic>
      <p:pic>
        <p:nvPicPr>
          <p:cNvPr id="6" name="Picture 5">
            <a:extLst>
              <a:ext uri="{FF2B5EF4-FFF2-40B4-BE49-F238E27FC236}">
                <a16:creationId xmlns:a16="http://schemas.microsoft.com/office/drawing/2014/main" id="{C2E1AD11-5908-4C6F-BD6E-57E5A9C9A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1741" y="1828800"/>
            <a:ext cx="3175059" cy="4322718"/>
          </a:xfrm>
          <a:prstGeom prst="rect">
            <a:avLst/>
          </a:prstGeom>
        </p:spPr>
      </p:pic>
      <p:sp>
        <p:nvSpPr>
          <p:cNvPr id="7" name="Text Box 4">
            <a:extLst>
              <a:ext uri="{FF2B5EF4-FFF2-40B4-BE49-F238E27FC236}">
                <a16:creationId xmlns:a16="http://schemas.microsoft.com/office/drawing/2014/main" id="{1B777EB8-0096-4B4D-8A2B-40BDF807D459}"/>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8" name="Title 1">
            <a:extLst>
              <a:ext uri="{FF2B5EF4-FFF2-40B4-BE49-F238E27FC236}">
                <a16:creationId xmlns:a16="http://schemas.microsoft.com/office/drawing/2014/main" id="{C660DAC9-A39A-4F13-A029-54CF03DC84B1}"/>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EXODUS 15:1-21</a:t>
            </a:r>
          </a:p>
        </p:txBody>
      </p:sp>
      <p:sp>
        <p:nvSpPr>
          <p:cNvPr id="9" name="Rectangle 8">
            <a:extLst>
              <a:ext uri="{FF2B5EF4-FFF2-40B4-BE49-F238E27FC236}">
                <a16:creationId xmlns:a16="http://schemas.microsoft.com/office/drawing/2014/main" id="{D9BE9B42-1545-4C03-A787-53FCFEBFF7FE}"/>
              </a:ext>
            </a:extLst>
          </p:cNvPr>
          <p:cNvSpPr/>
          <p:nvPr/>
        </p:nvSpPr>
        <p:spPr>
          <a:xfrm>
            <a:off x="1747838" y="1200090"/>
            <a:ext cx="5648325"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THE SONGS OF MOSES AND MIRIAM</a:t>
            </a:r>
          </a:p>
        </p:txBody>
      </p:sp>
    </p:spTree>
    <p:extLst>
      <p:ext uri="{BB962C8B-B14F-4D97-AF65-F5344CB8AC3E}">
        <p14:creationId xmlns:p14="http://schemas.microsoft.com/office/powerpoint/2010/main" val="1915876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Review</a:t>
            </a:r>
            <a:endParaRPr lang="en-US" altLang="en-US" sz="32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dirty="0">
                <a:solidFill>
                  <a:srgbClr val="0000FF"/>
                </a:solidFill>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u="sng" dirty="0">
                <a:solidFill>
                  <a:srgbClr val="0000FF"/>
                </a:solidFill>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64876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671738127"/>
              </p:ext>
            </p:extLst>
          </p:nvPr>
        </p:nvGraphicFramePr>
        <p:xfrm>
          <a:off x="152400" y="1431925"/>
          <a:ext cx="8839200" cy="5197475"/>
        </p:xfrm>
        <a:graphic>
          <a:graphicData uri="http://schemas.openxmlformats.org/drawingml/2006/table">
            <a:tbl>
              <a:tblPr firstRow="1" bandRow="1">
                <a:tableStyleId>{2D5ABB26-0587-4C30-8999-92F81FD0307C}</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893115">
                <a:tc>
                  <a:txBody>
                    <a:bodyPr/>
                    <a:lstStyle/>
                    <a:p>
                      <a:pPr marL="0" indent="0" algn="ctr">
                        <a:lnSpc>
                          <a:spcPct val="100000"/>
                        </a:lnSpc>
                        <a:spcBef>
                          <a:spcPts val="0"/>
                        </a:spcBef>
                        <a:spcAft>
                          <a:spcPts val="0"/>
                        </a:spcAft>
                        <a:buFont typeface="Arial" pitchFamily="34" charset="0"/>
                        <a:buNone/>
                      </a:pPr>
                      <a:r>
                        <a:rPr lang="en-US" sz="2400" b="1" kern="1200" dirty="0">
                          <a:solidFill>
                            <a:srgbClr val="0000FF"/>
                          </a:solidFill>
                          <a:latin typeface="Calibri" panose="020F0502020204030204" pitchFamily="34" charset="0"/>
                          <a:ea typeface="+mn-ea"/>
                          <a:cs typeface="Calibri" panose="020F0502020204030204" pitchFamily="34" charset="0"/>
                        </a:rPr>
                        <a:t>ISRAEL</a:t>
                      </a:r>
                    </a:p>
                    <a:p>
                      <a:pPr marL="0" indent="0" algn="ctr">
                        <a:lnSpc>
                          <a:spcPct val="100000"/>
                        </a:lnSpc>
                        <a:spcBef>
                          <a:spcPts val="0"/>
                        </a:spcBef>
                        <a:spcAft>
                          <a:spcPts val="0"/>
                        </a:spcAft>
                        <a:buFont typeface="Arial" pitchFamily="34" charset="0"/>
                        <a:buNone/>
                      </a:pPr>
                      <a:r>
                        <a:rPr lang="en-US" sz="2400" b="1" i="1" dirty="0">
                          <a:solidFill>
                            <a:schemeClr val="tx1"/>
                          </a:solidFill>
                          <a:latin typeface="Calibri" panose="020F0502020204030204" pitchFamily="34" charset="0"/>
                          <a:cs typeface="Calibri" panose="020F0502020204030204" pitchFamily="34" charset="0"/>
                        </a:rPr>
                        <a:t>Baptized into Moses</a:t>
                      </a:r>
                      <a:endParaRPr lang="en-US" sz="2400" i="1" dirty="0">
                        <a:latin typeface="Calibri" panose="020F0502020204030204" pitchFamily="34" charset="0"/>
                        <a:cs typeface="Calibri" panose="020F0502020204030204" pitchFamily="34"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buFont typeface="Arial" pitchFamily="34" charset="0"/>
                        <a:buNone/>
                      </a:pPr>
                      <a:r>
                        <a:rPr lang="en-US" sz="2400" b="1" kern="1200" dirty="0">
                          <a:solidFill>
                            <a:srgbClr val="C00000"/>
                          </a:solidFill>
                          <a:latin typeface="Calibri" panose="020F0502020204030204" pitchFamily="34" charset="0"/>
                          <a:ea typeface="+mn-ea"/>
                          <a:cs typeface="Calibri" panose="020F0502020204030204" pitchFamily="34" charset="0"/>
                        </a:rPr>
                        <a:t>CHURCH</a:t>
                      </a:r>
                    </a:p>
                    <a:p>
                      <a:pPr marL="0" indent="0" algn="ctr">
                        <a:lnSpc>
                          <a:spcPct val="100000"/>
                        </a:lnSpc>
                        <a:spcBef>
                          <a:spcPts val="0"/>
                        </a:spcBef>
                        <a:spcAft>
                          <a:spcPts val="0"/>
                        </a:spcAft>
                        <a:buFont typeface="Arial" pitchFamily="34" charset="0"/>
                        <a:buNone/>
                      </a:pPr>
                      <a:r>
                        <a:rPr lang="en-US" sz="2400" b="1" i="1" dirty="0">
                          <a:solidFill>
                            <a:schemeClr val="tx1"/>
                          </a:solidFill>
                          <a:latin typeface="Calibri" panose="020F0502020204030204" pitchFamily="34" charset="0"/>
                          <a:cs typeface="Calibri" panose="020F0502020204030204" pitchFamily="34" charset="0"/>
                        </a:rPr>
                        <a:t>Baptized into Christ</a:t>
                      </a:r>
                      <a:endParaRPr lang="en-US" sz="2400" i="1" dirty="0">
                        <a:latin typeface="Calibri" panose="020F0502020204030204" pitchFamily="34" charset="0"/>
                        <a:cs typeface="Calibri" panose="020F0502020204030204" pitchFamily="34"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04360">
                <a:tc>
                  <a:txBody>
                    <a:bodyPr/>
                    <a:lstStyle/>
                    <a:p>
                      <a:pPr marL="0" indent="0" algn="just">
                        <a:lnSpc>
                          <a:spcPct val="100000"/>
                        </a:lnSpc>
                        <a:spcBef>
                          <a:spcPts val="1200"/>
                        </a:spcBef>
                        <a:spcAft>
                          <a:spcPts val="1200"/>
                        </a:spcAft>
                        <a:buFont typeface="Arial" pitchFamily="34" charset="0"/>
                        <a:buNone/>
                      </a:pPr>
                      <a:r>
                        <a:rPr lang="en-US" sz="2800" dirty="0">
                          <a:latin typeface="Calibri" panose="020F0502020204030204" pitchFamily="34" charset="0"/>
                          <a:cs typeface="Calibri" panose="020F0502020204030204" pitchFamily="34" charset="0"/>
                        </a:rPr>
                        <a:t>1 Cor. 10:2 says that the people of Israel were all </a:t>
                      </a:r>
                      <a:r>
                        <a:rPr lang="en-US" sz="2800" b="1" dirty="0">
                          <a:latin typeface="Calibri" panose="020F0502020204030204" pitchFamily="34" charset="0"/>
                          <a:cs typeface="Calibri" panose="020F0502020204030204" pitchFamily="34" charset="0"/>
                        </a:rPr>
                        <a:t>“baptized into Moses in the cloud and in the sea”, </a:t>
                      </a:r>
                      <a:r>
                        <a:rPr lang="en-US" sz="2800" b="1" i="1" dirty="0">
                          <a:latin typeface="Calibri" panose="020F0502020204030204" pitchFamily="34" charset="0"/>
                          <a:cs typeface="Calibri" panose="020F0502020204030204" pitchFamily="34" charset="0"/>
                        </a:rPr>
                        <a:t>a </a:t>
                      </a:r>
                      <a:r>
                        <a:rPr lang="en-US" sz="2800" b="1" i="1" dirty="0">
                          <a:highlight>
                            <a:srgbClr val="FFFF00"/>
                          </a:highlight>
                          <a:latin typeface="Calibri" panose="020F0502020204030204" pitchFamily="34" charset="0"/>
                          <a:cs typeface="Calibri" panose="020F0502020204030204" pitchFamily="34" charset="0"/>
                        </a:rPr>
                        <a:t>physical presence</a:t>
                      </a:r>
                      <a:r>
                        <a:rPr lang="en-US" sz="2800" dirty="0">
                          <a:latin typeface="Calibri" panose="020F0502020204030204" pitchFamily="34" charset="0"/>
                          <a:cs typeface="Calibri" panose="020F0502020204030204" pitchFamily="34" charset="0"/>
                        </a:rPr>
                        <a:t>.</a:t>
                      </a:r>
                    </a:p>
                    <a:p>
                      <a:pPr marL="0" indent="0" algn="ctr">
                        <a:lnSpc>
                          <a:spcPct val="100000"/>
                        </a:lnSpc>
                        <a:spcBef>
                          <a:spcPts val="0"/>
                        </a:spcBef>
                        <a:spcAft>
                          <a:spcPts val="0"/>
                        </a:spcAft>
                        <a:buFont typeface="Arial" pitchFamily="34" charset="0"/>
                        <a:buNone/>
                      </a:pPr>
                      <a:r>
                        <a:rPr lang="en-US" sz="2800" b="1" cap="small" baseline="0" dirty="0">
                          <a:solidFill>
                            <a:srgbClr val="0000FF"/>
                          </a:solidFill>
                          <a:latin typeface="Calibri" panose="020F0502020204030204" pitchFamily="34" charset="0"/>
                          <a:cs typeface="Calibri" panose="020F0502020204030204" pitchFamily="34" charset="0"/>
                        </a:rPr>
                        <a:t>this baptism would place them all under the principle of </a:t>
                      </a:r>
                      <a:r>
                        <a:rPr lang="en-US" sz="2800" b="1" u="sng" cap="small" baseline="0" dirty="0">
                          <a:solidFill>
                            <a:srgbClr val="0000FF"/>
                          </a:solidFill>
                          <a:latin typeface="Calibri" panose="020F0502020204030204" pitchFamily="34" charset="0"/>
                          <a:cs typeface="Calibri" panose="020F0502020204030204" pitchFamily="34" charset="0"/>
                        </a:rPr>
                        <a:t>law</a:t>
                      </a:r>
                      <a:r>
                        <a:rPr lang="en-US" sz="2800" b="1" cap="small" baseline="0" dirty="0">
                          <a:solidFill>
                            <a:srgbClr val="0000FF"/>
                          </a:solidFill>
                          <a:latin typeface="Calibri" panose="020F0502020204030204" pitchFamily="34" charset="0"/>
                          <a:cs typeface="Calibri" panose="020F0502020204030204" pitchFamily="34" charset="0"/>
                        </a:rPr>
                        <a:t>.</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1200"/>
                        </a:spcBef>
                        <a:spcAft>
                          <a:spcPts val="1200"/>
                        </a:spcAft>
                        <a:buFont typeface="Arial" pitchFamily="34" charset="0"/>
                        <a:buNone/>
                      </a:pPr>
                      <a:r>
                        <a:rPr lang="en-US" sz="2800" dirty="0">
                          <a:latin typeface="Calibri" panose="020F0502020204030204" pitchFamily="34" charset="0"/>
                          <a:cs typeface="Calibri" panose="020F0502020204030204" pitchFamily="34" charset="0"/>
                        </a:rPr>
                        <a:t>And Rom. 6:3 and also Gal. 3:27 say that we in the Church were all </a:t>
                      </a:r>
                      <a:r>
                        <a:rPr lang="en-US" sz="2800" b="1" dirty="0">
                          <a:latin typeface="Calibri" panose="020F0502020204030204" pitchFamily="34" charset="0"/>
                          <a:cs typeface="Calibri" panose="020F0502020204030204" pitchFamily="34" charset="0"/>
                        </a:rPr>
                        <a:t>“baptized into Christ Jesus”</a:t>
                      </a:r>
                      <a:r>
                        <a:rPr lang="en-US" sz="2800" dirty="0">
                          <a:latin typeface="Calibri" panose="020F0502020204030204" pitchFamily="34" charset="0"/>
                          <a:cs typeface="Calibri" panose="020F0502020204030204" pitchFamily="34" charset="0"/>
                        </a:rPr>
                        <a:t>, which is </a:t>
                      </a:r>
                      <a:r>
                        <a:rPr lang="en-US" sz="2800" b="1" i="1" dirty="0">
                          <a:highlight>
                            <a:srgbClr val="FFFF00"/>
                          </a:highlight>
                          <a:latin typeface="Calibri" panose="020F0502020204030204" pitchFamily="34" charset="0"/>
                          <a:cs typeface="Calibri" panose="020F0502020204030204" pitchFamily="34" charset="0"/>
                        </a:rPr>
                        <a:t>a spiritual presence</a:t>
                      </a:r>
                      <a:r>
                        <a:rPr lang="en-US" sz="2800" dirty="0">
                          <a:latin typeface="Calibri" panose="020F0502020204030204" pitchFamily="34" charset="0"/>
                          <a:cs typeface="Calibri" panose="020F0502020204030204" pitchFamily="34" charset="0"/>
                        </a:rPr>
                        <a:t>.</a:t>
                      </a:r>
                    </a:p>
                    <a:p>
                      <a:pPr marL="0" indent="0" algn="ctr">
                        <a:lnSpc>
                          <a:spcPct val="100000"/>
                        </a:lnSpc>
                        <a:spcBef>
                          <a:spcPts val="0"/>
                        </a:spcBef>
                        <a:spcAft>
                          <a:spcPts val="0"/>
                        </a:spcAft>
                        <a:buFont typeface="Arial" pitchFamily="34" charset="0"/>
                        <a:buNone/>
                      </a:pPr>
                      <a:r>
                        <a:rPr lang="en-US" sz="2800" b="1" cap="small" baseline="0" dirty="0">
                          <a:solidFill>
                            <a:srgbClr val="C00000"/>
                          </a:solidFill>
                          <a:latin typeface="Calibri" panose="020F0502020204030204" pitchFamily="34" charset="0"/>
                          <a:cs typeface="Calibri" panose="020F0502020204030204" pitchFamily="34" charset="0"/>
                        </a:rPr>
                        <a:t>this baptism would place all of us under the principle of </a:t>
                      </a:r>
                      <a:r>
                        <a:rPr lang="en-US" sz="2800" b="1" u="sng" cap="small" baseline="0" dirty="0">
                          <a:solidFill>
                            <a:srgbClr val="C00000"/>
                          </a:solidFill>
                          <a:latin typeface="Calibri" panose="020F0502020204030204" pitchFamily="34" charset="0"/>
                          <a:cs typeface="Calibri" panose="020F0502020204030204" pitchFamily="34" charset="0"/>
                        </a:rPr>
                        <a:t>grace</a:t>
                      </a:r>
                      <a:r>
                        <a:rPr lang="en-US" sz="2800" b="1" cap="small" baseline="0" dirty="0">
                          <a:solidFill>
                            <a:srgbClr val="C00000"/>
                          </a:solidFill>
                          <a:latin typeface="Calibri" panose="020F0502020204030204" pitchFamily="34" charset="0"/>
                          <a:cs typeface="Calibri" panose="020F0502020204030204" pitchFamily="34" charset="0"/>
                        </a:rPr>
                        <a:t>.</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itle 1"/>
          <p:cNvSpPr>
            <a:spLocks noGrp="1"/>
          </p:cNvSpPr>
          <p:nvPr>
            <p:ph type="title"/>
          </p:nvPr>
        </p:nvSpPr>
        <p:spPr>
          <a:xfrm>
            <a:off x="1028700" y="685800"/>
            <a:ext cx="7086600" cy="609600"/>
          </a:xfrm>
        </p:spPr>
        <p:txBody>
          <a:bodyPr/>
          <a:lstStyle/>
          <a:p>
            <a:pPr eaLnBrk="1" hangingPunct="1">
              <a:defRPr/>
            </a:pPr>
            <a:r>
              <a:rPr lang="en-US" sz="3600" b="1" kern="1200" dirty="0">
                <a:solidFill>
                  <a:srgbClr val="0000FF"/>
                </a:solidFill>
              </a:rPr>
              <a:t>WITH WHOM ARE YOU IDENTIFIED?</a:t>
            </a:r>
            <a:endParaRPr lang="en-US" sz="3600" b="1" dirty="0"/>
          </a:p>
        </p:txBody>
      </p:sp>
      <p:sp>
        <p:nvSpPr>
          <p:cNvPr id="7374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86CE8-4663-43C9-8286-7F052A9F2E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75778" name="Rectangle 2"/>
          <p:cNvSpPr>
            <a:spLocks noGrp="1" noChangeArrowheads="1"/>
          </p:cNvSpPr>
          <p:nvPr>
            <p:ph type="body" idx="1"/>
          </p:nvPr>
        </p:nvSpPr>
        <p:spPr>
          <a:xfrm>
            <a:off x="228600" y="76200"/>
            <a:ext cx="8686799" cy="2362200"/>
          </a:xfrm>
          <a:noFill/>
          <a:ln>
            <a:noFill/>
            <a:miter lim="800000"/>
            <a:headEnd/>
            <a:tailEnd/>
          </a:ln>
        </p:spPr>
        <p:txBody>
          <a:bodyPr/>
          <a:lstStyle/>
          <a:p>
            <a:pPr marL="0" indent="0" algn="ctr" eaLnBrk="1" hangingPunct="1">
              <a:spcBef>
                <a:spcPts val="0"/>
              </a:spcBef>
              <a:spcAft>
                <a:spcPts val="1200"/>
              </a:spcAft>
              <a:buNone/>
            </a:pPr>
            <a:r>
              <a:rPr lang="en-US" altLang="en-US" sz="3600" b="1" dirty="0">
                <a:solidFill>
                  <a:srgbClr val="000000"/>
                </a:solidFill>
              </a:rPr>
              <a:t>Romans 6:3</a:t>
            </a:r>
          </a:p>
          <a:p>
            <a:pPr marL="0" indent="0" algn="just" eaLnBrk="1" hangingPunct="1">
              <a:buFontTx/>
              <a:buNone/>
            </a:pPr>
            <a:r>
              <a:rPr lang="en-US" altLang="en-US" dirty="0"/>
              <a:t>Or do you not know that all of us who have been </a:t>
            </a:r>
            <a:r>
              <a:rPr lang="en-US" altLang="en-US" b="1" u="sng" kern="1200" dirty="0">
                <a:solidFill>
                  <a:srgbClr val="0000FF"/>
                </a:solidFill>
                <a:cs typeface="Calibri" panose="020F0502020204030204" pitchFamily="34" charset="0"/>
              </a:rPr>
              <a:t>baptized into Christ Jesus</a:t>
            </a:r>
            <a:r>
              <a:rPr lang="en-US" altLang="en-US" dirty="0"/>
              <a:t> have been </a:t>
            </a:r>
            <a:r>
              <a:rPr lang="en-US" altLang="en-US" b="1" u="sng" kern="1200" dirty="0">
                <a:solidFill>
                  <a:srgbClr val="0000FF"/>
                </a:solidFill>
                <a:cs typeface="Calibri" panose="020F0502020204030204" pitchFamily="34" charset="0"/>
              </a:rPr>
              <a:t>baptized into His death</a:t>
            </a:r>
            <a:r>
              <a:rPr lang="en-US" altLang="en-US" dirty="0"/>
              <a:t>?</a:t>
            </a:r>
          </a:p>
        </p:txBody>
      </p:sp>
      <p:pic>
        <p:nvPicPr>
          <p:cNvPr id="11" name="Picture 10">
            <a:extLst>
              <a:ext uri="{FF2B5EF4-FFF2-40B4-BE49-F238E27FC236}">
                <a16:creationId xmlns:a16="http://schemas.microsoft.com/office/drawing/2014/main" id="{6F8C260B-AA65-4EEB-AB31-D8D3B23C18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3035" y="1981200"/>
            <a:ext cx="3917930" cy="3200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86CE8-4663-43C9-8286-7F052A9F2E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37893" name="Rectangle 2"/>
          <p:cNvSpPr txBox="1">
            <a:spLocks noChangeArrowheads="1"/>
          </p:cNvSpPr>
          <p:nvPr/>
        </p:nvSpPr>
        <p:spPr bwMode="auto">
          <a:xfrm>
            <a:off x="228601" y="76200"/>
            <a:ext cx="8686798" cy="4343400"/>
          </a:xfrm>
          <a:prstGeom prst="rect">
            <a:avLst/>
          </a:prstGeom>
          <a:noFill/>
          <a:ln w="9525">
            <a:noFill/>
            <a:miter lim="800000"/>
            <a:headEnd/>
            <a:tailEnd/>
          </a:ln>
          <a:effectLs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eaLnBrk="1" hangingPunct="1">
              <a:spcBef>
                <a:spcPts val="0"/>
              </a:spcBef>
              <a:spcAft>
                <a:spcPts val="1200"/>
              </a:spcAft>
              <a:buNone/>
            </a:pPr>
            <a:r>
              <a:rPr lang="en-US" altLang="en-US" sz="3600" b="1" kern="0" dirty="0">
                <a:solidFill>
                  <a:srgbClr val="000000"/>
                </a:solidFill>
                <a:latin typeface="Calibri" panose="020F0502020204030204" pitchFamily="34" charset="0"/>
                <a:cs typeface="+mn-cs"/>
              </a:rPr>
              <a:t>Romans 6:3</a:t>
            </a:r>
          </a:p>
          <a:p>
            <a:pPr lvl="0" algn="just" eaLnBrk="1" hangingPunct="1">
              <a:buNone/>
            </a:pPr>
            <a:r>
              <a:rPr lang="en-US" altLang="en-US" kern="0" dirty="0">
                <a:solidFill>
                  <a:srgbClr val="000000"/>
                </a:solidFill>
                <a:latin typeface="Calibri" panose="020F0502020204030204" pitchFamily="34" charset="0"/>
                <a:cs typeface="+mn-cs"/>
              </a:rPr>
              <a:t>Or do you not know that all of us who </a:t>
            </a:r>
            <a:r>
              <a:rPr lang="en-US" altLang="en-US" b="1" u="sng" dirty="0">
                <a:solidFill>
                  <a:srgbClr val="0000FF"/>
                </a:solidFill>
                <a:latin typeface="Calibri" panose="020F0502020204030204" pitchFamily="34" charset="0"/>
                <a:cs typeface="Calibri" panose="020F0502020204030204" pitchFamily="34" charset="0"/>
              </a:rPr>
              <a:t>have been baptized</a:t>
            </a:r>
            <a:r>
              <a:rPr lang="en-US" altLang="en-US" dirty="0">
                <a:solidFill>
                  <a:srgbClr val="0000FF"/>
                </a:solidFill>
                <a:latin typeface="Calibri" panose="020F0502020204030204" pitchFamily="34" charset="0"/>
                <a:cs typeface="Calibri" panose="020F0502020204030204" pitchFamily="34" charset="0"/>
              </a:rPr>
              <a:t> </a:t>
            </a:r>
            <a:r>
              <a:rPr lang="en-US" altLang="en-US" dirty="0">
                <a:solidFill>
                  <a:srgbClr val="000000"/>
                </a:solidFill>
                <a:latin typeface="Calibri" panose="020F0502020204030204" pitchFamily="34" charset="0"/>
                <a:cs typeface="Calibri" panose="020F0502020204030204" pitchFamily="34" charset="0"/>
              </a:rPr>
              <a:t>(</a:t>
            </a:r>
            <a:r>
              <a:rPr lang="en-US" b="1" dirty="0">
                <a:solidFill>
                  <a:srgbClr val="0000FF"/>
                </a:solidFill>
                <a:highlight>
                  <a:srgbClr val="FFFFCC"/>
                </a:highlight>
                <a:latin typeface="Calibri" panose="020F0502020204030204" pitchFamily="34" charset="0"/>
                <a:cs typeface="Calibri" panose="020F0502020204030204" pitchFamily="34" charset="0"/>
              </a:rPr>
              <a:t>Aorist Passive</a:t>
            </a:r>
            <a:r>
              <a:rPr lang="en-US" altLang="en-US" kern="0" dirty="0">
                <a:solidFill>
                  <a:srgbClr val="000000"/>
                </a:solidFill>
                <a:latin typeface="Calibri" panose="020F0502020204030204" pitchFamily="34" charset="0"/>
                <a:cs typeface="+mn-cs"/>
              </a:rPr>
              <a:t>) into Christ Jesus have been baptized into His death?</a:t>
            </a:r>
          </a:p>
          <a:p>
            <a:pPr algn="ctr" eaLnBrk="1" hangingPunct="1">
              <a:spcBef>
                <a:spcPts val="1200"/>
              </a:spcBef>
              <a:spcAft>
                <a:spcPts val="1200"/>
              </a:spcAft>
              <a:buNone/>
            </a:pPr>
            <a:r>
              <a:rPr lang="en-US" altLang="en-US" sz="3600" b="1" kern="0" dirty="0">
                <a:solidFill>
                  <a:srgbClr val="000000"/>
                </a:solidFill>
                <a:latin typeface="Calibri" panose="020F0502020204030204" pitchFamily="34" charset="0"/>
                <a:cs typeface="+mn-cs"/>
              </a:rPr>
              <a:t>Galatians 3:27</a:t>
            </a:r>
          </a:p>
          <a:p>
            <a:pPr eaLnBrk="1" hangingPunct="1">
              <a:buFontTx/>
              <a:buNone/>
            </a:pPr>
            <a:r>
              <a:rPr lang="en-US" altLang="en-US" dirty="0">
                <a:latin typeface="Calibri" panose="020F0502020204030204" pitchFamily="34" charset="0"/>
                <a:cs typeface="Calibri" panose="020F0502020204030204" pitchFamily="34" charset="0"/>
              </a:rPr>
              <a:t>For all of you who </a:t>
            </a:r>
            <a:r>
              <a:rPr lang="en-US" altLang="en-US" b="1" u="sng" dirty="0">
                <a:solidFill>
                  <a:srgbClr val="0000FF"/>
                </a:solidFill>
                <a:latin typeface="Calibri" panose="020F0502020204030204" pitchFamily="34" charset="0"/>
                <a:cs typeface="Calibri" panose="020F0502020204030204" pitchFamily="34" charset="0"/>
              </a:rPr>
              <a:t>were baptized</a:t>
            </a:r>
            <a:r>
              <a:rPr lang="en-US" altLang="en-US" dirty="0">
                <a:cs typeface="Calibri" panose="020F0502020204030204" pitchFamily="34" charset="0"/>
              </a:rPr>
              <a:t> </a:t>
            </a:r>
            <a:r>
              <a:rPr lang="en-US" altLang="en-US" dirty="0">
                <a:latin typeface="Calibri" panose="020F0502020204030204" pitchFamily="34" charset="0"/>
                <a:cs typeface="Calibri" panose="020F0502020204030204" pitchFamily="34" charset="0"/>
              </a:rPr>
              <a:t>(</a:t>
            </a:r>
            <a:r>
              <a:rPr lang="en-US" b="1" dirty="0">
                <a:solidFill>
                  <a:srgbClr val="0000FF"/>
                </a:solidFill>
                <a:highlight>
                  <a:srgbClr val="FFFFCC"/>
                </a:highlight>
                <a:latin typeface="Calibri" panose="020F0502020204030204" pitchFamily="34" charset="0"/>
                <a:cs typeface="Calibri" panose="020F0502020204030204" pitchFamily="34" charset="0"/>
              </a:rPr>
              <a:t>Aorist Passive</a:t>
            </a:r>
            <a:r>
              <a:rPr lang="en-US" altLang="en-US" dirty="0">
                <a:latin typeface="Calibri" panose="020F0502020204030204" pitchFamily="34" charset="0"/>
                <a:cs typeface="Calibri" panose="020F0502020204030204" pitchFamily="34" charset="0"/>
              </a:rPr>
              <a:t>) </a:t>
            </a:r>
            <a:r>
              <a:rPr lang="en-US" altLang="en-US" kern="0" dirty="0">
                <a:solidFill>
                  <a:srgbClr val="000000"/>
                </a:solidFill>
                <a:latin typeface="Calibri" panose="020F0502020204030204" pitchFamily="34" charset="0"/>
                <a:cs typeface="+mn-cs"/>
              </a:rPr>
              <a:t>into Christ have </a:t>
            </a:r>
            <a:r>
              <a:rPr lang="en-US" altLang="en-US" dirty="0">
                <a:latin typeface="Calibri" panose="020F0502020204030204" pitchFamily="34" charset="0"/>
                <a:cs typeface="Calibri" panose="020F0502020204030204" pitchFamily="34" charset="0"/>
              </a:rPr>
              <a:t>clothed yourselves with Christ.</a:t>
            </a:r>
          </a:p>
        </p:txBody>
      </p:sp>
    </p:spTree>
    <p:extLst>
      <p:ext uri="{BB962C8B-B14F-4D97-AF65-F5344CB8AC3E}">
        <p14:creationId xmlns:p14="http://schemas.microsoft.com/office/powerpoint/2010/main" val="3040027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1CA28-BADB-41E6-AFAD-FCF6E354F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37892" name="Rectangle 2"/>
          <p:cNvSpPr txBox="1">
            <a:spLocks noChangeArrowheads="1"/>
          </p:cNvSpPr>
          <p:nvPr/>
        </p:nvSpPr>
        <p:spPr bwMode="auto">
          <a:xfrm>
            <a:off x="414338" y="76200"/>
            <a:ext cx="8315325" cy="1295400"/>
          </a:xfrm>
          <a:prstGeom prst="rect">
            <a:avLst/>
          </a:prstGeom>
          <a:noFill/>
          <a:ln w="9525">
            <a:noFill/>
            <a:miter lim="800000"/>
            <a:headEnd/>
            <a:tailEnd/>
          </a:ln>
          <a:effectLs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spcAft>
                <a:spcPts val="1200"/>
              </a:spcAft>
              <a:buNone/>
            </a:pPr>
            <a:r>
              <a:rPr lang="en-US" altLang="en-US" sz="3600" b="1" kern="0" dirty="0">
                <a:solidFill>
                  <a:srgbClr val="000000"/>
                </a:solidFill>
                <a:latin typeface="Calibri" panose="020F0502020204030204" pitchFamily="34" charset="0"/>
                <a:cs typeface="+mn-cs"/>
              </a:rPr>
              <a:t>1 Corinthians 1:30a</a:t>
            </a:r>
          </a:p>
          <a:p>
            <a:pPr eaLnBrk="1" hangingPunct="1">
              <a:buFontTx/>
              <a:buNone/>
            </a:pPr>
            <a:r>
              <a:rPr lang="en-US" altLang="en-US" dirty="0">
                <a:latin typeface="Calibri" panose="020F0502020204030204" pitchFamily="34" charset="0"/>
                <a:cs typeface="Calibri" panose="020F0502020204030204" pitchFamily="34" charset="0"/>
              </a:rPr>
              <a:t>But </a:t>
            </a:r>
            <a:r>
              <a:rPr lang="en-US" altLang="en-US" b="1" u="sng" dirty="0">
                <a:solidFill>
                  <a:srgbClr val="0000FF"/>
                </a:solidFill>
                <a:latin typeface="Calibri" panose="020F0502020204030204" pitchFamily="34" charset="0"/>
                <a:cs typeface="Calibri" panose="020F0502020204030204" pitchFamily="34" charset="0"/>
              </a:rPr>
              <a:t>by His [God’s] doing</a:t>
            </a:r>
            <a:r>
              <a:rPr lang="en-US" altLang="en-US" dirty="0">
                <a:solidFill>
                  <a:srgbClr val="0000FF"/>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you are in Christ Jesus…</a:t>
            </a:r>
          </a:p>
        </p:txBody>
      </p:sp>
      <p:pic>
        <p:nvPicPr>
          <p:cNvPr id="2" name="Picture 1">
            <a:extLst>
              <a:ext uri="{FF2B5EF4-FFF2-40B4-BE49-F238E27FC236}">
                <a16:creationId xmlns:a16="http://schemas.microsoft.com/office/drawing/2014/main" id="{70A04DCB-6024-412A-8F0B-87FED09333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5014" y="1828661"/>
            <a:ext cx="3913971" cy="3200677"/>
          </a:xfrm>
          <a:prstGeom prst="rect">
            <a:avLst/>
          </a:prstGeom>
        </p:spPr>
      </p:pic>
    </p:spTree>
    <p:extLst>
      <p:ext uri="{BB962C8B-B14F-4D97-AF65-F5344CB8AC3E}">
        <p14:creationId xmlns:p14="http://schemas.microsoft.com/office/powerpoint/2010/main" val="3015676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GOD ACTED </a:t>
            </a:r>
            <a:r>
              <a:rPr lang="en-US" altLang="en-US" sz="3600" b="1" u="sng" dirty="0">
                <a:solidFill>
                  <a:srgbClr val="0000FF"/>
                </a:solidFill>
              </a:rPr>
              <a:t>FOR ISRAEL! </a:t>
            </a:r>
          </a:p>
        </p:txBody>
      </p:sp>
      <p:sp>
        <p:nvSpPr>
          <p:cNvPr id="7782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5" name="Rectangle 3">
            <a:extLst>
              <a:ext uri="{FF2B5EF4-FFF2-40B4-BE49-F238E27FC236}">
                <a16:creationId xmlns:a16="http://schemas.microsoft.com/office/drawing/2014/main" id="{D246A460-D144-4FF4-849A-DEDD150EB943}"/>
              </a:ext>
            </a:extLst>
          </p:cNvPr>
          <p:cNvSpPr txBox="1">
            <a:spLocks noChangeArrowheads="1"/>
          </p:cNvSpPr>
          <p:nvPr/>
        </p:nvSpPr>
        <p:spPr bwMode="auto">
          <a:xfrm>
            <a:off x="152400" y="1981200"/>
            <a:ext cx="5181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God sent Moses to bring the Israelites out of Egypt – </a:t>
            </a:r>
            <a:r>
              <a:rPr lang="en-US" altLang="en-US" sz="3200" b="1" dirty="0">
                <a:solidFill>
                  <a:srgbClr val="0000FF"/>
                </a:solidFill>
                <a:ea typeface="+mj-ea"/>
              </a:rPr>
              <a:t>not to die in Egypt </a:t>
            </a:r>
            <a:r>
              <a:rPr lang="en-US" altLang="en-US" sz="3200" kern="0" dirty="0"/>
              <a:t>(Exodus 3:10).</a:t>
            </a:r>
          </a:p>
        </p:txBody>
      </p:sp>
      <p:pic>
        <p:nvPicPr>
          <p:cNvPr id="6" name="Picture 8" descr="Exodus">
            <a:extLst>
              <a:ext uri="{FF2B5EF4-FFF2-40B4-BE49-F238E27FC236}">
                <a16:creationId xmlns:a16="http://schemas.microsoft.com/office/drawing/2014/main" id="{75710BA6-4BA4-45BD-B000-8679227B1C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2057400"/>
            <a:ext cx="3429000" cy="300037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CF005-FD4B-4182-B2F3-23B337CFB9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9" name="Rectangle 8">
            <a:extLst>
              <a:ext uri="{FF2B5EF4-FFF2-40B4-BE49-F238E27FC236}">
                <a16:creationId xmlns:a16="http://schemas.microsoft.com/office/drawing/2014/main" id="{3BFD7AF3-56D9-44FB-9CE5-03426236F423}"/>
              </a:ext>
            </a:extLst>
          </p:cNvPr>
          <p:cNvSpPr/>
          <p:nvPr/>
        </p:nvSpPr>
        <p:spPr>
          <a:xfrm>
            <a:off x="457200" y="76200"/>
            <a:ext cx="8229600" cy="2222147"/>
          </a:xfrm>
          <a:prstGeom prst="rect">
            <a:avLst/>
          </a:prstGeom>
          <a:noFill/>
          <a:ln>
            <a:noFill/>
          </a:ln>
        </p:spPr>
        <p:txBody>
          <a:bodyPr wrap="square">
            <a:spAutoFit/>
          </a:bodyPr>
          <a:lstStyle/>
          <a:p>
            <a:pPr marL="0" marR="0" algn="ctr" eaLnBrk="1" hangingPunct="1">
              <a:spcBef>
                <a:spcPct val="20000"/>
              </a:spcBef>
            </a:pPr>
            <a:r>
              <a:rPr lang="en-US" sz="3600" b="1" dirty="0">
                <a:latin typeface="Calibri" panose="020F0502020204030204" pitchFamily="34" charset="0"/>
                <a:cs typeface="Calibri" panose="020F0502020204030204" pitchFamily="34" charset="0"/>
              </a:rPr>
              <a:t>Exodus 3:10</a:t>
            </a:r>
          </a:p>
          <a:p>
            <a:pPr marL="0" marR="0" algn="just" eaLnBrk="1" hangingPunct="1">
              <a:spcBef>
                <a:spcPct val="20000"/>
              </a:spcBef>
            </a:pPr>
            <a:r>
              <a:rPr lang="en-US" sz="3200" dirty="0">
                <a:latin typeface="Calibri" panose="020F0502020204030204" pitchFamily="34" charset="0"/>
                <a:cs typeface="Calibri" panose="020F0502020204030204" pitchFamily="34" charset="0"/>
              </a:rPr>
              <a:t>“Therefore, come now, and I will send you to Pharaoh, </a:t>
            </a:r>
            <a:r>
              <a:rPr lang="en-US" sz="3200" b="1" u="sng" dirty="0">
                <a:solidFill>
                  <a:srgbClr val="0000FF"/>
                </a:solidFill>
                <a:latin typeface="Calibri" panose="020F0502020204030204" pitchFamily="34" charset="0"/>
                <a:cs typeface="Calibri" panose="020F0502020204030204" pitchFamily="34" charset="0"/>
              </a:rPr>
              <a:t>so that you may bring My people, the sons of Israel, out of Egypt</a:t>
            </a:r>
            <a:r>
              <a:rPr lang="en-US" sz="3200" dirty="0">
                <a:latin typeface="Calibri" panose="020F0502020204030204" pitchFamily="34" charset="0"/>
                <a:cs typeface="Calibri" panose="020F0502020204030204" pitchFamily="34" charset="0"/>
              </a:rPr>
              <a:t>.” </a:t>
            </a:r>
          </a:p>
        </p:txBody>
      </p:sp>
      <p:pic>
        <p:nvPicPr>
          <p:cNvPr id="10" name="Picture 8" descr="Exodus">
            <a:extLst>
              <a:ext uri="{FF2B5EF4-FFF2-40B4-BE49-F238E27FC236}">
                <a16:creationId xmlns:a16="http://schemas.microsoft.com/office/drawing/2014/main" id="{A533EAD9-7641-42F2-AE5B-B312F65EE24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5120" y="2368748"/>
            <a:ext cx="3413760"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4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GOD ACTED </a:t>
            </a:r>
            <a:r>
              <a:rPr lang="en-US" altLang="en-US" sz="3600" b="1" u="sng" dirty="0">
                <a:solidFill>
                  <a:srgbClr val="0000FF"/>
                </a:solidFill>
              </a:rPr>
              <a:t>FOR ISRAEL! </a:t>
            </a:r>
          </a:p>
        </p:txBody>
      </p:sp>
      <p:sp>
        <p:nvSpPr>
          <p:cNvPr id="7782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5" name="Rectangle 4">
            <a:extLst>
              <a:ext uri="{FF2B5EF4-FFF2-40B4-BE49-F238E27FC236}">
                <a16:creationId xmlns:a16="http://schemas.microsoft.com/office/drawing/2014/main" id="{53DF41C8-9DE9-43A8-82FF-0BD66F4FE744}"/>
              </a:ext>
            </a:extLst>
          </p:cNvPr>
          <p:cNvSpPr txBox="1">
            <a:spLocks noChangeArrowheads="1"/>
          </p:cNvSpPr>
          <p:nvPr/>
        </p:nvSpPr>
        <p:spPr bwMode="auto">
          <a:xfrm>
            <a:off x="3200400" y="1403417"/>
            <a:ext cx="5715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r>
              <a:rPr lang="en-US" altLang="en-US" sz="3200" kern="0" dirty="0"/>
              <a:t>God, acting through Moses and Aaron, and also through the 10 plagues, brought His people </a:t>
            </a:r>
            <a:r>
              <a:rPr lang="en-US" altLang="en-US" sz="3200" b="1" i="1" u="sng" dirty="0">
                <a:solidFill>
                  <a:srgbClr val="0000FF"/>
                </a:solidFill>
              </a:rPr>
              <a:t>to the sea</a:t>
            </a:r>
            <a:r>
              <a:rPr lang="en-US" altLang="en-US" sz="3200" kern="0" dirty="0"/>
              <a:t>.</a:t>
            </a:r>
          </a:p>
          <a:p>
            <a:pPr algn="just"/>
            <a:r>
              <a:rPr lang="en-US" altLang="en-US" sz="3200" kern="0" dirty="0"/>
              <a:t>His people thought they were as good as dead but, God acted to save them.   </a:t>
            </a:r>
          </a:p>
        </p:txBody>
      </p:sp>
      <p:pic>
        <p:nvPicPr>
          <p:cNvPr id="6" name="Picture 7" descr="Great Bitter Lake orange hues in soil">
            <a:extLst>
              <a:ext uri="{FF2B5EF4-FFF2-40B4-BE49-F238E27FC236}">
                <a16:creationId xmlns:a16="http://schemas.microsoft.com/office/drawing/2014/main" id="{8C197030-517E-40C0-A139-2DCC4B1776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599" y="1403417"/>
            <a:ext cx="2825751" cy="256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DD939FD3-2283-4981-BC04-6DD1848211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1" y="4145280"/>
            <a:ext cx="2806505" cy="25603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737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DD9C8-161B-4B31-A044-A649DB4601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8" name="Rectangle 7">
            <a:extLst>
              <a:ext uri="{FF2B5EF4-FFF2-40B4-BE49-F238E27FC236}">
                <a16:creationId xmlns:a16="http://schemas.microsoft.com/office/drawing/2014/main" id="{5582C1E4-FA79-484E-8AE0-5E6A1B8EA2E3}"/>
              </a:ext>
            </a:extLst>
          </p:cNvPr>
          <p:cNvSpPr/>
          <p:nvPr/>
        </p:nvSpPr>
        <p:spPr>
          <a:xfrm>
            <a:off x="228600" y="76200"/>
            <a:ext cx="8686800" cy="5514330"/>
          </a:xfrm>
          <a:prstGeom prst="rect">
            <a:avLst/>
          </a:prstGeom>
        </p:spPr>
        <p:txBody>
          <a:bodyPr wrap="square">
            <a:spAutoFit/>
          </a:bodyPr>
          <a:lstStyle/>
          <a:p>
            <a:pPr marL="0" marR="0" algn="ctr">
              <a:spcBef>
                <a:spcPts val="0"/>
              </a:spcBef>
              <a:spcAft>
                <a:spcPts val="1000"/>
              </a:spcAft>
            </a:pPr>
            <a:r>
              <a:rPr lang="en-US" sz="3600" b="1" dirty="0">
                <a:latin typeface="Calibri" panose="020F0502020204030204" pitchFamily="34" charset="0"/>
                <a:cs typeface="Calibri" panose="020F0502020204030204" pitchFamily="34" charset="0"/>
              </a:rPr>
              <a:t>Exodus 14:10–12 </a:t>
            </a:r>
          </a:p>
          <a:p>
            <a:pPr marL="0" marR="0" algn="just">
              <a:spcBef>
                <a:spcPts val="0"/>
              </a:spcBef>
              <a:spcAft>
                <a:spcPts val="1000"/>
              </a:spcAft>
            </a:pPr>
            <a:r>
              <a:rPr lang="en-US" sz="2800" baseline="30000" dirty="0">
                <a:latin typeface="Calibri" panose="020F0502020204030204" pitchFamily="34" charset="0"/>
              </a:rPr>
              <a:t>10</a:t>
            </a:r>
            <a:r>
              <a:rPr lang="en-US" sz="2800" dirty="0">
                <a:latin typeface="Calibri" panose="020F0502020204030204" pitchFamily="34" charset="0"/>
              </a:rPr>
              <a:t> As Pharaoh drew near, the sons of Israel looked, and behold, the Egyptians were marching after them, and they became very frightened; so the sons of Israel cried out to the </a:t>
            </a:r>
            <a:r>
              <a:rPr lang="en-US" sz="2800" cap="small" dirty="0">
                <a:latin typeface="Calibri" panose="020F0502020204030204" pitchFamily="34" charset="0"/>
              </a:rPr>
              <a:t>Lord</a:t>
            </a:r>
            <a:r>
              <a:rPr lang="en-US" sz="2800" dirty="0">
                <a:latin typeface="Calibri" panose="020F0502020204030204" pitchFamily="34" charset="0"/>
              </a:rPr>
              <a:t>. </a:t>
            </a:r>
            <a:r>
              <a:rPr lang="en-US" sz="2800" baseline="30000" dirty="0">
                <a:latin typeface="Calibri" panose="020F0502020204030204" pitchFamily="34" charset="0"/>
              </a:rPr>
              <a:t>11</a:t>
            </a:r>
            <a:r>
              <a:rPr lang="en-US" sz="2800" dirty="0">
                <a:latin typeface="Calibri" panose="020F0502020204030204" pitchFamily="34" charset="0"/>
              </a:rPr>
              <a:t> Then they said to Moses, </a:t>
            </a:r>
            <a:r>
              <a:rPr lang="en-US" sz="2800" b="1" dirty="0">
                <a:solidFill>
                  <a:srgbClr val="0000FF"/>
                </a:solidFill>
                <a:latin typeface="Calibri" panose="020F0502020204030204" pitchFamily="34" charset="0"/>
                <a:cs typeface="Calibri" panose="020F0502020204030204" pitchFamily="34" charset="0"/>
              </a:rPr>
              <a:t>“</a:t>
            </a:r>
            <a:r>
              <a:rPr lang="en-US" sz="2800" b="1" u="sng" dirty="0">
                <a:solidFill>
                  <a:srgbClr val="0000FF"/>
                </a:solidFill>
                <a:latin typeface="Calibri" panose="020F0502020204030204" pitchFamily="34" charset="0"/>
                <a:cs typeface="Calibri" panose="020F0502020204030204" pitchFamily="34" charset="0"/>
              </a:rPr>
              <a:t>Is it because there were no graves in Egypt that you have taken us away to die in the wilderness</a:t>
            </a:r>
            <a:r>
              <a:rPr lang="en-US" sz="2800" b="1" dirty="0">
                <a:solidFill>
                  <a:srgbClr val="0000FF"/>
                </a:solidFill>
                <a:latin typeface="Calibri" panose="020F0502020204030204" pitchFamily="34" charset="0"/>
                <a:cs typeface="Calibri" panose="020F0502020204030204" pitchFamily="34" charset="0"/>
              </a:rPr>
              <a:t>?</a:t>
            </a:r>
            <a:r>
              <a:rPr lang="en-US" sz="2800" dirty="0">
                <a:latin typeface="Calibri" panose="020F0502020204030204" pitchFamily="34" charset="0"/>
              </a:rPr>
              <a:t> Why have you dealt with us in this way, bringing us out of Egypt? </a:t>
            </a:r>
            <a:r>
              <a:rPr lang="en-US" sz="2800" baseline="30000" dirty="0">
                <a:latin typeface="Calibri" panose="020F0502020204030204" pitchFamily="34" charset="0"/>
              </a:rPr>
              <a:t>12</a:t>
            </a:r>
            <a:r>
              <a:rPr lang="en-US" sz="2800" dirty="0">
                <a:latin typeface="Calibri" panose="020F0502020204030204" pitchFamily="34" charset="0"/>
              </a:rPr>
              <a:t> “Is this not the word that we spoke to you in Egypt, saying, ‘Leave us alone that we may serve the Egyptians’? For </a:t>
            </a:r>
            <a:r>
              <a:rPr lang="en-US" sz="2800" b="1" u="sng" dirty="0">
                <a:solidFill>
                  <a:srgbClr val="0000FF"/>
                </a:solidFill>
                <a:latin typeface="Calibri" panose="020F0502020204030204" pitchFamily="34" charset="0"/>
                <a:cs typeface="Calibri" panose="020F0502020204030204" pitchFamily="34" charset="0"/>
              </a:rPr>
              <a:t>it would have been better for us to serve the Egyptians than to die in the wilderness.” </a:t>
            </a:r>
          </a:p>
        </p:txBody>
      </p:sp>
    </p:spTree>
    <p:extLst>
      <p:ext uri="{BB962C8B-B14F-4D97-AF65-F5344CB8AC3E}">
        <p14:creationId xmlns:p14="http://schemas.microsoft.com/office/powerpoint/2010/main" val="203105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sp>
        <p:nvSpPr>
          <p:cNvPr id="7" name="Rectangle 6"/>
          <p:cNvSpPr/>
          <p:nvPr/>
        </p:nvSpPr>
        <p:spPr>
          <a:xfrm>
            <a:off x="304800" y="228600"/>
            <a:ext cx="8534400" cy="5206554"/>
          </a:xfrm>
          <a:prstGeom prst="rect">
            <a:avLst/>
          </a:prstGeom>
          <a:noFill/>
          <a:ln>
            <a:noFill/>
          </a:ln>
        </p:spPr>
        <p:txBody>
          <a:bodyPr wrap="square">
            <a:spAutoFit/>
          </a:bodyPr>
          <a:lstStyle/>
          <a:p>
            <a:pPr marL="0" marR="0" algn="ctr">
              <a:spcBef>
                <a:spcPts val="0"/>
              </a:spcBef>
              <a:spcAft>
                <a:spcPts val="1000"/>
              </a:spcAft>
            </a:pPr>
            <a:r>
              <a:rPr lang="en-US" sz="3600" b="1" dirty="0">
                <a:latin typeface="Calibri" panose="020F0502020204030204" pitchFamily="34" charset="0"/>
              </a:rPr>
              <a:t>2 Corinthians 3:7–9</a:t>
            </a:r>
          </a:p>
          <a:p>
            <a:pPr algn="just"/>
            <a:r>
              <a:rPr lang="en-US" sz="3200" baseline="30000" dirty="0">
                <a:latin typeface="Calibri" panose="020F0502020204030204" pitchFamily="34" charset="0"/>
              </a:rPr>
              <a:t>7</a:t>
            </a:r>
            <a:r>
              <a:rPr lang="en-US" sz="3200" dirty="0">
                <a:latin typeface="Calibri" panose="020F0502020204030204" pitchFamily="34" charset="0"/>
              </a:rPr>
              <a:t> But if the </a:t>
            </a:r>
            <a:r>
              <a:rPr lang="en-US" sz="3200" b="1" u="sng" dirty="0">
                <a:solidFill>
                  <a:srgbClr val="C00000"/>
                </a:solidFill>
                <a:latin typeface="Calibri" panose="020F0502020204030204" pitchFamily="34" charset="0"/>
              </a:rPr>
              <a:t>ministry of death</a:t>
            </a:r>
            <a:r>
              <a:rPr lang="en-US" sz="3200" dirty="0">
                <a:latin typeface="Calibri" panose="020F0502020204030204" pitchFamily="34" charset="0"/>
              </a:rPr>
              <a:t>, in letters engraved on stones, came with glory, so that the sons of Israel could not look intently at the face of Moses because of the glory of his face, fading </a:t>
            </a:r>
            <a:r>
              <a:rPr lang="en-US" sz="3200" i="1" dirty="0">
                <a:latin typeface="Calibri" panose="020F0502020204030204" pitchFamily="34" charset="0"/>
              </a:rPr>
              <a:t>as</a:t>
            </a:r>
            <a:r>
              <a:rPr lang="en-US" sz="3200" dirty="0">
                <a:latin typeface="Calibri" panose="020F0502020204030204" pitchFamily="34" charset="0"/>
              </a:rPr>
              <a:t> it was, </a:t>
            </a:r>
            <a:r>
              <a:rPr lang="en-US" sz="3200" baseline="30000" dirty="0">
                <a:latin typeface="Calibri" panose="020F0502020204030204" pitchFamily="34" charset="0"/>
              </a:rPr>
              <a:t>8</a:t>
            </a:r>
            <a:r>
              <a:rPr lang="en-US" sz="3200" dirty="0">
                <a:latin typeface="Calibri" panose="020F0502020204030204" pitchFamily="34" charset="0"/>
              </a:rPr>
              <a:t> how will the </a:t>
            </a:r>
            <a:r>
              <a:rPr lang="en-US" sz="3200" b="1" dirty="0">
                <a:solidFill>
                  <a:srgbClr val="0000FF"/>
                </a:solidFill>
                <a:latin typeface="Calibri" panose="020F0502020204030204" pitchFamily="34" charset="0"/>
              </a:rPr>
              <a:t>ministry of the Spirit</a:t>
            </a:r>
            <a:r>
              <a:rPr lang="en-US" sz="3200" dirty="0">
                <a:latin typeface="Calibri" panose="020F0502020204030204" pitchFamily="34" charset="0"/>
              </a:rPr>
              <a:t> fail to be even more with glory? </a:t>
            </a:r>
            <a:r>
              <a:rPr lang="en-US" sz="3200" baseline="30000" dirty="0">
                <a:latin typeface="Calibri" panose="020F0502020204030204" pitchFamily="34" charset="0"/>
              </a:rPr>
              <a:t>9</a:t>
            </a:r>
            <a:r>
              <a:rPr lang="en-US" sz="3200" dirty="0">
                <a:latin typeface="Calibri" panose="020F0502020204030204" pitchFamily="34" charset="0"/>
              </a:rPr>
              <a:t> For if the </a:t>
            </a:r>
            <a:r>
              <a:rPr lang="en-US" sz="3200" b="1" u="sng" dirty="0">
                <a:solidFill>
                  <a:srgbClr val="C00000"/>
                </a:solidFill>
                <a:latin typeface="Calibri" panose="020F0502020204030204" pitchFamily="34" charset="0"/>
              </a:rPr>
              <a:t>ministry of condemnation</a:t>
            </a:r>
            <a:r>
              <a:rPr lang="en-US" sz="3200" dirty="0">
                <a:latin typeface="Calibri" panose="020F0502020204030204" pitchFamily="34" charset="0"/>
              </a:rPr>
              <a:t> has glory, much more does the </a:t>
            </a:r>
            <a:r>
              <a:rPr lang="en-US" sz="3200" b="1" dirty="0">
                <a:solidFill>
                  <a:srgbClr val="0000FF"/>
                </a:solidFill>
                <a:latin typeface="Calibri" panose="020F0502020204030204" pitchFamily="34" charset="0"/>
              </a:rPr>
              <a:t>ministry of righteousness </a:t>
            </a:r>
            <a:r>
              <a:rPr lang="en-US" sz="3200" dirty="0">
                <a:latin typeface="Calibri" panose="020F0502020204030204" pitchFamily="34" charset="0"/>
              </a:rPr>
              <a:t>abound in glory. (NASB95) </a:t>
            </a:r>
          </a:p>
        </p:txBody>
      </p:sp>
    </p:spTree>
    <p:extLst>
      <p:ext uri="{BB962C8B-B14F-4D97-AF65-F5344CB8AC3E}">
        <p14:creationId xmlns:p14="http://schemas.microsoft.com/office/powerpoint/2010/main" val="1934277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GOD ACTED </a:t>
            </a:r>
            <a:r>
              <a:rPr lang="en-US" altLang="en-US" sz="3600" b="1" u="sng" dirty="0">
                <a:solidFill>
                  <a:srgbClr val="0000FF"/>
                </a:solidFill>
              </a:rPr>
              <a:t>FOR US!</a:t>
            </a:r>
          </a:p>
        </p:txBody>
      </p:sp>
      <p:sp>
        <p:nvSpPr>
          <p:cNvPr id="7987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5" name="Rectangle 3">
            <a:extLst>
              <a:ext uri="{FF2B5EF4-FFF2-40B4-BE49-F238E27FC236}">
                <a16:creationId xmlns:a16="http://schemas.microsoft.com/office/drawing/2014/main" id="{DC901604-B94B-4D77-97D6-D57DE66EEE91}"/>
              </a:ext>
            </a:extLst>
          </p:cNvPr>
          <p:cNvSpPr txBox="1">
            <a:spLocks noChangeArrowheads="1"/>
          </p:cNvSpPr>
          <p:nvPr/>
        </p:nvSpPr>
        <p:spPr bwMode="auto">
          <a:xfrm>
            <a:off x="152400" y="1981200"/>
            <a:ext cx="4800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God sent Christ </a:t>
            </a:r>
            <a:r>
              <a:rPr lang="en-US" altLang="en-US" sz="3200" b="1" i="1" kern="0" dirty="0"/>
              <a:t>to deliver us</a:t>
            </a:r>
            <a:r>
              <a:rPr lang="en-US" altLang="en-US" sz="3200" kern="0" dirty="0"/>
              <a:t> from the bondage and tyranny of the sin nature and spiritual death.</a:t>
            </a:r>
          </a:p>
          <a:p>
            <a:pPr algn="just">
              <a:lnSpc>
                <a:spcPct val="90000"/>
              </a:lnSpc>
            </a:pPr>
            <a:r>
              <a:rPr lang="en-US" altLang="en-US" sz="3200" kern="0" dirty="0"/>
              <a:t>Christ’s death provides us each our own personal exodus from bondage - </a:t>
            </a:r>
            <a:r>
              <a:rPr lang="en-US" altLang="en-US" sz="3200" b="1" i="1" kern="0" dirty="0"/>
              <a:t>forever.</a:t>
            </a:r>
          </a:p>
        </p:txBody>
      </p:sp>
      <p:pic>
        <p:nvPicPr>
          <p:cNvPr id="2" name="Picture 1">
            <a:extLst>
              <a:ext uri="{FF2B5EF4-FFF2-40B4-BE49-F238E27FC236}">
                <a16:creationId xmlns:a16="http://schemas.microsoft.com/office/drawing/2014/main" id="{9BE4ABC9-5CA8-4A6A-B863-52084059DC8F}"/>
              </a:ext>
            </a:extLst>
          </p:cNvPr>
          <p:cNvPicPr>
            <a:picLocks noChangeAspect="1"/>
          </p:cNvPicPr>
          <p:nvPr/>
        </p:nvPicPr>
        <p:blipFill>
          <a:blip r:embed="rId3"/>
          <a:stretch>
            <a:fillRect/>
          </a:stretch>
        </p:blipFill>
        <p:spPr>
          <a:xfrm>
            <a:off x="5029200" y="2057400"/>
            <a:ext cx="3962400" cy="38862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GOD ACTED </a:t>
            </a:r>
            <a:r>
              <a:rPr lang="en-US" altLang="en-US" sz="3600" b="1" u="sng" dirty="0">
                <a:solidFill>
                  <a:srgbClr val="0000FF"/>
                </a:solidFill>
              </a:rPr>
              <a:t>FOR US!</a:t>
            </a:r>
          </a:p>
        </p:txBody>
      </p:sp>
      <p:sp>
        <p:nvSpPr>
          <p:cNvPr id="7987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6" name="Rectangle 4">
            <a:extLst>
              <a:ext uri="{FF2B5EF4-FFF2-40B4-BE49-F238E27FC236}">
                <a16:creationId xmlns:a16="http://schemas.microsoft.com/office/drawing/2014/main" id="{7FE0D6EA-FB7F-443F-B4E0-00D5771815C5}"/>
              </a:ext>
            </a:extLst>
          </p:cNvPr>
          <p:cNvSpPr txBox="1">
            <a:spLocks noChangeArrowheads="1"/>
          </p:cNvSpPr>
          <p:nvPr/>
        </p:nvSpPr>
        <p:spPr bwMode="auto">
          <a:xfrm>
            <a:off x="2667000" y="1981200"/>
            <a:ext cx="6324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Unlike the Israelites who were only threatened with death, God, in His infinite wisdom had us die with Christ, in His death on the Cross.</a:t>
            </a:r>
          </a:p>
          <a:p>
            <a:pPr algn="just">
              <a:lnSpc>
                <a:spcPct val="90000"/>
              </a:lnSpc>
            </a:pPr>
            <a:r>
              <a:rPr lang="en-US" altLang="en-US" sz="3200" kern="0" dirty="0"/>
              <a:t>Our death with Christ, through our baptism into Christ </a:t>
            </a:r>
            <a:r>
              <a:rPr lang="en-US" altLang="en-US" sz="3200" i="1" kern="0" dirty="0"/>
              <a:t>(identification with Him)</a:t>
            </a:r>
            <a:r>
              <a:rPr lang="en-US" altLang="en-US" sz="3200" kern="0" dirty="0"/>
              <a:t>, has an eternally good purpose to it. </a:t>
            </a:r>
          </a:p>
        </p:txBody>
      </p:sp>
      <p:pic>
        <p:nvPicPr>
          <p:cNvPr id="7" name="Picture 7" descr="Cross against sunset sky">
            <a:extLst>
              <a:ext uri="{FF2B5EF4-FFF2-40B4-BE49-F238E27FC236}">
                <a16:creationId xmlns:a16="http://schemas.microsoft.com/office/drawing/2014/main" id="{24A342D4-00B8-430A-9796-1120DB86D3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057400"/>
            <a:ext cx="2514600" cy="4419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167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32397D-69BC-454C-B98E-1CE58B5E35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28674" name="Rectangle 2">
            <a:extLst>
              <a:ext uri="{FF2B5EF4-FFF2-40B4-BE49-F238E27FC236}">
                <a16:creationId xmlns:a16="http://schemas.microsoft.com/office/drawing/2014/main" id="{CCB64155-36D7-4B12-B7D1-EB8DB4076ADD}"/>
              </a:ext>
            </a:extLst>
          </p:cNvPr>
          <p:cNvSpPr>
            <a:spLocks noGrp="1" noChangeArrowheads="1"/>
          </p:cNvSpPr>
          <p:nvPr>
            <p:ph type="body" idx="1"/>
          </p:nvPr>
        </p:nvSpPr>
        <p:spPr>
          <a:xfrm>
            <a:off x="152400" y="76200"/>
            <a:ext cx="8839200" cy="5334000"/>
          </a:xfrm>
        </p:spPr>
        <p:txBody>
          <a:bodyPr/>
          <a:lstStyle/>
          <a:p>
            <a:pPr marL="0" indent="0" algn="ctr">
              <a:spcBef>
                <a:spcPts val="0"/>
              </a:spcBef>
              <a:spcAft>
                <a:spcPts val="1200"/>
              </a:spcAft>
              <a:buFontTx/>
              <a:buNone/>
            </a:pPr>
            <a:r>
              <a:rPr lang="en-US" altLang="en-US" b="1" dirty="0"/>
              <a:t>Romans 8:28-30</a:t>
            </a:r>
          </a:p>
          <a:p>
            <a:pPr marL="0" indent="0" algn="just">
              <a:spcBef>
                <a:spcPts val="0"/>
              </a:spcBef>
              <a:spcAft>
                <a:spcPts val="1200"/>
              </a:spcAft>
              <a:buFontTx/>
              <a:buNone/>
            </a:pPr>
            <a:r>
              <a:rPr lang="en-US" altLang="en-US" sz="3000" baseline="30000" dirty="0"/>
              <a:t>28</a:t>
            </a:r>
            <a:r>
              <a:rPr lang="en-US" altLang="en-US" sz="3000" dirty="0"/>
              <a:t> And we know that God causes all things to work together for good to those who love God, to those who are called according to His purpose. </a:t>
            </a:r>
            <a:r>
              <a:rPr lang="en-US" altLang="en-US" sz="3000" baseline="30000" dirty="0"/>
              <a:t>29</a:t>
            </a:r>
            <a:r>
              <a:rPr lang="en-US" altLang="en-US" sz="3000" dirty="0"/>
              <a:t> </a:t>
            </a:r>
            <a:r>
              <a:rPr lang="en-US" altLang="en-US" sz="3000" b="1" u="sng" dirty="0">
                <a:solidFill>
                  <a:srgbClr val="0000FF"/>
                </a:solidFill>
              </a:rPr>
              <a:t>For those whom He foreknew</a:t>
            </a:r>
            <a:r>
              <a:rPr lang="en-US" altLang="en-US" sz="3000" dirty="0"/>
              <a:t>, </a:t>
            </a:r>
            <a:r>
              <a:rPr lang="en-US" altLang="en-US" sz="3000" b="1" u="sng" dirty="0">
                <a:solidFill>
                  <a:srgbClr val="0000FF"/>
                </a:solidFill>
              </a:rPr>
              <a:t>He also predestined to become conformed to the image of His Son</a:t>
            </a:r>
            <a:r>
              <a:rPr lang="en-US" altLang="en-US" sz="3000" dirty="0"/>
              <a:t>, so that He would be the firstborn among many brethren; </a:t>
            </a:r>
            <a:r>
              <a:rPr lang="en-US" altLang="en-US" sz="3000" baseline="30000" dirty="0"/>
              <a:t>30</a:t>
            </a:r>
            <a:r>
              <a:rPr lang="en-US" altLang="en-US" sz="3000" dirty="0"/>
              <a:t> and these whom He predestined, He also called; and these whom He called, He also justified; and these whom He justified, He also glorified.</a:t>
            </a:r>
            <a:endParaRPr lang="en-US" altLang="en-US" sz="3000" dirty="0">
              <a:solidFill>
                <a:srgbClr val="000000"/>
              </a:solidFill>
            </a:endParaRPr>
          </a:p>
        </p:txBody>
      </p:sp>
    </p:spTree>
    <p:extLst>
      <p:ext uri="{BB962C8B-B14F-4D97-AF65-F5344CB8AC3E}">
        <p14:creationId xmlns:p14="http://schemas.microsoft.com/office/powerpoint/2010/main" val="3678678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2"/>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TO LIFE </a:t>
            </a:r>
            <a:r>
              <a:rPr lang="en-US" sz="3600" b="1" u="sng" dirty="0">
                <a:solidFill>
                  <a:srgbClr val="0000FF"/>
                </a:solidFill>
                <a:latin typeface="Calibri" panose="020F0502020204030204" pitchFamily="34" charset="0"/>
                <a:cs typeface="Calibri" panose="020F0502020204030204" pitchFamily="34" charset="0"/>
              </a:rPr>
              <a:t>FOR ISRAEL! </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74CFE186-6C31-4A76-9631-B382EC50C1BC}"/>
              </a:ext>
            </a:extLst>
          </p:cNvPr>
          <p:cNvSpPr txBox="1">
            <a:spLocks noChangeArrowheads="1"/>
          </p:cNvSpPr>
          <p:nvPr/>
        </p:nvSpPr>
        <p:spPr bwMode="auto">
          <a:xfrm>
            <a:off x="152400" y="1981200"/>
            <a:ext cx="4876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r>
              <a:rPr lang="en-US" altLang="en-US" sz="3200" kern="0" dirty="0"/>
              <a:t>The Israelites thought that they were as good as dead with the Egyptians racing toward them on one side and the sea on the other. </a:t>
            </a:r>
          </a:p>
        </p:txBody>
      </p:sp>
      <p:pic>
        <p:nvPicPr>
          <p:cNvPr id="2" name="Picture 1">
            <a:extLst>
              <a:ext uri="{FF2B5EF4-FFF2-40B4-BE49-F238E27FC236}">
                <a16:creationId xmlns:a16="http://schemas.microsoft.com/office/drawing/2014/main" id="{55999B88-DBC5-4B6A-BA4B-5D5CDB1E5D9B}"/>
              </a:ext>
            </a:extLst>
          </p:cNvPr>
          <p:cNvPicPr>
            <a:picLocks noChangeAspect="1"/>
          </p:cNvPicPr>
          <p:nvPr/>
        </p:nvPicPr>
        <p:blipFill>
          <a:blip r:embed="rId3"/>
          <a:stretch>
            <a:fillRect/>
          </a:stretch>
        </p:blipFill>
        <p:spPr>
          <a:xfrm>
            <a:off x="5106945" y="2086162"/>
            <a:ext cx="3771111" cy="32004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2"/>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TO LIFE </a:t>
            </a:r>
            <a:r>
              <a:rPr lang="en-US" sz="3600" b="1" u="sng" dirty="0">
                <a:solidFill>
                  <a:srgbClr val="0000FF"/>
                </a:solidFill>
                <a:latin typeface="Calibri" panose="020F0502020204030204" pitchFamily="34" charset="0"/>
                <a:cs typeface="Calibri" panose="020F0502020204030204" pitchFamily="34" charset="0"/>
              </a:rPr>
              <a:t>FOR ISRAEL! </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35969F98-D1B6-4080-BE54-186D6D3CDF26}"/>
              </a:ext>
            </a:extLst>
          </p:cNvPr>
          <p:cNvSpPr txBox="1">
            <a:spLocks noChangeArrowheads="1"/>
          </p:cNvSpPr>
          <p:nvPr/>
        </p:nvSpPr>
        <p:spPr bwMode="auto">
          <a:xfrm>
            <a:off x="4114800" y="1981200"/>
            <a:ext cx="4724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But God miraculously saved them from </a:t>
            </a:r>
            <a:r>
              <a:rPr lang="en-US" sz="3200" kern="0" dirty="0"/>
              <a:t>what would have been certain death, </a:t>
            </a:r>
            <a:r>
              <a:rPr lang="en-US" altLang="en-US" sz="3200" kern="0" dirty="0"/>
              <a:t>by parting the sea for the Israelites, </a:t>
            </a:r>
            <a:r>
              <a:rPr lang="en-US" altLang="en-US" sz="3200" b="1" u="sng" dirty="0">
                <a:solidFill>
                  <a:srgbClr val="0000FF"/>
                </a:solidFill>
              </a:rPr>
              <a:t>NOT</a:t>
            </a:r>
            <a:r>
              <a:rPr lang="en-US" altLang="en-US" sz="3200" kern="0" dirty="0"/>
              <a:t> for any of the Egyptians.</a:t>
            </a:r>
          </a:p>
        </p:txBody>
      </p:sp>
      <p:pic>
        <p:nvPicPr>
          <p:cNvPr id="7" name="Picture 8" descr="moses parting the sea - panorama">
            <a:extLst>
              <a:ext uri="{FF2B5EF4-FFF2-40B4-BE49-F238E27FC236}">
                <a16:creationId xmlns:a16="http://schemas.microsoft.com/office/drawing/2014/main" id="{40E38890-5A02-487A-9B09-6C3F239F0E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057400"/>
            <a:ext cx="3886200" cy="2935288"/>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11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2"/>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TO LIFE </a:t>
            </a:r>
            <a:r>
              <a:rPr lang="en-US" sz="3600" b="1" u="sng" dirty="0">
                <a:solidFill>
                  <a:srgbClr val="0000FF"/>
                </a:solidFill>
                <a:latin typeface="Calibri" panose="020F0502020204030204" pitchFamily="34" charset="0"/>
                <a:cs typeface="Calibri" panose="020F0502020204030204" pitchFamily="34" charset="0"/>
              </a:rPr>
              <a:t>FOR ISRAEL! </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35969F98-D1B6-4080-BE54-186D6D3CDF26}"/>
              </a:ext>
            </a:extLst>
          </p:cNvPr>
          <p:cNvSpPr txBox="1">
            <a:spLocks noChangeArrowheads="1"/>
          </p:cNvSpPr>
          <p:nvPr/>
        </p:nvSpPr>
        <p:spPr bwMode="auto">
          <a:xfrm>
            <a:off x="152400" y="1981200"/>
            <a:ext cx="883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The principle of death to life was lived out physically for Israel as God brought them from certain death to miraculously preserved life.</a:t>
            </a:r>
          </a:p>
        </p:txBody>
      </p:sp>
      <p:pic>
        <p:nvPicPr>
          <p:cNvPr id="8" name="Picture 7">
            <a:extLst>
              <a:ext uri="{FF2B5EF4-FFF2-40B4-BE49-F238E27FC236}">
                <a16:creationId xmlns:a16="http://schemas.microsoft.com/office/drawing/2014/main" id="{C29D110A-C217-43F2-859E-E1C6BF27D8EA}"/>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727201" y="3505199"/>
            <a:ext cx="568959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869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2"/>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TO LIFE </a:t>
            </a:r>
            <a:r>
              <a:rPr lang="en-US" sz="3600" b="1" u="sng" dirty="0">
                <a:solidFill>
                  <a:srgbClr val="0000FF"/>
                </a:solidFill>
                <a:latin typeface="Calibri" panose="020F0502020204030204" pitchFamily="34" charset="0"/>
                <a:cs typeface="Calibri" panose="020F0502020204030204" pitchFamily="34" charset="0"/>
              </a:rPr>
              <a:t>FOR US!</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9ED73472-E2C8-4411-BC1C-C86960EE3FE9}"/>
              </a:ext>
            </a:extLst>
          </p:cNvPr>
          <p:cNvSpPr txBox="1">
            <a:spLocks noChangeArrowheads="1"/>
          </p:cNvSpPr>
          <p:nvPr/>
        </p:nvSpPr>
        <p:spPr bwMode="auto">
          <a:xfrm>
            <a:off x="304800" y="1981200"/>
            <a:ext cx="5410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Before we believed, we were dead in our trespasses and sins, even as we walked the planet and were interacting with each other.</a:t>
            </a:r>
          </a:p>
        </p:txBody>
      </p:sp>
      <p:pic>
        <p:nvPicPr>
          <p:cNvPr id="2" name="Picture 1">
            <a:extLst>
              <a:ext uri="{FF2B5EF4-FFF2-40B4-BE49-F238E27FC236}">
                <a16:creationId xmlns:a16="http://schemas.microsoft.com/office/drawing/2014/main" id="{C2A25274-7768-43EB-82AD-D94AADB09D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401" y="2134645"/>
            <a:ext cx="2926516" cy="27432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2"/>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TO LIFE </a:t>
            </a:r>
            <a:r>
              <a:rPr lang="en-US" sz="3600" b="1" u="sng" dirty="0">
                <a:solidFill>
                  <a:srgbClr val="0000FF"/>
                </a:solidFill>
                <a:latin typeface="Calibri" panose="020F0502020204030204" pitchFamily="34" charset="0"/>
                <a:cs typeface="Calibri" panose="020F0502020204030204" pitchFamily="34" charset="0"/>
              </a:rPr>
              <a:t>FOR US!</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9">
            <a:extLst>
              <a:ext uri="{FF2B5EF4-FFF2-40B4-BE49-F238E27FC236}">
                <a16:creationId xmlns:a16="http://schemas.microsoft.com/office/drawing/2014/main" id="{2D4DF39B-3F93-4B1B-A06E-7417B5843466}"/>
              </a:ext>
            </a:extLst>
          </p:cNvPr>
          <p:cNvSpPr txBox="1">
            <a:spLocks noChangeArrowheads="1"/>
          </p:cNvSpPr>
          <p:nvPr/>
        </p:nvSpPr>
        <p:spPr bwMode="auto">
          <a:xfrm>
            <a:off x="3352800" y="1981200"/>
            <a:ext cx="5562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But we who believe in Christ, have been raised with Him, so as to have new life – Christ’s very own resurrection life!</a:t>
            </a:r>
          </a:p>
        </p:txBody>
      </p:sp>
      <p:pic>
        <p:nvPicPr>
          <p:cNvPr id="7" name="Picture 10" descr="Christ resurrected in front of open tomb">
            <a:extLst>
              <a:ext uri="{FF2B5EF4-FFF2-40B4-BE49-F238E27FC236}">
                <a16:creationId xmlns:a16="http://schemas.microsoft.com/office/drawing/2014/main" id="{4BEBB5A6-C5EA-46D6-843B-D59B88F78D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678" y="2057400"/>
            <a:ext cx="295819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55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12" name="Rectangle 2"/>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TO LIFE </a:t>
            </a:r>
            <a:r>
              <a:rPr lang="en-US" sz="3600" b="1" u="sng" dirty="0">
                <a:solidFill>
                  <a:srgbClr val="0000FF"/>
                </a:solidFill>
                <a:latin typeface="Calibri" panose="020F0502020204030204" pitchFamily="34" charset="0"/>
                <a:cs typeface="Calibri" panose="020F0502020204030204" pitchFamily="34" charset="0"/>
              </a:rPr>
              <a:t>FOR US!</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9">
            <a:extLst>
              <a:ext uri="{FF2B5EF4-FFF2-40B4-BE49-F238E27FC236}">
                <a16:creationId xmlns:a16="http://schemas.microsoft.com/office/drawing/2014/main" id="{2D4DF39B-3F93-4B1B-A06E-7417B5843466}"/>
              </a:ext>
            </a:extLst>
          </p:cNvPr>
          <p:cNvSpPr txBox="1">
            <a:spLocks noChangeArrowheads="1"/>
          </p:cNvSpPr>
          <p:nvPr/>
        </p:nvSpPr>
        <p:spPr bwMode="auto">
          <a:xfrm>
            <a:off x="3352800" y="1981200"/>
            <a:ext cx="5410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The principle of death to life was carried out spiritually for us as God brought us from  spiritual death to Christ’s resurrection life.</a:t>
            </a:r>
          </a:p>
        </p:txBody>
      </p:sp>
      <p:pic>
        <p:nvPicPr>
          <p:cNvPr id="8" name="Picture 7">
            <a:extLst>
              <a:ext uri="{FF2B5EF4-FFF2-40B4-BE49-F238E27FC236}">
                <a16:creationId xmlns:a16="http://schemas.microsoft.com/office/drawing/2014/main" id="{4EBF0368-895E-46CE-8799-83D19FE4D8B0}"/>
              </a:ext>
            </a:extLst>
          </p:cNvPr>
          <p:cNvPicPr>
            <a:picLocks noChangeAspect="1"/>
          </p:cNvPicPr>
          <p:nvPr/>
        </p:nvPicPr>
        <p:blipFill>
          <a:blip r:embed="rId3"/>
          <a:stretch>
            <a:fillRect/>
          </a:stretch>
        </p:blipFill>
        <p:spPr>
          <a:xfrm>
            <a:off x="228603" y="1981200"/>
            <a:ext cx="2911643" cy="4114800"/>
          </a:xfrm>
          <a:prstGeom prst="rect">
            <a:avLst/>
          </a:prstGeom>
        </p:spPr>
      </p:pic>
    </p:spTree>
    <p:extLst>
      <p:ext uri="{BB962C8B-B14F-4D97-AF65-F5344CB8AC3E}">
        <p14:creationId xmlns:p14="http://schemas.microsoft.com/office/powerpoint/2010/main" val="405012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9" name="Rectangle 2"/>
          <p:cNvSpPr txBox="1">
            <a:spLocks noChangeArrowheads="1"/>
          </p:cNvSpPr>
          <p:nvPr/>
        </p:nvSpPr>
        <p:spPr bwMode="auto">
          <a:xfrm>
            <a:off x="457200" y="685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WAS SEPARATION </a:t>
            </a:r>
            <a:r>
              <a:rPr lang="en-US" sz="3600" b="1" u="sng" dirty="0">
                <a:solidFill>
                  <a:srgbClr val="0000FF"/>
                </a:solidFill>
                <a:latin typeface="Calibri" panose="020F0502020204030204" pitchFamily="34" charset="0"/>
                <a:cs typeface="Calibri" panose="020F0502020204030204" pitchFamily="34" charset="0"/>
              </a:rPr>
              <a:t>FOR ISRAEL!</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7FD87D1D-B9E2-44B0-AD97-C9B2AB633543}"/>
              </a:ext>
            </a:extLst>
          </p:cNvPr>
          <p:cNvSpPr txBox="1">
            <a:spLocks noChangeArrowheads="1"/>
          </p:cNvSpPr>
          <p:nvPr/>
        </p:nvSpPr>
        <p:spPr bwMode="auto">
          <a:xfrm>
            <a:off x="76200" y="1371600"/>
            <a:ext cx="8839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spcBef>
                <a:spcPts val="0"/>
              </a:spcBef>
            </a:pPr>
            <a:r>
              <a:rPr lang="en-US" altLang="en-US" sz="3200" kern="0" dirty="0"/>
              <a:t>The people of Israel crossed the sea that God had parted for them, but He closed those same waters over the Egyptians who were in pursuit. </a:t>
            </a:r>
          </a:p>
        </p:txBody>
      </p:sp>
      <p:pic>
        <p:nvPicPr>
          <p:cNvPr id="8" name="Picture 9" descr="Crossing sea - Egyptians drowning">
            <a:extLst>
              <a:ext uri="{FF2B5EF4-FFF2-40B4-BE49-F238E27FC236}">
                <a16:creationId xmlns:a16="http://schemas.microsoft.com/office/drawing/2014/main" id="{27682564-D45D-4C6E-B4CC-6A84519BD4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730" y="3429000"/>
            <a:ext cx="3962541"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84D44F6-96C4-4B90-8116-7114D023A8B7}"/>
              </a:ext>
            </a:extLst>
          </p:cNvPr>
          <p:cNvGraphicFramePr>
            <a:graphicFrameLocks noGrp="1"/>
          </p:cNvGraphicFramePr>
          <p:nvPr>
            <p:ph sz="half" idx="1"/>
            <p:extLst>
              <p:ext uri="{D42A27DB-BD31-4B8C-83A1-F6EECF244321}">
                <p14:modId xmlns:p14="http://schemas.microsoft.com/office/powerpoint/2010/main" val="80870549"/>
              </p:ext>
            </p:extLst>
          </p:nvPr>
        </p:nvGraphicFramePr>
        <p:xfrm>
          <a:off x="76200" y="213360"/>
          <a:ext cx="8991600" cy="6431280"/>
        </p:xfrm>
        <a:graphic>
          <a:graphicData uri="http://schemas.openxmlformats.org/drawingml/2006/table">
            <a:tbl>
              <a:tblPr firstRow="1" bandRow="1">
                <a:tableStyleId>{073A0DAA-6AF3-43AB-8588-CEC1D06C72B9}</a:tableStyleId>
              </a:tblPr>
              <a:tblGrid>
                <a:gridCol w="4495800">
                  <a:extLst>
                    <a:ext uri="{9D8B030D-6E8A-4147-A177-3AD203B41FA5}">
                      <a16:colId xmlns:a16="http://schemas.microsoft.com/office/drawing/2014/main" val="4281156893"/>
                    </a:ext>
                  </a:extLst>
                </a:gridCol>
                <a:gridCol w="4495800">
                  <a:extLst>
                    <a:ext uri="{9D8B030D-6E8A-4147-A177-3AD203B41FA5}">
                      <a16:colId xmlns:a16="http://schemas.microsoft.com/office/drawing/2014/main" val="2895279053"/>
                    </a:ext>
                  </a:extLst>
                </a:gridCol>
              </a:tblGrid>
              <a:tr h="822960">
                <a:tc>
                  <a:txBody>
                    <a:bodyPr/>
                    <a:lstStyle/>
                    <a:p>
                      <a:pPr marL="0" marR="0" lvl="0" indent="0" algn="ctr"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800" b="1" kern="1200" dirty="0">
                          <a:solidFill>
                            <a:srgbClr val="00FFFF"/>
                          </a:solidFill>
                          <a:latin typeface="Calibri" panose="020F0502020204030204" pitchFamily="34" charset="0"/>
                          <a:cs typeface="Calibri" panose="020F0502020204030204" pitchFamily="34" charset="0"/>
                        </a:rPr>
                        <a:t>TEACHINGS OF </a:t>
                      </a:r>
                      <a:r>
                        <a:rPr lang="en-US" sz="2800" b="1" u="sng" kern="1200" dirty="0">
                          <a:solidFill>
                            <a:srgbClr val="FFFFCC"/>
                          </a:solidFill>
                          <a:latin typeface="Calibri" panose="020F0502020204030204" pitchFamily="34" charset="0"/>
                          <a:cs typeface="Calibri" panose="020F0502020204030204" pitchFamily="34" charset="0"/>
                        </a:rPr>
                        <a:t>LAW</a:t>
                      </a:r>
                      <a:endParaRPr lang="en-US" sz="2800" b="1" u="sng" kern="1200" dirty="0">
                        <a:solidFill>
                          <a:srgbClr val="FFFFCC"/>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800" b="1" kern="1200" dirty="0">
                          <a:solidFill>
                            <a:srgbClr val="00FFFF"/>
                          </a:solidFill>
                          <a:latin typeface="Calibri" panose="020F0502020204030204" pitchFamily="34" charset="0"/>
                          <a:cs typeface="Calibri" panose="020F0502020204030204" pitchFamily="34" charset="0"/>
                        </a:rPr>
                        <a:t>TEACHINGS OF </a:t>
                      </a:r>
                      <a:r>
                        <a:rPr lang="en-US" sz="2800" b="1" u="sng" kern="1200" dirty="0">
                          <a:solidFill>
                            <a:srgbClr val="99FFCC"/>
                          </a:solidFill>
                          <a:latin typeface="Calibri" panose="020F0502020204030204" pitchFamily="34" charset="0"/>
                          <a:cs typeface="Calibri" panose="020F0502020204030204" pitchFamily="34" charset="0"/>
                        </a:rPr>
                        <a:t>GRACE</a:t>
                      </a:r>
                      <a:endParaRPr lang="en-US" sz="2800" b="1" u="sng" kern="1200" dirty="0">
                        <a:solidFill>
                          <a:srgbClr val="99FF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762004855"/>
                  </a:ext>
                </a:extLst>
              </a:tr>
              <a:tr h="731520">
                <a:tc>
                  <a:txBody>
                    <a:bodyPr/>
                    <a:lstStyle/>
                    <a:p>
                      <a:pPr marL="0" indent="0">
                        <a:spcBef>
                          <a:spcPts val="0"/>
                        </a:spcBef>
                        <a:spcAft>
                          <a:spcPts val="0"/>
                        </a:spcAft>
                        <a:buFont typeface="Arial" panose="020B0604020202020204" pitchFamily="34" charset="0"/>
                        <a:buNone/>
                      </a:pPr>
                      <a:r>
                        <a:rPr lang="en-US" sz="2600" dirty="0">
                          <a:latin typeface="Calibri" panose="020F0502020204030204" pitchFamily="34" charset="0"/>
                          <a:cs typeface="Calibri" panose="020F0502020204030204" pitchFamily="34" charset="0"/>
                        </a:rPr>
                        <a:t>Written with ink.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Written with the Spirit of the living God.</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075517518"/>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In tables of stone.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In fleshy tables of the heart.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35069451"/>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The letter </a:t>
                      </a:r>
                      <a:r>
                        <a:rPr lang="en-US" sz="2600" kern="1200" dirty="0" err="1">
                          <a:latin typeface="Calibri" panose="020F0502020204030204" pitchFamily="34" charset="0"/>
                          <a:cs typeface="Calibri" panose="020F0502020204030204" pitchFamily="34" charset="0"/>
                        </a:rPr>
                        <a:t>killeth</a:t>
                      </a:r>
                      <a:r>
                        <a:rPr lang="en-US" sz="2600" kern="1200" dirty="0">
                          <a:latin typeface="Calibri" panose="020F0502020204030204" pitchFamily="34" charset="0"/>
                          <a:cs typeface="Calibri" panose="020F0502020204030204" pitchFamily="34" charset="0"/>
                        </a:rPr>
                        <a: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The Spirit giveth life.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392743910"/>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The ministration of death.</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The ministration of the Spirit.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6815331"/>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Was glorious.</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Is rather glorious.</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93146939"/>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Done away.</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err="1">
                          <a:latin typeface="Calibri" panose="020F0502020204030204" pitchFamily="34" charset="0"/>
                          <a:cs typeface="Calibri" panose="020F0502020204030204" pitchFamily="34" charset="0"/>
                        </a:rPr>
                        <a:t>Remaineth</a:t>
                      </a:r>
                      <a:r>
                        <a:rPr lang="en-US" sz="2600" kern="1200" dirty="0">
                          <a:latin typeface="Calibri" panose="020F0502020204030204" pitchFamily="34" charset="0"/>
                          <a:cs typeface="Calibri" panose="020F0502020204030204" pitchFamily="34" charset="0"/>
                        </a:rPr>
                        <a: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217176497"/>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Abolished.</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We have such hope.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53260936"/>
                  </a:ext>
                </a:extLst>
              </a:tr>
              <a:tr h="274320">
                <a:tc gridSpan="2">
                  <a:txBody>
                    <a:bodyPr/>
                    <a:lstStyle/>
                    <a:p>
                      <a:pPr algn="ctr"/>
                      <a:r>
                        <a:rPr lang="en-US" sz="1600" dirty="0">
                          <a:latin typeface="Calibri" panose="020F0502020204030204" pitchFamily="34" charset="0"/>
                          <a:cs typeface="Calibri" panose="020F0502020204030204" pitchFamily="34" charset="0"/>
                        </a:rPr>
                        <a:t>L. S.  CHAFER, Systematic theology (Vol. 4, p. 242).  (1993). Grand Rapids, MI: </a:t>
                      </a:r>
                      <a:r>
                        <a:rPr lang="en-US" sz="1600" dirty="0" err="1">
                          <a:latin typeface="Calibri" panose="020F0502020204030204" pitchFamily="34" charset="0"/>
                          <a:cs typeface="Calibri" panose="020F0502020204030204" pitchFamily="34" charset="0"/>
                        </a:rPr>
                        <a:t>Kregel</a:t>
                      </a:r>
                      <a:r>
                        <a:rPr lang="en-US" sz="1600" dirty="0">
                          <a:latin typeface="Calibri" panose="020F0502020204030204" pitchFamily="34" charset="0"/>
                          <a:cs typeface="Calibri" panose="020F0502020204030204" pitchFamily="34" charset="0"/>
                        </a:rPr>
                        <a:t> Publications.</a:t>
                      </a:r>
                    </a:p>
                  </a:txBody>
                  <a:tcPr anchor="ctr"/>
                </a:tc>
                <a:tc hMerge="1">
                  <a:txBody>
                    <a:bodyPr/>
                    <a:lstStyle/>
                    <a:p>
                      <a:endParaRPr lang="en-US" dirty="0"/>
                    </a:p>
                  </a:txBody>
                  <a:tcPr anchor="ctr"/>
                </a:tc>
                <a:extLst>
                  <a:ext uri="{0D108BD9-81ED-4DB2-BD59-A6C34878D82A}">
                    <a16:rowId xmlns:a16="http://schemas.microsoft.com/office/drawing/2014/main" val="1170557462"/>
                  </a:ext>
                </a:extLst>
              </a:tr>
            </a:tbl>
          </a:graphicData>
        </a:graphic>
      </p:graphicFrame>
    </p:spTree>
    <p:extLst>
      <p:ext uri="{BB962C8B-B14F-4D97-AF65-F5344CB8AC3E}">
        <p14:creationId xmlns:p14="http://schemas.microsoft.com/office/powerpoint/2010/main" val="1841240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9" name="Rectangle 2"/>
          <p:cNvSpPr txBox="1">
            <a:spLocks noChangeArrowheads="1"/>
          </p:cNvSpPr>
          <p:nvPr/>
        </p:nvSpPr>
        <p:spPr bwMode="auto">
          <a:xfrm>
            <a:off x="457200" y="685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WAS SEPARATION </a:t>
            </a:r>
            <a:r>
              <a:rPr lang="en-US" sz="3600" b="1" u="sng" dirty="0">
                <a:solidFill>
                  <a:srgbClr val="0000FF"/>
                </a:solidFill>
                <a:latin typeface="Calibri" panose="020F0502020204030204" pitchFamily="34" charset="0"/>
                <a:cs typeface="Calibri" panose="020F0502020204030204" pitchFamily="34" charset="0"/>
              </a:rPr>
              <a:t>FOR ISRAEL! </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30F9C321-9102-4D5B-970C-A060C0000FAE}"/>
              </a:ext>
            </a:extLst>
          </p:cNvPr>
          <p:cNvSpPr txBox="1">
            <a:spLocks noChangeArrowheads="1"/>
          </p:cNvSpPr>
          <p:nvPr/>
        </p:nvSpPr>
        <p:spPr bwMode="auto">
          <a:xfrm>
            <a:off x="838200" y="1295400"/>
            <a:ext cx="7467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spcBef>
                <a:spcPts val="0"/>
              </a:spcBef>
            </a:pPr>
            <a:r>
              <a:rPr lang="en-US" altLang="en-US" sz="3200" kern="0" dirty="0"/>
              <a:t>The </a:t>
            </a:r>
            <a:r>
              <a:rPr lang="en-US" altLang="en-US" sz="3200" b="1" i="1" dirty="0">
                <a:solidFill>
                  <a:srgbClr val="0000FF"/>
                </a:solidFill>
                <a:ea typeface="+mj-ea"/>
              </a:rPr>
              <a:t>‘death’</a:t>
            </a:r>
            <a:r>
              <a:rPr lang="en-US" altLang="en-US" sz="3600" b="1" dirty="0">
                <a:solidFill>
                  <a:srgbClr val="0000FF"/>
                </a:solidFill>
                <a:ea typeface="+mj-ea"/>
              </a:rPr>
              <a:t> </a:t>
            </a:r>
            <a:r>
              <a:rPr lang="en-US" altLang="en-US" sz="3200" kern="0" dirty="0"/>
              <a:t>of the Egyptian military in the waters of the sea literally, physically, and permanently, </a:t>
            </a:r>
            <a:r>
              <a:rPr lang="en-US" altLang="en-US" sz="3200" b="1" i="1" dirty="0">
                <a:solidFill>
                  <a:srgbClr val="0000FF"/>
                </a:solidFill>
                <a:ea typeface="+mj-ea"/>
              </a:rPr>
              <a:t>‘separated’</a:t>
            </a:r>
            <a:r>
              <a:rPr lang="en-US" altLang="en-US" sz="3200" kern="0" dirty="0"/>
              <a:t> the Israelites from the pursuing Egyptians…</a:t>
            </a:r>
            <a:r>
              <a:rPr lang="en-US" altLang="en-US" sz="3200" b="1" i="1" u="sng" dirty="0">
                <a:solidFill>
                  <a:srgbClr val="0000FF"/>
                </a:solidFill>
                <a:ea typeface="+mj-ea"/>
              </a:rPr>
              <a:t>forever</a:t>
            </a:r>
            <a:r>
              <a:rPr lang="en-US" altLang="en-US" sz="3200" b="1" i="1" dirty="0">
                <a:solidFill>
                  <a:srgbClr val="0000FF"/>
                </a:solidFill>
                <a:ea typeface="+mj-ea"/>
              </a:rPr>
              <a:t>!</a:t>
            </a:r>
            <a:r>
              <a:rPr lang="en-US" altLang="en-US" sz="3200" kern="0" dirty="0"/>
              <a:t> </a:t>
            </a:r>
          </a:p>
        </p:txBody>
      </p:sp>
      <p:pic>
        <p:nvPicPr>
          <p:cNvPr id="8" name="Picture 9" descr="Crossing sea - Egyptians drowning">
            <a:extLst>
              <a:ext uri="{FF2B5EF4-FFF2-40B4-BE49-F238E27FC236}">
                <a16:creationId xmlns:a16="http://schemas.microsoft.com/office/drawing/2014/main" id="{648DAC8D-C9A4-4FA6-8958-1F9E7463C7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730" y="3429000"/>
            <a:ext cx="3962541"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05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9" name="Rectangle 2"/>
          <p:cNvSpPr txBox="1">
            <a:spLocks noChangeArrowheads="1"/>
          </p:cNvSpPr>
          <p:nvPr/>
        </p:nvSpPr>
        <p:spPr bwMode="auto">
          <a:xfrm>
            <a:off x="457200" y="685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IS SEPARATION </a:t>
            </a:r>
            <a:r>
              <a:rPr lang="en-US" sz="3600" b="1" u="sng" dirty="0">
                <a:solidFill>
                  <a:srgbClr val="0000FF"/>
                </a:solidFill>
                <a:latin typeface="Calibri" panose="020F0502020204030204" pitchFamily="34" charset="0"/>
                <a:cs typeface="Calibri" panose="020F0502020204030204" pitchFamily="34" charset="0"/>
              </a:rPr>
              <a:t>FOR US!</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75D40D2B-EDB2-4369-8C12-16A7282A9299}"/>
              </a:ext>
            </a:extLst>
          </p:cNvPr>
          <p:cNvSpPr txBox="1">
            <a:spLocks noChangeArrowheads="1"/>
          </p:cNvSpPr>
          <p:nvPr/>
        </p:nvSpPr>
        <p:spPr bwMode="auto">
          <a:xfrm>
            <a:off x="152399" y="1981200"/>
            <a:ext cx="609600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sz="3200" kern="0" dirty="0"/>
              <a:t>According to the New Testament, for those of us  who make up the Body of Christ, </a:t>
            </a:r>
            <a:r>
              <a:rPr lang="en-US" altLang="en-US" sz="3200" b="1" i="1" dirty="0">
                <a:solidFill>
                  <a:srgbClr val="0000FF"/>
                </a:solidFill>
                <a:ea typeface="+mj-ea"/>
              </a:rPr>
              <a:t>‘spiritual death’ </a:t>
            </a:r>
            <a:r>
              <a:rPr lang="en-US" altLang="en-US" sz="3200" kern="0" dirty="0"/>
              <a:t>means</a:t>
            </a:r>
            <a:r>
              <a:rPr lang="en-US" altLang="en-US" sz="3200" b="1" i="1" dirty="0">
                <a:solidFill>
                  <a:srgbClr val="0000FF"/>
                </a:solidFill>
                <a:ea typeface="+mj-ea"/>
              </a:rPr>
              <a:t> ‘separation’</a:t>
            </a:r>
            <a:r>
              <a:rPr lang="en-US" altLang="en-US" sz="3200" kern="0" dirty="0"/>
              <a:t>. </a:t>
            </a:r>
          </a:p>
        </p:txBody>
      </p:sp>
      <p:pic>
        <p:nvPicPr>
          <p:cNvPr id="7" name="Picture 8" descr="Cross against sunset sky">
            <a:extLst>
              <a:ext uri="{FF2B5EF4-FFF2-40B4-BE49-F238E27FC236}">
                <a16:creationId xmlns:a16="http://schemas.microsoft.com/office/drawing/2014/main" id="{BDDCF663-470D-4259-B9D8-BC80062859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2057400"/>
            <a:ext cx="2667000" cy="3810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Cross against sunset sky">
            <a:extLst>
              <a:ext uri="{FF2B5EF4-FFF2-40B4-BE49-F238E27FC236}">
                <a16:creationId xmlns:a16="http://schemas.microsoft.com/office/drawing/2014/main" id="{B37E0D77-CCC7-4415-857C-E13531174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1" y="2057400"/>
            <a:ext cx="2667000" cy="3505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011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9" name="Rectangle 2"/>
          <p:cNvSpPr txBox="1">
            <a:spLocks noChangeArrowheads="1"/>
          </p:cNvSpPr>
          <p:nvPr/>
        </p:nvSpPr>
        <p:spPr bwMode="auto">
          <a:xfrm>
            <a:off x="457200" y="685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600" b="1" dirty="0">
                <a:solidFill>
                  <a:srgbClr val="0000FF"/>
                </a:solidFill>
                <a:latin typeface="Calibri" panose="020F0502020204030204" pitchFamily="34" charset="0"/>
                <a:cs typeface="Calibri" panose="020F0502020204030204" pitchFamily="34" charset="0"/>
              </a:rPr>
              <a:t>DEATH IS SEPARATION </a:t>
            </a:r>
            <a:r>
              <a:rPr lang="en-US" sz="3600" b="1" u="sng" dirty="0">
                <a:solidFill>
                  <a:srgbClr val="0000FF"/>
                </a:solidFill>
                <a:latin typeface="Calibri" panose="020F0502020204030204" pitchFamily="34" charset="0"/>
                <a:cs typeface="Calibri" panose="020F0502020204030204" pitchFamily="34" charset="0"/>
              </a:rPr>
              <a:t>FOR US!</a:t>
            </a:r>
            <a:endParaRPr lang="en-US" sz="3600" b="1" u="sng" kern="0" dirty="0">
              <a:solidFill>
                <a:srgbClr val="0000FF"/>
              </a:solidFill>
              <a:latin typeface="Calibri" panose="020F0502020204030204" pitchFamily="34" charset="0"/>
              <a:cs typeface="Calibri" panose="020F0502020204030204" pitchFamily="34" charset="0"/>
            </a:endParaRPr>
          </a:p>
        </p:txBody>
      </p:sp>
      <p:sp>
        <p:nvSpPr>
          <p:cNvPr id="7" name="Rectangle 4">
            <a:extLst>
              <a:ext uri="{FF2B5EF4-FFF2-40B4-BE49-F238E27FC236}">
                <a16:creationId xmlns:a16="http://schemas.microsoft.com/office/drawing/2014/main" id="{BD3E9CBE-E6C6-4DAE-A4FC-F8C7DFB58F41}"/>
              </a:ext>
            </a:extLst>
          </p:cNvPr>
          <p:cNvSpPr txBox="1">
            <a:spLocks noChangeArrowheads="1"/>
          </p:cNvSpPr>
          <p:nvPr/>
        </p:nvSpPr>
        <p:spPr bwMode="auto">
          <a:xfrm>
            <a:off x="3124200" y="1981200"/>
            <a:ext cx="5867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spcBef>
                <a:spcPts val="0"/>
              </a:spcBef>
              <a:spcAft>
                <a:spcPts val="1200"/>
              </a:spcAft>
            </a:pPr>
            <a:r>
              <a:rPr lang="en-US" altLang="en-US" sz="3200" kern="0" dirty="0"/>
              <a:t>That is why the New Testament letters use terms like “dead unto” or “dead to” or  “died to”.</a:t>
            </a:r>
          </a:p>
          <a:p>
            <a:pPr algn="just">
              <a:spcBef>
                <a:spcPts val="0"/>
              </a:spcBef>
              <a:spcAft>
                <a:spcPts val="1200"/>
              </a:spcAft>
            </a:pPr>
            <a:r>
              <a:rPr lang="en-US" altLang="en-US" sz="3200" kern="0" dirty="0"/>
              <a:t>So being “dead unto” and similar terms means for us to be </a:t>
            </a:r>
            <a:r>
              <a:rPr lang="en-US" altLang="en-US" sz="3200" b="1" i="1" kern="0" dirty="0"/>
              <a:t>“dead in relationship to”</a:t>
            </a:r>
            <a:r>
              <a:rPr lang="en-US" altLang="en-US" sz="3200" kern="0" dirty="0"/>
              <a:t> the sin nature, the Law and the world.</a:t>
            </a:r>
          </a:p>
        </p:txBody>
      </p:sp>
    </p:spTree>
    <p:extLst>
      <p:ext uri="{BB962C8B-B14F-4D97-AF65-F5344CB8AC3E}">
        <p14:creationId xmlns:p14="http://schemas.microsoft.com/office/powerpoint/2010/main" val="16984720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graphicFrame>
        <p:nvGraphicFramePr>
          <p:cNvPr id="3" name="Table 2"/>
          <p:cNvGraphicFramePr>
            <a:graphicFrameLocks noGrp="1"/>
          </p:cNvGraphicFramePr>
          <p:nvPr>
            <p:extLst>
              <p:ext uri="{D42A27DB-BD31-4B8C-83A1-F6EECF244321}">
                <p14:modId xmlns:p14="http://schemas.microsoft.com/office/powerpoint/2010/main" val="2736273309"/>
              </p:ext>
            </p:extLst>
          </p:nvPr>
        </p:nvGraphicFramePr>
        <p:xfrm>
          <a:off x="228600" y="838200"/>
          <a:ext cx="8686800" cy="5478462"/>
        </p:xfrm>
        <a:graphic>
          <a:graphicData uri="http://schemas.openxmlformats.org/drawingml/2006/table">
            <a:tbl>
              <a:tblPr firstRow="1" bandRow="1">
                <a:tableStyleId>{9DCAF9ED-07DC-4A11-8D7F-57B35C25682E}</a:tableStyleId>
              </a:tblPr>
              <a:tblGrid>
                <a:gridCol w="25908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09519">
                <a:tc gridSpan="2">
                  <a:txBody>
                    <a:bodyPr/>
                    <a:lstStyle/>
                    <a:p>
                      <a:pPr algn="ctr">
                        <a:lnSpc>
                          <a:spcPct val="100000"/>
                        </a:lnSpc>
                        <a:spcBef>
                          <a:spcPts val="600"/>
                        </a:spcBef>
                        <a:spcAft>
                          <a:spcPts val="600"/>
                        </a:spcAft>
                      </a:pPr>
                      <a:r>
                        <a:rPr lang="en-US" sz="2800" b="1" kern="1200" dirty="0">
                          <a:solidFill>
                            <a:srgbClr val="0000FF"/>
                          </a:solidFill>
                          <a:latin typeface="Calibri" panose="020F0502020204030204" pitchFamily="34" charset="0"/>
                          <a:ea typeface="+mn-ea"/>
                          <a:cs typeface="Calibri" panose="020F0502020204030204" pitchFamily="34" charset="0"/>
                        </a:rPr>
                        <a:t>DEATH = SEPARATION</a:t>
                      </a:r>
                      <a:r>
                        <a:rPr lang="en-US" sz="2800" dirty="0">
                          <a:solidFill>
                            <a:schemeClr val="tx1"/>
                          </a:solidFill>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b="1" kern="1200" dirty="0">
                          <a:solidFill>
                            <a:srgbClr val="C00000"/>
                          </a:solidFill>
                          <a:latin typeface="Calibri" panose="020F0502020204030204" pitchFamily="34" charset="0"/>
                          <a:ea typeface="+mn-ea"/>
                          <a:cs typeface="Calibri" panose="020F0502020204030204" pitchFamily="34" charset="0"/>
                        </a:rPr>
                        <a:t>BEING ALIVE = UNION</a:t>
                      </a:r>
                    </a:p>
                  </a:txBody>
                  <a:tcPr marT="45714" marB="45714" anchor="ctr">
                    <a:solidFill>
                      <a:schemeClr val="accent1"/>
                    </a:solidFill>
                  </a:tcPr>
                </a:tc>
                <a:tc hMerge="1">
                  <a:txBody>
                    <a:bodyPr/>
                    <a:lstStyle/>
                    <a:p>
                      <a:endParaRPr lang="en-US" sz="2800" dirty="0"/>
                    </a:p>
                  </a:txBody>
                  <a:tcPr/>
                </a:tc>
                <a:extLst>
                  <a:ext uri="{0D108BD9-81ED-4DB2-BD59-A6C34878D82A}">
                    <a16:rowId xmlns:a16="http://schemas.microsoft.com/office/drawing/2014/main" val="10000"/>
                  </a:ext>
                </a:extLst>
              </a:tr>
              <a:tr h="574806">
                <a:tc>
                  <a:txBody>
                    <a:bodyPr/>
                    <a:lstStyle/>
                    <a:p>
                      <a:pPr marL="119063" marR="0" indent="0" algn="l" defTabSz="914400" rtl="0" eaLnBrk="1" fontAlgn="auto" latinLnBrk="0" hangingPunct="1">
                        <a:lnSpc>
                          <a:spcPct val="100000"/>
                        </a:lnSpc>
                        <a:spcBef>
                          <a:spcPts val="600"/>
                        </a:spcBef>
                        <a:spcAft>
                          <a:spcPts val="600"/>
                        </a:spcAft>
                        <a:buClrTx/>
                        <a:buSzTx/>
                        <a:buFontTx/>
                        <a:buNone/>
                        <a:tabLst/>
                        <a:defRPr/>
                      </a:pPr>
                      <a:r>
                        <a:rPr lang="en-US" sz="2800" dirty="0">
                          <a:latin typeface="Calibri" panose="020F0502020204030204" pitchFamily="34" charset="0"/>
                          <a:cs typeface="Calibri" panose="020F0502020204030204" pitchFamily="34" charset="0"/>
                        </a:rPr>
                        <a:t>Rom. 6:1-11</a:t>
                      </a:r>
                    </a:p>
                  </a:txBody>
                  <a:tcPr marT="45714" marB="45714" anchor="ctr"/>
                </a:tc>
                <a:tc>
                  <a:txBody>
                    <a:bodyPr/>
                    <a:lstStyle/>
                    <a:p>
                      <a:pPr marL="347663" marR="0" indent="-347663"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2800" b="1" kern="1200" dirty="0">
                          <a:solidFill>
                            <a:srgbClr val="0000FF"/>
                          </a:solidFill>
                          <a:latin typeface="Calibri" panose="020F0502020204030204" pitchFamily="34" charset="0"/>
                          <a:ea typeface="+mn-ea"/>
                          <a:cs typeface="Calibri" panose="020F0502020204030204" pitchFamily="34" charset="0"/>
                        </a:rPr>
                        <a:t>dead to </a:t>
                      </a:r>
                      <a:r>
                        <a:rPr lang="en-US" sz="2800" b="1" u="sng" dirty="0">
                          <a:latin typeface="Calibri" panose="020F0502020204030204" pitchFamily="34" charset="0"/>
                          <a:cs typeface="Calibri" panose="020F0502020204030204" pitchFamily="34" charset="0"/>
                        </a:rPr>
                        <a:t>sin</a:t>
                      </a:r>
                      <a:r>
                        <a:rPr lang="en-US" sz="2800" dirty="0">
                          <a:latin typeface="Calibri" panose="020F0502020204030204" pitchFamily="34" charset="0"/>
                          <a:cs typeface="Calibri" panose="020F0502020204030204" pitchFamily="34" charset="0"/>
                        </a:rPr>
                        <a:t>, </a:t>
                      </a:r>
                      <a:r>
                        <a:rPr lang="en-US" sz="2800" b="1" kern="1200" dirty="0">
                          <a:solidFill>
                            <a:srgbClr val="C00000"/>
                          </a:solidFill>
                          <a:latin typeface="Calibri" panose="020F0502020204030204" pitchFamily="34" charset="0"/>
                          <a:ea typeface="+mn-ea"/>
                          <a:cs typeface="Calibri" panose="020F0502020204030204" pitchFamily="34" charset="0"/>
                        </a:rPr>
                        <a:t>alive to </a:t>
                      </a:r>
                      <a:r>
                        <a:rPr lang="en-US" sz="2800" dirty="0">
                          <a:latin typeface="Calibri" panose="020F0502020204030204" pitchFamily="34" charset="0"/>
                          <a:cs typeface="Calibri" panose="020F0502020204030204" pitchFamily="34" charset="0"/>
                        </a:rPr>
                        <a:t>Christ</a:t>
                      </a:r>
                    </a:p>
                  </a:txBody>
                  <a:tcPr marT="45714" marB="45714" anchor="ctr"/>
                </a:tc>
                <a:extLst>
                  <a:ext uri="{0D108BD9-81ED-4DB2-BD59-A6C34878D82A}">
                    <a16:rowId xmlns:a16="http://schemas.microsoft.com/office/drawing/2014/main" val="10001"/>
                  </a:ext>
                </a:extLst>
              </a:tr>
              <a:tr h="1048175">
                <a:tc>
                  <a:txBody>
                    <a:bodyPr/>
                    <a:lstStyle/>
                    <a:p>
                      <a:pPr marL="119063" marR="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Rom. 7:1-6</a:t>
                      </a:r>
                    </a:p>
                  </a:txBody>
                  <a:tcPr marT="45714" marB="45714" anchor="ctr"/>
                </a:tc>
                <a:tc>
                  <a:txBody>
                    <a:bodyPr/>
                    <a:lstStyle/>
                    <a:p>
                      <a:pPr marL="347663" marR="0" indent="-347663"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2800" kern="1200" dirty="0">
                          <a:latin typeface="Calibri" panose="020F0502020204030204" pitchFamily="34" charset="0"/>
                          <a:cs typeface="Calibri" panose="020F0502020204030204" pitchFamily="34" charset="0"/>
                        </a:rPr>
                        <a:t>death releases one from marriage; </a:t>
                      </a:r>
                      <a:r>
                        <a:rPr lang="en-US" sz="2800" b="1" kern="1200" dirty="0">
                          <a:solidFill>
                            <a:srgbClr val="0000FF"/>
                          </a:solidFill>
                          <a:latin typeface="Calibri" panose="020F0502020204030204" pitchFamily="34" charset="0"/>
                          <a:ea typeface="+mn-ea"/>
                          <a:cs typeface="Calibri" panose="020F0502020204030204" pitchFamily="34" charset="0"/>
                        </a:rPr>
                        <a:t>died to </a:t>
                      </a:r>
                      <a:r>
                        <a:rPr lang="en-US" sz="2800" b="1" u="sng" kern="1200" dirty="0">
                          <a:solidFill>
                            <a:schemeClr val="dk1"/>
                          </a:solidFill>
                          <a:latin typeface="Calibri" panose="020F0502020204030204" pitchFamily="34" charset="0"/>
                          <a:ea typeface="+mn-ea"/>
                          <a:cs typeface="Calibri" panose="020F0502020204030204" pitchFamily="34" charset="0"/>
                        </a:rPr>
                        <a:t>the Law</a:t>
                      </a:r>
                      <a:r>
                        <a:rPr lang="en-US" sz="2800" kern="1200" dirty="0">
                          <a:latin typeface="Calibri" panose="020F0502020204030204" pitchFamily="34" charset="0"/>
                          <a:cs typeface="Calibri" panose="020F0502020204030204" pitchFamily="34" charset="0"/>
                        </a:rPr>
                        <a:t>, </a:t>
                      </a:r>
                      <a:r>
                        <a:rPr lang="en-US" sz="2800" b="1" kern="1200" dirty="0">
                          <a:solidFill>
                            <a:srgbClr val="C00000"/>
                          </a:solidFill>
                          <a:latin typeface="Calibri" panose="020F0502020204030204" pitchFamily="34" charset="0"/>
                          <a:ea typeface="+mn-ea"/>
                          <a:cs typeface="Calibri" panose="020F0502020204030204" pitchFamily="34" charset="0"/>
                        </a:rPr>
                        <a:t>joined to </a:t>
                      </a:r>
                      <a:r>
                        <a:rPr lang="en-US" sz="2800" kern="1200" dirty="0">
                          <a:latin typeface="Calibri" panose="020F0502020204030204" pitchFamily="34" charset="0"/>
                          <a:cs typeface="Calibri" panose="020F0502020204030204" pitchFamily="34" charset="0"/>
                        </a:rPr>
                        <a:t>Christ</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2"/>
                  </a:ext>
                </a:extLst>
              </a:tr>
              <a:tr h="574806">
                <a:tc>
                  <a:txBody>
                    <a:bodyPr/>
                    <a:lstStyle/>
                    <a:p>
                      <a:pPr marL="119063" marR="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2 Cor. 5:14-15</a:t>
                      </a:r>
                    </a:p>
                  </a:txBody>
                  <a:tcPr marT="45714" marB="45714" anchor="ctr"/>
                </a:tc>
                <a:tc>
                  <a:txBody>
                    <a:bodyPr/>
                    <a:lstStyle/>
                    <a:p>
                      <a:pPr marL="347663" marR="0" indent="-347663"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2800" b="1" kern="1200" dirty="0">
                          <a:solidFill>
                            <a:srgbClr val="0000FF"/>
                          </a:solidFill>
                          <a:latin typeface="Calibri" panose="020F0502020204030204" pitchFamily="34" charset="0"/>
                          <a:ea typeface="+mn-ea"/>
                          <a:cs typeface="Calibri" panose="020F0502020204030204" pitchFamily="34" charset="0"/>
                        </a:rPr>
                        <a:t>dead to </a:t>
                      </a:r>
                      <a:r>
                        <a:rPr lang="en-US" sz="2800" b="1" u="sng" kern="1200" dirty="0">
                          <a:solidFill>
                            <a:schemeClr val="dk1"/>
                          </a:solidFill>
                          <a:latin typeface="Calibri" panose="020F0502020204030204" pitchFamily="34" charset="0"/>
                          <a:ea typeface="+mn-ea"/>
                          <a:cs typeface="Calibri" panose="020F0502020204030204" pitchFamily="34" charset="0"/>
                        </a:rPr>
                        <a:t>ourselves</a:t>
                      </a:r>
                      <a:r>
                        <a:rPr lang="en-US" sz="2800" kern="1200" dirty="0">
                          <a:latin typeface="Calibri" panose="020F0502020204030204" pitchFamily="34" charset="0"/>
                          <a:cs typeface="Calibri" panose="020F0502020204030204" pitchFamily="34" charset="0"/>
                        </a:rPr>
                        <a:t>, </a:t>
                      </a:r>
                      <a:r>
                        <a:rPr lang="en-US" sz="2800" b="1" kern="1200" dirty="0">
                          <a:solidFill>
                            <a:srgbClr val="C00000"/>
                          </a:solidFill>
                          <a:latin typeface="Calibri" panose="020F0502020204030204" pitchFamily="34" charset="0"/>
                          <a:ea typeface="+mn-ea"/>
                          <a:cs typeface="Calibri" panose="020F0502020204030204" pitchFamily="34" charset="0"/>
                        </a:rPr>
                        <a:t>alive to </a:t>
                      </a:r>
                      <a:r>
                        <a:rPr lang="en-US" sz="2800" kern="1200" dirty="0">
                          <a:latin typeface="Calibri" panose="020F0502020204030204" pitchFamily="34" charset="0"/>
                          <a:cs typeface="Calibri" panose="020F0502020204030204" pitchFamily="34" charset="0"/>
                        </a:rPr>
                        <a:t>Christ</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3"/>
                  </a:ext>
                </a:extLst>
              </a:tr>
              <a:tr h="574806">
                <a:tc>
                  <a:txBody>
                    <a:bodyPr/>
                    <a:lstStyle/>
                    <a:p>
                      <a:pPr marL="119063" marR="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Gal. 2:19-20</a:t>
                      </a:r>
                    </a:p>
                  </a:txBody>
                  <a:tcPr marT="45714" marB="45714" anchor="ctr"/>
                </a:tc>
                <a:tc>
                  <a:txBody>
                    <a:bodyPr/>
                    <a:lstStyle/>
                    <a:p>
                      <a:pPr marL="347663" marR="0" indent="-347663"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2800" b="1" kern="1200" dirty="0">
                          <a:solidFill>
                            <a:srgbClr val="0000FF"/>
                          </a:solidFill>
                          <a:latin typeface="Calibri" panose="020F0502020204030204" pitchFamily="34" charset="0"/>
                          <a:ea typeface="+mn-ea"/>
                          <a:cs typeface="Calibri" panose="020F0502020204030204" pitchFamily="34" charset="0"/>
                        </a:rPr>
                        <a:t>died to </a:t>
                      </a:r>
                      <a:r>
                        <a:rPr lang="en-US" sz="2800" b="1" u="sng" kern="1200" dirty="0">
                          <a:solidFill>
                            <a:schemeClr val="dk1"/>
                          </a:solidFill>
                          <a:latin typeface="Calibri" panose="020F0502020204030204" pitchFamily="34" charset="0"/>
                          <a:ea typeface="+mn-ea"/>
                          <a:cs typeface="Calibri" panose="020F0502020204030204" pitchFamily="34" charset="0"/>
                        </a:rPr>
                        <a:t>the Law</a:t>
                      </a:r>
                      <a:r>
                        <a:rPr lang="en-US" sz="2800" kern="1200" dirty="0">
                          <a:latin typeface="Calibri" panose="020F0502020204030204" pitchFamily="34" charset="0"/>
                          <a:cs typeface="Calibri" panose="020F0502020204030204" pitchFamily="34" charset="0"/>
                        </a:rPr>
                        <a:t>, to </a:t>
                      </a:r>
                      <a:r>
                        <a:rPr lang="en-US" sz="2800" b="1" kern="1200" dirty="0">
                          <a:solidFill>
                            <a:srgbClr val="C00000"/>
                          </a:solidFill>
                          <a:latin typeface="Calibri" panose="020F0502020204030204" pitchFamily="34" charset="0"/>
                          <a:ea typeface="+mn-ea"/>
                          <a:cs typeface="Calibri" panose="020F0502020204030204" pitchFamily="34" charset="0"/>
                        </a:rPr>
                        <a:t>live to </a:t>
                      </a:r>
                      <a:r>
                        <a:rPr lang="en-US" sz="2800" kern="1200" dirty="0">
                          <a:latin typeface="Calibri" panose="020F0502020204030204" pitchFamily="34" charset="0"/>
                          <a:cs typeface="Calibri" panose="020F0502020204030204" pitchFamily="34" charset="0"/>
                        </a:rPr>
                        <a:t>God</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4"/>
                  </a:ext>
                </a:extLst>
              </a:tr>
              <a:tr h="1048175">
                <a:tc>
                  <a:txBody>
                    <a:bodyPr/>
                    <a:lstStyle/>
                    <a:p>
                      <a:pPr marL="119063" marR="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Col. 2:20</a:t>
                      </a:r>
                    </a:p>
                  </a:txBody>
                  <a:tcPr marT="45714" marB="45714" anchor="ctr"/>
                </a:tc>
                <a:tc>
                  <a:txBody>
                    <a:bodyPr/>
                    <a:lstStyle/>
                    <a:p>
                      <a:pPr marL="347663" marR="0" indent="-347663"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2800" b="1" kern="1200" dirty="0">
                          <a:solidFill>
                            <a:srgbClr val="0000FF"/>
                          </a:solidFill>
                          <a:latin typeface="Calibri" panose="020F0502020204030204" pitchFamily="34" charset="0"/>
                          <a:ea typeface="+mn-ea"/>
                          <a:cs typeface="Calibri" panose="020F0502020204030204" pitchFamily="34" charset="0"/>
                        </a:rPr>
                        <a:t>died</a:t>
                      </a:r>
                      <a:r>
                        <a:rPr lang="en-US" sz="2800" kern="1200" dirty="0">
                          <a:latin typeface="Calibri" panose="020F0502020204030204" pitchFamily="34" charset="0"/>
                          <a:cs typeface="Calibri" panose="020F0502020204030204" pitchFamily="34" charset="0"/>
                        </a:rPr>
                        <a:t> with Christ </a:t>
                      </a:r>
                      <a:r>
                        <a:rPr lang="en-US" sz="2800" b="1" kern="1200" dirty="0">
                          <a:solidFill>
                            <a:srgbClr val="0000FF"/>
                          </a:solidFill>
                          <a:latin typeface="Calibri" panose="020F0502020204030204" pitchFamily="34" charset="0"/>
                          <a:ea typeface="+mn-ea"/>
                          <a:cs typeface="Calibri" panose="020F0502020204030204" pitchFamily="34" charset="0"/>
                        </a:rPr>
                        <a:t>to</a:t>
                      </a:r>
                      <a:r>
                        <a:rPr lang="en-US" sz="2800" kern="1200" dirty="0">
                          <a:latin typeface="Calibri" panose="020F0502020204030204" pitchFamily="34" charset="0"/>
                          <a:cs typeface="Calibri" panose="020F0502020204030204" pitchFamily="34" charset="0"/>
                        </a:rPr>
                        <a:t> </a:t>
                      </a:r>
                      <a:r>
                        <a:rPr lang="en-US" sz="2800" b="1" u="sng" kern="1200" dirty="0">
                          <a:solidFill>
                            <a:schemeClr val="dk1"/>
                          </a:solidFill>
                          <a:latin typeface="Calibri" panose="020F0502020204030204" pitchFamily="34" charset="0"/>
                          <a:ea typeface="+mn-ea"/>
                          <a:cs typeface="Calibri" panose="020F0502020204030204" pitchFamily="34" charset="0"/>
                        </a:rPr>
                        <a:t>the</a:t>
                      </a:r>
                      <a:r>
                        <a:rPr lang="en-US" sz="2800" kern="1200" dirty="0">
                          <a:latin typeface="Calibri" panose="020F0502020204030204" pitchFamily="34" charset="0"/>
                          <a:cs typeface="Calibri" panose="020F0502020204030204" pitchFamily="34" charset="0"/>
                        </a:rPr>
                        <a:t> elementary principles of the </a:t>
                      </a:r>
                      <a:r>
                        <a:rPr lang="en-US" sz="2800" b="1" u="sng" kern="1200" dirty="0">
                          <a:solidFill>
                            <a:schemeClr val="dk1"/>
                          </a:solidFill>
                          <a:latin typeface="Calibri" panose="020F0502020204030204" pitchFamily="34" charset="0"/>
                          <a:ea typeface="+mn-ea"/>
                          <a:cs typeface="Calibri" panose="020F0502020204030204" pitchFamily="34" charset="0"/>
                        </a:rPr>
                        <a:t>world</a:t>
                      </a:r>
                    </a:p>
                  </a:txBody>
                  <a:tcPr marT="45714" marB="45714" anchor="ctr"/>
                </a:tc>
                <a:extLst>
                  <a:ext uri="{0D108BD9-81ED-4DB2-BD59-A6C34878D82A}">
                    <a16:rowId xmlns:a16="http://schemas.microsoft.com/office/drawing/2014/main" val="10005"/>
                  </a:ext>
                </a:extLst>
              </a:tr>
              <a:tr h="1048175">
                <a:tc>
                  <a:txBody>
                    <a:bodyPr/>
                    <a:lstStyle/>
                    <a:p>
                      <a:pPr marL="119063" marR="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Col. 3:5, 20</a:t>
                      </a:r>
                    </a:p>
                  </a:txBody>
                  <a:tcPr marT="45714" marB="45714" anchor="ctr"/>
                </a:tc>
                <a:tc>
                  <a:txBody>
                    <a:bodyPr/>
                    <a:lstStyle/>
                    <a:p>
                      <a:pPr marL="347663" marR="0" indent="-347663" algn="l" defTabSz="914400" rtl="0" eaLnBrk="1" fontAlgn="auto" latinLnBrk="0" hangingPunct="1">
                        <a:lnSpc>
                          <a:spcPct val="100000"/>
                        </a:lnSpc>
                        <a:spcBef>
                          <a:spcPts val="600"/>
                        </a:spcBef>
                        <a:spcAft>
                          <a:spcPts val="600"/>
                        </a:spcAft>
                        <a:buClrTx/>
                        <a:buSzTx/>
                        <a:buFont typeface="Arial" pitchFamily="34" charset="0"/>
                        <a:buChar char="−"/>
                        <a:tabLst/>
                        <a:defRPr/>
                      </a:pPr>
                      <a:r>
                        <a:rPr lang="en-US" sz="2800" b="1" kern="1200" dirty="0">
                          <a:solidFill>
                            <a:srgbClr val="0000FF"/>
                          </a:solidFill>
                          <a:latin typeface="Calibri" panose="020F0502020204030204" pitchFamily="34" charset="0"/>
                          <a:ea typeface="+mn-ea"/>
                          <a:cs typeface="Calibri" panose="020F0502020204030204" pitchFamily="34" charset="0"/>
                        </a:rPr>
                        <a:t>dead to </a:t>
                      </a:r>
                      <a:r>
                        <a:rPr lang="en-US" sz="2800" b="1" u="sng" kern="1200" dirty="0">
                          <a:solidFill>
                            <a:schemeClr val="dk1"/>
                          </a:solidFill>
                          <a:latin typeface="Calibri" panose="020F0502020204030204" pitchFamily="34" charset="0"/>
                          <a:ea typeface="+mn-ea"/>
                          <a:cs typeface="Calibri" panose="020F0502020204030204" pitchFamily="34" charset="0"/>
                        </a:rPr>
                        <a:t>sin</a:t>
                      </a:r>
                      <a:r>
                        <a:rPr lang="en-US" sz="2800" kern="1200" dirty="0">
                          <a:latin typeface="Calibri" panose="020F0502020204030204" pitchFamily="34" charset="0"/>
                          <a:cs typeface="Calibri" panose="020F0502020204030204" pitchFamily="34" charset="0"/>
                        </a:rPr>
                        <a:t>, </a:t>
                      </a:r>
                      <a:r>
                        <a:rPr lang="en-US" sz="2800" b="1" kern="1200" dirty="0">
                          <a:solidFill>
                            <a:srgbClr val="0000FF"/>
                          </a:solidFill>
                          <a:latin typeface="Calibri" panose="020F0502020204030204" pitchFamily="34" charset="0"/>
                          <a:ea typeface="+mn-ea"/>
                          <a:cs typeface="Calibri" panose="020F0502020204030204" pitchFamily="34" charset="0"/>
                        </a:rPr>
                        <a:t>died</a:t>
                      </a:r>
                      <a:r>
                        <a:rPr lang="en-US" sz="2800" kern="1200" dirty="0">
                          <a:latin typeface="Calibri" panose="020F0502020204030204" pitchFamily="34" charset="0"/>
                          <a:cs typeface="Calibri" panose="020F0502020204030204" pitchFamily="34" charset="0"/>
                        </a:rPr>
                        <a:t> with Christ </a:t>
                      </a:r>
                      <a:r>
                        <a:rPr lang="en-US" sz="2800" b="1" kern="1200" dirty="0">
                          <a:solidFill>
                            <a:srgbClr val="0000FF"/>
                          </a:solidFill>
                          <a:latin typeface="Calibri" panose="020F0502020204030204" pitchFamily="34" charset="0"/>
                          <a:ea typeface="+mn-ea"/>
                          <a:cs typeface="Calibri" panose="020F0502020204030204" pitchFamily="34" charset="0"/>
                        </a:rPr>
                        <a:t>to</a:t>
                      </a:r>
                      <a:r>
                        <a:rPr lang="en-US" sz="2800" kern="1200" dirty="0">
                          <a:latin typeface="Calibri" panose="020F0502020204030204" pitchFamily="34" charset="0"/>
                          <a:cs typeface="Calibri" panose="020F0502020204030204" pitchFamily="34" charset="0"/>
                        </a:rPr>
                        <a:t> </a:t>
                      </a:r>
                      <a:r>
                        <a:rPr lang="en-US" sz="2800" b="1" u="sng" kern="1200" dirty="0">
                          <a:solidFill>
                            <a:schemeClr val="dk1"/>
                          </a:solidFill>
                          <a:latin typeface="Calibri" panose="020F0502020204030204" pitchFamily="34" charset="0"/>
                          <a:ea typeface="+mn-ea"/>
                          <a:cs typeface="Calibri" panose="020F0502020204030204" pitchFamily="34" charset="0"/>
                        </a:rPr>
                        <a:t>the</a:t>
                      </a:r>
                      <a:r>
                        <a:rPr lang="en-US" sz="2800" kern="1200" dirty="0">
                          <a:latin typeface="Calibri" panose="020F0502020204030204" pitchFamily="34" charset="0"/>
                          <a:cs typeface="Calibri" panose="020F0502020204030204" pitchFamily="34" charset="0"/>
                        </a:rPr>
                        <a:t> </a:t>
                      </a:r>
                      <a:r>
                        <a:rPr lang="en-US" sz="2800" b="1" u="sng" kern="1200" dirty="0">
                          <a:solidFill>
                            <a:schemeClr val="dk1"/>
                          </a:solidFill>
                          <a:latin typeface="Calibri" panose="020F0502020204030204" pitchFamily="34" charset="0"/>
                          <a:ea typeface="+mn-ea"/>
                          <a:cs typeface="Calibri" panose="020F0502020204030204" pitchFamily="34" charset="0"/>
                        </a:rPr>
                        <a:t>world</a:t>
                      </a:r>
                    </a:p>
                  </a:txBody>
                  <a:tcPr marT="45714" marB="45714"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94212" name="Rectangle 1"/>
          <p:cNvSpPr>
            <a:spLocks noChangeArrowheads="1"/>
          </p:cNvSpPr>
          <p:nvPr/>
        </p:nvSpPr>
        <p:spPr bwMode="auto">
          <a:xfrm>
            <a:off x="152400" y="6858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ts val="600"/>
              </a:spcBef>
              <a:spcAft>
                <a:spcPts val="600"/>
              </a:spcAft>
              <a:buFontTx/>
              <a:buNone/>
            </a:pPr>
            <a:r>
              <a:rPr lang="en-US" altLang="en-US" sz="3600" b="1" dirty="0">
                <a:solidFill>
                  <a:srgbClr val="0000FF"/>
                </a:solidFill>
                <a:latin typeface="Calibri" panose="020F0502020204030204" pitchFamily="34" charset="0"/>
                <a:cs typeface="Calibri" panose="020F0502020204030204" pitchFamily="34" charset="0"/>
              </a:rPr>
              <a:t>DEATH = SEPARATION; BEING ALIVE = UNION</a:t>
            </a:r>
          </a:p>
        </p:txBody>
      </p:sp>
      <p:sp>
        <p:nvSpPr>
          <p:cNvPr id="7" name="Rectangle 2"/>
          <p:cNvSpPr txBox="1">
            <a:spLocks noChangeArrowheads="1"/>
          </p:cNvSpPr>
          <p:nvPr/>
        </p:nvSpPr>
        <p:spPr bwMode="auto">
          <a:xfrm>
            <a:off x="457200" y="1371600"/>
            <a:ext cx="8229600" cy="2057400"/>
          </a:xfrm>
          <a:prstGeom prst="rect">
            <a:avLst/>
          </a:prstGeom>
          <a:noFill/>
          <a:ln>
            <a:noFill/>
          </a:ln>
          <a:effec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eaLnBrk="1" hangingPunct="1">
              <a:spcBef>
                <a:spcPts val="600"/>
              </a:spcBef>
              <a:spcAft>
                <a:spcPts val="600"/>
              </a:spcAft>
              <a:buFontTx/>
              <a:buNone/>
              <a:defRPr/>
            </a:pPr>
            <a:r>
              <a:rPr lang="en-US" kern="0" dirty="0">
                <a:latin typeface="Calibri" panose="020F0502020204030204" pitchFamily="34" charset="0"/>
                <a:cs typeface="Calibri" panose="020F0502020204030204" pitchFamily="34" charset="0"/>
              </a:rPr>
              <a:t>Frequently some will say that the Apostle Paul is the one who explained these truths, (death is separation, and being alive is union), </a:t>
            </a:r>
            <a:r>
              <a:rPr lang="en-US" b="1" i="1" kern="0" dirty="0">
                <a:latin typeface="Calibri" panose="020F0502020204030204" pitchFamily="34" charset="0"/>
                <a:cs typeface="Calibri" panose="020F0502020204030204" pitchFamily="34" charset="0"/>
              </a:rPr>
              <a:t>and that's true</a:t>
            </a:r>
            <a:r>
              <a:rPr lang="en-US" kern="0" dirty="0">
                <a:latin typeface="Calibri" panose="020F0502020204030204" pitchFamily="34" charset="0"/>
                <a:cs typeface="Calibri" panose="020F0502020204030204" pitchFamily="34" charset="0"/>
              </a:rPr>
              <a:t>, however, the Apostle Peter also clearly understood these truths (death is separation, and being alive is union), that is, ‘dead in relationship to, and alive in relationship to’.  Consider 1 Peter 2:24: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0A795440-1E0B-4919-B1BE-ACDF7DA4564D}"/>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8" name="Rectangle 5">
            <a:extLst>
              <a:ext uri="{FF2B5EF4-FFF2-40B4-BE49-F238E27FC236}">
                <a16:creationId xmlns:a16="http://schemas.microsoft.com/office/drawing/2014/main" id="{C955F51B-5F2F-451B-84F1-FB7AB2102D9D}"/>
              </a:ext>
            </a:extLst>
          </p:cNvPr>
          <p:cNvSpPr>
            <a:spLocks noChangeArrowheads="1"/>
          </p:cNvSpPr>
          <p:nvPr/>
        </p:nvSpPr>
        <p:spPr bwMode="auto">
          <a:xfrm>
            <a:off x="152400" y="6858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spcAft>
                <a:spcPts val="600"/>
              </a:spcAft>
              <a:buFontTx/>
              <a:buNone/>
            </a:pPr>
            <a:r>
              <a:rPr lang="en-US" altLang="en-US" sz="3600" b="1" dirty="0">
                <a:solidFill>
                  <a:srgbClr val="0000FF"/>
                </a:solidFill>
                <a:latin typeface="Calibri" panose="020F0502020204030204" pitchFamily="34" charset="0"/>
                <a:cs typeface="Calibri" panose="020F0502020204030204" pitchFamily="34" charset="0"/>
              </a:rPr>
              <a:t>DEATH = SEPARATION; BEING ALIVE = UNION</a:t>
            </a:r>
          </a:p>
        </p:txBody>
      </p:sp>
      <p:pic>
        <p:nvPicPr>
          <p:cNvPr id="6" name="Picture 5">
            <a:extLst>
              <a:ext uri="{FF2B5EF4-FFF2-40B4-BE49-F238E27FC236}">
                <a16:creationId xmlns:a16="http://schemas.microsoft.com/office/drawing/2014/main" id="{9519EB09-2CB8-4BD7-83A6-378513ED31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062" y="1295400"/>
            <a:ext cx="7337877" cy="5486400"/>
          </a:xfrm>
          <a:prstGeom prst="rect">
            <a:avLst/>
          </a:prstGeom>
        </p:spPr>
      </p:pic>
    </p:spTree>
    <p:extLst>
      <p:ext uri="{BB962C8B-B14F-4D97-AF65-F5344CB8AC3E}">
        <p14:creationId xmlns:p14="http://schemas.microsoft.com/office/powerpoint/2010/main" val="165576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9EF83-45E5-45A3-BE8B-2549C72170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339" y="1295400"/>
            <a:ext cx="7409322" cy="5486400"/>
          </a:xfrm>
          <a:prstGeom prst="rect">
            <a:avLst/>
          </a:prstGeom>
        </p:spPr>
      </p:pic>
      <p:sp>
        <p:nvSpPr>
          <p:cNvPr id="7" name="Text Box 4">
            <a:extLst>
              <a:ext uri="{FF2B5EF4-FFF2-40B4-BE49-F238E27FC236}">
                <a16:creationId xmlns:a16="http://schemas.microsoft.com/office/drawing/2014/main" id="{0A795440-1E0B-4919-B1BE-ACDF7DA4564D}"/>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8" name="Rectangle 5">
            <a:extLst>
              <a:ext uri="{FF2B5EF4-FFF2-40B4-BE49-F238E27FC236}">
                <a16:creationId xmlns:a16="http://schemas.microsoft.com/office/drawing/2014/main" id="{C955F51B-5F2F-451B-84F1-FB7AB2102D9D}"/>
              </a:ext>
            </a:extLst>
          </p:cNvPr>
          <p:cNvSpPr>
            <a:spLocks noChangeArrowheads="1"/>
          </p:cNvSpPr>
          <p:nvPr/>
        </p:nvSpPr>
        <p:spPr bwMode="auto">
          <a:xfrm>
            <a:off x="152400" y="6858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spcAft>
                <a:spcPts val="600"/>
              </a:spcAft>
              <a:buFontTx/>
              <a:buNone/>
            </a:pPr>
            <a:r>
              <a:rPr lang="en-US" altLang="en-US" sz="3600" b="1" dirty="0">
                <a:solidFill>
                  <a:srgbClr val="0000FF"/>
                </a:solidFill>
                <a:latin typeface="Calibri" panose="020F0502020204030204" pitchFamily="34" charset="0"/>
                <a:cs typeface="Calibri" panose="020F0502020204030204" pitchFamily="34" charset="0"/>
              </a:rPr>
              <a:t>DEATH = SEPARATION; BEING ALIVE = UNION</a:t>
            </a:r>
          </a:p>
        </p:txBody>
      </p:sp>
    </p:spTree>
    <p:extLst>
      <p:ext uri="{BB962C8B-B14F-4D97-AF65-F5344CB8AC3E}">
        <p14:creationId xmlns:p14="http://schemas.microsoft.com/office/powerpoint/2010/main" val="2773070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98308" name="Rectangle 5"/>
          <p:cNvSpPr>
            <a:spLocks noChangeArrowheads="1"/>
          </p:cNvSpPr>
          <p:nvPr/>
        </p:nvSpPr>
        <p:spPr bwMode="auto">
          <a:xfrm>
            <a:off x="152400" y="685800"/>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spcAft>
                <a:spcPts val="600"/>
              </a:spcAft>
              <a:buFontTx/>
              <a:buNone/>
            </a:pPr>
            <a:r>
              <a:rPr lang="en-US" altLang="en-US" sz="3600" b="1" dirty="0">
                <a:solidFill>
                  <a:srgbClr val="0000FF"/>
                </a:solidFill>
                <a:latin typeface="Calibri" panose="020F0502020204030204" pitchFamily="34" charset="0"/>
                <a:cs typeface="Calibri" panose="020F0502020204030204" pitchFamily="34" charset="0"/>
              </a:rPr>
              <a:t>DEATH = SEPARATION; BEING ALIVE = UNION</a:t>
            </a:r>
          </a:p>
        </p:txBody>
      </p:sp>
      <p:pic>
        <p:nvPicPr>
          <p:cNvPr id="5" name="Picture 4">
            <a:extLst>
              <a:ext uri="{FF2B5EF4-FFF2-40B4-BE49-F238E27FC236}">
                <a16:creationId xmlns:a16="http://schemas.microsoft.com/office/drawing/2014/main" id="{C2579BD4-E672-46F3-B1A4-337213426F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550" y="1295400"/>
            <a:ext cx="7350901" cy="54864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685800"/>
            <a:ext cx="9144000" cy="990600"/>
          </a:xfrm>
        </p:spPr>
        <p:txBody>
          <a:bodyPr/>
          <a:lstStyle/>
          <a:p>
            <a:pPr eaLnBrk="1" hangingPunct="1"/>
            <a:r>
              <a:rPr lang="en-US" altLang="en-US" sz="3600" b="1" dirty="0">
                <a:solidFill>
                  <a:srgbClr val="0000FF"/>
                </a:solidFill>
              </a:rPr>
              <a:t>ISRAEL HAD GOD’S </a:t>
            </a:r>
            <a:br>
              <a:rPr lang="en-US" altLang="en-US" sz="3600" b="1" dirty="0">
                <a:solidFill>
                  <a:srgbClr val="0000FF"/>
                </a:solidFill>
              </a:rPr>
            </a:br>
            <a:r>
              <a:rPr lang="en-US" altLang="en-US" sz="3600" b="1" u="sng" dirty="0">
                <a:solidFill>
                  <a:srgbClr val="0000FF"/>
                </a:solidFill>
              </a:rPr>
              <a:t>EXTERNAL</a:t>
            </a:r>
            <a:r>
              <a:rPr lang="en-US" altLang="en-US" sz="3600" b="1" dirty="0">
                <a:solidFill>
                  <a:srgbClr val="0000FF"/>
                </a:solidFill>
              </a:rPr>
              <a:t> AND </a:t>
            </a:r>
            <a:r>
              <a:rPr lang="en-US" altLang="en-US" sz="3600" b="1" u="sng" dirty="0">
                <a:solidFill>
                  <a:srgbClr val="0000FF"/>
                </a:solidFill>
              </a:rPr>
              <a:t>VISIBLE</a:t>
            </a:r>
            <a:r>
              <a:rPr lang="en-US" altLang="en-US" sz="3600" b="1" dirty="0">
                <a:solidFill>
                  <a:srgbClr val="0000FF"/>
                </a:solidFill>
              </a:rPr>
              <a:t> PRESENCE </a:t>
            </a:r>
          </a:p>
        </p:txBody>
      </p:sp>
      <p:sp>
        <p:nvSpPr>
          <p:cNvPr id="10035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8" name="Rectangle 3">
            <a:extLst>
              <a:ext uri="{FF2B5EF4-FFF2-40B4-BE49-F238E27FC236}">
                <a16:creationId xmlns:a16="http://schemas.microsoft.com/office/drawing/2014/main" id="{89176CA6-7782-4B43-9E1D-C5CB45868F77}"/>
              </a:ext>
            </a:extLst>
          </p:cNvPr>
          <p:cNvSpPr txBox="1">
            <a:spLocks noChangeArrowheads="1"/>
          </p:cNvSpPr>
          <p:nvPr/>
        </p:nvSpPr>
        <p:spPr bwMode="auto">
          <a:xfrm>
            <a:off x="76200" y="1981200"/>
            <a:ext cx="8839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just">
              <a:spcBef>
                <a:spcPts val="0"/>
              </a:spcBef>
            </a:pPr>
            <a:r>
              <a:rPr lang="en-US" altLang="en-US" sz="3200" kern="0" dirty="0"/>
              <a:t>Consider that from the time that Israel began to come out of Egypt they had a visible presence of God, as a pillar of cloud by day, and a pillar of fire by night.</a:t>
            </a:r>
          </a:p>
        </p:txBody>
      </p:sp>
      <p:pic>
        <p:nvPicPr>
          <p:cNvPr id="7" name="Picture 6" descr="Pillar of Cloud">
            <a:extLst>
              <a:ext uri="{FF2B5EF4-FFF2-40B4-BE49-F238E27FC236}">
                <a16:creationId xmlns:a16="http://schemas.microsoft.com/office/drawing/2014/main" id="{1F7AA9B0-B5A6-4F2C-B732-ECDFAF60CC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3948612"/>
            <a:ext cx="36576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cloud formation over the water">
            <a:extLst>
              <a:ext uri="{FF2B5EF4-FFF2-40B4-BE49-F238E27FC236}">
                <a16:creationId xmlns:a16="http://schemas.microsoft.com/office/drawing/2014/main" id="{A0CA976E-7706-4707-89A2-5620FB3008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3962400"/>
            <a:ext cx="3657601"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llar of Cloud">
            <a:extLst>
              <a:ext uri="{FF2B5EF4-FFF2-40B4-BE49-F238E27FC236}">
                <a16:creationId xmlns:a16="http://schemas.microsoft.com/office/drawing/2014/main" id="{14CA9173-05E5-4B4F-8FB3-7D3A78F0CC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3948612"/>
            <a:ext cx="36576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0354" name="Rectangle 2"/>
          <p:cNvSpPr>
            <a:spLocks noGrp="1" noChangeArrowheads="1"/>
          </p:cNvSpPr>
          <p:nvPr>
            <p:ph type="title"/>
          </p:nvPr>
        </p:nvSpPr>
        <p:spPr>
          <a:xfrm>
            <a:off x="0" y="685800"/>
            <a:ext cx="9144000" cy="990600"/>
          </a:xfrm>
        </p:spPr>
        <p:txBody>
          <a:bodyPr/>
          <a:lstStyle/>
          <a:p>
            <a:pPr eaLnBrk="1" hangingPunct="1"/>
            <a:r>
              <a:rPr lang="en-US" altLang="en-US" sz="3600" b="1" dirty="0">
                <a:solidFill>
                  <a:srgbClr val="0000FF"/>
                </a:solidFill>
              </a:rPr>
              <a:t>ISRAEL HAD GOD’S </a:t>
            </a:r>
            <a:br>
              <a:rPr lang="en-US" altLang="en-US" sz="3600" b="1" dirty="0">
                <a:solidFill>
                  <a:srgbClr val="0000FF"/>
                </a:solidFill>
              </a:rPr>
            </a:br>
            <a:r>
              <a:rPr lang="en-US" altLang="en-US" sz="3600" b="1" u="sng" dirty="0">
                <a:solidFill>
                  <a:srgbClr val="0000FF"/>
                </a:solidFill>
              </a:rPr>
              <a:t>EXTERNAL</a:t>
            </a:r>
            <a:r>
              <a:rPr lang="en-US" altLang="en-US" sz="3600" b="1" dirty="0">
                <a:solidFill>
                  <a:srgbClr val="0000FF"/>
                </a:solidFill>
              </a:rPr>
              <a:t> AND </a:t>
            </a:r>
            <a:r>
              <a:rPr lang="en-US" altLang="en-US" sz="3600" b="1" u="sng" dirty="0">
                <a:solidFill>
                  <a:srgbClr val="0000FF"/>
                </a:solidFill>
              </a:rPr>
              <a:t>VISIBLE</a:t>
            </a:r>
            <a:r>
              <a:rPr lang="en-US" altLang="en-US" sz="3600" b="1" dirty="0">
                <a:solidFill>
                  <a:srgbClr val="0000FF"/>
                </a:solidFill>
              </a:rPr>
              <a:t> PRESENCE </a:t>
            </a:r>
          </a:p>
        </p:txBody>
      </p:sp>
      <p:sp>
        <p:nvSpPr>
          <p:cNvPr id="10035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8" name="Rectangle 4">
            <a:extLst>
              <a:ext uri="{FF2B5EF4-FFF2-40B4-BE49-F238E27FC236}">
                <a16:creationId xmlns:a16="http://schemas.microsoft.com/office/drawing/2014/main" id="{2F76443B-AB75-4C26-811A-E14B95D7C5B4}"/>
              </a:ext>
            </a:extLst>
          </p:cNvPr>
          <p:cNvSpPr txBox="1">
            <a:spLocks noChangeArrowheads="1"/>
          </p:cNvSpPr>
          <p:nvPr/>
        </p:nvSpPr>
        <p:spPr bwMode="auto">
          <a:xfrm>
            <a:off x="228600" y="1981200"/>
            <a:ext cx="8610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algn="just"/>
            <a:r>
              <a:rPr lang="en-US" altLang="en-US" sz="3200" kern="0" dirty="0"/>
              <a:t>Most of the time this cloud led them as they traveled by day, remaining there visibly as a pillar of fire as they camped each night.</a:t>
            </a:r>
          </a:p>
        </p:txBody>
      </p:sp>
      <p:pic>
        <p:nvPicPr>
          <p:cNvPr id="11" name="Picture 10" descr="cloud formation over the water">
            <a:extLst>
              <a:ext uri="{FF2B5EF4-FFF2-40B4-BE49-F238E27FC236}">
                <a16:creationId xmlns:a16="http://schemas.microsoft.com/office/drawing/2014/main" id="{B36549CA-BF95-4E9C-AA07-5F789A6BBD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3962400"/>
            <a:ext cx="3657601"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1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1259443"/>
            <a:ext cx="8991600" cy="5563061"/>
          </a:xfrm>
          <a:prstGeom prst="rect">
            <a:avLst/>
          </a:prstGeom>
          <a:noFill/>
          <a:ln>
            <a:noFill/>
          </a:ln>
        </p:spPr>
        <p:txBody>
          <a:bodyPr wrap="square">
            <a:spAutoFit/>
          </a:bodyPr>
          <a:lstStyle/>
          <a:p>
            <a:pPr algn="just"/>
            <a:r>
              <a:rPr lang="en-US" sz="2650" dirty="0">
                <a:latin typeface="Calibri" panose="020F0502020204030204" pitchFamily="34" charset="0"/>
                <a:cs typeface="Calibri" panose="020F0502020204030204" pitchFamily="34" charset="0"/>
              </a:rPr>
              <a:t>We have, most of us, been reared and now live under the influence of </a:t>
            </a:r>
            <a:r>
              <a:rPr lang="en-US" sz="2650" b="1" i="1" dirty="0">
                <a:solidFill>
                  <a:srgbClr val="0000FF"/>
                </a:solidFill>
                <a:latin typeface="Calibri" panose="020F0502020204030204" pitchFamily="34" charset="0"/>
                <a:cs typeface="Calibri" panose="020F0502020204030204" pitchFamily="34" charset="0"/>
              </a:rPr>
              <a:t>Galatianism</a:t>
            </a:r>
            <a:r>
              <a:rPr lang="en-US" sz="2650" dirty="0">
                <a:latin typeface="Calibri" panose="020F0502020204030204" pitchFamily="34" charset="0"/>
                <a:cs typeface="Calibri" panose="020F0502020204030204" pitchFamily="34" charset="0"/>
              </a:rPr>
              <a:t>. Protestant theology, alas, is for the most part, thoroughly </a:t>
            </a:r>
            <a:r>
              <a:rPr lang="en-US" sz="2650" b="1" i="1" dirty="0">
                <a:solidFill>
                  <a:srgbClr val="0000FF"/>
                </a:solidFill>
                <a:latin typeface="Calibri" panose="020F0502020204030204" pitchFamily="34" charset="0"/>
                <a:cs typeface="Calibri" panose="020F0502020204030204" pitchFamily="34" charset="0"/>
              </a:rPr>
              <a:t>Galatianized</a:t>
            </a:r>
            <a:r>
              <a:rPr lang="en-US" sz="2650" dirty="0">
                <a:latin typeface="Calibri" panose="020F0502020204030204" pitchFamily="34" charset="0"/>
                <a:cs typeface="Calibri" panose="020F0502020204030204" pitchFamily="34" charset="0"/>
              </a:rPr>
              <a:t>, in that neither law nor grace are given their </a:t>
            </a:r>
            <a:r>
              <a:rPr lang="en-US" sz="2650" b="1" i="1" dirty="0">
                <a:solidFill>
                  <a:srgbClr val="008000"/>
                </a:solidFill>
                <a:latin typeface="Calibri" panose="020F0502020204030204" pitchFamily="34" charset="0"/>
                <a:cs typeface="Calibri" panose="020F0502020204030204" pitchFamily="34" charset="0"/>
              </a:rPr>
              <a:t>distinct</a:t>
            </a:r>
            <a:r>
              <a:rPr lang="en-US" sz="2650" dirty="0">
                <a:latin typeface="Calibri" panose="020F0502020204030204" pitchFamily="34" charset="0"/>
                <a:cs typeface="Calibri" panose="020F0502020204030204" pitchFamily="34" charset="0"/>
              </a:rPr>
              <a:t> and </a:t>
            </a:r>
            <a:r>
              <a:rPr lang="en-US" sz="2650" b="1" i="1" dirty="0">
                <a:solidFill>
                  <a:srgbClr val="008000"/>
                </a:solidFill>
                <a:latin typeface="Calibri" panose="020F0502020204030204" pitchFamily="34" charset="0"/>
                <a:cs typeface="Calibri" panose="020F0502020204030204" pitchFamily="34" charset="0"/>
              </a:rPr>
              <a:t>separated</a:t>
            </a:r>
            <a:r>
              <a:rPr lang="en-US" sz="2650" dirty="0">
                <a:latin typeface="Calibri" panose="020F0502020204030204" pitchFamily="34" charset="0"/>
                <a:cs typeface="Calibri" panose="020F0502020204030204" pitchFamily="34" charset="0"/>
              </a:rPr>
              <a:t> places, as in the counsels of God, but are mingled together in one incoherent system. The law is no longer, as in the Divine intent, a ministration of death (2 Cor. 3:7), of cursing (Gal. 3:10), of conviction (Rom. 3:19), because we are taught that we must try to keep it, and that by Divine help we may. Nor, on the other hand, does grace bring us blessed deliverance from the dominion of sin, for we are kept under the law as a rule of life despite the plain declaration, “Sin shall not have dominion over you: for ye are not under the law, but under grace” (Rom. 6:14).</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i="1" dirty="0">
                <a:latin typeface="Calibri" panose="020F0502020204030204" pitchFamily="34" charset="0"/>
                <a:cs typeface="Calibri" panose="020F0502020204030204" pitchFamily="34" charset="0"/>
              </a:rPr>
              <a:t>The Grace of God</a:t>
            </a:r>
            <a:r>
              <a:rPr lang="en-US" sz="200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685800"/>
            <a:ext cx="9144000" cy="1066800"/>
          </a:xfrm>
        </p:spPr>
        <p:txBody>
          <a:bodyPr/>
          <a:lstStyle/>
          <a:p>
            <a:pPr eaLnBrk="1" hangingPunct="1"/>
            <a:r>
              <a:rPr lang="en-US" altLang="en-US" sz="3600" b="1" dirty="0">
                <a:solidFill>
                  <a:srgbClr val="0000FF"/>
                </a:solidFill>
              </a:rPr>
              <a:t>WE HAVE GOD’S </a:t>
            </a:r>
            <a:br>
              <a:rPr lang="en-US" altLang="en-US" sz="3600" b="1" dirty="0">
                <a:solidFill>
                  <a:srgbClr val="0000FF"/>
                </a:solidFill>
              </a:rPr>
            </a:br>
            <a:r>
              <a:rPr lang="en-US" altLang="en-US" sz="3600" b="1" u="sng" dirty="0">
                <a:solidFill>
                  <a:srgbClr val="0000FF"/>
                </a:solidFill>
              </a:rPr>
              <a:t>INTERNAL</a:t>
            </a:r>
            <a:r>
              <a:rPr lang="en-US" altLang="en-US" sz="3600" b="1" dirty="0">
                <a:solidFill>
                  <a:srgbClr val="0000FF"/>
                </a:solidFill>
              </a:rPr>
              <a:t> AND </a:t>
            </a:r>
            <a:r>
              <a:rPr lang="en-US" altLang="en-US" sz="3600" b="1" u="sng" dirty="0">
                <a:solidFill>
                  <a:srgbClr val="0000FF"/>
                </a:solidFill>
              </a:rPr>
              <a:t>INVISIBLE</a:t>
            </a:r>
            <a:r>
              <a:rPr lang="en-US" altLang="en-US" sz="3600" b="1" dirty="0">
                <a:solidFill>
                  <a:srgbClr val="0000FF"/>
                </a:solidFill>
              </a:rPr>
              <a:t> PRESENCE </a:t>
            </a:r>
          </a:p>
        </p:txBody>
      </p:sp>
      <p:sp>
        <p:nvSpPr>
          <p:cNvPr id="51203" name="Rectangle 3"/>
          <p:cNvSpPr>
            <a:spLocks noGrp="1" noChangeArrowheads="1"/>
          </p:cNvSpPr>
          <p:nvPr>
            <p:ph type="body" sz="half" idx="1"/>
          </p:nvPr>
        </p:nvSpPr>
        <p:spPr>
          <a:xfrm>
            <a:off x="152400" y="1905000"/>
            <a:ext cx="8763000" cy="3429000"/>
          </a:xfrm>
          <a:noFill/>
          <a:ln>
            <a:noFill/>
            <a:miter lim="800000"/>
            <a:headEnd/>
            <a:tailEnd/>
          </a:ln>
        </p:spPr>
        <p:txBody>
          <a:bodyPr/>
          <a:lstStyle/>
          <a:p>
            <a:pPr algn="just">
              <a:buFontTx/>
              <a:buChar char="•"/>
            </a:pPr>
            <a:r>
              <a:rPr lang="en-US" altLang="en-US" sz="3200" dirty="0"/>
              <a:t>We have God’s presence as well, but not just when we wander the wilderness – but all the time, and within every single one of us who believes.</a:t>
            </a:r>
          </a:p>
          <a:p>
            <a:pPr algn="just">
              <a:buFontTx/>
              <a:buChar char="•"/>
            </a:pPr>
            <a:r>
              <a:rPr lang="en-US" altLang="en-US" sz="3200" dirty="0"/>
              <a:t>We are both individually and corporately, as the body of Christ, the temple of God – </a:t>
            </a:r>
            <a:r>
              <a:rPr lang="en-US" altLang="en-US" sz="3200" b="1" i="1" u="sng" dirty="0">
                <a:solidFill>
                  <a:srgbClr val="0000FF"/>
                </a:solidFill>
                <a:ea typeface="+mj-ea"/>
                <a:cs typeface="+mj-cs"/>
              </a:rPr>
              <a:t>God dwells in us</a:t>
            </a:r>
            <a:r>
              <a:rPr lang="en-US" altLang="en-US" sz="3200" dirty="0"/>
              <a:t> (1 Cor. 3:16; 6:19).</a:t>
            </a:r>
          </a:p>
        </p:txBody>
      </p:sp>
      <p:sp>
        <p:nvSpPr>
          <p:cNvPr id="10240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ABF5E0-E609-4DF3-A7AE-906C15F746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11" name="Rectangle 2">
            <a:extLst>
              <a:ext uri="{FF2B5EF4-FFF2-40B4-BE49-F238E27FC236}">
                <a16:creationId xmlns:a16="http://schemas.microsoft.com/office/drawing/2014/main" id="{200BB789-3E02-4D42-BE3C-BE7BCC2FB1D8}"/>
              </a:ext>
            </a:extLst>
          </p:cNvPr>
          <p:cNvSpPr txBox="1">
            <a:spLocks noChangeArrowheads="1"/>
          </p:cNvSpPr>
          <p:nvPr/>
        </p:nvSpPr>
        <p:spPr bwMode="auto">
          <a:xfrm>
            <a:off x="152400" y="76200"/>
            <a:ext cx="8839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spcBef>
                <a:spcPts val="0"/>
              </a:spcBef>
              <a:spcAft>
                <a:spcPts val="1200"/>
              </a:spcAft>
              <a:buFontTx/>
              <a:buNone/>
            </a:pPr>
            <a:r>
              <a:rPr lang="en-US" altLang="en-US" sz="4000" b="1" kern="0" dirty="0"/>
              <a:t>1 Cor. 3:16; 6:19</a:t>
            </a:r>
          </a:p>
          <a:p>
            <a:pPr marL="0" indent="0" algn="just">
              <a:spcBef>
                <a:spcPts val="0"/>
              </a:spcBef>
              <a:spcAft>
                <a:spcPts val="1200"/>
              </a:spcAft>
              <a:buFontTx/>
              <a:buNone/>
            </a:pPr>
            <a:r>
              <a:rPr lang="en-US" altLang="en-US" sz="3600" baseline="30000" dirty="0"/>
              <a:t>3:16 </a:t>
            </a:r>
            <a:r>
              <a:rPr lang="en-US" altLang="en-US" sz="3600" dirty="0"/>
              <a:t>Do you not know that </a:t>
            </a:r>
            <a:r>
              <a:rPr lang="en-US" altLang="en-US" sz="3600" b="1" u="sng" dirty="0">
                <a:solidFill>
                  <a:srgbClr val="0000FF"/>
                </a:solidFill>
                <a:ea typeface="+mj-ea"/>
                <a:cs typeface="+mj-cs"/>
              </a:rPr>
              <a:t>you are a temple of God</a:t>
            </a:r>
            <a:r>
              <a:rPr lang="en-US" altLang="en-US" sz="3600" dirty="0"/>
              <a:t> and that the Spirit of God dwells in you?...</a:t>
            </a:r>
            <a:r>
              <a:rPr lang="en-US" altLang="en-US" sz="3600" baseline="30000" dirty="0"/>
              <a:t>6:19</a:t>
            </a:r>
            <a:r>
              <a:rPr lang="en-US" altLang="en-US" sz="3600" dirty="0"/>
              <a:t> Or do you not know that </a:t>
            </a:r>
            <a:r>
              <a:rPr lang="en-US" altLang="en-US" sz="3600" b="1" u="sng" dirty="0">
                <a:solidFill>
                  <a:srgbClr val="0000FF"/>
                </a:solidFill>
                <a:ea typeface="+mj-ea"/>
                <a:cs typeface="+mj-cs"/>
              </a:rPr>
              <a:t>your body is a temple of the Holy Spirit</a:t>
            </a:r>
            <a:r>
              <a:rPr lang="en-US" altLang="en-US" sz="3600" dirty="0"/>
              <a:t> who is in you, whom you have from God, and that you are not your own?</a:t>
            </a:r>
          </a:p>
          <a:p>
            <a:pPr marL="0" indent="0">
              <a:spcBef>
                <a:spcPts val="0"/>
              </a:spcBef>
              <a:spcAft>
                <a:spcPts val="1200"/>
              </a:spcAft>
              <a:buFontTx/>
              <a:buNone/>
            </a:pPr>
            <a:endParaRPr lang="en-US" altLang="en-US" sz="3000" kern="0" baseline="30000" dirty="0"/>
          </a:p>
        </p:txBody>
      </p:sp>
    </p:spTree>
    <p:extLst>
      <p:ext uri="{BB962C8B-B14F-4D97-AF65-F5344CB8AC3E}">
        <p14:creationId xmlns:p14="http://schemas.microsoft.com/office/powerpoint/2010/main" val="356131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Review</a:t>
            </a:r>
            <a:endParaRPr lang="en-US" altLang="en-US" sz="32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u="sng" dirty="0">
                <a:solidFill>
                  <a:srgbClr val="0000FF"/>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4065299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1259443"/>
            <a:ext cx="8991600" cy="5563061"/>
          </a:xfrm>
          <a:prstGeom prst="rect">
            <a:avLst/>
          </a:prstGeom>
          <a:noFill/>
          <a:ln>
            <a:noFill/>
          </a:ln>
        </p:spPr>
        <p:txBody>
          <a:bodyPr wrap="square">
            <a:spAutoFit/>
          </a:bodyPr>
          <a:lstStyle/>
          <a:p>
            <a:pPr algn="just"/>
            <a:r>
              <a:rPr lang="en-US" sz="2650" dirty="0">
                <a:latin typeface="Calibri" panose="020F0502020204030204" pitchFamily="34" charset="0"/>
                <a:cs typeface="Calibri" panose="020F0502020204030204" pitchFamily="34" charset="0"/>
              </a:rPr>
              <a:t>We have, most of us, been reared and now live under the influence of </a:t>
            </a:r>
            <a:r>
              <a:rPr lang="en-US" sz="2650" b="1" i="1" dirty="0">
                <a:solidFill>
                  <a:srgbClr val="0000FF"/>
                </a:solidFill>
                <a:latin typeface="Calibri" panose="020F0502020204030204" pitchFamily="34" charset="0"/>
                <a:cs typeface="Calibri" panose="020F0502020204030204" pitchFamily="34" charset="0"/>
              </a:rPr>
              <a:t>Galatianism</a:t>
            </a:r>
            <a:r>
              <a:rPr lang="en-US" sz="2650" dirty="0">
                <a:latin typeface="Calibri" panose="020F0502020204030204" pitchFamily="34" charset="0"/>
                <a:cs typeface="Calibri" panose="020F0502020204030204" pitchFamily="34" charset="0"/>
              </a:rPr>
              <a:t>. Protestant theology, alas, is for the most part, thoroughly </a:t>
            </a:r>
            <a:r>
              <a:rPr lang="en-US" sz="2650" b="1" i="1" dirty="0">
                <a:solidFill>
                  <a:srgbClr val="0000FF"/>
                </a:solidFill>
                <a:latin typeface="Calibri" panose="020F0502020204030204" pitchFamily="34" charset="0"/>
                <a:cs typeface="Calibri" panose="020F0502020204030204" pitchFamily="34" charset="0"/>
              </a:rPr>
              <a:t>Galatianized</a:t>
            </a:r>
            <a:r>
              <a:rPr lang="en-US" sz="2650" dirty="0">
                <a:latin typeface="Calibri" panose="020F0502020204030204" pitchFamily="34" charset="0"/>
                <a:cs typeface="Calibri" panose="020F0502020204030204" pitchFamily="34" charset="0"/>
              </a:rPr>
              <a:t>, in that neither law nor grace are given their distinct and separated places, as in the counsels of God, but are mingled together in one incoherent system. The law is no longer, </a:t>
            </a:r>
            <a:r>
              <a:rPr lang="en-US" sz="2650" b="1" u="sng" dirty="0">
                <a:latin typeface="Calibri" panose="020F0502020204030204" pitchFamily="34" charset="0"/>
                <a:cs typeface="Calibri" panose="020F0502020204030204" pitchFamily="34" charset="0"/>
              </a:rPr>
              <a:t>as in the Divine intent</a:t>
            </a:r>
            <a:r>
              <a:rPr lang="en-US" sz="2650" dirty="0">
                <a:latin typeface="Calibri" panose="020F0502020204030204" pitchFamily="34" charset="0"/>
                <a:cs typeface="Calibri" panose="020F0502020204030204" pitchFamily="34" charset="0"/>
              </a:rPr>
              <a:t>, a ministration of death (2 Cor. 3:7), of cursing (Gal. 3:10), of conviction (Rom. 3:19), because we are taught that we must try to keep it, and that by Divine help we may. Nor, on the other hand, does grace bring us blessed deliverance from the dominion of sin, for we are kept under the law as a rule of life despite the plain declaration, “Sin shall not have dominion over you: for ye are not under the law, but under grace” (Rom. 6:14).</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i="1" dirty="0">
                <a:latin typeface="Calibri" panose="020F0502020204030204" pitchFamily="34" charset="0"/>
                <a:cs typeface="Calibri" panose="020F0502020204030204" pitchFamily="34" charset="0"/>
              </a:rPr>
              <a:t>The Grace of God</a:t>
            </a:r>
            <a:r>
              <a:rPr lang="en-US" sz="200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410158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60381597"/>
              </p:ext>
            </p:extLst>
          </p:nvPr>
        </p:nvGraphicFramePr>
        <p:xfrm>
          <a:off x="248443" y="762000"/>
          <a:ext cx="8647114" cy="3886199"/>
        </p:xfrm>
        <a:graphic>
          <a:graphicData uri="http://schemas.openxmlformats.org/drawingml/2006/table">
            <a:tbl>
              <a:tblPr firstRow="1" bandRow="1">
                <a:tableStyleId>{2D5ABB26-0587-4C30-8999-92F81FD0307C}</a:tableStyleId>
              </a:tblPr>
              <a:tblGrid>
                <a:gridCol w="4323557">
                  <a:extLst>
                    <a:ext uri="{9D8B030D-6E8A-4147-A177-3AD203B41FA5}">
                      <a16:colId xmlns:a16="http://schemas.microsoft.com/office/drawing/2014/main" val="20000"/>
                    </a:ext>
                  </a:extLst>
                </a:gridCol>
                <a:gridCol w="4323557">
                  <a:extLst>
                    <a:ext uri="{9D8B030D-6E8A-4147-A177-3AD203B41FA5}">
                      <a16:colId xmlns:a16="http://schemas.microsoft.com/office/drawing/2014/main" val="20001"/>
                    </a:ext>
                  </a:extLst>
                </a:gridCol>
              </a:tblGrid>
              <a:tr h="680093">
                <a:tc>
                  <a:txBody>
                    <a:bodyPr/>
                    <a:lstStyle/>
                    <a:p>
                      <a:pPr marL="0" indent="0" algn="ctr">
                        <a:lnSpc>
                          <a:spcPct val="100000"/>
                        </a:lnSpc>
                        <a:spcBef>
                          <a:spcPts val="0"/>
                        </a:spcBef>
                        <a:spcAft>
                          <a:spcPts val="0"/>
                        </a:spcAft>
                        <a:buFont typeface="Arial" pitchFamily="34" charset="0"/>
                        <a:buNone/>
                      </a:pPr>
                      <a:r>
                        <a:rPr lang="en-US" sz="3600" b="1" kern="1200" dirty="0">
                          <a:solidFill>
                            <a:srgbClr val="0000FF"/>
                          </a:solidFill>
                          <a:latin typeface="Calibri" panose="020F0502020204030204" pitchFamily="34" charset="0"/>
                          <a:ea typeface="+mn-ea"/>
                          <a:cs typeface="+mn-cs"/>
                        </a:rPr>
                        <a:t>LAW</a:t>
                      </a:r>
                      <a:endParaRPr lang="en-US" sz="3600" i="1" dirty="0">
                        <a:latin typeface="Calibri" panose="020F0502020204030204" pitchFamily="34" charset="0"/>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buFont typeface="Arial" pitchFamily="34" charset="0"/>
                        <a:buNone/>
                      </a:pPr>
                      <a:r>
                        <a:rPr lang="en-US" sz="3600" b="1" kern="1200" dirty="0">
                          <a:solidFill>
                            <a:srgbClr val="C00000"/>
                          </a:solidFill>
                          <a:latin typeface="Calibri" panose="020F0502020204030204" pitchFamily="34" charset="0"/>
                          <a:ea typeface="+mn-ea"/>
                          <a:cs typeface="+mn-cs"/>
                        </a:rPr>
                        <a:t>GRACE</a:t>
                      </a:r>
                      <a:endParaRPr lang="en-US" sz="3600" i="1" dirty="0">
                        <a:latin typeface="Calibri" panose="020F0502020204030204" pitchFamily="34" charset="0"/>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106">
                <a:tc>
                  <a:txBody>
                    <a:bodyPr/>
                    <a:lstStyle/>
                    <a:p>
                      <a:pPr marL="0" indent="0" algn="just">
                        <a:lnSpc>
                          <a:spcPct val="100000"/>
                        </a:lnSpc>
                        <a:spcBef>
                          <a:spcPts val="1200"/>
                        </a:spcBef>
                        <a:spcAft>
                          <a:spcPts val="1200"/>
                        </a:spcAft>
                        <a:buFont typeface="Arial" pitchFamily="34" charset="0"/>
                        <a:buNone/>
                      </a:pPr>
                      <a:r>
                        <a:rPr lang="en-US" sz="3200" dirty="0">
                          <a:latin typeface="Calibri" panose="020F0502020204030204" pitchFamily="34" charset="0"/>
                        </a:rPr>
                        <a:t>Israel was </a:t>
                      </a:r>
                      <a:r>
                        <a:rPr lang="en-US" sz="3200" b="1" u="sng" kern="1200" dirty="0">
                          <a:solidFill>
                            <a:srgbClr val="0000FF"/>
                          </a:solidFill>
                          <a:latin typeface="Calibri" panose="020F0502020204030204" pitchFamily="34" charset="0"/>
                          <a:ea typeface="+mn-ea"/>
                          <a:cs typeface="+mn-cs"/>
                        </a:rPr>
                        <a:t>baptized into Moses</a:t>
                      </a:r>
                      <a:r>
                        <a:rPr lang="en-US" sz="3200" kern="1200" dirty="0">
                          <a:solidFill>
                            <a:schemeClr val="tx1"/>
                          </a:solidFill>
                          <a:latin typeface="Calibri" panose="020F0502020204030204" pitchFamily="34" charset="0"/>
                          <a:ea typeface="+mn-ea"/>
                          <a:cs typeface="+mn-cs"/>
                        </a:rPr>
                        <a:t> which place them all </a:t>
                      </a:r>
                      <a:r>
                        <a:rPr lang="en-US" sz="3200" b="1" u="sng" kern="1200" dirty="0">
                          <a:solidFill>
                            <a:srgbClr val="0000FF"/>
                          </a:solidFill>
                          <a:latin typeface="Calibri" panose="020F0502020204030204" pitchFamily="34" charset="0"/>
                          <a:ea typeface="+mn-ea"/>
                          <a:cs typeface="+mn-cs"/>
                        </a:rPr>
                        <a:t>under the principle of law</a:t>
                      </a:r>
                      <a:r>
                        <a:rPr lang="en-US" sz="3200" b="1" kern="1200" dirty="0">
                          <a:solidFill>
                            <a:schemeClr val="tx1"/>
                          </a:solidFill>
                          <a:latin typeface="Calibri" panose="020F0502020204030204" pitchFamily="34" charset="0"/>
                          <a:ea typeface="+mn-ea"/>
                          <a:cs typeface="+mn-cs"/>
                        </a:rPr>
                        <a:t> </a:t>
                      </a:r>
                      <a:r>
                        <a:rPr lang="en-US" sz="3200" kern="1200" dirty="0">
                          <a:solidFill>
                            <a:schemeClr val="tx1"/>
                          </a:solidFill>
                          <a:latin typeface="Calibri" panose="020F0502020204030204" pitchFamily="34" charset="0"/>
                          <a:ea typeface="+mn-ea"/>
                          <a:cs typeface="+mn-cs"/>
                        </a:rPr>
                        <a:t>and </a:t>
                      </a:r>
                      <a:r>
                        <a:rPr lang="en-US" sz="3200" b="1" u="sng" kern="1200" dirty="0">
                          <a:solidFill>
                            <a:srgbClr val="0000FF"/>
                          </a:solidFill>
                          <a:latin typeface="Calibri" panose="020F0502020204030204" pitchFamily="34" charset="0"/>
                          <a:ea typeface="+mn-ea"/>
                          <a:cs typeface="+mn-cs"/>
                        </a:rPr>
                        <a:t>obligated them to it</a:t>
                      </a:r>
                      <a:r>
                        <a:rPr lang="en-US" sz="3200" b="1" kern="1200" dirty="0">
                          <a:solidFill>
                            <a:schemeClr val="tx1"/>
                          </a:solidFill>
                          <a:latin typeface="Calibri" panose="020F0502020204030204" pitchFamily="34" charset="0"/>
                          <a:ea typeface="+mn-ea"/>
                          <a:cs typeface="+mn-cs"/>
                        </a:rPr>
                        <a:t> </a:t>
                      </a:r>
                      <a:r>
                        <a:rPr lang="en-US" sz="3200" kern="1200" dirty="0">
                          <a:solidFill>
                            <a:schemeClr val="tx1"/>
                          </a:solidFill>
                          <a:latin typeface="Calibri" panose="020F0502020204030204" pitchFamily="34" charset="0"/>
                          <a:ea typeface="+mn-ea"/>
                          <a:cs typeface="+mn-cs"/>
                        </a:rPr>
                        <a:t>(</a:t>
                      </a:r>
                      <a:r>
                        <a:rPr lang="en-US" sz="3200" dirty="0">
                          <a:latin typeface="Calibri" panose="020F0502020204030204" pitchFamily="34" charset="0"/>
                        </a:rPr>
                        <a:t>1 Cor. 10:2).</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1200"/>
                        </a:spcBef>
                        <a:spcAft>
                          <a:spcPts val="1200"/>
                        </a:spcAft>
                        <a:buFont typeface="Arial" pitchFamily="34" charset="0"/>
                        <a:buNone/>
                      </a:pPr>
                      <a:r>
                        <a:rPr lang="en-US" sz="3200" dirty="0">
                          <a:latin typeface="Calibri" panose="020F0502020204030204" pitchFamily="34" charset="0"/>
                        </a:rPr>
                        <a:t>Believers are </a:t>
                      </a:r>
                      <a:r>
                        <a:rPr lang="en-US" sz="3200" b="1" u="sng" kern="1200" dirty="0">
                          <a:solidFill>
                            <a:srgbClr val="C00000"/>
                          </a:solidFill>
                          <a:latin typeface="Calibri" panose="020F0502020204030204" pitchFamily="34" charset="0"/>
                          <a:ea typeface="+mn-ea"/>
                          <a:cs typeface="+mn-cs"/>
                        </a:rPr>
                        <a:t>baptized into Christ Jesus</a:t>
                      </a:r>
                      <a:r>
                        <a:rPr lang="en-US" sz="3200" dirty="0">
                          <a:latin typeface="Calibri" panose="020F0502020204030204" pitchFamily="34" charset="0"/>
                        </a:rPr>
                        <a:t> , </a:t>
                      </a:r>
                      <a:r>
                        <a:rPr lang="en-US" sz="3200" kern="1200" dirty="0">
                          <a:solidFill>
                            <a:schemeClr val="tx1"/>
                          </a:solidFill>
                          <a:latin typeface="Calibri" panose="020F0502020204030204" pitchFamily="34" charset="0"/>
                          <a:ea typeface="+mn-ea"/>
                          <a:cs typeface="+mn-cs"/>
                        </a:rPr>
                        <a:t>which places us all </a:t>
                      </a:r>
                      <a:r>
                        <a:rPr lang="en-US" sz="3200" b="1" u="sng" kern="1200" dirty="0">
                          <a:solidFill>
                            <a:srgbClr val="C00000"/>
                          </a:solidFill>
                          <a:latin typeface="Calibri" panose="020F0502020204030204" pitchFamily="34" charset="0"/>
                          <a:ea typeface="+mn-ea"/>
                          <a:cs typeface="+mn-cs"/>
                        </a:rPr>
                        <a:t>under the principle of grace</a:t>
                      </a:r>
                      <a:r>
                        <a:rPr lang="en-US" sz="3200" b="1" u="none" kern="1200" dirty="0">
                          <a:solidFill>
                            <a:srgbClr val="C00000"/>
                          </a:solidFill>
                          <a:latin typeface="Calibri" panose="020F0502020204030204" pitchFamily="34" charset="0"/>
                          <a:ea typeface="+mn-ea"/>
                          <a:cs typeface="+mn-cs"/>
                        </a:rPr>
                        <a:t> </a:t>
                      </a:r>
                      <a:r>
                        <a:rPr lang="en-US" sz="3200" kern="1200" dirty="0">
                          <a:solidFill>
                            <a:schemeClr val="tx1"/>
                          </a:solidFill>
                          <a:latin typeface="Calibri" panose="020F0502020204030204" pitchFamily="34" charset="0"/>
                          <a:ea typeface="+mn-ea"/>
                          <a:cs typeface="+mn-cs"/>
                        </a:rPr>
                        <a:t>and </a:t>
                      </a:r>
                      <a:r>
                        <a:rPr lang="en-US" sz="3200" b="1" u="sng" kern="1200" dirty="0">
                          <a:solidFill>
                            <a:srgbClr val="C00000"/>
                          </a:solidFill>
                          <a:latin typeface="Calibri" panose="020F0502020204030204" pitchFamily="34" charset="0"/>
                          <a:ea typeface="+mn-ea"/>
                          <a:cs typeface="+mn-cs"/>
                        </a:rPr>
                        <a:t>obligates us to it</a:t>
                      </a:r>
                      <a:r>
                        <a:rPr lang="en-US" sz="3200" kern="1200" dirty="0">
                          <a:solidFill>
                            <a:schemeClr val="tx1"/>
                          </a:solidFill>
                          <a:latin typeface="Calibri" panose="020F0502020204030204" pitchFamily="34" charset="0"/>
                          <a:ea typeface="+mn-ea"/>
                          <a:cs typeface="+mn-cs"/>
                        </a:rPr>
                        <a:t> (</a:t>
                      </a:r>
                      <a:r>
                        <a:rPr lang="en-US" sz="3200" dirty="0">
                          <a:latin typeface="Calibri" panose="020F0502020204030204" pitchFamily="34" charset="0"/>
                        </a:rPr>
                        <a:t>Rom. 6:3; Gal. 3:27). </a:t>
                      </a:r>
                      <a:endParaRPr lang="en-US" sz="3200" b="1" cap="small" baseline="0" dirty="0">
                        <a:solidFill>
                          <a:srgbClr val="C00000"/>
                        </a:solidFill>
                        <a:latin typeface="Calibri" panose="020F0502020204030204" pitchFamily="34" charset="0"/>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0650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pic>
        <p:nvPicPr>
          <p:cNvPr id="3" name="Picture 2">
            <a:extLst>
              <a:ext uri="{FF2B5EF4-FFF2-40B4-BE49-F238E27FC236}">
                <a16:creationId xmlns:a16="http://schemas.microsoft.com/office/drawing/2014/main" id="{06B54C59-53AB-42A2-A47D-4BBF45DB92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905" y="4800599"/>
            <a:ext cx="8076190" cy="190464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576D9-4836-4A48-8B67-07CF85998F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010" y="1438239"/>
            <a:ext cx="8461981" cy="4810161"/>
          </a:xfrm>
          <a:prstGeom prst="rect">
            <a:avLst/>
          </a:prstGeom>
        </p:spPr>
      </p:pic>
      <p:sp>
        <p:nvSpPr>
          <p:cNvPr id="3" name="Text Box 4">
            <a:extLst>
              <a:ext uri="{FF2B5EF4-FFF2-40B4-BE49-F238E27FC236}">
                <a16:creationId xmlns:a16="http://schemas.microsoft.com/office/drawing/2014/main" id="{25C2D3A1-778F-4E5B-AACE-0FCC9F35C4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Through The Sea </a:t>
            </a:r>
            <a:r>
              <a:rPr lang="en-US" altLang="en-US" sz="1800" b="1" u="sng" dirty="0">
                <a:solidFill>
                  <a:srgbClr val="0000FF"/>
                </a:solidFill>
                <a:latin typeface="Calibri" panose="020F0502020204030204" pitchFamily="34" charset="0"/>
                <a:cs typeface="Calibri" panose="020F0502020204030204" pitchFamily="34" charset="0"/>
              </a:rPr>
              <a:t>Without</a:t>
            </a:r>
            <a:r>
              <a:rPr lang="en-US" altLang="en-US" sz="1800" b="1" dirty="0">
                <a:solidFill>
                  <a:srgbClr val="0000FF"/>
                </a:solidFill>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Getting Wet!</a:t>
            </a:r>
          </a:p>
        </p:txBody>
      </p:sp>
      <p:sp>
        <p:nvSpPr>
          <p:cNvPr id="4" name="Rectangle 3">
            <a:extLst>
              <a:ext uri="{FF2B5EF4-FFF2-40B4-BE49-F238E27FC236}">
                <a16:creationId xmlns:a16="http://schemas.microsoft.com/office/drawing/2014/main" id="{5D2F7615-0940-47D5-86B4-A57081B9B91D}"/>
              </a:ext>
            </a:extLst>
          </p:cNvPr>
          <p:cNvSpPr/>
          <p:nvPr/>
        </p:nvSpPr>
        <p:spPr>
          <a:xfrm>
            <a:off x="1427261" y="762000"/>
            <a:ext cx="6289479" cy="584775"/>
          </a:xfrm>
          <a:prstGeom prst="rect">
            <a:avLst/>
          </a:prstGeom>
        </p:spPr>
        <p:txBody>
          <a:bodyPr wrap="none">
            <a:spAutoFit/>
          </a:bodyPr>
          <a:lstStyle/>
          <a:p>
            <a:r>
              <a:rPr lang="en-US" sz="3200" b="1" dirty="0">
                <a:solidFill>
                  <a:srgbClr val="0000FF"/>
                </a:solidFill>
                <a:latin typeface="Calibri" panose="020F0502020204030204" pitchFamily="34" charset="0"/>
                <a:cs typeface="+mn-cs"/>
              </a:rPr>
              <a:t>WITH WHOM ARE YOU IDENTIFIED?</a:t>
            </a:r>
          </a:p>
        </p:txBody>
      </p:sp>
    </p:spTree>
    <p:extLst>
      <p:ext uri="{BB962C8B-B14F-4D97-AF65-F5344CB8AC3E}">
        <p14:creationId xmlns:p14="http://schemas.microsoft.com/office/powerpoint/2010/main" val="2709251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rPr>
              <a:t>Session 4 Outline</a:t>
            </a:r>
            <a:endParaRPr lang="en-US" sz="3200" kern="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457200" y="1143000"/>
            <a:ext cx="8458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200" b="1" dirty="0">
                <a:solidFill>
                  <a:srgbClr val="0000FF"/>
                </a:solidFill>
                <a:latin typeface="Calibri" panose="020F0502020204030204" pitchFamily="34" charset="0"/>
                <a:cs typeface="Calibri" panose="020F0502020204030204" pitchFamily="34" charset="0"/>
              </a:rPr>
              <a:t>Review</a:t>
            </a:r>
            <a:endParaRPr lang="en-US" altLang="en-US" sz="32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2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200" b="1" u="sng" dirty="0">
                <a:solidFill>
                  <a:srgbClr val="0000FF"/>
                </a:solidFill>
                <a:latin typeface="Calibri" panose="020F0502020204030204" pitchFamily="34" charset="0"/>
                <a:cs typeface="Calibri" panose="020F0502020204030204" pitchFamily="34" charset="0"/>
              </a:rPr>
              <a:t>Session 3</a:t>
            </a:r>
          </a:p>
          <a:p>
            <a:pPr marL="461963" lvl="1" indent="-461963" eaLnBrk="1" hangingPunct="1">
              <a:spcBef>
                <a:spcPts val="0"/>
              </a:spcBef>
              <a:spcAft>
                <a:spcPts val="1200"/>
              </a:spcAft>
              <a:buFont typeface="+mj-lt"/>
              <a:buAutoNum type="romanUcPeriod"/>
              <a:tabLst>
                <a:tab pos="1939925" algn="l"/>
              </a:tabLst>
            </a:pPr>
            <a:r>
              <a:rPr lang="en-US" sz="3200" b="1" dirty="0">
                <a:latin typeface="Calibri" panose="020F0502020204030204" pitchFamily="34" charset="0"/>
                <a:cs typeface="Calibri" panose="020F0502020204030204" pitchFamily="34" charset="0"/>
              </a:rPr>
              <a:t>Through the Sea w/o Getting Wet – Exo. 13-14</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2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2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05135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C167E5-B344-4C8E-B69E-8B38C038F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2600" y="796627"/>
            <a:ext cx="3107705"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Box 4">
            <a:extLst>
              <a:ext uri="{FF2B5EF4-FFF2-40B4-BE49-F238E27FC236}">
                <a16:creationId xmlns:a16="http://schemas.microsoft.com/office/drawing/2014/main" id="{4B87B49B-08FB-446C-A69E-E80C289B1D1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u="sng" dirty="0">
                <a:solidFill>
                  <a:srgbClr val="0000FF"/>
                </a:solidFill>
                <a:latin typeface="Calibri" panose="020F0502020204030204" pitchFamily="34" charset="0"/>
                <a:cs typeface="Calibri" panose="020F0502020204030204" pitchFamily="34" charset="0"/>
              </a:rPr>
              <a:t>Law &amp; Grace: </a:t>
            </a:r>
            <a:r>
              <a:rPr lang="en-US" altLang="en-US" sz="1800" b="1" u="sng" dirty="0" err="1">
                <a:solidFill>
                  <a:srgbClr val="0000FF"/>
                </a:solidFill>
                <a:latin typeface="Calibri" panose="020F0502020204030204" pitchFamily="34" charset="0"/>
                <a:cs typeface="Calibri" panose="020F0502020204030204" pitchFamily="34" charset="0"/>
              </a:rPr>
              <a:t>Sesson</a:t>
            </a:r>
            <a:r>
              <a:rPr lang="en-US" altLang="en-US" sz="1800" b="1" u="sng" dirty="0">
                <a:solidFill>
                  <a:srgbClr val="0000FF"/>
                </a:solidFill>
                <a:latin typeface="Calibri" panose="020F0502020204030204" pitchFamily="34" charset="0"/>
                <a:cs typeface="Calibri" panose="020F0502020204030204" pitchFamily="34" charset="0"/>
              </a:rPr>
              <a:t> 3 Review</a:t>
            </a:r>
          </a:p>
        </p:txBody>
      </p:sp>
      <p:sp>
        <p:nvSpPr>
          <p:cNvPr id="6" name="Text Box 4">
            <a:extLst>
              <a:ext uri="{FF2B5EF4-FFF2-40B4-BE49-F238E27FC236}">
                <a16:creationId xmlns:a16="http://schemas.microsoft.com/office/drawing/2014/main" id="{D307F7DA-EECA-4573-872F-313EAE3BC306}"/>
              </a:ext>
            </a:extLst>
          </p:cNvPr>
          <p:cNvSpPr txBox="1">
            <a:spLocks noChangeArrowheads="1"/>
          </p:cNvSpPr>
          <p:nvPr/>
        </p:nvSpPr>
        <p:spPr bwMode="auto">
          <a:xfrm>
            <a:off x="457200" y="5024572"/>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600" dirty="0">
                <a:latin typeface="Calibri" panose="020F0502020204030204" pitchFamily="34" charset="0"/>
                <a:cs typeface="Calibri" panose="020F0502020204030204" pitchFamily="34" charset="0"/>
              </a:rPr>
              <a:t>Moses and his brother Aaron would appear before their own people, and before Pharaoh’s court</a:t>
            </a:r>
          </a:p>
        </p:txBody>
      </p:sp>
      <p:pic>
        <p:nvPicPr>
          <p:cNvPr id="2" name="Picture 1">
            <a:extLst>
              <a:ext uri="{FF2B5EF4-FFF2-40B4-BE49-F238E27FC236}">
                <a16:creationId xmlns:a16="http://schemas.microsoft.com/office/drawing/2014/main" id="{77DF14F4-B94E-4445-9C10-F81E5A543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838200"/>
            <a:ext cx="4901609" cy="4151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284392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3455</TotalTime>
  <Words>4472</Words>
  <Application>Microsoft Office PowerPoint</Application>
  <PresentationFormat>On-screen Show (4:3)</PresentationFormat>
  <Paragraphs>590</Paragraphs>
  <Slides>75</Slides>
  <Notes>70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75</vt:i4>
      </vt:variant>
    </vt:vector>
  </HeadingPairs>
  <TitlesOfParts>
    <vt:vector size="80" baseType="lpstr">
      <vt:lpstr>Arial</vt:lpstr>
      <vt:lpstr>Calibri</vt:lpstr>
      <vt:lpstr>Times New Roman</vt:lpstr>
      <vt:lpstr>Default Design</vt:lpstr>
      <vt:lpstr>1_Default Design</vt:lpstr>
      <vt:lpstr>PowerPoint Presentation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PASSOVER</vt:lpstr>
      <vt:lpstr>GET OUT OF DODGE!</vt:lpstr>
      <vt:lpstr>THE NILE DELTA AND LAND OF GOSHEN</vt:lpstr>
      <vt:lpstr>PowerPoint Presentation</vt:lpstr>
      <vt:lpstr>PowerPoint Presentation</vt:lpstr>
      <vt:lpstr>PowerPoint Presentation</vt:lpstr>
      <vt:lpstr>PowerPoint Presentation</vt:lpstr>
      <vt:lpstr>POSSIBLE EXODUS ROUTES- SERIES OF LAKES</vt:lpstr>
      <vt:lpstr>POSSIBLE EXODUS ROUTES  LAKE TIMSAH / THE GREAT BITTER LAKE</vt:lpstr>
      <vt:lpstr>POSSIBLE EXODUS ROUTES THE GREAT BITTER LAKE</vt:lpstr>
      <vt:lpstr>POSSIBLE EXODUS ROUTES  EGYPTIAN SAND STORMS</vt:lpstr>
      <vt:lpstr>PowerPoint Presentation</vt:lpstr>
      <vt:lpstr>PowerPoint Presentation</vt:lpstr>
      <vt:lpstr>POSSIBLE EXODUS ROUTES  THE GREAT BITTER LAKES REGION</vt:lpstr>
      <vt:lpstr>POSSIBLE EXODUS ROUTES  LAKE TIMSAH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WHOM ARE YOU IDENTIFIED?</vt:lpstr>
      <vt:lpstr>PowerPoint Presentation</vt:lpstr>
      <vt:lpstr>PowerPoint Presentation</vt:lpstr>
      <vt:lpstr>PowerPoint Presentation</vt:lpstr>
      <vt:lpstr>GOD ACTED FOR ISRAEL! </vt:lpstr>
      <vt:lpstr>PowerPoint Presentation</vt:lpstr>
      <vt:lpstr>GOD ACTED FOR ISRAEL! </vt:lpstr>
      <vt:lpstr>PowerPoint Presentation</vt:lpstr>
      <vt:lpstr>GOD ACTED FOR US!</vt:lpstr>
      <vt:lpstr>GOD ACTED FOR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ISRAEL HAD GOD’S  EXTERNAL AND VISIBLE PRESENCE </vt:lpstr>
      <vt:lpstr>ISRAEL HAD GOD’S  EXTERNAL AND VISIBLE PRESENCE </vt:lpstr>
      <vt:lpstr>WE HAVE GOD’S  INTERNAL AND INVISIBLE PRESENCE </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 Through the Sea without Getting Wet</dc:title>
  <dc:creator>Vern Peterman</dc:creator>
  <cp:lastModifiedBy>Jim McGowan</cp:lastModifiedBy>
  <cp:revision>129</cp:revision>
  <cp:lastPrinted>2017-10-27T14:49:21Z</cp:lastPrinted>
  <dcterms:created xsi:type="dcterms:W3CDTF">2010-12-03T23:25:22Z</dcterms:created>
  <dcterms:modified xsi:type="dcterms:W3CDTF">2017-10-29T11:44:31Z</dcterms:modified>
</cp:coreProperties>
</file>