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3" r:id="rId1"/>
  </p:sldMasterIdLst>
  <p:notesMasterIdLst>
    <p:notesMasterId r:id="rId25"/>
  </p:notesMasterIdLst>
  <p:sldIdLst>
    <p:sldId id="263" r:id="rId2"/>
    <p:sldId id="302" r:id="rId3"/>
    <p:sldId id="305" r:id="rId4"/>
    <p:sldId id="306" r:id="rId5"/>
    <p:sldId id="307" r:id="rId6"/>
    <p:sldId id="280" r:id="rId7"/>
    <p:sldId id="308" r:id="rId8"/>
    <p:sldId id="281" r:id="rId9"/>
    <p:sldId id="309" r:id="rId10"/>
    <p:sldId id="287" r:id="rId11"/>
    <p:sldId id="286" r:id="rId12"/>
    <p:sldId id="288" r:id="rId13"/>
    <p:sldId id="310" r:id="rId14"/>
    <p:sldId id="289" r:id="rId15"/>
    <p:sldId id="290" r:id="rId16"/>
    <p:sldId id="304" r:id="rId17"/>
    <p:sldId id="303" r:id="rId18"/>
    <p:sldId id="311" r:id="rId19"/>
    <p:sldId id="283" r:id="rId20"/>
    <p:sldId id="313" r:id="rId21"/>
    <p:sldId id="284" r:id="rId22"/>
    <p:sldId id="291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705"/>
    <a:srgbClr val="C8B205"/>
    <a:srgbClr val="E5CB08"/>
    <a:srgbClr val="FADF18"/>
    <a:srgbClr val="FFD411"/>
    <a:srgbClr val="FFF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37" autoAdjust="0"/>
  </p:normalViewPr>
  <p:slideViewPr>
    <p:cSldViewPr snapToGrid="0" snapToObjects="1">
      <p:cViewPr>
        <p:scale>
          <a:sx n="75" d="100"/>
          <a:sy n="75" d="100"/>
        </p:scale>
        <p:origin x="-3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4078-D7E1-6547-A022-7ECCA4FCB29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2BD60-DECC-BF4D-8CCF-133AC414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2370-9FA5-144E-9D80-0809FD5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8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43F5-2A89-144D-A665-E581B43AC6E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FE51-FDF7-0D4B-B804-F980C74C6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471" y="4989638"/>
            <a:ext cx="5912075" cy="811924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venir Book"/>
                <a:cs typeface="Avenir Book"/>
              </a:rPr>
              <a:t>Isaiah 6</a:t>
            </a:r>
          </a:p>
        </p:txBody>
      </p:sp>
      <p:pic>
        <p:nvPicPr>
          <p:cNvPr id="4" name="Content Placeholder 3" descr="1700.Isaiah.CoalWingFeet2-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4857" r="4127" b="1200"/>
          <a:stretch/>
        </p:blipFill>
        <p:spPr>
          <a:xfrm>
            <a:off x="846628" y="1150989"/>
            <a:ext cx="6768005" cy="45814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609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ll98aisyl_fi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797786" y="1436534"/>
            <a:ext cx="7632228" cy="426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89560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5685" y="2378314"/>
            <a:ext cx="7843822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“Are they not all ministering spirits, sent out to render service for the sake of those who will inherit salvation?”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Hebrews 1:14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378314"/>
            <a:ext cx="88392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latin typeface="Avenir Book"/>
                <a:cs typeface="Avenir Book"/>
              </a:rPr>
              <a:t>“And one called out to another and said, ‘Holy, Holy, Holy, is the Lord of hosts, The whole earth is full of His glory.’”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venir Book"/>
                <a:cs typeface="Avenir Book"/>
              </a:rPr>
              <a:t>Isaiah 6:3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1967"/>
            <a:ext cx="9144000" cy="5888302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90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90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A. Isaiah’s Background</a:t>
            </a:r>
          </a:p>
          <a:p>
            <a:pPr marL="0" indent="0" algn="just">
              <a:spcBef>
                <a:spcPts val="9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B. Isaiah divides book into three parts (one author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</a:p>
          <a:p>
            <a:pPr marL="0" indent="0" algn="just">
              <a:spcBef>
                <a:spcPts val="90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C. Isaiah’s vision of heaven (6:1-7)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Political and spiritual power united (6:1)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2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Earthly words describing heavenly scene (6:2)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b="1" dirty="0" smtClean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3</a:t>
            </a: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</a:t>
            </a:r>
            <a:r>
              <a:rPr lang="en-US" sz="28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“Holy, Holy, Holy</a:t>
            </a:r>
            <a:r>
              <a:rPr lang="en-US" sz="2800" b="1" dirty="0" smtClean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. .</a:t>
            </a:r>
            <a:r>
              <a:rPr lang="en-US" sz="28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earth full of His glory” (6:3)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4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Lord overwhelming: Smoke and quaking (6:4)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5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Slightest sin magnified (6:5)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6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Represents forgiveness of sin (6:6-7)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349125"/>
            <a:ext cx="91440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“My thoughts are not your thoughts, and my ways are not your ways. For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the heavens are higher than the earth, so are My ways higher than your ways And My thoughts than your thoughts.”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55:8-9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378314"/>
            <a:ext cx="88392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“Holy, holy, holy is the Lord God, the Almighty, who was and who is and who is to come.”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Revelation 4:8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378314"/>
            <a:ext cx="88392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“And one called out to another and said, ‘Holy, Holy, Holy, is the Lord of hosts, The whole earth is full of His glory.’”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6:3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378314"/>
            <a:ext cx="88392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“And the foundations of the thresholds trembled at the voice of him who called out, while the temple was filling with smoke.”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6:4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1967"/>
            <a:ext cx="9144000" cy="5888302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90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90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A. Isaiah’s Background</a:t>
            </a:r>
          </a:p>
          <a:p>
            <a:pPr marL="0" indent="0" algn="just">
              <a:spcBef>
                <a:spcPts val="9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B. Isaiah divides book into three parts (one author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</a:p>
          <a:p>
            <a:pPr marL="0" indent="0" algn="just">
              <a:spcBef>
                <a:spcPts val="90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C. Isaiah’s vision of heaven (6:1-7)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Political and spiritual power united (6:1)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2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Earthly words describing heavenly scene (6:2)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3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“Holy, Holy, Holy. . .earth full of His glory” (6:3)</a:t>
            </a:r>
          </a:p>
          <a:p>
            <a:pPr marL="0" lvl="0" indent="0">
              <a:spcBef>
                <a:spcPts val="90"/>
              </a:spcBef>
              <a:buNone/>
            </a:pP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b="1" dirty="0" smtClean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4</a:t>
            </a: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Lord </a:t>
            </a:r>
            <a:r>
              <a:rPr lang="en-US" sz="2900" b="1" dirty="0" smtClean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overwhelming:</a:t>
            </a:r>
            <a:r>
              <a:rPr lang="en-US" sz="2800" b="1" dirty="0" smtClean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Smoke </a:t>
            </a:r>
            <a:r>
              <a:rPr lang="en-US" sz="28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and quaking (6:4)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5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Slightest sin magnified (6:5)</a:t>
            </a:r>
          </a:p>
          <a:p>
            <a:pPr marL="0" lvl="0" indent="0" algn="just">
              <a:spcBef>
                <a:spcPts val="90"/>
              </a:spcBef>
              <a:buNone/>
            </a:pPr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6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Represents forgiveness of sin (6:6-7)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287429"/>
            <a:ext cx="8839200" cy="4071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“Then I said, ‘Woe is me, for I am ruined! Because I am a man of unclean lips, And I live among a people of unclean lips; For my eyes have seen the King, the Lord of hosts.’”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6:5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86632"/>
            <a:ext cx="9144000" cy="4924642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  <a:endParaRPr lang="en-US" sz="2950" b="1" dirty="0">
              <a:solidFill>
                <a:srgbClr val="F1D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1. Ministry: mid 700’s to 680’s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2. Lived in Jerusalem (Southern Kingdom)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3. Access to kings; possibly royal family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4. Sophisticated &amp; eloquent writer 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5. Often called the 5</a:t>
            </a:r>
            <a:r>
              <a:rPr lang="en-US" sz="29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th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Gospel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804" y="1596571"/>
            <a:ext cx="1930790" cy="15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1967"/>
            <a:ext cx="9144000" cy="5888302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B. Isaiah divides book into three parts (one author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C. Isaiah’s vision of heaven (6:1-7)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1. Political and spiritual power united (6:1)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2. Earthly words describing heavenly scene (6:2)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3. “Holy, Holy, Holy. . .earth full of His glory” (6:3)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4. Lord overwhelming: Smoke and quaking (6:4)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5. Slightest sin magnified (6:5)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6. Represents forgiveness of sin (6:6-7)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813" y="2344100"/>
            <a:ext cx="88392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“Then one of the seraphim flew to me with a burning coal in his hand, which he had taken from the altar with tongs. He touched my mouth with it and said, ‘Behold, this has touched your lips; and your iniquity is taken away and your sin is forgiven.’”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6:6-7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20" y="1381717"/>
            <a:ext cx="6691625" cy="438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656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1967"/>
            <a:ext cx="9144000" cy="5888302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B. Isaiah divides book into three parts (one author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C. Isaiah’s vision of heaven (6:1-7)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1. Political and spiritual power united (6:1)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2. Earthly words describing heavenly scene (6:2)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3. “Holy, Holy, Holy. . .earth full of His glory” (6:3)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4. Lord overwhelming: Smoke and quaking (6:4)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5. Slightest sin magnified (6:5)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6. Represents forgiveness of sin (6:6-7)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86631"/>
            <a:ext cx="9144000" cy="5164787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1. Ministry: mid 700’s to 680’s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2. Lived in Jerusalem (Southern Kingdom)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3. Access to kings; possibly royal family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4. Sophisticated &amp; eloquent writer 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5. Often called the 5</a:t>
            </a:r>
            <a:r>
              <a:rPr lang="en-US" sz="29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th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Gospel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7" y="232525"/>
            <a:ext cx="8312727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804" y="1596571"/>
            <a:ext cx="1930790" cy="15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86632"/>
            <a:ext cx="9144000" cy="3915354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5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B. Isaiah divides book into three parts (one </a:t>
            </a:r>
            <a:r>
              <a:rPr lang="en-US" sz="2950" b="1" dirty="0" smtClean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 			author</a:t>
            </a:r>
            <a:r>
              <a:rPr lang="en-US" sz="295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  1. Ch. 1-39 (audience alive): judgment coming 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  2. Ch. 40-55 (audience exiled): comfort and hope 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  3. Ch. 56-66 (audience returned): urge obedience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8800" y="5130537"/>
            <a:ext cx="2016558" cy="14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86631"/>
            <a:ext cx="9144000" cy="5803637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B. Isaiah divides book into three parts (one author)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C. Isaiah’s vision of heaven (6:1-7)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1. Political and spiritual power united (6:1)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2. Earthly words describing heavenly scene (6:2)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3. “Holy, Holy, Holy . . . earth full of His glory” (6:3)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4. Lord overwhelming: Smoke and quaking (6:4)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5. Slightest sin magnified (6:5)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6. Represents forgiveness of sin (6:6-7)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378314"/>
            <a:ext cx="88392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“In the year of King Uzziah’s death I saw the Lord sitting on a throne, lofty and exalted, with the train of His robe filling the temple.”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134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6:1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1967"/>
            <a:ext cx="9144000" cy="5888302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B. Isaiah divides book into three parts (one author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C. Isaiah’s vision of heaven (6:1-7)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</a:t>
            </a: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1. Political and spiritual power united (6:1)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2. Earthly words describing heavenly scene (6:2)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3. “Holy, Holy, Holy. . .earth full of His glory” (6:3)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4. Lord overwhelming: Smoke and quaking (6:4)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5. Slightest sin magnified (6:5)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	6. Represents forgiveness of sin (6:6-7)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7" y="2378314"/>
            <a:ext cx="8839200" cy="420875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“Seraphim stood above Him, each having six wings: with two he covered his face, and with two he covered his feet, and with two he flew.”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67" y="837378"/>
            <a:ext cx="8805333" cy="1015663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6:2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409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63867"/>
            <a:ext cx="9144000" cy="5888302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1296"/>
              </a:spcBef>
              <a:buAutoNum type="romanUcPeriod"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God’s holiness demands that we submit to Him. (Isaiah 6:1-7)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A. Isaiah’s Background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B. Isaiah divides book into three parts (one author</a:t>
            </a: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</a:p>
          <a:p>
            <a:pPr marL="0" indent="0" algn="just">
              <a:spcBef>
                <a:spcPts val="1296"/>
              </a:spcBef>
              <a:buNone/>
            </a:pPr>
            <a:r>
              <a:rPr lang="en-US" sz="2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C. Isaiah’s vision of heaven (6:1-7)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1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Political and spiritual power united (6:1)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b="1" dirty="0" smtClean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2</a:t>
            </a:r>
            <a:r>
              <a:rPr lang="en-US" sz="29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</a:t>
            </a:r>
            <a:r>
              <a:rPr lang="en-US" sz="2800" b="1" dirty="0">
                <a:solidFill>
                  <a:srgbClr val="F1D7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Earthly words describing heavenly scene (6:2)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3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“Holy, Holy, Holy. . .earth full of His glory” (6:3)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4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Lord overwhelming: Smoke and quaking (6:4)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5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Slightest sin magnified (6:5)</a:t>
            </a:r>
          </a:p>
          <a:p>
            <a:pPr marL="0" lvl="0" indent="0" algn="just">
              <a:lnSpc>
                <a:spcPct val="90000"/>
              </a:lnSpc>
              <a:buNone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	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6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. Represents forgiveness of sin (6:6-7)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525"/>
            <a:ext cx="9144000" cy="584776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Isaiah 6 Outline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019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535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Isaiah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6</dc:title>
  <dc:creator>Alex Garcia</dc:creator>
  <cp:lastModifiedBy>SLBC</cp:lastModifiedBy>
  <cp:revision>48</cp:revision>
  <dcterms:created xsi:type="dcterms:W3CDTF">2017-09-05T17:55:46Z</dcterms:created>
  <dcterms:modified xsi:type="dcterms:W3CDTF">2017-09-17T14:41:14Z</dcterms:modified>
</cp:coreProperties>
</file>