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2"/>
  </p:sldMasterIdLst>
  <p:notesMasterIdLst>
    <p:notesMasterId r:id="rId26"/>
  </p:notesMasterIdLst>
  <p:handoutMasterIdLst>
    <p:handoutMasterId r:id="rId27"/>
  </p:handoutMasterIdLst>
  <p:sldIdLst>
    <p:sldId id="256" r:id="rId3"/>
    <p:sldId id="289" r:id="rId4"/>
    <p:sldId id="287" r:id="rId5"/>
    <p:sldId id="283" r:id="rId6"/>
    <p:sldId id="284" r:id="rId7"/>
    <p:sldId id="301" r:id="rId8"/>
    <p:sldId id="291" r:id="rId9"/>
    <p:sldId id="302" r:id="rId10"/>
    <p:sldId id="293" r:id="rId11"/>
    <p:sldId id="294" r:id="rId12"/>
    <p:sldId id="295" r:id="rId13"/>
    <p:sldId id="296" r:id="rId14"/>
    <p:sldId id="297" r:id="rId15"/>
    <p:sldId id="303" r:id="rId16"/>
    <p:sldId id="304" r:id="rId17"/>
    <p:sldId id="305" r:id="rId18"/>
    <p:sldId id="299" r:id="rId19"/>
    <p:sldId id="306" r:id="rId20"/>
    <p:sldId id="300" r:id="rId21"/>
    <p:sldId id="307" r:id="rId22"/>
    <p:sldId id="309" r:id="rId23"/>
    <p:sldId id="308" r:id="rId24"/>
    <p:sldId id="310"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1200" userDrawn="1">
          <p15:clr>
            <a:srgbClr val="A4A3A4"/>
          </p15:clr>
        </p15:guide>
        <p15:guide id="3" orient="horz" pos="3888" userDrawn="1">
          <p15:clr>
            <a:srgbClr val="A4A3A4"/>
          </p15:clr>
        </p15:guide>
        <p15:guide id="4" orient="horz" pos="2880" userDrawn="1">
          <p15:clr>
            <a:srgbClr val="A4A3A4"/>
          </p15:clr>
        </p15:guide>
        <p15:guide id="5" orient="horz" pos="3216" userDrawn="1">
          <p15:clr>
            <a:srgbClr val="A4A3A4"/>
          </p15:clr>
        </p15:guide>
        <p15:guide id="6" orient="horz" pos="816" userDrawn="1">
          <p15:clr>
            <a:srgbClr val="A4A3A4"/>
          </p15:clr>
        </p15:guide>
        <p15:guide id="7" orient="horz" pos="175" userDrawn="1">
          <p15:clr>
            <a:srgbClr val="A4A3A4"/>
          </p15:clr>
        </p15:guide>
        <p15:guide id="8" pos="2880" userDrawn="1">
          <p15:clr>
            <a:srgbClr val="A4A3A4"/>
          </p15:clr>
        </p15:guide>
        <p15:guide id="9" pos="719" userDrawn="1">
          <p15:clr>
            <a:srgbClr val="A4A3A4"/>
          </p15:clr>
        </p15:guide>
        <p15:guide id="10" pos="5041" userDrawn="1">
          <p15:clr>
            <a:srgbClr val="A4A3A4"/>
          </p15:clr>
        </p15:guide>
        <p15:guide id="11" pos="4608" userDrawn="1">
          <p15:clr>
            <a:srgbClr val="A4A3A4"/>
          </p15:clr>
        </p15:guide>
        <p15:guide id="12" pos="212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163" autoAdjust="0"/>
  </p:normalViewPr>
  <p:slideViewPr>
    <p:cSldViewPr>
      <p:cViewPr varScale="1">
        <p:scale>
          <a:sx n="93" d="100"/>
          <a:sy n="93" d="100"/>
        </p:scale>
        <p:origin x="66" y="504"/>
      </p:cViewPr>
      <p:guideLst>
        <p:guide orient="horz" pos="2160"/>
        <p:guide orient="horz" pos="1200"/>
        <p:guide orient="horz" pos="3888"/>
        <p:guide orient="horz" pos="2880"/>
        <p:guide orient="horz" pos="3216"/>
        <p:guide orient="horz" pos="816"/>
        <p:guide orient="horz" pos="175"/>
        <p:guide pos="2880"/>
        <p:guide pos="719"/>
        <p:guide pos="5041"/>
        <p:guide pos="4608"/>
        <p:guide pos="2124"/>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76" d="100"/>
          <a:sy n="76" d="100"/>
        </p:scale>
        <p:origin x="253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4AA43A-3F76-4A13-9CD6-36134EB429E3}" type="datetimeFigureOut">
              <a:rPr lang="en-US"/>
              <a:t>8/5/2017</a:t>
            </a:fld>
            <a:endParaRP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50423A-8BCE-448E-A97B-03A88B2B12C1}" type="slidenum">
              <a:rPr/>
              <a:t>‹#›</a:t>
            </a:fld>
            <a:endParaRPr dirty="0"/>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74A4F-2B7A-4ECB-A400-260B2FFC03C1}" type="datetimeFigureOut">
              <a:rPr lang="en-US"/>
              <a:t>8/4/2017</a:t>
            </a:fld>
            <a:endParaRPr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2A70B-78F2-4DCF-B53B-C990D2FAFB8A}" type="slidenum">
              <a:rPr/>
              <a:t>‹#›</a:t>
            </a:fld>
            <a:endParaRPr dirty="0"/>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56" name="line"/>
          <p:cNvGrpSpPr/>
          <p:nvPr/>
        </p:nvGrpSpPr>
        <p:grpSpPr bwMode="invGray">
          <a:xfrm>
            <a:off x="1188982" y="4724400"/>
            <a:ext cx="6475638" cy="64008"/>
            <a:chOff x="-4110038" y="2703513"/>
            <a:chExt cx="17394239" cy="160336"/>
          </a:xfrm>
          <a:solidFill>
            <a:schemeClr val="tx2"/>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grpSp>
      <p:sp>
        <p:nvSpPr>
          <p:cNvPr id="3" name="Subtitle 2"/>
          <p:cNvSpPr>
            <a:spLocks noGrp="1"/>
          </p:cNvSpPr>
          <p:nvPr>
            <p:ph type="subTitle" idx="1"/>
          </p:nvPr>
        </p:nvSpPr>
        <p:spPr>
          <a:xfrm>
            <a:off x="1142107" y="5105400"/>
            <a:ext cx="6859786" cy="1066800"/>
          </a:xfrm>
        </p:spPr>
        <p:txBody>
          <a:bodyPr/>
          <a:lstStyle>
            <a:lvl1pPr marL="0" indent="0" algn="l">
              <a:spcBef>
                <a:spcPts val="0"/>
              </a:spcBef>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2" name="Title 1"/>
          <p:cNvSpPr>
            <a:spLocks noGrp="1"/>
          </p:cNvSpPr>
          <p:nvPr>
            <p:ph type="ctrTitle"/>
          </p:nvPr>
        </p:nvSpPr>
        <p:spPr>
          <a:xfrm>
            <a:off x="1142107" y="1905000"/>
            <a:ext cx="6859786" cy="2667000"/>
          </a:xfrm>
        </p:spPr>
        <p:txBody>
          <a:bodyPr>
            <a:noAutofit/>
          </a:bodyPr>
          <a:lstStyle>
            <a:lvl1pPr>
              <a:defRPr sz="5400"/>
            </a:lvl1pPr>
          </a:lstStyle>
          <a:p>
            <a:r>
              <a:rPr lang="en-US"/>
              <a:t>Click to edit Master title style</a:t>
            </a:r>
            <a:endParaRPr/>
          </a:p>
        </p:txBody>
      </p:sp>
    </p:spTree>
    <p:extLst>
      <p:ext uri="{BB962C8B-B14F-4D97-AF65-F5344CB8AC3E}">
        <p14:creationId xmlns:p14="http://schemas.microsoft.com/office/powerpoint/2010/main" val="278551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line"/>
          <p:cNvGrpSpPr/>
          <p:nvPr/>
        </p:nvGrpSpPr>
        <p:grpSpPr bwMode="invGray">
          <a:xfrm>
            <a:off x="1142108" y="1514475"/>
            <a:ext cx="7929246" cy="64008"/>
            <a:chOff x="1522413" y="1514475"/>
            <a:chExt cx="10569575" cy="64008"/>
          </a:xfrm>
          <a:solidFill>
            <a:schemeClr val="tx2"/>
          </a:solidFill>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grpSp>
      <p:sp>
        <p:nvSpPr>
          <p:cNvPr id="4" name="Date Placeholder 3"/>
          <p:cNvSpPr>
            <a:spLocks noGrp="1"/>
          </p:cNvSpPr>
          <p:nvPr>
            <p:ph type="dt" sz="half" idx="10"/>
          </p:nvPr>
        </p:nvSpPr>
        <p:spPr/>
        <p:txBody>
          <a:bodyPr/>
          <a:lstStyle/>
          <a:p>
            <a:fld id="{9AFE8FB1-0A7A-443E-AAF7-31D4FA1AA312}" type="datetimeFigureOut">
              <a:rPr lang="en-US" smtClean="0"/>
              <a:t>8/4/2017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dirty="0"/>
          </a:p>
        </p:txBody>
      </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123416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line"/>
          <p:cNvGrpSpPr/>
          <p:nvPr/>
        </p:nvGrpSpPr>
        <p:grpSpPr bwMode="invGray">
          <a:xfrm rot="5400000">
            <a:off x="4338754" y="3480593"/>
            <a:ext cx="6492240" cy="48019"/>
            <a:chOff x="1522413" y="1514475"/>
            <a:chExt cx="10569575" cy="64008"/>
          </a:xfrm>
          <a:solidFill>
            <a:schemeClr val="tx2"/>
          </a:solidFill>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grpSp>
      <p:sp>
        <p:nvSpPr>
          <p:cNvPr id="4" name="Date Placeholder 3"/>
          <p:cNvSpPr>
            <a:spLocks noGrp="1"/>
          </p:cNvSpPr>
          <p:nvPr>
            <p:ph type="dt" sz="half" idx="10"/>
          </p:nvPr>
        </p:nvSpPr>
        <p:spPr/>
        <p:txBody>
          <a:bodyPr/>
          <a:lstStyle/>
          <a:p>
            <a:fld id="{9AFE8FB1-0A7A-443E-AAF7-31D4FA1AA312}" type="datetimeFigureOut">
              <a:rPr lang="en-US" smtClean="0"/>
              <a:t>8/4/2017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dirty="0"/>
          </a:p>
        </p:txBody>
      </p:sp>
      <p:sp>
        <p:nvSpPr>
          <p:cNvPr id="3" name="Vertical Text Placeholder 2"/>
          <p:cNvSpPr>
            <a:spLocks noGrp="1"/>
          </p:cNvSpPr>
          <p:nvPr>
            <p:ph type="body" orient="vert" idx="1"/>
          </p:nvPr>
        </p:nvSpPr>
        <p:spPr>
          <a:xfrm>
            <a:off x="456128" y="277814"/>
            <a:ext cx="6859787" cy="5898573"/>
          </a:xfrm>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Vertical Title 1"/>
          <p:cNvSpPr>
            <a:spLocks noGrp="1"/>
          </p:cNvSpPr>
          <p:nvPr>
            <p:ph type="title" orient="vert"/>
          </p:nvPr>
        </p:nvSpPr>
        <p:spPr>
          <a:xfrm>
            <a:off x="7773233" y="274640"/>
            <a:ext cx="1028968" cy="5901747"/>
          </a:xfrm>
        </p:spPr>
        <p:txBody>
          <a:bodyPr vert="eaVert"/>
          <a:lstStyle/>
          <a:p>
            <a:r>
              <a:rPr lang="en-US"/>
              <a:t>Click to edit Master title style</a:t>
            </a:r>
            <a:endParaRPr/>
          </a:p>
        </p:txBody>
      </p:sp>
    </p:spTree>
    <p:extLst>
      <p:ext uri="{BB962C8B-B14F-4D97-AF65-F5344CB8AC3E}">
        <p14:creationId xmlns:p14="http://schemas.microsoft.com/office/powerpoint/2010/main" val="135855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67" name="line"/>
          <p:cNvGrpSpPr/>
          <p:nvPr/>
        </p:nvGrpSpPr>
        <p:grpSpPr bwMode="invGray">
          <a:xfrm>
            <a:off x="1142108" y="1514475"/>
            <a:ext cx="7929246" cy="64008"/>
            <a:chOff x="1522413" y="1514475"/>
            <a:chExt cx="10569575" cy="64008"/>
          </a:xfrm>
          <a:solidFill>
            <a:schemeClr val="tx2"/>
          </a:solidFill>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grpSp>
      <p:sp>
        <p:nvSpPr>
          <p:cNvPr id="4" name="Date Placeholder 3"/>
          <p:cNvSpPr>
            <a:spLocks noGrp="1"/>
          </p:cNvSpPr>
          <p:nvPr>
            <p:ph type="dt" sz="half" idx="10"/>
          </p:nvPr>
        </p:nvSpPr>
        <p:spPr/>
        <p:txBody>
          <a:bodyPr/>
          <a:lstStyle/>
          <a:p>
            <a:fld id="{9AFE8FB1-0A7A-443E-AAF7-31D4FA1AA312}" type="datetimeFigureOut">
              <a:rPr lang="en-US" smtClean="0"/>
              <a:t>8/4/2017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dirty="0"/>
          </a:p>
        </p:txBody>
      </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a:xfrm>
            <a:off x="1142108" y="274638"/>
            <a:ext cx="6859785" cy="1020762"/>
          </a:xfrm>
        </p:spPr>
        <p:txBody>
          <a:bodyPr/>
          <a:lstStyle/>
          <a:p>
            <a:r>
              <a:rPr lang="en-US"/>
              <a:t>Click to edit Master title style</a:t>
            </a:r>
            <a:endParaRPr/>
          </a:p>
        </p:txBody>
      </p:sp>
    </p:spTree>
    <p:extLst>
      <p:ext uri="{BB962C8B-B14F-4D97-AF65-F5344CB8AC3E}">
        <p14:creationId xmlns:p14="http://schemas.microsoft.com/office/powerpoint/2010/main" val="308576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255" name="line"/>
          <p:cNvGrpSpPr/>
          <p:nvPr/>
        </p:nvGrpSpPr>
        <p:grpSpPr bwMode="invGray">
          <a:xfrm>
            <a:off x="1188982" y="4724400"/>
            <a:ext cx="6475638" cy="64008"/>
            <a:chOff x="-4110038" y="2703513"/>
            <a:chExt cx="17394239" cy="160336"/>
          </a:xfrm>
          <a:solidFill>
            <a:schemeClr val="tx2"/>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p>
          </p:txBody>
        </p:sp>
      </p:grpSp>
      <p:sp>
        <p:nvSpPr>
          <p:cNvPr id="4" name="Date Placeholder 3"/>
          <p:cNvSpPr>
            <a:spLocks noGrp="1"/>
          </p:cNvSpPr>
          <p:nvPr>
            <p:ph type="dt" sz="half" idx="10"/>
          </p:nvPr>
        </p:nvSpPr>
        <p:spPr/>
        <p:txBody>
          <a:bodyPr/>
          <a:lstStyle/>
          <a:p>
            <a:fld id="{9AFE8FB1-0A7A-443E-AAF7-31D4FA1AA312}" type="datetimeFigureOut">
              <a:rPr lang="en-US" smtClean="0"/>
              <a:t>8/4/2017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dirty="0"/>
          </a:p>
        </p:txBody>
      </p:sp>
      <p:sp>
        <p:nvSpPr>
          <p:cNvPr id="3" name="Text Placeholder 2"/>
          <p:cNvSpPr>
            <a:spLocks noGrp="1"/>
          </p:cNvSpPr>
          <p:nvPr>
            <p:ph type="body" idx="1"/>
          </p:nvPr>
        </p:nvSpPr>
        <p:spPr>
          <a:xfrm>
            <a:off x="1142107" y="5102526"/>
            <a:ext cx="6859786" cy="1069675"/>
          </a:xfrm>
        </p:spPr>
        <p:txBody>
          <a:bodyPr anchor="t">
            <a:normAutofit/>
          </a:bodyPr>
          <a:lstStyle>
            <a:lvl1pPr marL="0" indent="0">
              <a:spcBef>
                <a:spcPts val="0"/>
              </a:spcBef>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2" name="Title 1"/>
          <p:cNvSpPr>
            <a:spLocks noGrp="1"/>
          </p:cNvSpPr>
          <p:nvPr>
            <p:ph type="title"/>
          </p:nvPr>
        </p:nvSpPr>
        <p:spPr>
          <a:xfrm>
            <a:off x="1142107" y="1905000"/>
            <a:ext cx="6859786" cy="2667000"/>
          </a:xfrm>
        </p:spPr>
        <p:txBody>
          <a:bodyPr anchor="b">
            <a:noAutofit/>
          </a:bodyPr>
          <a:lstStyle>
            <a:lvl1pPr algn="l">
              <a:defRPr sz="4400" b="0" cap="none" baseline="0"/>
            </a:lvl1pPr>
          </a:lstStyle>
          <a:p>
            <a:r>
              <a:rPr lang="en-US"/>
              <a:t>Click to edit Master title style</a:t>
            </a:r>
            <a:endParaRPr/>
          </a:p>
        </p:txBody>
      </p:sp>
    </p:spTree>
    <p:extLst>
      <p:ext uri="{BB962C8B-B14F-4D97-AF65-F5344CB8AC3E}">
        <p14:creationId xmlns:p14="http://schemas.microsoft.com/office/powerpoint/2010/main" val="124563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58" name="line"/>
          <p:cNvGrpSpPr/>
          <p:nvPr/>
        </p:nvGrpSpPr>
        <p:grpSpPr bwMode="invGray">
          <a:xfrm>
            <a:off x="1142108" y="1514475"/>
            <a:ext cx="7929246" cy="64008"/>
            <a:chOff x="1522413" y="1514475"/>
            <a:chExt cx="10569575" cy="64008"/>
          </a:xfrm>
          <a:solidFill>
            <a:schemeClr val="tx2"/>
          </a:solidFill>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grpSp>
      <p:sp>
        <p:nvSpPr>
          <p:cNvPr id="5" name="Date Placeholder 4"/>
          <p:cNvSpPr>
            <a:spLocks noGrp="1"/>
          </p:cNvSpPr>
          <p:nvPr>
            <p:ph type="dt" sz="half" idx="10"/>
          </p:nvPr>
        </p:nvSpPr>
        <p:spPr/>
        <p:txBody>
          <a:bodyPr/>
          <a:lstStyle/>
          <a:p>
            <a:fld id="{9AFE8FB1-0A7A-443E-AAF7-31D4FA1AA312}" type="datetimeFigureOut">
              <a:rPr lang="en-US" smtClean="0"/>
              <a:t>8/4/2017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BA54BD-C84D-46CE-8B72-31BFB26ABA43}" type="slidenum">
              <a:rPr lang="en-US" smtClean="0"/>
              <a:t>‹#›</a:t>
            </a:fld>
            <a:endParaRPr lang="en-US" dirty="0"/>
          </a:p>
        </p:txBody>
      </p:sp>
      <p:sp>
        <p:nvSpPr>
          <p:cNvPr id="4" name="Content Placeholder 3"/>
          <p:cNvSpPr>
            <a:spLocks noGrp="1"/>
          </p:cNvSpPr>
          <p:nvPr>
            <p:ph sz="half" idx="2"/>
          </p:nvPr>
        </p:nvSpPr>
        <p:spPr>
          <a:xfrm>
            <a:off x="4686332" y="1905000"/>
            <a:ext cx="3315562"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142107" y="1905000"/>
            <a:ext cx="3315563"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a:xfrm>
            <a:off x="1142108" y="274638"/>
            <a:ext cx="6859785" cy="1020762"/>
          </a:xfrm>
        </p:spPr>
        <p:txBody>
          <a:bodyPr/>
          <a:lstStyle/>
          <a:p>
            <a:r>
              <a:rPr lang="en-US"/>
              <a:t>Click to edit Master title style</a:t>
            </a:r>
            <a:endParaRPr/>
          </a:p>
        </p:txBody>
      </p:sp>
    </p:spTree>
    <p:extLst>
      <p:ext uri="{BB962C8B-B14F-4D97-AF65-F5344CB8AC3E}">
        <p14:creationId xmlns:p14="http://schemas.microsoft.com/office/powerpoint/2010/main" val="296596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60" name="line"/>
          <p:cNvGrpSpPr/>
          <p:nvPr/>
        </p:nvGrpSpPr>
        <p:grpSpPr bwMode="invGray">
          <a:xfrm>
            <a:off x="1142108" y="1514475"/>
            <a:ext cx="7929246" cy="64008"/>
            <a:chOff x="1522413" y="1514475"/>
            <a:chExt cx="10569575" cy="64008"/>
          </a:xfrm>
          <a:solidFill>
            <a:schemeClr val="tx2"/>
          </a:solidFill>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grpSp>
      <p:sp>
        <p:nvSpPr>
          <p:cNvPr id="7" name="Date Placeholder 6"/>
          <p:cNvSpPr>
            <a:spLocks noGrp="1"/>
          </p:cNvSpPr>
          <p:nvPr>
            <p:ph type="dt" sz="half" idx="10"/>
          </p:nvPr>
        </p:nvSpPr>
        <p:spPr/>
        <p:txBody>
          <a:bodyPr/>
          <a:lstStyle/>
          <a:p>
            <a:fld id="{9AFE8FB1-0A7A-443E-AAF7-31D4FA1AA312}" type="datetimeFigureOut">
              <a:rPr lang="en-US" smtClean="0"/>
              <a:t>8/4/2017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5BA54BD-C84D-46CE-8B72-31BFB26ABA43}" type="slidenum">
              <a:rPr lang="en-US" smtClean="0"/>
              <a:t>‹#›</a:t>
            </a:fld>
            <a:endParaRPr lang="en-US" dirty="0"/>
          </a:p>
        </p:txBody>
      </p:sp>
      <p:sp>
        <p:nvSpPr>
          <p:cNvPr id="6" name="Content Placeholder 5"/>
          <p:cNvSpPr>
            <a:spLocks noGrp="1"/>
          </p:cNvSpPr>
          <p:nvPr>
            <p:ph sz="quarter" idx="4"/>
          </p:nvPr>
        </p:nvSpPr>
        <p:spPr>
          <a:xfrm>
            <a:off x="4688616" y="2819400"/>
            <a:ext cx="3313277"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688616" y="1905000"/>
            <a:ext cx="3313277"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2107" y="2819400"/>
            <a:ext cx="3313277"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Text Placeholder 2"/>
          <p:cNvSpPr>
            <a:spLocks noGrp="1"/>
          </p:cNvSpPr>
          <p:nvPr>
            <p:ph type="body" idx="1"/>
          </p:nvPr>
        </p:nvSpPr>
        <p:spPr>
          <a:xfrm>
            <a:off x="1142107" y="1905000"/>
            <a:ext cx="3313277"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p:cNvSpPr>
            <a:spLocks noGrp="1"/>
          </p:cNvSpPr>
          <p:nvPr>
            <p:ph type="title"/>
          </p:nvPr>
        </p:nvSpPr>
        <p:spPr>
          <a:xfrm>
            <a:off x="1142108" y="274638"/>
            <a:ext cx="6859785" cy="1020762"/>
          </a:xfrm>
        </p:spPr>
        <p:txBody>
          <a:bodyPr/>
          <a:lstStyle>
            <a:lvl1pPr>
              <a:defRPr/>
            </a:lvl1pPr>
          </a:lstStyle>
          <a:p>
            <a:r>
              <a:rPr lang="en-US"/>
              <a:t>Click to edit Master title style</a:t>
            </a:r>
            <a:endParaRPr/>
          </a:p>
        </p:txBody>
      </p:sp>
    </p:spTree>
    <p:extLst>
      <p:ext uri="{BB962C8B-B14F-4D97-AF65-F5344CB8AC3E}">
        <p14:creationId xmlns:p14="http://schemas.microsoft.com/office/powerpoint/2010/main" val="230744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6" name="line"/>
          <p:cNvGrpSpPr/>
          <p:nvPr/>
        </p:nvGrpSpPr>
        <p:grpSpPr bwMode="invGray">
          <a:xfrm>
            <a:off x="1142108" y="1514475"/>
            <a:ext cx="7929246" cy="64008"/>
            <a:chOff x="1522413" y="1514475"/>
            <a:chExt cx="10569575" cy="64008"/>
          </a:xfrm>
          <a:solidFill>
            <a:schemeClr val="tx2"/>
          </a:solidFill>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grpSp>
      <p:sp>
        <p:nvSpPr>
          <p:cNvPr id="3" name="Date Placeholder 2"/>
          <p:cNvSpPr>
            <a:spLocks noGrp="1"/>
          </p:cNvSpPr>
          <p:nvPr>
            <p:ph type="dt" sz="half" idx="10"/>
          </p:nvPr>
        </p:nvSpPr>
        <p:spPr/>
        <p:txBody>
          <a:bodyPr/>
          <a:lstStyle/>
          <a:p>
            <a:fld id="{9AFE8FB1-0A7A-443E-AAF7-31D4FA1AA312}" type="datetimeFigureOut">
              <a:rPr lang="en-US" smtClean="0"/>
              <a:t>8/4/2017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t>‹#›</a:t>
            </a:fld>
            <a:endParaRPr lang="en-US" dirty="0"/>
          </a:p>
        </p:txBody>
      </p:sp>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129579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E8FB1-0A7A-443E-AAF7-31D4FA1AA312}" type="datetimeFigureOut">
              <a:rPr lang="en-US" smtClean="0"/>
              <a:t>8/4/2017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a:t>
            </a:fld>
            <a:endParaRPr lang="en-US" dirty="0"/>
          </a:p>
        </p:txBody>
      </p:sp>
    </p:spTree>
    <p:extLst>
      <p:ext uri="{BB962C8B-B14F-4D97-AF65-F5344CB8AC3E}">
        <p14:creationId xmlns:p14="http://schemas.microsoft.com/office/powerpoint/2010/main" val="15349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615" name="frame"/>
          <p:cNvGrpSpPr/>
          <p:nvPr/>
        </p:nvGrpSpPr>
        <p:grpSpPr bwMode="invGray">
          <a:xfrm>
            <a:off x="3314242" y="1630822"/>
            <a:ext cx="4719500" cy="4575885"/>
            <a:chOff x="4417839" y="1630821"/>
            <a:chExt cx="6291028" cy="4575885"/>
          </a:xfrm>
          <a:solidFill>
            <a:schemeClr val="tx2"/>
          </a:solidFill>
        </p:grpSpPr>
        <p:grpSp>
          <p:nvGrpSpPr>
            <p:cNvPr id="616" name="Group 615"/>
            <p:cNvGrpSpPr/>
            <p:nvPr/>
          </p:nvGrpSpPr>
          <p:grpSpPr bwMode="invGray">
            <a:xfrm>
              <a:off x="5414491" y="1630821"/>
              <a:ext cx="5294376" cy="4114800"/>
              <a:chOff x="3310555" y="716546"/>
              <a:chExt cx="5294376" cy="4114800"/>
            </a:xfrm>
            <a:grpFill/>
          </p:grpSpPr>
          <p:grpSp>
            <p:nvGrpSpPr>
              <p:cNvPr id="768" name="Group 767"/>
              <p:cNvGrpSpPr/>
              <p:nvPr/>
            </p:nvGrpSpPr>
            <p:grpSpPr bwMode="invGray">
              <a:xfrm flipH="1">
                <a:off x="3310555" y="737968"/>
                <a:ext cx="5294376" cy="54864"/>
                <a:chOff x="1522413" y="1514475"/>
                <a:chExt cx="10569575" cy="64008"/>
              </a:xfrm>
              <a:grp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grpSp>
          <p:grpSp>
            <p:nvGrpSpPr>
              <p:cNvPr id="769" name="Group 768"/>
              <p:cNvGrpSpPr/>
              <p:nvPr/>
            </p:nvGrpSpPr>
            <p:grpSpPr bwMode="invGray">
              <a:xfrm rot="16200000" flipH="1">
                <a:off x="6492229" y="2755658"/>
                <a:ext cx="4114800" cy="36576"/>
                <a:chOff x="1522413" y="1514475"/>
                <a:chExt cx="10569575" cy="64008"/>
              </a:xfrm>
              <a:grp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grpSp>
        </p:grpSp>
        <p:grpSp>
          <p:nvGrpSpPr>
            <p:cNvPr id="617" name="Group 616"/>
            <p:cNvGrpSpPr/>
            <p:nvPr/>
          </p:nvGrpSpPr>
          <p:grpSpPr bwMode="invGray">
            <a:xfrm rot="10800000">
              <a:off x="4417839" y="2091906"/>
              <a:ext cx="5294376" cy="4114800"/>
              <a:chOff x="3310555" y="716546"/>
              <a:chExt cx="5294376" cy="4114800"/>
            </a:xfrm>
            <a:grpFill/>
          </p:grpSpPr>
          <p:grpSp>
            <p:nvGrpSpPr>
              <p:cNvPr id="618" name="Group 617"/>
              <p:cNvGrpSpPr/>
              <p:nvPr/>
            </p:nvGrpSpPr>
            <p:grpSpPr bwMode="invGray">
              <a:xfrm flipH="1">
                <a:off x="3310555" y="737968"/>
                <a:ext cx="5294376" cy="54864"/>
                <a:chOff x="1522413" y="1514475"/>
                <a:chExt cx="10569575" cy="64008"/>
              </a:xfrm>
              <a:grp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grpSp>
          <p:grpSp>
            <p:nvGrpSpPr>
              <p:cNvPr id="619" name="Group 618"/>
              <p:cNvGrpSpPr/>
              <p:nvPr/>
            </p:nvGrpSpPr>
            <p:grpSpPr bwMode="invGray">
              <a:xfrm rot="16200000" flipH="1">
                <a:off x="6492229" y="2755658"/>
                <a:ext cx="4114800" cy="36576"/>
                <a:chOff x="1522413" y="1514475"/>
                <a:chExt cx="10569575" cy="64008"/>
              </a:xfrm>
              <a:grp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grpSp>
        </p:grpSp>
      </p:grpSp>
      <p:sp>
        <p:nvSpPr>
          <p:cNvPr id="5" name="Date Placeholder 4"/>
          <p:cNvSpPr>
            <a:spLocks noGrp="1"/>
          </p:cNvSpPr>
          <p:nvPr>
            <p:ph type="dt" sz="half" idx="10"/>
          </p:nvPr>
        </p:nvSpPr>
        <p:spPr/>
        <p:txBody>
          <a:bodyPr/>
          <a:lstStyle/>
          <a:p>
            <a:fld id="{9AFE8FB1-0A7A-443E-AAF7-31D4FA1AA312}" type="datetimeFigureOut">
              <a:rPr lang="en-US" smtClean="0"/>
              <a:t>8/4/2017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BA54BD-C84D-46CE-8B72-31BFB26ABA43}" type="slidenum">
              <a:rPr lang="en-US" smtClean="0"/>
              <a:t>‹#›</a:t>
            </a:fld>
            <a:endParaRPr lang="en-US" dirty="0"/>
          </a:p>
        </p:txBody>
      </p:sp>
      <p:sp>
        <p:nvSpPr>
          <p:cNvPr id="3" name="Content Placeholder 2"/>
          <p:cNvSpPr>
            <a:spLocks noGrp="1"/>
          </p:cNvSpPr>
          <p:nvPr>
            <p:ph idx="1"/>
          </p:nvPr>
        </p:nvSpPr>
        <p:spPr>
          <a:xfrm>
            <a:off x="3533436" y="1905000"/>
            <a:ext cx="4253068"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142107" y="3429000"/>
            <a:ext cx="2057936"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 name="Title 1"/>
          <p:cNvSpPr>
            <a:spLocks noGrp="1"/>
          </p:cNvSpPr>
          <p:nvPr>
            <p:ph type="title"/>
          </p:nvPr>
        </p:nvSpPr>
        <p:spPr>
          <a:xfrm>
            <a:off x="1142108" y="274638"/>
            <a:ext cx="6859785" cy="1020762"/>
          </a:xfrm>
        </p:spPr>
        <p:txBody>
          <a:bodyPr anchor="b">
            <a:noAutofit/>
          </a:bodyPr>
          <a:lstStyle>
            <a:lvl1pPr algn="l">
              <a:defRPr sz="3200" b="0"/>
            </a:lvl1pPr>
          </a:lstStyle>
          <a:p>
            <a:r>
              <a:rPr lang="en-US"/>
              <a:t>Click to edit Master title style</a:t>
            </a:r>
            <a:endParaRPr/>
          </a:p>
        </p:txBody>
      </p:sp>
    </p:spTree>
    <p:extLst>
      <p:ext uri="{BB962C8B-B14F-4D97-AF65-F5344CB8AC3E}">
        <p14:creationId xmlns:p14="http://schemas.microsoft.com/office/powerpoint/2010/main" val="125766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614" name="frame"/>
          <p:cNvGrpSpPr/>
          <p:nvPr/>
        </p:nvGrpSpPr>
        <p:grpSpPr bwMode="invGray">
          <a:xfrm flipH="1">
            <a:off x="1085908" y="1630822"/>
            <a:ext cx="4719500" cy="4575885"/>
            <a:chOff x="4417839" y="1630821"/>
            <a:chExt cx="6291028" cy="4575885"/>
          </a:xfrm>
          <a:solidFill>
            <a:schemeClr val="tx2"/>
          </a:solidFill>
        </p:grpSpPr>
        <p:grpSp>
          <p:nvGrpSpPr>
            <p:cNvPr id="615" name="Group 614"/>
            <p:cNvGrpSpPr/>
            <p:nvPr/>
          </p:nvGrpSpPr>
          <p:grpSpPr bwMode="invGray">
            <a:xfrm>
              <a:off x="5414491" y="1630821"/>
              <a:ext cx="5294376" cy="4114800"/>
              <a:chOff x="3310555" y="716546"/>
              <a:chExt cx="5294376" cy="4114800"/>
            </a:xfrm>
            <a:grpFill/>
          </p:grpSpPr>
          <p:grpSp>
            <p:nvGrpSpPr>
              <p:cNvPr id="767" name="Group 766"/>
              <p:cNvGrpSpPr/>
              <p:nvPr/>
            </p:nvGrpSpPr>
            <p:grpSpPr bwMode="invGray">
              <a:xfrm flipH="1">
                <a:off x="3310555" y="737968"/>
                <a:ext cx="5294376" cy="54864"/>
                <a:chOff x="1522413" y="1514475"/>
                <a:chExt cx="10569575" cy="64008"/>
              </a:xfrm>
              <a:grp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grpSp>
          <p:grpSp>
            <p:nvGrpSpPr>
              <p:cNvPr id="768" name="Group 767"/>
              <p:cNvGrpSpPr/>
              <p:nvPr/>
            </p:nvGrpSpPr>
            <p:grpSpPr bwMode="invGray">
              <a:xfrm rot="16200000" flipH="1">
                <a:off x="6492229" y="2755658"/>
                <a:ext cx="4114800" cy="36576"/>
                <a:chOff x="1522413" y="1514475"/>
                <a:chExt cx="10569575" cy="64008"/>
              </a:xfrm>
              <a:grp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grpSp>
        </p:grpSp>
        <p:grpSp>
          <p:nvGrpSpPr>
            <p:cNvPr id="616" name="Group 615"/>
            <p:cNvGrpSpPr/>
            <p:nvPr/>
          </p:nvGrpSpPr>
          <p:grpSpPr bwMode="invGray">
            <a:xfrm rot="10800000">
              <a:off x="4417839" y="2091906"/>
              <a:ext cx="5294376" cy="4114800"/>
              <a:chOff x="3310555" y="716546"/>
              <a:chExt cx="5294376" cy="4114800"/>
            </a:xfrm>
            <a:grpFill/>
          </p:grpSpPr>
          <p:grpSp>
            <p:nvGrpSpPr>
              <p:cNvPr id="617" name="Group 616"/>
              <p:cNvGrpSpPr/>
              <p:nvPr/>
            </p:nvGrpSpPr>
            <p:grpSpPr bwMode="invGray">
              <a:xfrm flipH="1">
                <a:off x="3310555" y="737968"/>
                <a:ext cx="5294376" cy="54864"/>
                <a:chOff x="1522413" y="1514475"/>
                <a:chExt cx="10569575" cy="64008"/>
              </a:xfrm>
              <a:grp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grpSp>
          <p:grpSp>
            <p:nvGrpSpPr>
              <p:cNvPr id="618" name="Group 617"/>
              <p:cNvGrpSpPr/>
              <p:nvPr/>
            </p:nvGrpSpPr>
            <p:grpSpPr bwMode="invGray">
              <a:xfrm rot="16200000" flipH="1">
                <a:off x="6492229" y="2755658"/>
                <a:ext cx="4114800" cy="36576"/>
                <a:chOff x="1522413" y="1514475"/>
                <a:chExt cx="10569575" cy="64008"/>
              </a:xfrm>
              <a:grp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dirty="0">
                    <a:ln>
                      <a:noFill/>
                    </a:ln>
                  </a:endParaRPr>
                </a:p>
              </p:txBody>
            </p:sp>
          </p:grpSp>
        </p:grpSp>
      </p:grpSp>
      <p:sp>
        <p:nvSpPr>
          <p:cNvPr id="5" name="Date Placeholder 4"/>
          <p:cNvSpPr>
            <a:spLocks noGrp="1"/>
          </p:cNvSpPr>
          <p:nvPr>
            <p:ph type="dt" sz="half" idx="10"/>
          </p:nvPr>
        </p:nvSpPr>
        <p:spPr/>
        <p:txBody>
          <a:bodyPr/>
          <a:lstStyle/>
          <a:p>
            <a:fld id="{9AFE8FB1-0A7A-443E-AAF7-31D4FA1AA312}" type="datetimeFigureOut">
              <a:rPr lang="en-US" smtClean="0"/>
              <a:t>8/4/2017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BA54BD-C84D-46CE-8B72-31BFB26ABA43}" type="slidenum">
              <a:rPr lang="en-US" smtClean="0"/>
              <a:t>‹#›</a:t>
            </a:fld>
            <a:endParaRPr lang="en-US" dirty="0"/>
          </a:p>
        </p:txBody>
      </p:sp>
      <p:sp>
        <p:nvSpPr>
          <p:cNvPr id="3" name="Picture Placeholder 2"/>
          <p:cNvSpPr>
            <a:spLocks noGrp="1"/>
          </p:cNvSpPr>
          <p:nvPr>
            <p:ph type="pic" idx="1"/>
          </p:nvPr>
        </p:nvSpPr>
        <p:spPr>
          <a:xfrm>
            <a:off x="1309719" y="1884311"/>
            <a:ext cx="4253068"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5931014" y="3411748"/>
            <a:ext cx="2057936"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 name="Title 1"/>
          <p:cNvSpPr>
            <a:spLocks noGrp="1"/>
          </p:cNvSpPr>
          <p:nvPr>
            <p:ph type="title"/>
          </p:nvPr>
        </p:nvSpPr>
        <p:spPr>
          <a:xfrm>
            <a:off x="1142108" y="274638"/>
            <a:ext cx="6859785" cy="1020762"/>
          </a:xfrm>
        </p:spPr>
        <p:txBody>
          <a:bodyPr anchor="b">
            <a:noAutofit/>
          </a:bodyPr>
          <a:lstStyle>
            <a:lvl1pPr algn="l">
              <a:defRPr sz="3200" b="0"/>
            </a:lvl1pPr>
          </a:lstStyle>
          <a:p>
            <a:r>
              <a:rPr lang="en-US"/>
              <a:t>Click to edit Master title style</a:t>
            </a:r>
            <a:endParaRPr/>
          </a:p>
        </p:txBody>
      </p:sp>
    </p:spTree>
    <p:extLst>
      <p:ext uri="{BB962C8B-B14F-4D97-AF65-F5344CB8AC3E}">
        <p14:creationId xmlns:p14="http://schemas.microsoft.com/office/powerpoint/2010/main" val="220549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3">
        <a:schemeClr val="bg2"/>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58287" y="6400801"/>
            <a:ext cx="933137" cy="276226"/>
          </a:xfrm>
          <a:prstGeom prst="rect">
            <a:avLst/>
          </a:prstGeom>
        </p:spPr>
        <p:txBody>
          <a:bodyPr vert="horz" lIns="91440" tIns="45720" rIns="91440" bIns="45720" rtlCol="0" anchor="ctr"/>
          <a:lstStyle>
            <a:lvl1pPr algn="r">
              <a:defRPr sz="1000">
                <a:solidFill>
                  <a:schemeClr val="bg1"/>
                </a:solidFill>
              </a:defRPr>
            </a:lvl1pPr>
          </a:lstStyle>
          <a:p>
            <a:fld id="{9AFE8FB1-0A7A-443E-AAF7-31D4FA1AA312}" type="datetimeFigureOut">
              <a:rPr lang="en-US" smtClean="0"/>
              <a:pPr/>
              <a:t>8/4/2017</a:t>
            </a:fld>
            <a:endParaRPr lang="en-US" dirty="0"/>
          </a:p>
        </p:txBody>
      </p:sp>
      <p:sp>
        <p:nvSpPr>
          <p:cNvPr id="5" name="Footer Placeholder 4"/>
          <p:cNvSpPr>
            <a:spLocks noGrp="1"/>
          </p:cNvSpPr>
          <p:nvPr>
            <p:ph type="ftr" sz="quarter" idx="3"/>
          </p:nvPr>
        </p:nvSpPr>
        <p:spPr>
          <a:xfrm>
            <a:off x="1142107" y="6400801"/>
            <a:ext cx="4744685" cy="276226"/>
          </a:xfrm>
          <a:prstGeom prst="rect">
            <a:avLst/>
          </a:prstGeom>
        </p:spPr>
        <p:txBody>
          <a:bodyPr vert="horz" lIns="91440" tIns="45720" rIns="91440" bIns="45720" rtlCol="0" anchor="ctr"/>
          <a:lstStyle>
            <a:lvl1pPr algn="l">
              <a:defRPr sz="1000">
                <a:solidFill>
                  <a:schemeClr val="bg1"/>
                </a:solidFill>
              </a:defRPr>
            </a:lvl1pPr>
          </a:lstStyle>
          <a:p>
            <a:endParaRPr lang="en-US" dirty="0"/>
          </a:p>
        </p:txBody>
      </p:sp>
      <p:sp>
        <p:nvSpPr>
          <p:cNvPr id="6" name="Slide Number Placeholder 5"/>
          <p:cNvSpPr>
            <a:spLocks noGrp="1"/>
          </p:cNvSpPr>
          <p:nvPr>
            <p:ph type="sldNum" sz="quarter" idx="4"/>
          </p:nvPr>
        </p:nvSpPr>
        <p:spPr>
          <a:xfrm>
            <a:off x="7144419" y="6400801"/>
            <a:ext cx="857475" cy="276226"/>
          </a:xfrm>
          <a:prstGeom prst="rect">
            <a:avLst/>
          </a:prstGeom>
        </p:spPr>
        <p:txBody>
          <a:bodyPr vert="horz" lIns="91440" tIns="45720" rIns="91440" bIns="45720" rtlCol="0" anchor="ctr"/>
          <a:lstStyle>
            <a:lvl1pPr algn="r">
              <a:defRPr sz="1000">
                <a:solidFill>
                  <a:schemeClr val="bg1"/>
                </a:solidFill>
              </a:defRPr>
            </a:lvl1pPr>
          </a:lstStyle>
          <a:p>
            <a:fld id="{25BA54BD-C84D-46CE-8B72-31BFB26ABA43}" type="slidenum">
              <a:rPr lang="en-US" smtClean="0"/>
              <a:pPr/>
              <a:t>‹#›</a:t>
            </a:fld>
            <a:endParaRPr lang="en-US" dirty="0"/>
          </a:p>
        </p:txBody>
      </p:sp>
      <p:sp>
        <p:nvSpPr>
          <p:cNvPr id="3" name="Text Placeholder 2"/>
          <p:cNvSpPr>
            <a:spLocks noGrp="1"/>
          </p:cNvSpPr>
          <p:nvPr>
            <p:ph type="body" idx="1"/>
          </p:nvPr>
        </p:nvSpPr>
        <p:spPr>
          <a:xfrm>
            <a:off x="1142108" y="1905000"/>
            <a:ext cx="6859786" cy="4267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1142108" y="274638"/>
            <a:ext cx="6859785" cy="1020762"/>
          </a:xfrm>
          <a:prstGeom prst="rect">
            <a:avLst/>
          </a:prstGeom>
        </p:spPr>
        <p:txBody>
          <a:bodyPr vert="horz" lIns="91440" tIns="45720" rIns="91440" bIns="45720" rtlCol="0" anchor="b">
            <a:normAutofit/>
          </a:bodyPr>
          <a:lstStyle/>
          <a:p>
            <a:r>
              <a:rPr lang="en-US"/>
              <a:t>Click to edit Master title style</a:t>
            </a:r>
            <a:endParaRPr/>
          </a:p>
        </p:txBody>
      </p:sp>
    </p:spTree>
    <p:extLst>
      <p:ext uri="{BB962C8B-B14F-4D97-AF65-F5344CB8AC3E}">
        <p14:creationId xmlns:p14="http://schemas.microsoft.com/office/powerpoint/2010/main" val="29647144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800"/>
        </a:spcBef>
        <a:buClr>
          <a:schemeClr val="tx2"/>
        </a:buClr>
        <a:buSzPct val="80000"/>
        <a:buFont typeface="Wingdings 3" panose="05040102010807070707" pitchFamily="18" charset="2"/>
        <a:buChar char="u"/>
        <a:defRPr sz="2400" kern="1200">
          <a:solidFill>
            <a:schemeClr val="bg1"/>
          </a:solidFill>
          <a:latin typeface="+mn-lt"/>
          <a:ea typeface="+mn-ea"/>
          <a:cs typeface="+mn-cs"/>
        </a:defRPr>
      </a:lvl1pPr>
      <a:lvl2pPr marL="576072" indent="-274320" algn="l" defTabSz="914400" rtl="0" eaLnBrk="1" latinLnBrk="0" hangingPunct="1">
        <a:lnSpc>
          <a:spcPct val="90000"/>
        </a:lnSpc>
        <a:spcBef>
          <a:spcPts val="600"/>
        </a:spcBef>
        <a:buClr>
          <a:schemeClr val="tx2"/>
        </a:buClr>
        <a:buSzPct val="100000"/>
        <a:buFont typeface="Wingdings 3" panose="05040102010807070707" pitchFamily="18" charset="2"/>
        <a:buChar char="u"/>
        <a:defRPr sz="2000" kern="1200">
          <a:solidFill>
            <a:schemeClr val="bg1"/>
          </a:solidFill>
          <a:latin typeface="+mn-lt"/>
          <a:ea typeface="+mn-ea"/>
          <a:cs typeface="+mn-cs"/>
        </a:defRPr>
      </a:lvl2pPr>
      <a:lvl3pPr marL="804672" indent="-228600" algn="l" defTabSz="914400" rtl="0" eaLnBrk="1" latinLnBrk="0" hangingPunct="1">
        <a:lnSpc>
          <a:spcPct val="90000"/>
        </a:lnSpc>
        <a:spcBef>
          <a:spcPts val="600"/>
        </a:spcBef>
        <a:buClr>
          <a:schemeClr val="tx2"/>
        </a:buClr>
        <a:buSzPct val="80000"/>
        <a:buFont typeface="Wingdings 3" panose="05040102010807070707" pitchFamily="18" charset="2"/>
        <a:buChar char="u"/>
        <a:defRPr sz="1800" kern="1200">
          <a:solidFill>
            <a:schemeClr val="bg1"/>
          </a:solidFill>
          <a:latin typeface="+mn-lt"/>
          <a:ea typeface="+mn-ea"/>
          <a:cs typeface="+mn-cs"/>
        </a:defRPr>
      </a:lvl3pPr>
      <a:lvl4pPr marL="1033272" indent="-228600" algn="l" defTabSz="914400" rtl="0" eaLnBrk="1" latinLnBrk="0" hangingPunct="1">
        <a:lnSpc>
          <a:spcPct val="90000"/>
        </a:lnSpc>
        <a:spcBef>
          <a:spcPts val="600"/>
        </a:spcBef>
        <a:buClr>
          <a:schemeClr val="tx2"/>
        </a:buClr>
        <a:buSzPct val="100000"/>
        <a:buFont typeface="Wingdings 3" panose="05040102010807070707" pitchFamily="18" charset="2"/>
        <a:buChar char="u"/>
        <a:defRPr sz="1600" kern="1200">
          <a:solidFill>
            <a:schemeClr val="bg1"/>
          </a:solidFill>
          <a:latin typeface="+mn-lt"/>
          <a:ea typeface="+mn-ea"/>
          <a:cs typeface="+mn-cs"/>
        </a:defRPr>
      </a:lvl4pPr>
      <a:lvl5pPr marL="1261872" indent="-228600" algn="l" defTabSz="914400" rtl="0" eaLnBrk="1" latinLnBrk="0" hangingPunct="1">
        <a:lnSpc>
          <a:spcPct val="90000"/>
        </a:lnSpc>
        <a:spcBef>
          <a:spcPts val="600"/>
        </a:spcBef>
        <a:buClr>
          <a:schemeClr val="tx2"/>
        </a:buClr>
        <a:buSzPct val="100000"/>
        <a:buFont typeface="Wingdings 3" panose="05040102010807070707" pitchFamily="18" charset="2"/>
        <a:buChar char="u"/>
        <a:defRPr sz="1600" kern="1200">
          <a:solidFill>
            <a:schemeClr val="bg1"/>
          </a:solidFill>
          <a:latin typeface="+mn-lt"/>
          <a:ea typeface="+mn-ea"/>
          <a:cs typeface="+mn-cs"/>
        </a:defRPr>
      </a:lvl5pPr>
      <a:lvl6pPr marL="1490472" indent="-228600" algn="l" defTabSz="914400" rtl="0" eaLnBrk="1" latinLnBrk="0" hangingPunct="1">
        <a:lnSpc>
          <a:spcPct val="90000"/>
        </a:lnSpc>
        <a:spcBef>
          <a:spcPts val="600"/>
        </a:spcBef>
        <a:buClr>
          <a:schemeClr val="tx2"/>
        </a:buClr>
        <a:buSzPct val="100000"/>
        <a:buFont typeface="Wingdings 3" panose="05040102010807070707" pitchFamily="18" charset="2"/>
        <a:buChar char="u"/>
        <a:defRPr sz="1600" kern="1200">
          <a:solidFill>
            <a:schemeClr val="bg1"/>
          </a:solidFill>
          <a:latin typeface="+mn-lt"/>
          <a:ea typeface="+mn-ea"/>
          <a:cs typeface="+mn-cs"/>
        </a:defRPr>
      </a:lvl6pPr>
      <a:lvl7pPr marL="1719072" indent="-228600" algn="l" defTabSz="914400" rtl="0" eaLnBrk="1" latinLnBrk="0" hangingPunct="1">
        <a:lnSpc>
          <a:spcPct val="90000"/>
        </a:lnSpc>
        <a:spcBef>
          <a:spcPts val="600"/>
        </a:spcBef>
        <a:buClr>
          <a:schemeClr val="tx2"/>
        </a:buClr>
        <a:buSzPct val="80000"/>
        <a:buFont typeface="Wingdings 3" panose="05040102010807070707" pitchFamily="18" charset="2"/>
        <a:buChar char="u"/>
        <a:defRPr sz="1600" kern="1200">
          <a:solidFill>
            <a:schemeClr val="bg1"/>
          </a:solidFill>
          <a:latin typeface="+mn-lt"/>
          <a:ea typeface="+mn-ea"/>
          <a:cs typeface="+mn-cs"/>
        </a:defRPr>
      </a:lvl7pPr>
      <a:lvl8pPr marL="1947672" indent="-228600" algn="l" defTabSz="914400" rtl="0" eaLnBrk="1" latinLnBrk="0" hangingPunct="1">
        <a:lnSpc>
          <a:spcPct val="90000"/>
        </a:lnSpc>
        <a:spcBef>
          <a:spcPts val="600"/>
        </a:spcBef>
        <a:buClr>
          <a:schemeClr val="tx2"/>
        </a:buClr>
        <a:buSzPct val="100000"/>
        <a:buFont typeface="Wingdings 3" panose="05040102010807070707" pitchFamily="18" charset="2"/>
        <a:buChar char="u"/>
        <a:defRPr sz="1600" kern="1200">
          <a:solidFill>
            <a:schemeClr val="bg1"/>
          </a:solidFill>
          <a:latin typeface="+mn-lt"/>
          <a:ea typeface="+mn-ea"/>
          <a:cs typeface="+mn-cs"/>
        </a:defRPr>
      </a:lvl8pPr>
      <a:lvl9pPr marL="2176272" indent="-228600" algn="l" defTabSz="914400" rtl="0" eaLnBrk="1" latinLnBrk="0" hangingPunct="1">
        <a:lnSpc>
          <a:spcPct val="90000"/>
        </a:lnSpc>
        <a:spcBef>
          <a:spcPts val="600"/>
        </a:spcBef>
        <a:buClr>
          <a:schemeClr val="tx2"/>
        </a:buClr>
        <a:buSzPct val="80000"/>
        <a:buFont typeface="Wingdings 3" panose="05040102010807070707" pitchFamily="18" charset="2"/>
        <a:buChar char="u"/>
        <a:defRPr sz="1600" kern="120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603152-B077-42DB-962C-981E6369BBC2}"/>
              </a:ext>
            </a:extLst>
          </p:cNvPr>
          <p:cNvPicPr>
            <a:picLocks noChangeAspect="1"/>
          </p:cNvPicPr>
          <p:nvPr/>
        </p:nvPicPr>
        <p:blipFill>
          <a:blip r:embed="rId2"/>
          <a:stretch>
            <a:fillRect/>
          </a:stretch>
        </p:blipFill>
        <p:spPr>
          <a:xfrm>
            <a:off x="3657600" y="571500"/>
            <a:ext cx="4648200" cy="5715000"/>
          </a:xfrm>
          <a:prstGeom prst="rect">
            <a:avLst/>
          </a:prstGeom>
        </p:spPr>
      </p:pic>
      <p:sp>
        <p:nvSpPr>
          <p:cNvPr id="5" name="Subtitle 4"/>
          <p:cNvSpPr>
            <a:spLocks noGrp="1"/>
          </p:cNvSpPr>
          <p:nvPr>
            <p:ph type="subTitle" idx="1"/>
          </p:nvPr>
        </p:nvSpPr>
        <p:spPr/>
        <p:txBody>
          <a:bodyPr/>
          <a:lstStyle/>
          <a:p>
            <a:r>
              <a:rPr lang="en-US" dirty="0"/>
              <a:t>The life and works of Luke</a:t>
            </a:r>
          </a:p>
        </p:txBody>
      </p:sp>
      <p:sp>
        <p:nvSpPr>
          <p:cNvPr id="4" name="Title 3"/>
          <p:cNvSpPr>
            <a:spLocks noGrp="1"/>
          </p:cNvSpPr>
          <p:nvPr>
            <p:ph type="ctrTitle"/>
          </p:nvPr>
        </p:nvSpPr>
        <p:spPr/>
        <p:txBody>
          <a:bodyPr/>
          <a:lstStyle/>
          <a:p>
            <a:r>
              <a:rPr lang="en-US" dirty="0"/>
              <a:t>Lessons in Luke</a:t>
            </a:r>
          </a:p>
        </p:txBody>
      </p:sp>
    </p:spTree>
    <p:extLst>
      <p:ext uri="{BB962C8B-B14F-4D97-AF65-F5344CB8AC3E}">
        <p14:creationId xmlns:p14="http://schemas.microsoft.com/office/powerpoint/2010/main" val="57531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267700-9285-417E-B15C-FBC7DEF7A02B}"/>
              </a:ext>
            </a:extLst>
          </p:cNvPr>
          <p:cNvPicPr>
            <a:picLocks noChangeAspect="1"/>
          </p:cNvPicPr>
          <p:nvPr/>
        </p:nvPicPr>
        <p:blipFill>
          <a:blip r:embed="rId2"/>
          <a:stretch>
            <a:fillRect/>
          </a:stretch>
        </p:blipFill>
        <p:spPr>
          <a:xfrm>
            <a:off x="381000" y="1026968"/>
            <a:ext cx="3947652" cy="4804064"/>
          </a:xfrm>
          <a:prstGeom prst="rect">
            <a:avLst/>
          </a:prstGeom>
        </p:spPr>
      </p:pic>
      <p:sp>
        <p:nvSpPr>
          <p:cNvPr id="3" name="TextBox 2">
            <a:extLst>
              <a:ext uri="{FF2B5EF4-FFF2-40B4-BE49-F238E27FC236}">
                <a16:creationId xmlns:a16="http://schemas.microsoft.com/office/drawing/2014/main" id="{D9B8A2BE-4D7A-4758-92F5-2CE48A16BD1E}"/>
              </a:ext>
            </a:extLst>
          </p:cNvPr>
          <p:cNvSpPr txBox="1"/>
          <p:nvPr/>
        </p:nvSpPr>
        <p:spPr>
          <a:xfrm>
            <a:off x="4648200" y="1295400"/>
            <a:ext cx="4495800" cy="3637919"/>
          </a:xfrm>
          <a:prstGeom prst="rect">
            <a:avLst/>
          </a:prstGeom>
          <a:noFill/>
        </p:spPr>
        <p:txBody>
          <a:bodyPr wrap="square" rtlCol="0">
            <a:spAutoFit/>
          </a:bodyPr>
          <a:lstStyle/>
          <a:p>
            <a:pPr>
              <a:lnSpc>
                <a:spcPct val="90000"/>
              </a:lnSpc>
            </a:pPr>
            <a:r>
              <a:rPr lang="en-US" sz="3200" dirty="0">
                <a:solidFill>
                  <a:schemeClr val="bg1"/>
                </a:solidFill>
              </a:rPr>
              <a:t>“…early colonists were intolerant of religious beliefs that did not quite conform to those held by the majority of citizens in their own community.”</a:t>
            </a:r>
            <a:endParaRPr lang="en-US" sz="4000" dirty="0">
              <a:solidFill>
                <a:schemeClr val="bg1"/>
              </a:solidFill>
            </a:endParaRPr>
          </a:p>
        </p:txBody>
      </p:sp>
      <p:sp>
        <p:nvSpPr>
          <p:cNvPr id="5" name="TextBox 4">
            <a:extLst>
              <a:ext uri="{FF2B5EF4-FFF2-40B4-BE49-F238E27FC236}">
                <a16:creationId xmlns:a16="http://schemas.microsoft.com/office/drawing/2014/main" id="{08B2975E-0545-4D4A-96CA-F7206B0DC632}"/>
              </a:ext>
            </a:extLst>
          </p:cNvPr>
          <p:cNvSpPr txBox="1"/>
          <p:nvPr/>
        </p:nvSpPr>
        <p:spPr>
          <a:xfrm>
            <a:off x="76200" y="6172200"/>
            <a:ext cx="8915400" cy="646331"/>
          </a:xfrm>
          <a:prstGeom prst="rect">
            <a:avLst/>
          </a:prstGeom>
          <a:noFill/>
        </p:spPr>
        <p:txBody>
          <a:bodyPr wrap="square" rtlCol="0">
            <a:spAutoFit/>
          </a:bodyPr>
          <a:lstStyle/>
          <a:p>
            <a:pPr algn="ctr">
              <a:lnSpc>
                <a:spcPct val="90000"/>
              </a:lnSpc>
            </a:pPr>
            <a:r>
              <a:rPr lang="en-US" sz="2000" dirty="0">
                <a:solidFill>
                  <a:schemeClr val="bg1"/>
                </a:solidFill>
              </a:rPr>
              <a:t>Schmidt, Shelby, Bardes &amp; Ford, </a:t>
            </a:r>
            <a:r>
              <a:rPr lang="en-US" sz="2000" i="1" dirty="0">
                <a:solidFill>
                  <a:schemeClr val="bg1"/>
                </a:solidFill>
              </a:rPr>
              <a:t>American Government &amp; Politics Today</a:t>
            </a:r>
            <a:r>
              <a:rPr lang="en-US" sz="2000" dirty="0">
                <a:solidFill>
                  <a:schemeClr val="bg1"/>
                </a:solidFill>
              </a:rPr>
              <a:t>, (Boston, MA: Wadsworth Publishing, 2014), 98.</a:t>
            </a:r>
          </a:p>
        </p:txBody>
      </p:sp>
    </p:spTree>
    <p:extLst>
      <p:ext uri="{BB962C8B-B14F-4D97-AF65-F5344CB8AC3E}">
        <p14:creationId xmlns:p14="http://schemas.microsoft.com/office/powerpoint/2010/main" val="348293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267700-9285-417E-B15C-FBC7DEF7A02B}"/>
              </a:ext>
            </a:extLst>
          </p:cNvPr>
          <p:cNvPicPr>
            <a:picLocks noChangeAspect="1"/>
          </p:cNvPicPr>
          <p:nvPr/>
        </p:nvPicPr>
        <p:blipFill>
          <a:blip r:embed="rId2"/>
          <a:stretch>
            <a:fillRect/>
          </a:stretch>
        </p:blipFill>
        <p:spPr>
          <a:xfrm>
            <a:off x="228600" y="1026968"/>
            <a:ext cx="3947652" cy="4804064"/>
          </a:xfrm>
          <a:prstGeom prst="rect">
            <a:avLst/>
          </a:prstGeom>
        </p:spPr>
      </p:pic>
      <p:sp>
        <p:nvSpPr>
          <p:cNvPr id="3" name="TextBox 2">
            <a:extLst>
              <a:ext uri="{FF2B5EF4-FFF2-40B4-BE49-F238E27FC236}">
                <a16:creationId xmlns:a16="http://schemas.microsoft.com/office/drawing/2014/main" id="{D9B8A2BE-4D7A-4758-92F5-2CE48A16BD1E}"/>
              </a:ext>
            </a:extLst>
          </p:cNvPr>
          <p:cNvSpPr txBox="1"/>
          <p:nvPr/>
        </p:nvSpPr>
        <p:spPr>
          <a:xfrm>
            <a:off x="4648200" y="1295400"/>
            <a:ext cx="4495800" cy="3637919"/>
          </a:xfrm>
          <a:prstGeom prst="rect">
            <a:avLst/>
          </a:prstGeom>
          <a:noFill/>
        </p:spPr>
        <p:txBody>
          <a:bodyPr wrap="square" rtlCol="0">
            <a:spAutoFit/>
          </a:bodyPr>
          <a:lstStyle/>
          <a:p>
            <a:pPr>
              <a:lnSpc>
                <a:spcPct val="90000"/>
              </a:lnSpc>
            </a:pPr>
            <a:r>
              <a:rPr lang="en-US" sz="3200" dirty="0">
                <a:solidFill>
                  <a:schemeClr val="bg1"/>
                </a:solidFill>
              </a:rPr>
              <a:t>“African Americans continue to feel a sense of injustice of race, and this feeling is often not apparent to, or appreciated by the majority of white America.”</a:t>
            </a:r>
            <a:endParaRPr lang="en-US" sz="4000" dirty="0">
              <a:solidFill>
                <a:schemeClr val="bg1"/>
              </a:solidFill>
            </a:endParaRPr>
          </a:p>
        </p:txBody>
      </p:sp>
      <p:sp>
        <p:nvSpPr>
          <p:cNvPr id="5" name="TextBox 4">
            <a:extLst>
              <a:ext uri="{FF2B5EF4-FFF2-40B4-BE49-F238E27FC236}">
                <a16:creationId xmlns:a16="http://schemas.microsoft.com/office/drawing/2014/main" id="{08B2975E-0545-4D4A-96CA-F7206B0DC632}"/>
              </a:ext>
            </a:extLst>
          </p:cNvPr>
          <p:cNvSpPr txBox="1"/>
          <p:nvPr/>
        </p:nvSpPr>
        <p:spPr>
          <a:xfrm>
            <a:off x="76200" y="6172200"/>
            <a:ext cx="8915400" cy="646331"/>
          </a:xfrm>
          <a:prstGeom prst="rect">
            <a:avLst/>
          </a:prstGeom>
          <a:noFill/>
        </p:spPr>
        <p:txBody>
          <a:bodyPr wrap="square" rtlCol="0">
            <a:spAutoFit/>
          </a:bodyPr>
          <a:lstStyle/>
          <a:p>
            <a:pPr algn="ctr">
              <a:lnSpc>
                <a:spcPct val="90000"/>
              </a:lnSpc>
            </a:pPr>
            <a:r>
              <a:rPr lang="en-US" sz="2000" dirty="0">
                <a:solidFill>
                  <a:schemeClr val="bg1"/>
                </a:solidFill>
              </a:rPr>
              <a:t>Schmidt, Shelby, Bardes &amp; Ford, </a:t>
            </a:r>
            <a:r>
              <a:rPr lang="en-US" sz="2000" i="1" dirty="0">
                <a:solidFill>
                  <a:schemeClr val="bg1"/>
                </a:solidFill>
              </a:rPr>
              <a:t>American Government &amp; Politics Today</a:t>
            </a:r>
            <a:r>
              <a:rPr lang="en-US" sz="2000" dirty="0">
                <a:solidFill>
                  <a:schemeClr val="bg1"/>
                </a:solidFill>
              </a:rPr>
              <a:t>, (Boston, MA: Wadsworth Publishing, 2014), 152.</a:t>
            </a:r>
          </a:p>
        </p:txBody>
      </p:sp>
    </p:spTree>
    <p:extLst>
      <p:ext uri="{BB962C8B-B14F-4D97-AF65-F5344CB8AC3E}">
        <p14:creationId xmlns:p14="http://schemas.microsoft.com/office/powerpoint/2010/main" val="239791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B8A2BE-4D7A-4758-92F5-2CE48A16BD1E}"/>
              </a:ext>
            </a:extLst>
          </p:cNvPr>
          <p:cNvSpPr txBox="1"/>
          <p:nvPr/>
        </p:nvSpPr>
        <p:spPr>
          <a:xfrm>
            <a:off x="4648200" y="1295400"/>
            <a:ext cx="4495800" cy="1865126"/>
          </a:xfrm>
          <a:prstGeom prst="rect">
            <a:avLst/>
          </a:prstGeom>
          <a:noFill/>
        </p:spPr>
        <p:txBody>
          <a:bodyPr wrap="square" rtlCol="0">
            <a:spAutoFit/>
          </a:bodyPr>
          <a:lstStyle/>
          <a:p>
            <a:pPr>
              <a:lnSpc>
                <a:spcPct val="90000"/>
              </a:lnSpc>
            </a:pPr>
            <a:r>
              <a:rPr lang="en-US" sz="3200" dirty="0">
                <a:solidFill>
                  <a:schemeClr val="bg1"/>
                </a:solidFill>
              </a:rPr>
              <a:t>“The statue of liberty is an enduring symbol of American Democracy.”</a:t>
            </a:r>
            <a:endParaRPr lang="en-US" sz="4000" dirty="0">
              <a:solidFill>
                <a:schemeClr val="bg1"/>
              </a:solidFill>
            </a:endParaRPr>
          </a:p>
        </p:txBody>
      </p:sp>
      <p:sp>
        <p:nvSpPr>
          <p:cNvPr id="5" name="TextBox 4">
            <a:extLst>
              <a:ext uri="{FF2B5EF4-FFF2-40B4-BE49-F238E27FC236}">
                <a16:creationId xmlns:a16="http://schemas.microsoft.com/office/drawing/2014/main" id="{08B2975E-0545-4D4A-96CA-F7206B0DC632}"/>
              </a:ext>
            </a:extLst>
          </p:cNvPr>
          <p:cNvSpPr txBox="1"/>
          <p:nvPr/>
        </p:nvSpPr>
        <p:spPr>
          <a:xfrm>
            <a:off x="76200" y="6172200"/>
            <a:ext cx="8915400" cy="646331"/>
          </a:xfrm>
          <a:prstGeom prst="rect">
            <a:avLst/>
          </a:prstGeom>
          <a:noFill/>
        </p:spPr>
        <p:txBody>
          <a:bodyPr wrap="square" rtlCol="0">
            <a:spAutoFit/>
          </a:bodyPr>
          <a:lstStyle/>
          <a:p>
            <a:pPr algn="ctr">
              <a:lnSpc>
                <a:spcPct val="90000"/>
              </a:lnSpc>
            </a:pPr>
            <a:r>
              <a:rPr lang="en-US" sz="2000" dirty="0">
                <a:solidFill>
                  <a:schemeClr val="bg1"/>
                </a:solidFill>
              </a:rPr>
              <a:t>William A. McClenaghan, </a:t>
            </a:r>
            <a:r>
              <a:rPr lang="en-US" sz="2000" i="1" dirty="0">
                <a:solidFill>
                  <a:schemeClr val="bg1"/>
                </a:solidFill>
              </a:rPr>
              <a:t>Magruder’s American Government</a:t>
            </a:r>
            <a:r>
              <a:rPr lang="en-US" sz="2000" dirty="0">
                <a:solidFill>
                  <a:schemeClr val="bg1"/>
                </a:solidFill>
              </a:rPr>
              <a:t>, (Upper Saddle River, NJ: Prentice Hall, 2013), 3.</a:t>
            </a:r>
          </a:p>
        </p:txBody>
      </p:sp>
      <p:pic>
        <p:nvPicPr>
          <p:cNvPr id="6" name="Picture 5">
            <a:extLst>
              <a:ext uri="{FF2B5EF4-FFF2-40B4-BE49-F238E27FC236}">
                <a16:creationId xmlns:a16="http://schemas.microsoft.com/office/drawing/2014/main" id="{6C261AFE-2865-4315-A29E-79B4F8AEDE13}"/>
              </a:ext>
            </a:extLst>
          </p:cNvPr>
          <p:cNvPicPr>
            <a:picLocks noChangeAspect="1"/>
          </p:cNvPicPr>
          <p:nvPr/>
        </p:nvPicPr>
        <p:blipFill>
          <a:blip r:embed="rId2"/>
          <a:stretch>
            <a:fillRect/>
          </a:stretch>
        </p:blipFill>
        <p:spPr>
          <a:xfrm>
            <a:off x="457200" y="914400"/>
            <a:ext cx="3676650" cy="4743450"/>
          </a:xfrm>
          <a:prstGeom prst="rect">
            <a:avLst/>
          </a:prstGeom>
        </p:spPr>
      </p:pic>
    </p:spTree>
    <p:extLst>
      <p:ext uri="{BB962C8B-B14F-4D97-AF65-F5344CB8AC3E}">
        <p14:creationId xmlns:p14="http://schemas.microsoft.com/office/powerpoint/2010/main" val="344479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B8A2BE-4D7A-4758-92F5-2CE48A16BD1E}"/>
              </a:ext>
            </a:extLst>
          </p:cNvPr>
          <p:cNvSpPr txBox="1"/>
          <p:nvPr/>
        </p:nvSpPr>
        <p:spPr>
          <a:xfrm>
            <a:off x="4581525" y="580769"/>
            <a:ext cx="4495800" cy="5410712"/>
          </a:xfrm>
          <a:prstGeom prst="rect">
            <a:avLst/>
          </a:prstGeom>
          <a:noFill/>
        </p:spPr>
        <p:txBody>
          <a:bodyPr wrap="square" rtlCol="0">
            <a:spAutoFit/>
          </a:bodyPr>
          <a:lstStyle/>
          <a:p>
            <a:pPr>
              <a:lnSpc>
                <a:spcPct val="90000"/>
              </a:lnSpc>
            </a:pPr>
            <a:r>
              <a:rPr lang="en-US" sz="3200" dirty="0">
                <a:solidFill>
                  <a:schemeClr val="bg1"/>
                </a:solidFill>
              </a:rPr>
              <a:t>“But what is justice? The term is difficult to define, for justice is a concept – an idea, an invention of the human mind. Like other concepts, such as truth, liberty, and fairness, justice means whatever the people want it to mean.” </a:t>
            </a:r>
            <a:endParaRPr lang="en-US" sz="4000" dirty="0">
              <a:solidFill>
                <a:schemeClr val="bg1"/>
              </a:solidFill>
            </a:endParaRPr>
          </a:p>
        </p:txBody>
      </p:sp>
      <p:sp>
        <p:nvSpPr>
          <p:cNvPr id="5" name="TextBox 4">
            <a:extLst>
              <a:ext uri="{FF2B5EF4-FFF2-40B4-BE49-F238E27FC236}">
                <a16:creationId xmlns:a16="http://schemas.microsoft.com/office/drawing/2014/main" id="{08B2975E-0545-4D4A-96CA-F7206B0DC632}"/>
              </a:ext>
            </a:extLst>
          </p:cNvPr>
          <p:cNvSpPr txBox="1"/>
          <p:nvPr/>
        </p:nvSpPr>
        <p:spPr>
          <a:xfrm>
            <a:off x="76200" y="6172200"/>
            <a:ext cx="8915400" cy="646331"/>
          </a:xfrm>
          <a:prstGeom prst="rect">
            <a:avLst/>
          </a:prstGeom>
          <a:noFill/>
        </p:spPr>
        <p:txBody>
          <a:bodyPr wrap="square" rtlCol="0">
            <a:spAutoFit/>
          </a:bodyPr>
          <a:lstStyle/>
          <a:p>
            <a:pPr algn="ctr">
              <a:lnSpc>
                <a:spcPct val="90000"/>
              </a:lnSpc>
            </a:pPr>
            <a:r>
              <a:rPr lang="en-US" sz="2000" dirty="0">
                <a:solidFill>
                  <a:schemeClr val="bg1"/>
                </a:solidFill>
              </a:rPr>
              <a:t>William A. McClenaghan, </a:t>
            </a:r>
            <a:r>
              <a:rPr lang="en-US" sz="2000" i="1" dirty="0">
                <a:solidFill>
                  <a:schemeClr val="bg1"/>
                </a:solidFill>
              </a:rPr>
              <a:t>Magruder’s American Government</a:t>
            </a:r>
            <a:r>
              <a:rPr lang="en-US" sz="2000" dirty="0">
                <a:solidFill>
                  <a:schemeClr val="bg1"/>
                </a:solidFill>
              </a:rPr>
              <a:t>, (Upper Saddle River, NJ: Prentice Hall, 2013), 10.</a:t>
            </a:r>
          </a:p>
        </p:txBody>
      </p:sp>
      <p:pic>
        <p:nvPicPr>
          <p:cNvPr id="6" name="Picture 5">
            <a:extLst>
              <a:ext uri="{FF2B5EF4-FFF2-40B4-BE49-F238E27FC236}">
                <a16:creationId xmlns:a16="http://schemas.microsoft.com/office/drawing/2014/main" id="{6C261AFE-2865-4315-A29E-79B4F8AEDE13}"/>
              </a:ext>
            </a:extLst>
          </p:cNvPr>
          <p:cNvPicPr>
            <a:picLocks noChangeAspect="1"/>
          </p:cNvPicPr>
          <p:nvPr/>
        </p:nvPicPr>
        <p:blipFill>
          <a:blip r:embed="rId2"/>
          <a:stretch>
            <a:fillRect/>
          </a:stretch>
        </p:blipFill>
        <p:spPr>
          <a:xfrm>
            <a:off x="457200" y="914400"/>
            <a:ext cx="3676650" cy="4743450"/>
          </a:xfrm>
          <a:prstGeom prst="rect">
            <a:avLst/>
          </a:prstGeom>
        </p:spPr>
      </p:pic>
    </p:spTree>
    <p:extLst>
      <p:ext uri="{BB962C8B-B14F-4D97-AF65-F5344CB8AC3E}">
        <p14:creationId xmlns:p14="http://schemas.microsoft.com/office/powerpoint/2010/main" val="103487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Luke</a:t>
            </a:r>
          </a:p>
        </p:txBody>
      </p:sp>
      <p:sp>
        <p:nvSpPr>
          <p:cNvPr id="7" name="Content Placeholder 2">
            <a:extLst>
              <a:ext uri="{FF2B5EF4-FFF2-40B4-BE49-F238E27FC236}">
                <a16:creationId xmlns:a16="http://schemas.microsoft.com/office/drawing/2014/main" id="{15AD40DA-01AB-4717-A3AA-C8107342308C}"/>
              </a:ext>
            </a:extLst>
          </p:cNvPr>
          <p:cNvSpPr>
            <a:spLocks noGrp="1"/>
          </p:cNvSpPr>
          <p:nvPr>
            <p:ph sz="half" idx="1"/>
          </p:nvPr>
        </p:nvSpPr>
        <p:spPr>
          <a:xfrm>
            <a:off x="457201" y="1905000"/>
            <a:ext cx="8686800" cy="4953000"/>
          </a:xfrm>
        </p:spPr>
        <p:txBody>
          <a:bodyPr>
            <a:normAutofit/>
          </a:bodyPr>
          <a:lstStyle/>
          <a:p>
            <a:pPr marL="0" indent="0">
              <a:buNone/>
            </a:pPr>
            <a:r>
              <a:rPr lang="en-US" sz="4400" dirty="0"/>
              <a:t>2.	The Author (Cont.)</a:t>
            </a:r>
          </a:p>
          <a:p>
            <a:pPr marL="301752" lvl="1" indent="0">
              <a:buNone/>
            </a:pPr>
            <a:r>
              <a:rPr lang="en-US" sz="4000" dirty="0">
                <a:solidFill>
                  <a:schemeClr val="tx2"/>
                </a:solidFill>
              </a:rPr>
              <a:t>C.</a:t>
            </a:r>
            <a:r>
              <a:rPr lang="en-US" sz="4000" dirty="0">
                <a:solidFill>
                  <a:schemeClr val="bg2">
                    <a:lumMod val="25000"/>
                  </a:schemeClr>
                </a:solidFill>
              </a:rPr>
              <a:t>	</a:t>
            </a:r>
            <a:r>
              <a:rPr lang="en-US" sz="4000" dirty="0"/>
              <a:t>Characteristics of Luke</a:t>
            </a:r>
          </a:p>
          <a:p>
            <a:pPr marL="1616202" lvl="3" indent="-857250">
              <a:buFont typeface="+mj-lt"/>
              <a:buAutoNum type="romanLcPeriod"/>
            </a:pPr>
            <a:r>
              <a:rPr lang="en-US" sz="3600" dirty="0"/>
              <a:t>Not an eye witness</a:t>
            </a:r>
          </a:p>
          <a:p>
            <a:pPr marL="1616202" lvl="3" indent="-857250">
              <a:buFont typeface="+mj-lt"/>
              <a:buAutoNum type="romanLcPeriod"/>
            </a:pPr>
            <a:r>
              <a:rPr lang="en-US" sz="3600" b="1" dirty="0"/>
              <a:t>Faithful Historian</a:t>
            </a:r>
          </a:p>
          <a:p>
            <a:pPr marL="758952" lvl="3" indent="0">
              <a:buNone/>
            </a:pPr>
            <a:endParaRPr lang="en-US" sz="3200" b="1" dirty="0"/>
          </a:p>
          <a:p>
            <a:pPr marL="1216152" lvl="3" indent="-457200">
              <a:buFont typeface="+mj-lt"/>
              <a:buAutoNum type="alphaLcParenR"/>
            </a:pPr>
            <a:endParaRPr lang="en-US" sz="3200" dirty="0"/>
          </a:p>
          <a:p>
            <a:pPr marL="457200" indent="-457200">
              <a:buFont typeface="+mj-lt"/>
              <a:buAutoNum type="arabicPeriod"/>
            </a:pPr>
            <a:endParaRPr lang="en-US" sz="4400" dirty="0"/>
          </a:p>
        </p:txBody>
      </p:sp>
    </p:spTree>
    <p:extLst>
      <p:ext uri="{BB962C8B-B14F-4D97-AF65-F5344CB8AC3E}">
        <p14:creationId xmlns:p14="http://schemas.microsoft.com/office/powerpoint/2010/main" val="185307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Luke</a:t>
            </a:r>
          </a:p>
        </p:txBody>
      </p:sp>
      <p:sp>
        <p:nvSpPr>
          <p:cNvPr id="7" name="Content Placeholder 2">
            <a:extLst>
              <a:ext uri="{FF2B5EF4-FFF2-40B4-BE49-F238E27FC236}">
                <a16:creationId xmlns:a16="http://schemas.microsoft.com/office/drawing/2014/main" id="{15AD40DA-01AB-4717-A3AA-C8107342308C}"/>
              </a:ext>
            </a:extLst>
          </p:cNvPr>
          <p:cNvSpPr>
            <a:spLocks noGrp="1"/>
          </p:cNvSpPr>
          <p:nvPr>
            <p:ph sz="half" idx="1"/>
          </p:nvPr>
        </p:nvSpPr>
        <p:spPr>
          <a:xfrm>
            <a:off x="457201" y="1905000"/>
            <a:ext cx="8686800" cy="4953000"/>
          </a:xfrm>
        </p:spPr>
        <p:txBody>
          <a:bodyPr>
            <a:normAutofit/>
          </a:bodyPr>
          <a:lstStyle/>
          <a:p>
            <a:pPr marL="0" indent="0">
              <a:buNone/>
            </a:pPr>
            <a:r>
              <a:rPr lang="en-US" sz="4400" dirty="0"/>
              <a:t>2.	The Author (Cont.)</a:t>
            </a:r>
          </a:p>
          <a:p>
            <a:pPr marL="301752" lvl="1" indent="0">
              <a:buNone/>
            </a:pPr>
            <a:r>
              <a:rPr lang="en-US" sz="4000" dirty="0">
                <a:solidFill>
                  <a:schemeClr val="tx2"/>
                </a:solidFill>
              </a:rPr>
              <a:t>C.</a:t>
            </a:r>
            <a:r>
              <a:rPr lang="en-US" sz="4000" dirty="0">
                <a:solidFill>
                  <a:schemeClr val="bg2">
                    <a:lumMod val="25000"/>
                  </a:schemeClr>
                </a:solidFill>
              </a:rPr>
              <a:t>	</a:t>
            </a:r>
            <a:r>
              <a:rPr lang="en-US" sz="4000" dirty="0"/>
              <a:t>Characteristics of Luke</a:t>
            </a:r>
          </a:p>
          <a:p>
            <a:pPr marL="1616202" lvl="3" indent="-857250">
              <a:buFont typeface="+mj-lt"/>
              <a:buAutoNum type="romanLcPeriod"/>
            </a:pPr>
            <a:r>
              <a:rPr lang="en-US" sz="3600" dirty="0"/>
              <a:t>Not an eye witness</a:t>
            </a:r>
          </a:p>
          <a:p>
            <a:pPr marL="1616202" lvl="3" indent="-857250">
              <a:buFont typeface="+mj-lt"/>
              <a:buAutoNum type="romanLcPeriod"/>
            </a:pPr>
            <a:r>
              <a:rPr lang="en-US" sz="3600" dirty="0"/>
              <a:t>Faithful Historian</a:t>
            </a:r>
          </a:p>
          <a:p>
            <a:pPr marL="1616202" lvl="3" indent="-857250">
              <a:buFont typeface="+mj-lt"/>
              <a:buAutoNum type="romanLcPeriod"/>
            </a:pPr>
            <a:r>
              <a:rPr lang="en-US" sz="3600" b="1" dirty="0"/>
              <a:t>Faithful Theologian</a:t>
            </a:r>
          </a:p>
          <a:p>
            <a:pPr marL="1616202" lvl="3" indent="-857250">
              <a:buFont typeface="+mj-lt"/>
              <a:buAutoNum type="romanLcPeriod"/>
            </a:pPr>
            <a:r>
              <a:rPr lang="en-US" sz="3600" dirty="0"/>
              <a:t>Faithful Preacher</a:t>
            </a:r>
          </a:p>
          <a:p>
            <a:pPr marL="758952" lvl="3" indent="0">
              <a:buNone/>
            </a:pPr>
            <a:endParaRPr lang="en-US" sz="3200" b="1" dirty="0"/>
          </a:p>
          <a:p>
            <a:pPr marL="1216152" lvl="3" indent="-457200">
              <a:buFont typeface="+mj-lt"/>
              <a:buAutoNum type="alphaLcParenR"/>
            </a:pPr>
            <a:endParaRPr lang="en-US" sz="3200" dirty="0"/>
          </a:p>
          <a:p>
            <a:pPr marL="457200" indent="-457200">
              <a:buFont typeface="+mj-lt"/>
              <a:buAutoNum type="arabicPeriod"/>
            </a:pPr>
            <a:endParaRPr lang="en-US" sz="4400" dirty="0"/>
          </a:p>
        </p:txBody>
      </p:sp>
    </p:spTree>
    <p:extLst>
      <p:ext uri="{BB962C8B-B14F-4D97-AF65-F5344CB8AC3E}">
        <p14:creationId xmlns:p14="http://schemas.microsoft.com/office/powerpoint/2010/main" val="155104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Luke 19:10</a:t>
            </a:r>
          </a:p>
        </p:txBody>
      </p:sp>
      <p:sp>
        <p:nvSpPr>
          <p:cNvPr id="7" name="Content Placeholder 2">
            <a:extLst>
              <a:ext uri="{FF2B5EF4-FFF2-40B4-BE49-F238E27FC236}">
                <a16:creationId xmlns:a16="http://schemas.microsoft.com/office/drawing/2014/main" id="{15AD40DA-01AB-4717-A3AA-C8107342308C}"/>
              </a:ext>
            </a:extLst>
          </p:cNvPr>
          <p:cNvSpPr>
            <a:spLocks noGrp="1"/>
          </p:cNvSpPr>
          <p:nvPr>
            <p:ph sz="half" idx="1"/>
          </p:nvPr>
        </p:nvSpPr>
        <p:spPr>
          <a:xfrm>
            <a:off x="457201" y="1905000"/>
            <a:ext cx="8686800" cy="4953000"/>
          </a:xfrm>
        </p:spPr>
        <p:txBody>
          <a:bodyPr>
            <a:normAutofit/>
          </a:bodyPr>
          <a:lstStyle/>
          <a:p>
            <a:pPr marL="0" indent="0">
              <a:buNone/>
            </a:pPr>
            <a:r>
              <a:rPr lang="en-US" sz="4800" dirty="0"/>
              <a:t>“For the Son of Man has come to seek and to save that which was lost.” </a:t>
            </a:r>
            <a:endParaRPr lang="en-US" sz="6000" dirty="0"/>
          </a:p>
          <a:p>
            <a:pPr marL="1216152" lvl="3" indent="-457200">
              <a:buFont typeface="+mj-lt"/>
              <a:buAutoNum type="alphaLcParenR"/>
            </a:pPr>
            <a:endParaRPr lang="en-US" sz="6000" dirty="0"/>
          </a:p>
          <a:p>
            <a:pPr marL="457200" indent="-457200">
              <a:buFont typeface="+mj-lt"/>
              <a:buAutoNum type="arabicPeriod"/>
            </a:pPr>
            <a:endParaRPr lang="en-US" sz="8000" dirty="0"/>
          </a:p>
        </p:txBody>
      </p:sp>
    </p:spTree>
    <p:extLst>
      <p:ext uri="{BB962C8B-B14F-4D97-AF65-F5344CB8AC3E}">
        <p14:creationId xmlns:p14="http://schemas.microsoft.com/office/powerpoint/2010/main" val="414006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CC2F3A6-A9E9-413B-898E-CCE52CA02A8C}"/>
              </a:ext>
            </a:extLst>
          </p:cNvPr>
          <p:cNvSpPr txBox="1">
            <a:spLocks/>
          </p:cNvSpPr>
          <p:nvPr/>
        </p:nvSpPr>
        <p:spPr>
          <a:xfrm>
            <a:off x="1142108" y="274638"/>
            <a:ext cx="6859785" cy="1020762"/>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en-US" sz="5400" dirty="0"/>
              <a:t>Outline of Luke</a:t>
            </a:r>
          </a:p>
        </p:txBody>
      </p:sp>
      <p:sp>
        <p:nvSpPr>
          <p:cNvPr id="9" name="Content Placeholder 8">
            <a:extLst>
              <a:ext uri="{FF2B5EF4-FFF2-40B4-BE49-F238E27FC236}">
                <a16:creationId xmlns:a16="http://schemas.microsoft.com/office/drawing/2014/main" id="{D2DCDBCF-7386-445E-9E0A-ED66154F9A64}"/>
              </a:ext>
            </a:extLst>
          </p:cNvPr>
          <p:cNvSpPr>
            <a:spLocks noGrp="1"/>
          </p:cNvSpPr>
          <p:nvPr>
            <p:ph sz="half" idx="1"/>
          </p:nvPr>
        </p:nvSpPr>
        <p:spPr>
          <a:xfrm>
            <a:off x="609601" y="1905000"/>
            <a:ext cx="8534400" cy="4191000"/>
          </a:xfrm>
        </p:spPr>
        <p:txBody>
          <a:bodyPr>
            <a:normAutofit fontScale="92500" lnSpcReduction="10000"/>
          </a:bodyPr>
          <a:lstStyle/>
          <a:p>
            <a:pPr marL="514350" indent="-514350">
              <a:buFont typeface="+mj-lt"/>
              <a:buAutoNum type="romanUcPeriod"/>
            </a:pPr>
            <a:r>
              <a:rPr lang="en-US" sz="3600" dirty="0"/>
              <a:t>The introduction of the Son of Man (1:1- 4:13)</a:t>
            </a:r>
          </a:p>
          <a:p>
            <a:pPr marL="514350" indent="-514350">
              <a:buFont typeface="+mj-lt"/>
              <a:buAutoNum type="romanUcPeriod"/>
            </a:pPr>
            <a:r>
              <a:rPr lang="en-US" sz="3600" dirty="0"/>
              <a:t>The ministry of the Son of Man       (4:14-9:50)</a:t>
            </a:r>
          </a:p>
          <a:p>
            <a:pPr marL="514350" indent="-514350">
              <a:buFont typeface="+mj-lt"/>
              <a:buAutoNum type="romanUcPeriod"/>
            </a:pPr>
            <a:r>
              <a:rPr lang="en-US" sz="3600" dirty="0"/>
              <a:t>The rejection of the Son of Man    (9:51-19:27)</a:t>
            </a:r>
          </a:p>
          <a:p>
            <a:pPr marL="514350" indent="-514350">
              <a:buFont typeface="+mj-lt"/>
              <a:buAutoNum type="romanUcPeriod"/>
            </a:pPr>
            <a:r>
              <a:rPr lang="en-US" sz="3600" dirty="0"/>
              <a:t>The Crucifixion of the Son of Man (19:28-24:53)</a:t>
            </a:r>
          </a:p>
          <a:p>
            <a:pPr marL="514350" indent="-514350">
              <a:buFont typeface="+mj-lt"/>
              <a:buAutoNum type="romanUcPeriod"/>
            </a:pPr>
            <a:endParaRPr lang="en-US" sz="3600" dirty="0"/>
          </a:p>
          <a:p>
            <a:pPr marL="514350" indent="-514350">
              <a:buFont typeface="+mj-lt"/>
              <a:buAutoNum type="romanUcPeriod"/>
            </a:pPr>
            <a:endParaRPr lang="en-US" sz="3600" dirty="0"/>
          </a:p>
        </p:txBody>
      </p:sp>
      <p:sp>
        <p:nvSpPr>
          <p:cNvPr id="10" name="TextBox 9">
            <a:extLst>
              <a:ext uri="{FF2B5EF4-FFF2-40B4-BE49-F238E27FC236}">
                <a16:creationId xmlns:a16="http://schemas.microsoft.com/office/drawing/2014/main" id="{C7E17EA7-4CF7-4BD7-972A-F0A4F0D1FC0C}"/>
              </a:ext>
            </a:extLst>
          </p:cNvPr>
          <p:cNvSpPr txBox="1"/>
          <p:nvPr/>
        </p:nvSpPr>
        <p:spPr>
          <a:xfrm>
            <a:off x="76200" y="6172200"/>
            <a:ext cx="8915400" cy="646331"/>
          </a:xfrm>
          <a:prstGeom prst="rect">
            <a:avLst/>
          </a:prstGeom>
          <a:noFill/>
        </p:spPr>
        <p:txBody>
          <a:bodyPr wrap="square" rtlCol="0">
            <a:spAutoFit/>
          </a:bodyPr>
          <a:lstStyle/>
          <a:p>
            <a:pPr algn="ctr">
              <a:lnSpc>
                <a:spcPct val="90000"/>
              </a:lnSpc>
            </a:pPr>
            <a:r>
              <a:rPr lang="en-US" sz="2000" dirty="0">
                <a:solidFill>
                  <a:schemeClr val="bg1"/>
                </a:solidFill>
              </a:rPr>
              <a:t>Bruce Wilkinson and Kenneth Boa, Talk Thru the Bible (Nashville, TN: Thomas Nelson Publishers, 1980),329-330.</a:t>
            </a:r>
          </a:p>
        </p:txBody>
      </p:sp>
    </p:spTree>
    <p:extLst>
      <p:ext uri="{BB962C8B-B14F-4D97-AF65-F5344CB8AC3E}">
        <p14:creationId xmlns:p14="http://schemas.microsoft.com/office/powerpoint/2010/main" val="213618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Luke 19:10</a:t>
            </a:r>
          </a:p>
        </p:txBody>
      </p:sp>
      <p:sp>
        <p:nvSpPr>
          <p:cNvPr id="7" name="Content Placeholder 2">
            <a:extLst>
              <a:ext uri="{FF2B5EF4-FFF2-40B4-BE49-F238E27FC236}">
                <a16:creationId xmlns:a16="http://schemas.microsoft.com/office/drawing/2014/main" id="{15AD40DA-01AB-4717-A3AA-C8107342308C}"/>
              </a:ext>
            </a:extLst>
          </p:cNvPr>
          <p:cNvSpPr>
            <a:spLocks noGrp="1"/>
          </p:cNvSpPr>
          <p:nvPr>
            <p:ph sz="half" idx="1"/>
          </p:nvPr>
        </p:nvSpPr>
        <p:spPr>
          <a:xfrm>
            <a:off x="457201" y="1905000"/>
            <a:ext cx="8686800" cy="4953000"/>
          </a:xfrm>
        </p:spPr>
        <p:txBody>
          <a:bodyPr>
            <a:normAutofit/>
          </a:bodyPr>
          <a:lstStyle/>
          <a:p>
            <a:pPr marL="0" indent="0">
              <a:buNone/>
            </a:pPr>
            <a:r>
              <a:rPr lang="en-US" sz="4800" dirty="0"/>
              <a:t>“For the Son of Man has come to seek and to save that which was lost.” </a:t>
            </a:r>
            <a:endParaRPr lang="en-US" sz="6000" dirty="0"/>
          </a:p>
          <a:p>
            <a:pPr marL="1216152" lvl="3" indent="-457200">
              <a:buFont typeface="+mj-lt"/>
              <a:buAutoNum type="alphaLcParenR"/>
            </a:pPr>
            <a:endParaRPr lang="en-US" sz="6000" dirty="0"/>
          </a:p>
          <a:p>
            <a:pPr marL="457200" indent="-457200">
              <a:buFont typeface="+mj-lt"/>
              <a:buAutoNum type="arabicPeriod"/>
            </a:pPr>
            <a:endParaRPr lang="en-US" sz="8000" dirty="0"/>
          </a:p>
        </p:txBody>
      </p:sp>
    </p:spTree>
    <p:extLst>
      <p:ext uri="{BB962C8B-B14F-4D97-AF65-F5344CB8AC3E}">
        <p14:creationId xmlns:p14="http://schemas.microsoft.com/office/powerpoint/2010/main" val="306741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effrey Dahmer talks about evolution and Jesus Christ">
            <a:hlinkClick r:id="" action="ppaction://media"/>
            <a:extLst>
              <a:ext uri="{FF2B5EF4-FFF2-40B4-BE49-F238E27FC236}">
                <a16:creationId xmlns:a16="http://schemas.microsoft.com/office/drawing/2014/main" id="{17A01AD5-69F3-47CE-A2FA-F66A752C57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09600"/>
            <a:ext cx="9144000" cy="5143500"/>
          </a:xfrm>
          <a:prstGeom prst="rect">
            <a:avLst/>
          </a:prstGeom>
        </p:spPr>
      </p:pic>
      <p:sp>
        <p:nvSpPr>
          <p:cNvPr id="3" name="TextBox 2">
            <a:extLst>
              <a:ext uri="{FF2B5EF4-FFF2-40B4-BE49-F238E27FC236}">
                <a16:creationId xmlns:a16="http://schemas.microsoft.com/office/drawing/2014/main" id="{B68B9D33-B3C0-4CDC-916E-E98314BC4100}"/>
              </a:ext>
            </a:extLst>
          </p:cNvPr>
          <p:cNvSpPr txBox="1"/>
          <p:nvPr/>
        </p:nvSpPr>
        <p:spPr>
          <a:xfrm>
            <a:off x="114300" y="6445003"/>
            <a:ext cx="8915400" cy="369332"/>
          </a:xfrm>
          <a:prstGeom prst="rect">
            <a:avLst/>
          </a:prstGeom>
          <a:noFill/>
        </p:spPr>
        <p:txBody>
          <a:bodyPr wrap="square" rtlCol="0">
            <a:spAutoFit/>
          </a:bodyPr>
          <a:lstStyle/>
          <a:p>
            <a:pPr algn="ctr">
              <a:lnSpc>
                <a:spcPct val="90000"/>
              </a:lnSpc>
            </a:pPr>
            <a:r>
              <a:rPr lang="en-US" sz="2000" dirty="0">
                <a:solidFill>
                  <a:schemeClr val="bg1"/>
                </a:solidFill>
              </a:rPr>
              <a:t>Source: https://www.youtube.com/watch?v=uMs2ulEcOhg</a:t>
            </a:r>
          </a:p>
        </p:txBody>
      </p:sp>
    </p:spTree>
    <p:extLst>
      <p:ext uri="{BB962C8B-B14F-4D97-AF65-F5344CB8AC3E}">
        <p14:creationId xmlns:p14="http://schemas.microsoft.com/office/powerpoint/2010/main" val="115381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42107" y="1905000"/>
            <a:ext cx="8001893" cy="4953000"/>
          </a:xfrm>
        </p:spPr>
        <p:txBody>
          <a:bodyPr>
            <a:normAutofit/>
          </a:bodyPr>
          <a:lstStyle/>
          <a:p>
            <a:pPr marL="457200" indent="-457200">
              <a:buFont typeface="+mj-lt"/>
              <a:buAutoNum type="arabicPeriod"/>
            </a:pPr>
            <a:r>
              <a:rPr lang="en-US" sz="4400" b="1" dirty="0"/>
              <a:t>The Book of Luke is unique</a:t>
            </a:r>
          </a:p>
          <a:p>
            <a:pPr marL="816102" lvl="1" indent="-514350">
              <a:buFont typeface="+mj-lt"/>
              <a:buAutoNum type="alphaUcPeriod"/>
            </a:pPr>
            <a:r>
              <a:rPr lang="en-US" sz="4000" dirty="0"/>
              <a:t>Synoptics</a:t>
            </a:r>
          </a:p>
          <a:p>
            <a:pPr marL="758952" lvl="1" indent="-457200">
              <a:buFont typeface="+mj-lt"/>
              <a:buAutoNum type="alphaUcPeriod"/>
            </a:pPr>
            <a:r>
              <a:rPr lang="en-US" sz="4000" dirty="0"/>
              <a:t>Unique Qualities</a:t>
            </a:r>
          </a:p>
          <a:p>
            <a:pPr marL="1101852" lvl="2" indent="-571500">
              <a:buFont typeface="+mj-lt"/>
              <a:buAutoNum type="romanLcPeriod"/>
            </a:pPr>
            <a:r>
              <a:rPr lang="en-US" sz="3200" dirty="0"/>
              <a:t>Longest book of NT</a:t>
            </a:r>
          </a:p>
          <a:p>
            <a:pPr marL="1101852" lvl="2" indent="-571500">
              <a:buFont typeface="+mj-lt"/>
              <a:buAutoNum type="romanLcPeriod"/>
            </a:pPr>
            <a:r>
              <a:rPr lang="en-US" sz="3200" dirty="0"/>
              <a:t>Most Literary</a:t>
            </a:r>
          </a:p>
          <a:p>
            <a:pPr marL="1101852" lvl="2" indent="-571500">
              <a:buFont typeface="+mj-lt"/>
              <a:buAutoNum type="romanLcPeriod"/>
            </a:pPr>
            <a:r>
              <a:rPr lang="en-US" sz="3200" dirty="0"/>
              <a:t>Exclusive material/events/quotes</a:t>
            </a:r>
          </a:p>
          <a:p>
            <a:pPr marL="758952" lvl="1" indent="-457200">
              <a:buFont typeface="+mj-lt"/>
              <a:buAutoNum type="alphaUcPeriod"/>
            </a:pPr>
            <a:endParaRPr lang="en-US" sz="3200" dirty="0"/>
          </a:p>
          <a:p>
            <a:pPr marL="457200" indent="-457200">
              <a:buFont typeface="+mj-lt"/>
              <a:buAutoNum type="arabicPeriod"/>
            </a:pPr>
            <a:endParaRPr lang="en-US" sz="3600" dirty="0"/>
          </a:p>
        </p:txBody>
      </p:sp>
      <p:sp>
        <p:nvSpPr>
          <p:cNvPr id="2" name="Title 1"/>
          <p:cNvSpPr>
            <a:spLocks noGrp="1"/>
          </p:cNvSpPr>
          <p:nvPr>
            <p:ph type="title"/>
          </p:nvPr>
        </p:nvSpPr>
        <p:spPr/>
        <p:txBody>
          <a:bodyPr>
            <a:normAutofit/>
          </a:bodyPr>
          <a:lstStyle/>
          <a:p>
            <a:r>
              <a:rPr lang="en-US" sz="5400" dirty="0"/>
              <a:t>Luke</a:t>
            </a:r>
          </a:p>
        </p:txBody>
      </p:sp>
    </p:spTree>
    <p:extLst>
      <p:ext uri="{BB962C8B-B14F-4D97-AF65-F5344CB8AC3E}">
        <p14:creationId xmlns:p14="http://schemas.microsoft.com/office/powerpoint/2010/main" val="102643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Luke 19:10</a:t>
            </a:r>
          </a:p>
        </p:txBody>
      </p:sp>
      <p:sp>
        <p:nvSpPr>
          <p:cNvPr id="7" name="Content Placeholder 2">
            <a:extLst>
              <a:ext uri="{FF2B5EF4-FFF2-40B4-BE49-F238E27FC236}">
                <a16:creationId xmlns:a16="http://schemas.microsoft.com/office/drawing/2014/main" id="{15AD40DA-01AB-4717-A3AA-C8107342308C}"/>
              </a:ext>
            </a:extLst>
          </p:cNvPr>
          <p:cNvSpPr>
            <a:spLocks noGrp="1"/>
          </p:cNvSpPr>
          <p:nvPr>
            <p:ph sz="half" idx="1"/>
          </p:nvPr>
        </p:nvSpPr>
        <p:spPr>
          <a:xfrm>
            <a:off x="457201" y="1905000"/>
            <a:ext cx="8686800" cy="4953000"/>
          </a:xfrm>
        </p:spPr>
        <p:txBody>
          <a:bodyPr>
            <a:normAutofit/>
          </a:bodyPr>
          <a:lstStyle/>
          <a:p>
            <a:pPr marL="0" indent="0">
              <a:buNone/>
            </a:pPr>
            <a:r>
              <a:rPr lang="en-US" sz="4800" dirty="0"/>
              <a:t>“For the Son of Man has come to seek and to save that which was lost.” </a:t>
            </a:r>
            <a:endParaRPr lang="en-US" sz="6000" dirty="0"/>
          </a:p>
          <a:p>
            <a:pPr marL="1216152" lvl="3" indent="-457200">
              <a:buFont typeface="+mj-lt"/>
              <a:buAutoNum type="alphaLcParenR"/>
            </a:pPr>
            <a:endParaRPr lang="en-US" sz="6000" dirty="0"/>
          </a:p>
          <a:p>
            <a:pPr marL="457200" indent="-457200">
              <a:buFont typeface="+mj-lt"/>
              <a:buAutoNum type="arabicPeriod"/>
            </a:pPr>
            <a:endParaRPr lang="en-US" sz="8000" dirty="0"/>
          </a:p>
        </p:txBody>
      </p:sp>
    </p:spTree>
    <p:extLst>
      <p:ext uri="{BB962C8B-B14F-4D97-AF65-F5344CB8AC3E}">
        <p14:creationId xmlns:p14="http://schemas.microsoft.com/office/powerpoint/2010/main" val="285794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Luke 19:10</a:t>
            </a:r>
          </a:p>
        </p:txBody>
      </p:sp>
      <p:sp>
        <p:nvSpPr>
          <p:cNvPr id="7" name="Content Placeholder 2">
            <a:extLst>
              <a:ext uri="{FF2B5EF4-FFF2-40B4-BE49-F238E27FC236}">
                <a16:creationId xmlns:a16="http://schemas.microsoft.com/office/drawing/2014/main" id="{15AD40DA-01AB-4717-A3AA-C8107342308C}"/>
              </a:ext>
            </a:extLst>
          </p:cNvPr>
          <p:cNvSpPr>
            <a:spLocks noGrp="1"/>
          </p:cNvSpPr>
          <p:nvPr>
            <p:ph sz="half" idx="1"/>
          </p:nvPr>
        </p:nvSpPr>
        <p:spPr>
          <a:xfrm>
            <a:off x="457201" y="1905000"/>
            <a:ext cx="8686800" cy="4953000"/>
          </a:xfrm>
        </p:spPr>
        <p:txBody>
          <a:bodyPr>
            <a:normAutofit/>
          </a:bodyPr>
          <a:lstStyle/>
          <a:p>
            <a:pPr marL="0" indent="0">
              <a:buNone/>
            </a:pPr>
            <a:r>
              <a:rPr lang="en-US" sz="4800" dirty="0"/>
              <a:t>“For the Son of Man has come to seek and to save that which was lost.” </a:t>
            </a:r>
            <a:endParaRPr lang="en-US" sz="6000" dirty="0"/>
          </a:p>
          <a:p>
            <a:pPr marL="1216152" lvl="3" indent="-457200">
              <a:buFont typeface="+mj-lt"/>
              <a:buAutoNum type="alphaLcParenR"/>
            </a:pPr>
            <a:endParaRPr lang="en-US" sz="6000" dirty="0"/>
          </a:p>
          <a:p>
            <a:pPr marL="457200" indent="-457200">
              <a:buFont typeface="+mj-lt"/>
              <a:buAutoNum type="arabicPeriod"/>
            </a:pPr>
            <a:endParaRPr lang="en-US" sz="8000" dirty="0"/>
          </a:p>
        </p:txBody>
      </p:sp>
    </p:spTree>
    <p:extLst>
      <p:ext uri="{BB962C8B-B14F-4D97-AF65-F5344CB8AC3E}">
        <p14:creationId xmlns:p14="http://schemas.microsoft.com/office/powerpoint/2010/main" val="378089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Luke’s Purpose</a:t>
            </a:r>
          </a:p>
        </p:txBody>
      </p:sp>
      <p:sp>
        <p:nvSpPr>
          <p:cNvPr id="7" name="Content Placeholder 2">
            <a:extLst>
              <a:ext uri="{FF2B5EF4-FFF2-40B4-BE49-F238E27FC236}">
                <a16:creationId xmlns:a16="http://schemas.microsoft.com/office/drawing/2014/main" id="{15AD40DA-01AB-4717-A3AA-C8107342308C}"/>
              </a:ext>
            </a:extLst>
          </p:cNvPr>
          <p:cNvSpPr>
            <a:spLocks noGrp="1"/>
          </p:cNvSpPr>
          <p:nvPr>
            <p:ph sz="half" idx="1"/>
          </p:nvPr>
        </p:nvSpPr>
        <p:spPr>
          <a:xfrm>
            <a:off x="228601" y="1905000"/>
            <a:ext cx="8534400" cy="4953000"/>
          </a:xfrm>
        </p:spPr>
        <p:txBody>
          <a:bodyPr>
            <a:normAutofit/>
          </a:bodyPr>
          <a:lstStyle/>
          <a:p>
            <a:pPr marL="758952" lvl="3" indent="0">
              <a:buNone/>
            </a:pPr>
            <a:r>
              <a:rPr lang="en-US" sz="4000" dirty="0"/>
              <a:t>“…to write it out for you in consecutive order…so that you may know the exact truth about the things you have been taught.”</a:t>
            </a:r>
          </a:p>
          <a:p>
            <a:pPr marL="758952" lvl="3" indent="0">
              <a:buNone/>
            </a:pPr>
            <a:endParaRPr lang="en-US" sz="4000" dirty="0"/>
          </a:p>
          <a:p>
            <a:pPr marL="758952" lvl="3" indent="0">
              <a:buNone/>
            </a:pPr>
            <a:r>
              <a:rPr lang="en-US" sz="4000" dirty="0"/>
              <a:t>Luke 1:3 – 4</a:t>
            </a:r>
          </a:p>
          <a:p>
            <a:pPr marL="1216152" lvl="3" indent="-457200">
              <a:buFont typeface="+mj-lt"/>
              <a:buAutoNum type="alphaLcParenR"/>
            </a:pPr>
            <a:endParaRPr lang="en-US" sz="4000" dirty="0"/>
          </a:p>
          <a:p>
            <a:pPr marL="457200" indent="-457200">
              <a:buFont typeface="+mj-lt"/>
              <a:buAutoNum type="arabicPeriod"/>
            </a:pPr>
            <a:endParaRPr lang="en-US" sz="5400" dirty="0"/>
          </a:p>
        </p:txBody>
      </p:sp>
    </p:spTree>
    <p:extLst>
      <p:ext uri="{BB962C8B-B14F-4D97-AF65-F5344CB8AC3E}">
        <p14:creationId xmlns:p14="http://schemas.microsoft.com/office/powerpoint/2010/main" val="200022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603152-B077-42DB-962C-981E6369BBC2}"/>
              </a:ext>
            </a:extLst>
          </p:cNvPr>
          <p:cNvPicPr>
            <a:picLocks noChangeAspect="1"/>
          </p:cNvPicPr>
          <p:nvPr/>
        </p:nvPicPr>
        <p:blipFill>
          <a:blip r:embed="rId2"/>
          <a:stretch>
            <a:fillRect/>
          </a:stretch>
        </p:blipFill>
        <p:spPr>
          <a:xfrm>
            <a:off x="3657600" y="571500"/>
            <a:ext cx="4648200" cy="5715000"/>
          </a:xfrm>
          <a:prstGeom prst="rect">
            <a:avLst/>
          </a:prstGeom>
        </p:spPr>
      </p:pic>
      <p:sp>
        <p:nvSpPr>
          <p:cNvPr id="5" name="Subtitle 4"/>
          <p:cNvSpPr>
            <a:spLocks noGrp="1"/>
          </p:cNvSpPr>
          <p:nvPr>
            <p:ph type="subTitle" idx="1"/>
          </p:nvPr>
        </p:nvSpPr>
        <p:spPr/>
        <p:txBody>
          <a:bodyPr/>
          <a:lstStyle/>
          <a:p>
            <a:r>
              <a:rPr lang="en-US" dirty="0"/>
              <a:t>The life and works of Luke</a:t>
            </a:r>
          </a:p>
        </p:txBody>
      </p:sp>
      <p:sp>
        <p:nvSpPr>
          <p:cNvPr id="4" name="Title 3"/>
          <p:cNvSpPr>
            <a:spLocks noGrp="1"/>
          </p:cNvSpPr>
          <p:nvPr>
            <p:ph type="ctrTitle"/>
          </p:nvPr>
        </p:nvSpPr>
        <p:spPr/>
        <p:txBody>
          <a:bodyPr/>
          <a:lstStyle/>
          <a:p>
            <a:r>
              <a:rPr lang="en-US" dirty="0"/>
              <a:t>Lessons in Luke</a:t>
            </a:r>
          </a:p>
        </p:txBody>
      </p:sp>
    </p:spTree>
    <p:extLst>
      <p:ext uri="{BB962C8B-B14F-4D97-AF65-F5344CB8AC3E}">
        <p14:creationId xmlns:p14="http://schemas.microsoft.com/office/powerpoint/2010/main" val="121219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Luke</a:t>
            </a:r>
          </a:p>
        </p:txBody>
      </p:sp>
      <p:sp>
        <p:nvSpPr>
          <p:cNvPr id="7" name="Content Placeholder 2">
            <a:extLst>
              <a:ext uri="{FF2B5EF4-FFF2-40B4-BE49-F238E27FC236}">
                <a16:creationId xmlns:a16="http://schemas.microsoft.com/office/drawing/2014/main" id="{15AD40DA-01AB-4717-A3AA-C8107342308C}"/>
              </a:ext>
            </a:extLst>
          </p:cNvPr>
          <p:cNvSpPr>
            <a:spLocks noGrp="1"/>
          </p:cNvSpPr>
          <p:nvPr>
            <p:ph sz="half" idx="1"/>
          </p:nvPr>
        </p:nvSpPr>
        <p:spPr>
          <a:xfrm>
            <a:off x="1142107" y="1905000"/>
            <a:ext cx="8001893" cy="4953000"/>
          </a:xfrm>
        </p:spPr>
        <p:txBody>
          <a:bodyPr>
            <a:normAutofit/>
          </a:bodyPr>
          <a:lstStyle/>
          <a:p>
            <a:pPr marL="0" indent="0">
              <a:buNone/>
            </a:pPr>
            <a:r>
              <a:rPr lang="en-US" sz="4400" dirty="0"/>
              <a:t>2.	</a:t>
            </a:r>
            <a:r>
              <a:rPr lang="en-US" sz="4400" b="1" dirty="0"/>
              <a:t>The Author</a:t>
            </a:r>
          </a:p>
          <a:p>
            <a:pPr marL="816102" lvl="1" indent="-514350">
              <a:buFont typeface="+mj-lt"/>
              <a:buAutoNum type="alphaUcPeriod"/>
            </a:pPr>
            <a:r>
              <a:rPr lang="en-US" sz="4000" dirty="0"/>
              <a:t>External Evidence</a:t>
            </a:r>
          </a:p>
          <a:p>
            <a:pPr marL="758952" lvl="1" indent="-457200">
              <a:buAutoNum type="alphaUcPeriod"/>
            </a:pPr>
            <a:r>
              <a:rPr lang="en-US" sz="4000" dirty="0"/>
              <a:t>Internal Evidence</a:t>
            </a:r>
          </a:p>
          <a:p>
            <a:pPr marL="758952" lvl="1" indent="-457200">
              <a:buFont typeface="+mj-lt"/>
              <a:buAutoNum type="alphaUcPeriod"/>
            </a:pPr>
            <a:r>
              <a:rPr lang="en-US" sz="4000" dirty="0"/>
              <a:t>Characteristics of Luke</a:t>
            </a:r>
          </a:p>
          <a:p>
            <a:pPr marL="987552" lvl="2" indent="-457200">
              <a:buFont typeface="+mj-lt"/>
              <a:buAutoNum type="romanLcPeriod"/>
            </a:pPr>
            <a:r>
              <a:rPr lang="en-US" sz="3600" dirty="0"/>
              <a:t>Gentile believer</a:t>
            </a:r>
          </a:p>
          <a:p>
            <a:pPr marL="987552" lvl="2" indent="-457200">
              <a:buFont typeface="+mj-lt"/>
              <a:buAutoNum type="romanLcPeriod"/>
            </a:pPr>
            <a:r>
              <a:rPr lang="en-US" sz="3600" dirty="0"/>
              <a:t>Humble</a:t>
            </a:r>
          </a:p>
          <a:p>
            <a:pPr marL="987552" lvl="2" indent="-457200">
              <a:buFont typeface="+mj-lt"/>
              <a:buAutoNum type="romanLcPeriod"/>
            </a:pPr>
            <a:r>
              <a:rPr lang="en-US" sz="3600" dirty="0"/>
              <a:t>Faithful</a:t>
            </a:r>
          </a:p>
          <a:p>
            <a:pPr marL="1216152" lvl="3" indent="-457200">
              <a:buFont typeface="+mj-lt"/>
              <a:buAutoNum type="alphaLcParenR"/>
            </a:pPr>
            <a:r>
              <a:rPr lang="en-US" sz="3200" dirty="0"/>
              <a:t>Beloved Physician</a:t>
            </a:r>
          </a:p>
          <a:p>
            <a:pPr marL="1216152" lvl="3" indent="-457200">
              <a:buFont typeface="+mj-lt"/>
              <a:buAutoNum type="alphaLcParenR"/>
            </a:pPr>
            <a:endParaRPr lang="en-US" sz="3200" dirty="0"/>
          </a:p>
          <a:p>
            <a:pPr marL="457200" indent="-457200">
              <a:buFont typeface="+mj-lt"/>
              <a:buAutoNum type="arabicPeriod"/>
            </a:pPr>
            <a:endParaRPr lang="en-US" sz="4400" dirty="0"/>
          </a:p>
        </p:txBody>
      </p:sp>
    </p:spTree>
    <p:extLst>
      <p:ext uri="{BB962C8B-B14F-4D97-AF65-F5344CB8AC3E}">
        <p14:creationId xmlns:p14="http://schemas.microsoft.com/office/powerpoint/2010/main" val="91646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38123-4A25-4D76-BCE8-A28C1431E718}"/>
              </a:ext>
            </a:extLst>
          </p:cNvPr>
          <p:cNvSpPr>
            <a:spLocks noGrp="1"/>
          </p:cNvSpPr>
          <p:nvPr>
            <p:ph type="title"/>
          </p:nvPr>
        </p:nvSpPr>
        <p:spPr/>
        <p:txBody>
          <a:bodyPr>
            <a:normAutofit/>
          </a:bodyPr>
          <a:lstStyle/>
          <a:p>
            <a:r>
              <a:rPr lang="en-US" sz="4400" dirty="0"/>
              <a:t>Humility</a:t>
            </a:r>
          </a:p>
        </p:txBody>
      </p:sp>
      <p:sp>
        <p:nvSpPr>
          <p:cNvPr id="3" name="TextBox 2">
            <a:extLst>
              <a:ext uri="{FF2B5EF4-FFF2-40B4-BE49-F238E27FC236}">
                <a16:creationId xmlns:a16="http://schemas.microsoft.com/office/drawing/2014/main" id="{820FD544-8CB4-4079-851A-B74790D64E6C}"/>
              </a:ext>
            </a:extLst>
          </p:cNvPr>
          <p:cNvSpPr txBox="1"/>
          <p:nvPr/>
        </p:nvSpPr>
        <p:spPr>
          <a:xfrm>
            <a:off x="990600" y="1828800"/>
            <a:ext cx="7924800" cy="3637919"/>
          </a:xfrm>
          <a:prstGeom prst="rect">
            <a:avLst/>
          </a:prstGeom>
          <a:noFill/>
        </p:spPr>
        <p:txBody>
          <a:bodyPr wrap="square" rtlCol="0">
            <a:spAutoFit/>
          </a:bodyPr>
          <a:lstStyle/>
          <a:p>
            <a:pPr>
              <a:lnSpc>
                <a:spcPct val="90000"/>
              </a:lnSpc>
            </a:pPr>
            <a:r>
              <a:rPr lang="en-US" sz="3200" dirty="0">
                <a:solidFill>
                  <a:schemeClr val="bg1"/>
                </a:solidFill>
              </a:rPr>
              <a:t>“…humility is considered the proper attitude of human beings toward their Creator. Humility is a grateful and spontaneous awareness that life is a gift, and it is manifested as an ungrudging and unhypocritical acknowledgment of absolute dependence upon God”</a:t>
            </a:r>
          </a:p>
        </p:txBody>
      </p:sp>
      <p:sp>
        <p:nvSpPr>
          <p:cNvPr id="4" name="TextBox 3">
            <a:extLst>
              <a:ext uri="{FF2B5EF4-FFF2-40B4-BE49-F238E27FC236}">
                <a16:creationId xmlns:a16="http://schemas.microsoft.com/office/drawing/2014/main" id="{15410B2E-67B2-4C56-AECF-FDDD38F79390}"/>
              </a:ext>
            </a:extLst>
          </p:cNvPr>
          <p:cNvSpPr txBox="1"/>
          <p:nvPr/>
        </p:nvSpPr>
        <p:spPr>
          <a:xfrm>
            <a:off x="152400" y="5791200"/>
            <a:ext cx="8839200" cy="1200329"/>
          </a:xfrm>
          <a:prstGeom prst="rect">
            <a:avLst/>
          </a:prstGeom>
          <a:noFill/>
        </p:spPr>
        <p:txBody>
          <a:bodyPr wrap="square" rtlCol="0">
            <a:spAutoFit/>
          </a:bodyPr>
          <a:lstStyle/>
          <a:p>
            <a:pPr>
              <a:lnSpc>
                <a:spcPct val="90000"/>
              </a:lnSpc>
            </a:pPr>
            <a:r>
              <a:rPr lang="en-US" sz="2000" dirty="0">
                <a:solidFill>
                  <a:schemeClr val="bg1"/>
                </a:solidFill>
              </a:rPr>
              <a:t>Walter A. Elwell and Philip Wesley Comfort, Tyndale Bible Dictionary, Tyndale Reference Library (Wheaton, IL: Tyndale House Publishers, 2001), 618.</a:t>
            </a:r>
          </a:p>
          <a:p>
            <a:pPr>
              <a:lnSpc>
                <a:spcPct val="90000"/>
              </a:lnSpc>
            </a:pPr>
            <a:endParaRPr lang="en-US" sz="2000" dirty="0"/>
          </a:p>
        </p:txBody>
      </p:sp>
    </p:spTree>
    <p:extLst>
      <p:ext uri="{BB962C8B-B14F-4D97-AF65-F5344CB8AC3E}">
        <p14:creationId xmlns:p14="http://schemas.microsoft.com/office/powerpoint/2010/main" val="398764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38123-4A25-4D76-BCE8-A28C1431E718}"/>
              </a:ext>
            </a:extLst>
          </p:cNvPr>
          <p:cNvSpPr>
            <a:spLocks noGrp="1"/>
          </p:cNvSpPr>
          <p:nvPr>
            <p:ph type="title"/>
          </p:nvPr>
        </p:nvSpPr>
        <p:spPr/>
        <p:txBody>
          <a:bodyPr>
            <a:normAutofit/>
          </a:bodyPr>
          <a:lstStyle/>
          <a:p>
            <a:r>
              <a:rPr lang="en-US" sz="4400" dirty="0"/>
              <a:t>Ephesians 2:13</a:t>
            </a:r>
          </a:p>
        </p:txBody>
      </p:sp>
      <p:sp>
        <p:nvSpPr>
          <p:cNvPr id="3" name="TextBox 2">
            <a:extLst>
              <a:ext uri="{FF2B5EF4-FFF2-40B4-BE49-F238E27FC236}">
                <a16:creationId xmlns:a16="http://schemas.microsoft.com/office/drawing/2014/main" id="{820FD544-8CB4-4079-851A-B74790D64E6C}"/>
              </a:ext>
            </a:extLst>
          </p:cNvPr>
          <p:cNvSpPr txBox="1"/>
          <p:nvPr/>
        </p:nvSpPr>
        <p:spPr>
          <a:xfrm>
            <a:off x="990600" y="1828800"/>
            <a:ext cx="7924800" cy="4081117"/>
          </a:xfrm>
          <a:prstGeom prst="rect">
            <a:avLst/>
          </a:prstGeom>
          <a:noFill/>
        </p:spPr>
        <p:txBody>
          <a:bodyPr wrap="square" rtlCol="0">
            <a:spAutoFit/>
          </a:bodyPr>
          <a:lstStyle/>
          <a:p>
            <a:pPr>
              <a:lnSpc>
                <a:spcPct val="90000"/>
              </a:lnSpc>
            </a:pPr>
            <a:r>
              <a:rPr lang="en-US" sz="3200" dirty="0">
                <a:solidFill>
                  <a:schemeClr val="bg1"/>
                </a:solidFill>
              </a:rPr>
              <a:t>“…remember that you were at that time separate from Christ, excluded from the commonwealth of Israel, and strangers to the covenants of promise, having no hope and without God in the world. But now in Christ Jesus you who formerly were far off have been brought near by the blood of Christ.”</a:t>
            </a:r>
          </a:p>
          <a:p>
            <a:pPr>
              <a:lnSpc>
                <a:spcPct val="90000"/>
              </a:lnSpc>
            </a:pPr>
            <a:endParaRPr lang="en-US" sz="3200" dirty="0">
              <a:solidFill>
                <a:schemeClr val="bg1"/>
              </a:solidFill>
            </a:endParaRPr>
          </a:p>
        </p:txBody>
      </p:sp>
    </p:spTree>
    <p:extLst>
      <p:ext uri="{BB962C8B-B14F-4D97-AF65-F5344CB8AC3E}">
        <p14:creationId xmlns:p14="http://schemas.microsoft.com/office/powerpoint/2010/main" val="403867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Luke</a:t>
            </a:r>
          </a:p>
        </p:txBody>
      </p:sp>
      <p:sp>
        <p:nvSpPr>
          <p:cNvPr id="7" name="Content Placeholder 2">
            <a:extLst>
              <a:ext uri="{FF2B5EF4-FFF2-40B4-BE49-F238E27FC236}">
                <a16:creationId xmlns:a16="http://schemas.microsoft.com/office/drawing/2014/main" id="{15AD40DA-01AB-4717-A3AA-C8107342308C}"/>
              </a:ext>
            </a:extLst>
          </p:cNvPr>
          <p:cNvSpPr>
            <a:spLocks noGrp="1"/>
          </p:cNvSpPr>
          <p:nvPr>
            <p:ph sz="half" idx="1"/>
          </p:nvPr>
        </p:nvSpPr>
        <p:spPr>
          <a:xfrm>
            <a:off x="1142107" y="1905000"/>
            <a:ext cx="8001893" cy="4953000"/>
          </a:xfrm>
        </p:spPr>
        <p:txBody>
          <a:bodyPr>
            <a:normAutofit/>
          </a:bodyPr>
          <a:lstStyle/>
          <a:p>
            <a:pPr marL="0" indent="0">
              <a:buNone/>
            </a:pPr>
            <a:r>
              <a:rPr lang="en-US" sz="4400" dirty="0"/>
              <a:t>2.	</a:t>
            </a:r>
            <a:r>
              <a:rPr lang="en-US" sz="4400" b="1" dirty="0"/>
              <a:t>The Author</a:t>
            </a:r>
          </a:p>
          <a:p>
            <a:pPr marL="816102" lvl="1" indent="-514350">
              <a:buFont typeface="+mj-lt"/>
              <a:buAutoNum type="alphaUcPeriod"/>
            </a:pPr>
            <a:r>
              <a:rPr lang="en-US" sz="4000" dirty="0"/>
              <a:t>External Evidence</a:t>
            </a:r>
          </a:p>
          <a:p>
            <a:pPr marL="758952" lvl="1" indent="-457200">
              <a:buAutoNum type="alphaUcPeriod"/>
            </a:pPr>
            <a:r>
              <a:rPr lang="en-US" sz="4000" dirty="0"/>
              <a:t>Internal Evidence</a:t>
            </a:r>
          </a:p>
          <a:p>
            <a:pPr marL="758952" lvl="1" indent="-457200">
              <a:buFont typeface="+mj-lt"/>
              <a:buAutoNum type="alphaUcPeriod"/>
            </a:pPr>
            <a:r>
              <a:rPr lang="en-US" sz="4000" dirty="0"/>
              <a:t>Characteristics of Luke</a:t>
            </a:r>
          </a:p>
          <a:p>
            <a:pPr marL="987552" lvl="2" indent="-457200">
              <a:buFont typeface="+mj-lt"/>
              <a:buAutoNum type="romanLcPeriod"/>
            </a:pPr>
            <a:r>
              <a:rPr lang="en-US" sz="3600" dirty="0"/>
              <a:t>Gentile believer</a:t>
            </a:r>
          </a:p>
          <a:p>
            <a:pPr marL="987552" lvl="2" indent="-457200">
              <a:buFont typeface="+mj-lt"/>
              <a:buAutoNum type="romanLcPeriod"/>
            </a:pPr>
            <a:r>
              <a:rPr lang="en-US" sz="3600" dirty="0"/>
              <a:t>Humble</a:t>
            </a:r>
          </a:p>
          <a:p>
            <a:pPr marL="987552" lvl="2" indent="-457200">
              <a:buFont typeface="+mj-lt"/>
              <a:buAutoNum type="romanLcPeriod"/>
            </a:pPr>
            <a:r>
              <a:rPr lang="en-US" sz="3600" dirty="0"/>
              <a:t>Faithful</a:t>
            </a:r>
          </a:p>
          <a:p>
            <a:pPr marL="1216152" lvl="3" indent="-457200">
              <a:buFont typeface="+mj-lt"/>
              <a:buAutoNum type="alphaLcParenR"/>
            </a:pPr>
            <a:r>
              <a:rPr lang="en-US" sz="3200" dirty="0"/>
              <a:t>Beloved Physician</a:t>
            </a:r>
          </a:p>
          <a:p>
            <a:pPr marL="1216152" lvl="3" indent="-457200">
              <a:buFont typeface="+mj-lt"/>
              <a:buAutoNum type="alphaLcParenR"/>
            </a:pPr>
            <a:endParaRPr lang="en-US" sz="3200" dirty="0"/>
          </a:p>
          <a:p>
            <a:pPr marL="457200" indent="-457200">
              <a:buFont typeface="+mj-lt"/>
              <a:buAutoNum type="arabicPeriod"/>
            </a:pPr>
            <a:endParaRPr lang="en-US" sz="4400" dirty="0"/>
          </a:p>
        </p:txBody>
      </p:sp>
    </p:spTree>
    <p:extLst>
      <p:ext uri="{BB962C8B-B14F-4D97-AF65-F5344CB8AC3E}">
        <p14:creationId xmlns:p14="http://schemas.microsoft.com/office/powerpoint/2010/main" val="220763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Luke</a:t>
            </a:r>
          </a:p>
        </p:txBody>
      </p:sp>
      <p:sp>
        <p:nvSpPr>
          <p:cNvPr id="7" name="Content Placeholder 2">
            <a:extLst>
              <a:ext uri="{FF2B5EF4-FFF2-40B4-BE49-F238E27FC236}">
                <a16:creationId xmlns:a16="http://schemas.microsoft.com/office/drawing/2014/main" id="{15AD40DA-01AB-4717-A3AA-C8107342308C}"/>
              </a:ext>
            </a:extLst>
          </p:cNvPr>
          <p:cNvSpPr>
            <a:spLocks noGrp="1"/>
          </p:cNvSpPr>
          <p:nvPr>
            <p:ph sz="half" idx="1"/>
          </p:nvPr>
        </p:nvSpPr>
        <p:spPr>
          <a:xfrm>
            <a:off x="457201" y="1905000"/>
            <a:ext cx="8686800" cy="4953000"/>
          </a:xfrm>
        </p:spPr>
        <p:txBody>
          <a:bodyPr>
            <a:normAutofit/>
          </a:bodyPr>
          <a:lstStyle/>
          <a:p>
            <a:pPr marL="0" indent="0">
              <a:buNone/>
            </a:pPr>
            <a:r>
              <a:rPr lang="en-US" sz="4400" dirty="0"/>
              <a:t>2.	The Author (Cont.)</a:t>
            </a:r>
          </a:p>
          <a:p>
            <a:pPr marL="301752" lvl="1" indent="0">
              <a:buNone/>
            </a:pPr>
            <a:r>
              <a:rPr lang="en-US" sz="4000" dirty="0">
                <a:solidFill>
                  <a:schemeClr val="tx2"/>
                </a:solidFill>
              </a:rPr>
              <a:t>C.</a:t>
            </a:r>
            <a:r>
              <a:rPr lang="en-US" sz="4000" dirty="0">
                <a:solidFill>
                  <a:schemeClr val="bg2">
                    <a:lumMod val="25000"/>
                  </a:schemeClr>
                </a:solidFill>
              </a:rPr>
              <a:t>	</a:t>
            </a:r>
            <a:r>
              <a:rPr lang="en-US" sz="4000" dirty="0"/>
              <a:t>Characteristics of Luke</a:t>
            </a:r>
          </a:p>
          <a:p>
            <a:pPr marL="1616202" lvl="3" indent="-857250">
              <a:buFont typeface="+mj-lt"/>
              <a:buAutoNum type="romanLcPeriod"/>
            </a:pPr>
            <a:r>
              <a:rPr lang="en-US" sz="3600" b="1" dirty="0"/>
              <a:t>Not an eye witness</a:t>
            </a:r>
          </a:p>
          <a:p>
            <a:pPr marL="1616202" lvl="3" indent="-857250">
              <a:buFont typeface="+mj-lt"/>
              <a:buAutoNum type="romanLcPeriod"/>
            </a:pPr>
            <a:endParaRPr lang="en-US" sz="3600" dirty="0"/>
          </a:p>
          <a:p>
            <a:pPr marL="758952" lvl="3" indent="0">
              <a:buNone/>
            </a:pPr>
            <a:endParaRPr lang="en-US" sz="3200" b="1" dirty="0"/>
          </a:p>
          <a:p>
            <a:pPr marL="1216152" lvl="3" indent="-457200">
              <a:buFont typeface="+mj-lt"/>
              <a:buAutoNum type="alphaLcParenR"/>
            </a:pPr>
            <a:endParaRPr lang="en-US" sz="3200" dirty="0"/>
          </a:p>
          <a:p>
            <a:pPr marL="457200" indent="-457200">
              <a:buFont typeface="+mj-lt"/>
              <a:buAutoNum type="arabicPeriod"/>
            </a:pPr>
            <a:endParaRPr lang="en-US" sz="4400" dirty="0"/>
          </a:p>
        </p:txBody>
      </p:sp>
    </p:spTree>
    <p:extLst>
      <p:ext uri="{BB962C8B-B14F-4D97-AF65-F5344CB8AC3E}">
        <p14:creationId xmlns:p14="http://schemas.microsoft.com/office/powerpoint/2010/main" val="97345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Luke</a:t>
            </a:r>
          </a:p>
        </p:txBody>
      </p:sp>
      <p:sp>
        <p:nvSpPr>
          <p:cNvPr id="7" name="Content Placeholder 2">
            <a:extLst>
              <a:ext uri="{FF2B5EF4-FFF2-40B4-BE49-F238E27FC236}">
                <a16:creationId xmlns:a16="http://schemas.microsoft.com/office/drawing/2014/main" id="{15AD40DA-01AB-4717-A3AA-C8107342308C}"/>
              </a:ext>
            </a:extLst>
          </p:cNvPr>
          <p:cNvSpPr>
            <a:spLocks noGrp="1"/>
          </p:cNvSpPr>
          <p:nvPr>
            <p:ph sz="half" idx="1"/>
          </p:nvPr>
        </p:nvSpPr>
        <p:spPr>
          <a:xfrm>
            <a:off x="457201" y="1905000"/>
            <a:ext cx="8686800" cy="4953000"/>
          </a:xfrm>
        </p:spPr>
        <p:txBody>
          <a:bodyPr>
            <a:normAutofit/>
          </a:bodyPr>
          <a:lstStyle/>
          <a:p>
            <a:pPr marL="0" indent="0">
              <a:buNone/>
            </a:pPr>
            <a:r>
              <a:rPr lang="en-US" sz="4400" dirty="0"/>
              <a:t>2.	The Author (Cont.)</a:t>
            </a:r>
          </a:p>
          <a:p>
            <a:pPr marL="301752" lvl="1" indent="0">
              <a:buNone/>
            </a:pPr>
            <a:r>
              <a:rPr lang="en-US" sz="4000" dirty="0">
                <a:solidFill>
                  <a:schemeClr val="tx2"/>
                </a:solidFill>
              </a:rPr>
              <a:t>C.</a:t>
            </a:r>
            <a:r>
              <a:rPr lang="en-US" sz="4000" dirty="0">
                <a:solidFill>
                  <a:schemeClr val="bg2">
                    <a:lumMod val="25000"/>
                  </a:schemeClr>
                </a:solidFill>
              </a:rPr>
              <a:t>	</a:t>
            </a:r>
            <a:r>
              <a:rPr lang="en-US" sz="4000" dirty="0"/>
              <a:t>Characteristics of Luke</a:t>
            </a:r>
          </a:p>
          <a:p>
            <a:pPr marL="1616202" lvl="3" indent="-857250">
              <a:buFont typeface="+mj-lt"/>
              <a:buAutoNum type="romanLcPeriod"/>
            </a:pPr>
            <a:r>
              <a:rPr lang="en-US" sz="3600" dirty="0"/>
              <a:t>Not an eye witness</a:t>
            </a:r>
          </a:p>
          <a:p>
            <a:pPr marL="1616202" lvl="3" indent="-857250">
              <a:buFont typeface="+mj-lt"/>
              <a:buAutoNum type="romanLcPeriod"/>
            </a:pPr>
            <a:r>
              <a:rPr lang="en-US" sz="3600" b="1" dirty="0"/>
              <a:t>Faithful Historian</a:t>
            </a:r>
          </a:p>
          <a:p>
            <a:pPr marL="1616202" lvl="3" indent="-857250">
              <a:buFont typeface="+mj-lt"/>
              <a:buAutoNum type="romanLcPeriod"/>
            </a:pPr>
            <a:endParaRPr lang="en-US" sz="3600" dirty="0"/>
          </a:p>
          <a:p>
            <a:pPr marL="758952" lvl="3" indent="0">
              <a:buNone/>
            </a:pPr>
            <a:endParaRPr lang="en-US" sz="3200" b="1" dirty="0"/>
          </a:p>
          <a:p>
            <a:pPr marL="1216152" lvl="3" indent="-457200">
              <a:buFont typeface="+mj-lt"/>
              <a:buAutoNum type="alphaLcParenR"/>
            </a:pPr>
            <a:endParaRPr lang="en-US" sz="3200" dirty="0"/>
          </a:p>
          <a:p>
            <a:pPr marL="457200" indent="-457200">
              <a:buFont typeface="+mj-lt"/>
              <a:buAutoNum type="arabicPeriod"/>
            </a:pPr>
            <a:endParaRPr lang="en-US" sz="4400" dirty="0"/>
          </a:p>
        </p:txBody>
      </p:sp>
    </p:spTree>
    <p:extLst>
      <p:ext uri="{BB962C8B-B14F-4D97-AF65-F5344CB8AC3E}">
        <p14:creationId xmlns:p14="http://schemas.microsoft.com/office/powerpoint/2010/main" val="105366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267700-9285-417E-B15C-FBC7DEF7A02B}"/>
              </a:ext>
            </a:extLst>
          </p:cNvPr>
          <p:cNvPicPr>
            <a:picLocks noChangeAspect="1"/>
          </p:cNvPicPr>
          <p:nvPr/>
        </p:nvPicPr>
        <p:blipFill>
          <a:blip r:embed="rId2"/>
          <a:stretch>
            <a:fillRect/>
          </a:stretch>
        </p:blipFill>
        <p:spPr>
          <a:xfrm>
            <a:off x="381000" y="1026968"/>
            <a:ext cx="3947652" cy="4804064"/>
          </a:xfrm>
          <a:prstGeom prst="rect">
            <a:avLst/>
          </a:prstGeom>
        </p:spPr>
      </p:pic>
      <p:sp>
        <p:nvSpPr>
          <p:cNvPr id="3" name="TextBox 2">
            <a:extLst>
              <a:ext uri="{FF2B5EF4-FFF2-40B4-BE49-F238E27FC236}">
                <a16:creationId xmlns:a16="http://schemas.microsoft.com/office/drawing/2014/main" id="{D9B8A2BE-4D7A-4758-92F5-2CE48A16BD1E}"/>
              </a:ext>
            </a:extLst>
          </p:cNvPr>
          <p:cNvSpPr txBox="1"/>
          <p:nvPr/>
        </p:nvSpPr>
        <p:spPr>
          <a:xfrm>
            <a:off x="4648200" y="1295400"/>
            <a:ext cx="4495800" cy="4358116"/>
          </a:xfrm>
          <a:prstGeom prst="rect">
            <a:avLst/>
          </a:prstGeom>
          <a:noFill/>
        </p:spPr>
        <p:txBody>
          <a:bodyPr wrap="square" rtlCol="0">
            <a:spAutoFit/>
          </a:bodyPr>
          <a:lstStyle/>
          <a:p>
            <a:pPr>
              <a:lnSpc>
                <a:spcPct val="90000"/>
              </a:lnSpc>
            </a:pPr>
            <a:r>
              <a:rPr lang="en-US" sz="2800" dirty="0">
                <a:solidFill>
                  <a:schemeClr val="bg1"/>
                </a:solidFill>
              </a:rPr>
              <a:t>“Property-especially wealth creating property-can be seen as giving its owner political power and the liberty to do whatever he or she wants. At the same time, the ownership of property immediately creates inequality in society.”</a:t>
            </a:r>
            <a:endParaRPr lang="en-US" sz="3600" dirty="0">
              <a:solidFill>
                <a:schemeClr val="bg1"/>
              </a:solidFill>
            </a:endParaRPr>
          </a:p>
        </p:txBody>
      </p:sp>
      <p:sp>
        <p:nvSpPr>
          <p:cNvPr id="5" name="TextBox 4">
            <a:extLst>
              <a:ext uri="{FF2B5EF4-FFF2-40B4-BE49-F238E27FC236}">
                <a16:creationId xmlns:a16="http://schemas.microsoft.com/office/drawing/2014/main" id="{08B2975E-0545-4D4A-96CA-F7206B0DC632}"/>
              </a:ext>
            </a:extLst>
          </p:cNvPr>
          <p:cNvSpPr txBox="1"/>
          <p:nvPr/>
        </p:nvSpPr>
        <p:spPr>
          <a:xfrm>
            <a:off x="76200" y="6172200"/>
            <a:ext cx="8915400" cy="646331"/>
          </a:xfrm>
          <a:prstGeom prst="rect">
            <a:avLst/>
          </a:prstGeom>
          <a:noFill/>
        </p:spPr>
        <p:txBody>
          <a:bodyPr wrap="square" rtlCol="0">
            <a:spAutoFit/>
          </a:bodyPr>
          <a:lstStyle/>
          <a:p>
            <a:pPr algn="ctr">
              <a:lnSpc>
                <a:spcPct val="90000"/>
              </a:lnSpc>
            </a:pPr>
            <a:r>
              <a:rPr lang="en-US" sz="2000" dirty="0">
                <a:solidFill>
                  <a:schemeClr val="bg1"/>
                </a:solidFill>
              </a:rPr>
              <a:t>Schmidt, Shelby, Bardes &amp; Ford, </a:t>
            </a:r>
            <a:r>
              <a:rPr lang="en-US" sz="2000" i="1" dirty="0">
                <a:solidFill>
                  <a:schemeClr val="bg1"/>
                </a:solidFill>
              </a:rPr>
              <a:t>American Government &amp; Politics Today</a:t>
            </a:r>
            <a:r>
              <a:rPr lang="en-US" sz="2000" dirty="0">
                <a:solidFill>
                  <a:schemeClr val="bg1"/>
                </a:solidFill>
              </a:rPr>
              <a:t>, (Boston, MA: Wadsworth Publishing, 2014), 10.</a:t>
            </a:r>
          </a:p>
        </p:txBody>
      </p:sp>
    </p:spTree>
    <p:extLst>
      <p:ext uri="{BB962C8B-B14F-4D97-AF65-F5344CB8AC3E}">
        <p14:creationId xmlns:p14="http://schemas.microsoft.com/office/powerpoint/2010/main" val="296642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tudent presentation">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7Grunge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2">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Student presentation" id="{61936DD2-5F1E-4CE5-AB4B-725D35FC9179}" vid="{60FEA300-D151-4B21-9955-901AC34D046A}"/>
    </a:ext>
  </a:extLst>
</a:theme>
</file>

<file path=ppt/theme/theme2.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7Grunge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7Grunge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98950B5-7B6B-4C28-8458-CAB8EA4CB24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Student scientific report presentation</Template>
  <TotalTime>0</TotalTime>
  <Words>671</Words>
  <Application>Microsoft Office PowerPoint</Application>
  <PresentationFormat>On-screen Show (4:3)</PresentationFormat>
  <Paragraphs>90</Paragraphs>
  <Slides>23</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Century Gothic</vt:lpstr>
      <vt:lpstr>Wingdings 3</vt:lpstr>
      <vt:lpstr>Student presentation</vt:lpstr>
      <vt:lpstr>Lessons in Luke</vt:lpstr>
      <vt:lpstr>Luke</vt:lpstr>
      <vt:lpstr>Luke</vt:lpstr>
      <vt:lpstr>Humility</vt:lpstr>
      <vt:lpstr>Ephesians 2:13</vt:lpstr>
      <vt:lpstr>Luke</vt:lpstr>
      <vt:lpstr>Luke</vt:lpstr>
      <vt:lpstr>Luke</vt:lpstr>
      <vt:lpstr>PowerPoint Presentation</vt:lpstr>
      <vt:lpstr>PowerPoint Presentation</vt:lpstr>
      <vt:lpstr>PowerPoint Presentation</vt:lpstr>
      <vt:lpstr>PowerPoint Presentation</vt:lpstr>
      <vt:lpstr>PowerPoint Presentation</vt:lpstr>
      <vt:lpstr>Luke</vt:lpstr>
      <vt:lpstr>Luke</vt:lpstr>
      <vt:lpstr>Luke 19:10</vt:lpstr>
      <vt:lpstr>PowerPoint Presentation</vt:lpstr>
      <vt:lpstr>Luke 19:10</vt:lpstr>
      <vt:lpstr>PowerPoint Presentation</vt:lpstr>
      <vt:lpstr>Luke 19:10</vt:lpstr>
      <vt:lpstr>Luke 19:10</vt:lpstr>
      <vt:lpstr>Luke’s Purpose</vt:lpstr>
      <vt:lpstr>Lessons in Luke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2017-06-14T18:08:20Z</dcterms:created>
  <dcterms:modified xsi:type="dcterms:W3CDTF">2017-08-06T03:15:28Z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TC034605859991</vt:lpwstr>
  </property>
</Properties>
</file>