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0" r:id="rId2"/>
  </p:sldMasterIdLst>
  <p:notesMasterIdLst>
    <p:notesMasterId r:id="rId30"/>
  </p:notesMasterIdLst>
  <p:handoutMasterIdLst>
    <p:handoutMasterId r:id="rId31"/>
  </p:handoutMasterIdLst>
  <p:sldIdLst>
    <p:sldId id="2408" r:id="rId3"/>
    <p:sldId id="2409" r:id="rId4"/>
    <p:sldId id="3389" r:id="rId5"/>
    <p:sldId id="3025" r:id="rId6"/>
    <p:sldId id="3026" r:id="rId7"/>
    <p:sldId id="2563" r:id="rId8"/>
    <p:sldId id="3261" r:id="rId9"/>
    <p:sldId id="3362" r:id="rId10"/>
    <p:sldId id="2391" r:id="rId11"/>
    <p:sldId id="3363" r:id="rId12"/>
    <p:sldId id="3372" r:id="rId13"/>
    <p:sldId id="3392" r:id="rId14"/>
    <p:sldId id="3393" r:id="rId15"/>
    <p:sldId id="3394" r:id="rId16"/>
    <p:sldId id="3378" r:id="rId17"/>
    <p:sldId id="3364" r:id="rId18"/>
    <p:sldId id="3365" r:id="rId19"/>
    <p:sldId id="3383" r:id="rId20"/>
    <p:sldId id="3400" r:id="rId21"/>
    <p:sldId id="3403" r:id="rId22"/>
    <p:sldId id="3401" r:id="rId23"/>
    <p:sldId id="3404" r:id="rId24"/>
    <p:sldId id="3399" r:id="rId25"/>
    <p:sldId id="3402" r:id="rId26"/>
    <p:sldId id="3366" r:id="rId27"/>
    <p:sldId id="2902" r:id="rId28"/>
    <p:sldId id="3375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165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8/19/2017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8/19/2017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B065-0C78-4F1E-A561-73C4A7263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3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0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60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64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657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536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119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81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3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91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0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2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832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131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8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7" r:id="rId12"/>
    <p:sldLayoutId id="2147483678" r:id="rId13"/>
    <p:sldLayoutId id="2147483695" r:id="rId14"/>
    <p:sldLayoutId id="2147483696" r:id="rId15"/>
    <p:sldLayoutId id="2147483697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408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824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421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73982365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0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92745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9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7842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284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3DFD5FEC-053A-4894-B8E1-4032BDB9A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343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SETTING : PROPHETIC</a:t>
            </a:r>
            <a:br>
              <a:rPr lang="en-US" altLang="en-US" sz="3600" dirty="0"/>
            </a:br>
            <a:r>
              <a:rPr lang="en-US" altLang="en-US" sz="3200" dirty="0"/>
              <a:t>V.2</a:t>
            </a:r>
            <a:endParaRPr lang="en-US" altLang="en-US" sz="3600" dirty="0"/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ADAF4F88-4F21-4ECF-86C4-4E15FDFB2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70 YEAR CAPTIVITY ABOUT TO END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Jeremiah 25:11; 29:10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provides important information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gives insight into current events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Why 70 years?</a:t>
            </a:r>
          </a:p>
          <a:p>
            <a:pPr marL="857250" lvl="2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</a:rPr>
              <a:t>Lev. 25:1-5; 26:33-35; 2 Chron. 36:21</a:t>
            </a:r>
          </a:p>
        </p:txBody>
      </p:sp>
      <p:pic>
        <p:nvPicPr>
          <p:cNvPr id="4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195951-F31D-4140-BE15-F82D8CA0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76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670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580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554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b="1" u="sng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038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158212"/>
            <a:ext cx="8608298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141"/>
    </mc:Choice>
    <mc:Fallback xmlns="">
      <p:transition advTm="4014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b="1" u="sng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b="1" u="sng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8589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8686800" cy="4724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en-US" sz="4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Matthew 24:15</a:t>
            </a:r>
            <a:endParaRPr lang="en-US" sz="40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/>
              <a:t>Therefore when you see the </a:t>
            </a:r>
            <a:r>
              <a:rPr lang="en-US" sz="3600" cap="small" dirty="0">
                <a:effectLst/>
              </a:rPr>
              <a:t>abomination of desolation</a:t>
            </a:r>
            <a:r>
              <a:rPr lang="en-US" sz="3600" dirty="0"/>
              <a:t> which was spoken of through </a:t>
            </a:r>
            <a:r>
              <a:rPr lang="en-US" sz="3600" b="1" u="sng" dirty="0">
                <a:solidFill>
                  <a:srgbClr val="FFFFCC"/>
                </a:solidFill>
              </a:rPr>
              <a:t>Daniel the prophet</a:t>
            </a:r>
            <a:r>
              <a:rPr lang="en-US" sz="3600" dirty="0"/>
              <a:t>, standing in the holy place (let the reader understand).” </a:t>
            </a:r>
          </a:p>
        </p:txBody>
      </p:sp>
    </p:spTree>
    <p:extLst>
      <p:ext uri="{BB962C8B-B14F-4D97-AF65-F5344CB8AC3E}">
        <p14:creationId xmlns:p14="http://schemas.microsoft.com/office/powerpoint/2010/main" val="255669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7833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u="sng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374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4295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097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6399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4245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103053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17025</TotalTime>
  <Words>757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Azure</vt:lpstr>
      <vt:lpstr>1_Azure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Synthetic Outline</vt:lpstr>
      <vt:lpstr>Chapter 9 Outline</vt:lpstr>
      <vt:lpstr>Chapter 9 Outline</vt:lpstr>
      <vt:lpstr>I. The Setting (1-2)</vt:lpstr>
      <vt:lpstr>PowerPoint Presentation</vt:lpstr>
      <vt:lpstr>PowerPoint Presentation</vt:lpstr>
      <vt:lpstr>I. The Setting (1-2)</vt:lpstr>
      <vt:lpstr>SETTING : PROPHETIC V.2</vt:lpstr>
      <vt:lpstr>Chapter 9 Outline</vt:lpstr>
      <vt:lpstr>Chapter 9 Outline</vt:lpstr>
      <vt:lpstr>THE ARRIVAL OF GABRIEL V.20-23</vt:lpstr>
      <vt:lpstr>THE ARRIVAL OF GABRIEL V.20-23</vt:lpstr>
      <vt:lpstr>PowerPoint Presentation</vt:lpstr>
      <vt:lpstr>THE ARRIVAL OF GABRIEL V.20-23</vt:lpstr>
      <vt:lpstr>PowerPoint Presentation</vt:lpstr>
      <vt:lpstr>PowerPoint Presentation</vt:lpstr>
      <vt:lpstr>THE ARRIVAL OF GABRIEL V.20-23</vt:lpstr>
      <vt:lpstr>Chapter 9 Outline</vt:lpstr>
      <vt:lpstr>Conclusion</vt:lpstr>
      <vt:lpstr>Chapter 9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1702</cp:revision>
  <cp:lastPrinted>2017-02-05T01:03:10Z</cp:lastPrinted>
  <dcterms:created xsi:type="dcterms:W3CDTF">2009-03-17T12:21:13Z</dcterms:created>
  <dcterms:modified xsi:type="dcterms:W3CDTF">2017-08-20T02:04:29Z</dcterms:modified>
</cp:coreProperties>
</file>