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1"/>
  </p:sldMasterIdLst>
  <p:notesMasterIdLst>
    <p:notesMasterId r:id="rId58"/>
  </p:notesMasterIdLst>
  <p:handoutMasterIdLst>
    <p:handoutMasterId r:id="rId59"/>
  </p:handoutMasterIdLst>
  <p:sldIdLst>
    <p:sldId id="256" r:id="rId2"/>
    <p:sldId id="668" r:id="rId3"/>
    <p:sldId id="392" r:id="rId4"/>
    <p:sldId id="799" r:id="rId5"/>
    <p:sldId id="639" r:id="rId6"/>
    <p:sldId id="925" r:id="rId7"/>
    <p:sldId id="800" r:id="rId8"/>
    <p:sldId id="640" r:id="rId9"/>
    <p:sldId id="923" r:id="rId10"/>
    <p:sldId id="616" r:id="rId11"/>
    <p:sldId id="617" r:id="rId12"/>
    <p:sldId id="619" r:id="rId13"/>
    <p:sldId id="651" r:id="rId14"/>
    <p:sldId id="801" r:id="rId15"/>
    <p:sldId id="928" r:id="rId16"/>
    <p:sldId id="1008" r:id="rId17"/>
    <p:sldId id="935" r:id="rId18"/>
    <p:sldId id="989" r:id="rId19"/>
    <p:sldId id="938" r:id="rId20"/>
    <p:sldId id="979" r:id="rId21"/>
    <p:sldId id="970" r:id="rId22"/>
    <p:sldId id="971" r:id="rId23"/>
    <p:sldId id="972" r:id="rId24"/>
    <p:sldId id="973" r:id="rId25"/>
    <p:sldId id="974" r:id="rId26"/>
    <p:sldId id="975" r:id="rId27"/>
    <p:sldId id="976" r:id="rId28"/>
    <p:sldId id="977" r:id="rId29"/>
    <p:sldId id="978" r:id="rId30"/>
    <p:sldId id="958" r:id="rId31"/>
    <p:sldId id="959" r:id="rId32"/>
    <p:sldId id="960" r:id="rId33"/>
    <p:sldId id="961" r:id="rId34"/>
    <p:sldId id="962" r:id="rId35"/>
    <p:sldId id="963" r:id="rId36"/>
    <p:sldId id="926" r:id="rId37"/>
    <p:sldId id="990" r:id="rId38"/>
    <p:sldId id="992" r:id="rId39"/>
    <p:sldId id="991" r:id="rId40"/>
    <p:sldId id="993" r:id="rId41"/>
    <p:sldId id="994" r:id="rId42"/>
    <p:sldId id="1001" r:id="rId43"/>
    <p:sldId id="995" r:id="rId44"/>
    <p:sldId id="996" r:id="rId45"/>
    <p:sldId id="997" r:id="rId46"/>
    <p:sldId id="998" r:id="rId47"/>
    <p:sldId id="1002" r:id="rId48"/>
    <p:sldId id="999" r:id="rId49"/>
    <p:sldId id="1003" r:id="rId50"/>
    <p:sldId id="1004" r:id="rId51"/>
    <p:sldId id="1005" r:id="rId52"/>
    <p:sldId id="1006" r:id="rId53"/>
    <p:sldId id="1000" r:id="rId54"/>
    <p:sldId id="1007" r:id="rId55"/>
    <p:sldId id="1009" r:id="rId56"/>
    <p:sldId id="1011" r:id="rId57"/>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66FFFF"/>
    <a:srgbClr val="00FFFF"/>
    <a:srgbClr val="FFFFCC"/>
    <a:srgbClr val="0000CC"/>
    <a:srgbClr val="000099"/>
    <a:srgbClr val="0000FF"/>
    <a:srgbClr val="000066"/>
    <a:srgbClr val="996633"/>
    <a:srgbClr val="996600"/>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331" autoAdjust="0"/>
    <p:restoredTop sz="90709" autoAdjust="0"/>
  </p:normalViewPr>
  <p:slideViewPr>
    <p:cSldViewPr>
      <p:cViewPr varScale="1">
        <p:scale>
          <a:sx n="111" d="100"/>
          <a:sy n="111" d="100"/>
        </p:scale>
        <p:origin x="1320" y="96"/>
      </p:cViewPr>
      <p:guideLst>
        <p:guide orient="horz" pos="2160"/>
        <p:guide pos="2880"/>
      </p:guideLst>
    </p:cSldViewPr>
  </p:slideViewPr>
  <p:outlineViewPr>
    <p:cViewPr>
      <p:scale>
        <a:sx n="50" d="100"/>
        <a:sy n="50"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3169920" cy="480060"/>
          </a:xfrm>
          <a:prstGeom prst="rect">
            <a:avLst/>
          </a:prstGeom>
          <a:noFill/>
          <a:ln w="9525">
            <a:noFill/>
            <a:miter lim="800000"/>
            <a:headEnd/>
            <a:tailEnd/>
          </a:ln>
          <a:effectLst/>
        </p:spPr>
        <p:txBody>
          <a:bodyPr vert="horz" wrap="square" lIns="96647" tIns="48324" rIns="96647" bIns="48324" numCol="1" anchor="t" anchorCtr="0" compatLnSpc="1">
            <a:prstTxWarp prst="textNoShape">
              <a:avLst/>
            </a:prstTxWarp>
          </a:bodyPr>
          <a:lstStyle>
            <a:lvl1pPr eaLnBrk="0" hangingPunct="0">
              <a:defRPr sz="1300">
                <a:latin typeface="Times New Roman" charset="0"/>
              </a:defRPr>
            </a:lvl1pPr>
          </a:lstStyle>
          <a:p>
            <a:pPr>
              <a:defRPr/>
            </a:pPr>
            <a:r>
              <a:rPr lang="en-US">
                <a:latin typeface="Calibri" panose="020F0502020204030204" pitchFamily="34" charset="0"/>
              </a:rPr>
              <a:t>Dr. Andy Woods - The Protestant Reformation</a:t>
            </a:r>
            <a:endParaRPr lang="en-US" dirty="0">
              <a:latin typeface="Calibri" panose="020F0502020204030204" pitchFamily="34" charset="0"/>
            </a:endParaRPr>
          </a:p>
        </p:txBody>
      </p:sp>
      <p:sp>
        <p:nvSpPr>
          <p:cNvPr id="17411" name="Rectangle 3"/>
          <p:cNvSpPr>
            <a:spLocks noGrp="1" noChangeArrowheads="1"/>
          </p:cNvSpPr>
          <p:nvPr>
            <p:ph type="dt" sz="quarter" idx="1"/>
          </p:nvPr>
        </p:nvSpPr>
        <p:spPr bwMode="auto">
          <a:xfrm>
            <a:off x="4145280" y="0"/>
            <a:ext cx="3169920" cy="480060"/>
          </a:xfrm>
          <a:prstGeom prst="rect">
            <a:avLst/>
          </a:prstGeom>
          <a:noFill/>
          <a:ln w="9525">
            <a:noFill/>
            <a:miter lim="800000"/>
            <a:headEnd/>
            <a:tailEnd/>
          </a:ln>
          <a:effectLst/>
        </p:spPr>
        <p:txBody>
          <a:bodyPr vert="horz" wrap="square" lIns="96647" tIns="48324" rIns="96647" bIns="48324" numCol="1" anchor="t" anchorCtr="0" compatLnSpc="1">
            <a:prstTxWarp prst="textNoShape">
              <a:avLst/>
            </a:prstTxWarp>
          </a:bodyPr>
          <a:lstStyle>
            <a:lvl1pPr algn="r" eaLnBrk="0" hangingPunct="0">
              <a:defRPr sz="1300">
                <a:latin typeface="Times New Roman" charset="0"/>
              </a:defRPr>
            </a:lvl1pPr>
          </a:lstStyle>
          <a:p>
            <a:pPr>
              <a:defRPr/>
            </a:pPr>
            <a:r>
              <a:rPr lang="en-US">
                <a:latin typeface="Calibri" panose="020F0502020204030204" pitchFamily="34" charset="0"/>
              </a:rPr>
              <a:t>7/09/2017</a:t>
            </a:r>
            <a:endParaRPr lang="en-US" dirty="0">
              <a:latin typeface="Calibri" panose="020F0502020204030204" pitchFamily="34" charset="0"/>
            </a:endParaRPr>
          </a:p>
        </p:txBody>
      </p:sp>
      <p:sp>
        <p:nvSpPr>
          <p:cNvPr id="17412" name="Rectangle 4"/>
          <p:cNvSpPr>
            <a:spLocks noGrp="1" noChangeArrowheads="1"/>
          </p:cNvSpPr>
          <p:nvPr>
            <p:ph type="ftr" sz="quarter" idx="2"/>
          </p:nvPr>
        </p:nvSpPr>
        <p:spPr bwMode="auto">
          <a:xfrm>
            <a:off x="0" y="9121140"/>
            <a:ext cx="3169920" cy="480060"/>
          </a:xfrm>
          <a:prstGeom prst="rect">
            <a:avLst/>
          </a:prstGeom>
          <a:noFill/>
          <a:ln w="9525">
            <a:noFill/>
            <a:miter lim="800000"/>
            <a:headEnd/>
            <a:tailEnd/>
          </a:ln>
          <a:effectLst/>
        </p:spPr>
        <p:txBody>
          <a:bodyPr vert="horz" wrap="square" lIns="96647" tIns="48324" rIns="96647" bIns="48324" numCol="1" anchor="b" anchorCtr="0" compatLnSpc="1">
            <a:prstTxWarp prst="textNoShape">
              <a:avLst/>
            </a:prstTxWarp>
          </a:bodyPr>
          <a:lstStyle>
            <a:lvl1pPr eaLnBrk="0" hangingPunct="0">
              <a:defRPr sz="1300">
                <a:latin typeface="Times New Roman" charset="0"/>
              </a:defRPr>
            </a:lvl1pPr>
          </a:lstStyle>
          <a:p>
            <a:pPr>
              <a:defRPr/>
            </a:pPr>
            <a:r>
              <a:rPr lang="en-US">
                <a:latin typeface="Calibri" panose="020F0502020204030204" pitchFamily="34" charset="0"/>
              </a:rPr>
              <a:t>Sugar Land Bible Church</a:t>
            </a:r>
            <a:endParaRPr lang="en-US" dirty="0">
              <a:latin typeface="Calibri" panose="020F0502020204030204" pitchFamily="34" charset="0"/>
            </a:endParaRPr>
          </a:p>
        </p:txBody>
      </p:sp>
      <p:sp>
        <p:nvSpPr>
          <p:cNvPr id="17413" name="Rectangle 5"/>
          <p:cNvSpPr>
            <a:spLocks noGrp="1" noChangeArrowheads="1"/>
          </p:cNvSpPr>
          <p:nvPr>
            <p:ph type="sldNum" sz="quarter" idx="3"/>
          </p:nvPr>
        </p:nvSpPr>
        <p:spPr bwMode="auto">
          <a:xfrm>
            <a:off x="4145280" y="9121140"/>
            <a:ext cx="3169920" cy="480060"/>
          </a:xfrm>
          <a:prstGeom prst="rect">
            <a:avLst/>
          </a:prstGeom>
          <a:noFill/>
          <a:ln w="9525">
            <a:noFill/>
            <a:miter lim="800000"/>
            <a:headEnd/>
            <a:tailEnd/>
          </a:ln>
          <a:effectLst/>
        </p:spPr>
        <p:txBody>
          <a:bodyPr vert="horz" wrap="square" lIns="96647" tIns="48324" rIns="96647" bIns="48324" numCol="1" anchor="b" anchorCtr="0" compatLnSpc="1">
            <a:prstTxWarp prst="textNoShape">
              <a:avLst/>
            </a:prstTxWarp>
          </a:bodyPr>
          <a:lstStyle>
            <a:lvl1pPr algn="r" eaLnBrk="0" hangingPunct="0">
              <a:defRPr sz="1300" smtClean="0"/>
            </a:lvl1pPr>
          </a:lstStyle>
          <a:p>
            <a:pPr>
              <a:defRPr/>
            </a:pPr>
            <a:fld id="{0DC63179-BD8D-4DCE-B4FE-DF797829728E}" type="slidenum">
              <a:rPr lang="en-US" altLang="en-US">
                <a:latin typeface="Calibri" panose="020F0502020204030204" pitchFamily="34" charset="0"/>
              </a:rPr>
              <a:pPr>
                <a:defRPr/>
              </a:pPr>
              <a:t>‹#›</a:t>
            </a:fld>
            <a:endParaRPr lang="en-US" altLang="en-US" dirty="0">
              <a:latin typeface="Calibri" panose="020F0502020204030204" pitchFamily="34" charset="0"/>
            </a:endParaRPr>
          </a:p>
        </p:txBody>
      </p:sp>
    </p:spTree>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3169920" cy="480060"/>
          </a:xfrm>
          <a:prstGeom prst="rect">
            <a:avLst/>
          </a:prstGeom>
          <a:noFill/>
          <a:ln w="9525">
            <a:noFill/>
            <a:miter lim="800000"/>
            <a:headEnd/>
            <a:tailEnd/>
          </a:ln>
          <a:effectLst/>
        </p:spPr>
        <p:txBody>
          <a:bodyPr vert="horz" wrap="square" lIns="96647" tIns="48324" rIns="96647" bIns="48324" numCol="1" anchor="t" anchorCtr="0" compatLnSpc="1">
            <a:prstTxWarp prst="textNoShape">
              <a:avLst/>
            </a:prstTxWarp>
          </a:bodyPr>
          <a:lstStyle>
            <a:lvl1pPr eaLnBrk="0" hangingPunct="0">
              <a:defRPr sz="1300">
                <a:latin typeface="Calibri" panose="020F0502020204030204" pitchFamily="34" charset="0"/>
              </a:defRPr>
            </a:lvl1pPr>
          </a:lstStyle>
          <a:p>
            <a:pPr>
              <a:defRPr/>
            </a:pPr>
            <a:r>
              <a:rPr lang="en-US"/>
              <a:t>Dr. Andy Woods - The Protestant Reformation</a:t>
            </a:r>
            <a:endParaRPr lang="en-US" dirty="0"/>
          </a:p>
        </p:txBody>
      </p:sp>
      <p:sp>
        <p:nvSpPr>
          <p:cNvPr id="15363" name="Rectangle 3"/>
          <p:cNvSpPr>
            <a:spLocks noGrp="1" noChangeArrowheads="1"/>
          </p:cNvSpPr>
          <p:nvPr>
            <p:ph type="dt" idx="1"/>
          </p:nvPr>
        </p:nvSpPr>
        <p:spPr bwMode="auto">
          <a:xfrm>
            <a:off x="4145280" y="0"/>
            <a:ext cx="3169920" cy="480060"/>
          </a:xfrm>
          <a:prstGeom prst="rect">
            <a:avLst/>
          </a:prstGeom>
          <a:noFill/>
          <a:ln w="9525">
            <a:noFill/>
            <a:miter lim="800000"/>
            <a:headEnd/>
            <a:tailEnd/>
          </a:ln>
          <a:effectLst/>
        </p:spPr>
        <p:txBody>
          <a:bodyPr vert="horz" wrap="square" lIns="96647" tIns="48324" rIns="96647" bIns="48324" numCol="1" anchor="t" anchorCtr="0" compatLnSpc="1">
            <a:prstTxWarp prst="textNoShape">
              <a:avLst/>
            </a:prstTxWarp>
          </a:bodyPr>
          <a:lstStyle>
            <a:lvl1pPr algn="r" eaLnBrk="0" hangingPunct="0">
              <a:defRPr sz="1300">
                <a:latin typeface="Calibri" panose="020F0502020204030204" pitchFamily="34" charset="0"/>
              </a:defRPr>
            </a:lvl1pPr>
          </a:lstStyle>
          <a:p>
            <a:pPr>
              <a:defRPr/>
            </a:pPr>
            <a:r>
              <a:rPr lang="en-US"/>
              <a:t>7/09/2017</a:t>
            </a:r>
            <a:endParaRPr lang="en-US" dirty="0"/>
          </a:p>
        </p:txBody>
      </p:sp>
      <p:sp>
        <p:nvSpPr>
          <p:cNvPr id="14340"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5" name="Rectangle 5"/>
          <p:cNvSpPr>
            <a:spLocks noGrp="1" noChangeArrowheads="1"/>
          </p:cNvSpPr>
          <p:nvPr>
            <p:ph type="body" sz="quarter" idx="3"/>
          </p:nvPr>
        </p:nvSpPr>
        <p:spPr bwMode="auto">
          <a:xfrm>
            <a:off x="975360" y="4560570"/>
            <a:ext cx="5364480" cy="4320540"/>
          </a:xfrm>
          <a:prstGeom prst="rect">
            <a:avLst/>
          </a:prstGeom>
          <a:noFill/>
          <a:ln w="9525">
            <a:noFill/>
            <a:miter lim="800000"/>
            <a:headEnd/>
            <a:tailEnd/>
          </a:ln>
          <a:effectLst/>
        </p:spPr>
        <p:txBody>
          <a:bodyPr vert="horz" wrap="square" lIns="96647" tIns="48324" rIns="96647" bIns="48324"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5366" name="Rectangle 6"/>
          <p:cNvSpPr>
            <a:spLocks noGrp="1" noChangeArrowheads="1"/>
          </p:cNvSpPr>
          <p:nvPr>
            <p:ph type="ftr" sz="quarter" idx="4"/>
          </p:nvPr>
        </p:nvSpPr>
        <p:spPr bwMode="auto">
          <a:xfrm>
            <a:off x="0" y="9121140"/>
            <a:ext cx="3169920" cy="480060"/>
          </a:xfrm>
          <a:prstGeom prst="rect">
            <a:avLst/>
          </a:prstGeom>
          <a:noFill/>
          <a:ln w="9525">
            <a:noFill/>
            <a:miter lim="800000"/>
            <a:headEnd/>
            <a:tailEnd/>
          </a:ln>
          <a:effectLst/>
        </p:spPr>
        <p:txBody>
          <a:bodyPr vert="horz" wrap="square" lIns="96647" tIns="48324" rIns="96647" bIns="48324" numCol="1" anchor="b" anchorCtr="0" compatLnSpc="1">
            <a:prstTxWarp prst="textNoShape">
              <a:avLst/>
            </a:prstTxWarp>
          </a:bodyPr>
          <a:lstStyle>
            <a:lvl1pPr eaLnBrk="0" hangingPunct="0">
              <a:defRPr sz="1300">
                <a:latin typeface="Calibri" panose="020F0502020204030204" pitchFamily="34" charset="0"/>
              </a:defRPr>
            </a:lvl1pPr>
          </a:lstStyle>
          <a:p>
            <a:pPr>
              <a:defRPr/>
            </a:pPr>
            <a:r>
              <a:rPr lang="en-US"/>
              <a:t>Sugar Land Bible Church</a:t>
            </a:r>
            <a:endParaRPr lang="en-US" dirty="0"/>
          </a:p>
        </p:txBody>
      </p:sp>
      <p:sp>
        <p:nvSpPr>
          <p:cNvPr id="15367" name="Rectangle 7"/>
          <p:cNvSpPr>
            <a:spLocks noGrp="1" noChangeArrowheads="1"/>
          </p:cNvSpPr>
          <p:nvPr>
            <p:ph type="sldNum" sz="quarter" idx="5"/>
          </p:nvPr>
        </p:nvSpPr>
        <p:spPr bwMode="auto">
          <a:xfrm>
            <a:off x="4145280" y="9121140"/>
            <a:ext cx="3169920" cy="480060"/>
          </a:xfrm>
          <a:prstGeom prst="rect">
            <a:avLst/>
          </a:prstGeom>
          <a:noFill/>
          <a:ln w="9525">
            <a:noFill/>
            <a:miter lim="800000"/>
            <a:headEnd/>
            <a:tailEnd/>
          </a:ln>
          <a:effectLst/>
        </p:spPr>
        <p:txBody>
          <a:bodyPr vert="horz" wrap="square" lIns="96647" tIns="48324" rIns="96647" bIns="48324" numCol="1" anchor="b" anchorCtr="0" compatLnSpc="1">
            <a:prstTxWarp prst="textNoShape">
              <a:avLst/>
            </a:prstTxWarp>
          </a:bodyPr>
          <a:lstStyle>
            <a:lvl1pPr algn="r" eaLnBrk="0" hangingPunct="0">
              <a:defRPr sz="1300" smtClean="0">
                <a:latin typeface="Calibri" panose="020F0502020204030204" pitchFamily="34" charset="0"/>
              </a:defRPr>
            </a:lvl1pPr>
          </a:lstStyle>
          <a:p>
            <a:pPr>
              <a:defRPr/>
            </a:pPr>
            <a:fld id="{B4BBA7F9-A4F9-41CD-9EEF-64BAB7350056}" type="slidenum">
              <a:rPr lang="en-US" altLang="en-US" smtClean="0"/>
              <a:pPr>
                <a:defRPr/>
              </a:pPr>
              <a:t>‹#›</a:t>
            </a:fld>
            <a:endParaRPr lang="en-US" altLang="en-US" dirty="0"/>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kumimoji="1" sz="1200" kern="1200">
        <a:solidFill>
          <a:schemeClr val="tx1"/>
        </a:solidFill>
        <a:latin typeface="Calibri" panose="020F0502020204030204" pitchFamily="34" charset="0"/>
        <a:ea typeface="+mn-ea"/>
        <a:cs typeface="+mn-cs"/>
      </a:defRPr>
    </a:lvl1pPr>
    <a:lvl2pPr marL="457200" algn="l" rtl="0" eaLnBrk="0" fontAlgn="base" hangingPunct="0">
      <a:spcBef>
        <a:spcPct val="30000"/>
      </a:spcBef>
      <a:spcAft>
        <a:spcPct val="0"/>
      </a:spcAft>
      <a:defRPr kumimoji="1" sz="1200" kern="1200">
        <a:solidFill>
          <a:schemeClr val="tx1"/>
        </a:solidFill>
        <a:latin typeface="Calibri" panose="020F0502020204030204" pitchFamily="34" charset="0"/>
        <a:ea typeface="+mn-ea"/>
        <a:cs typeface="+mn-cs"/>
      </a:defRPr>
    </a:lvl2pPr>
    <a:lvl3pPr marL="914400" algn="l" rtl="0" eaLnBrk="0" fontAlgn="base" hangingPunct="0">
      <a:spcBef>
        <a:spcPct val="30000"/>
      </a:spcBef>
      <a:spcAft>
        <a:spcPct val="0"/>
      </a:spcAft>
      <a:defRPr kumimoji="1" sz="1200" kern="1200">
        <a:solidFill>
          <a:schemeClr val="tx1"/>
        </a:solidFill>
        <a:latin typeface="Calibri" panose="020F0502020204030204" pitchFamily="34"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Calibri" panose="020F0502020204030204" pitchFamily="34"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BBA7F9-A4F9-41CD-9EEF-64BAB7350056}" type="slidenum">
              <a:rPr lang="en-US" altLang="en-US" smtClean="0"/>
              <a:pPr>
                <a:defRPr/>
              </a:pPr>
              <a:t>1</a:t>
            </a:fld>
            <a:endParaRPr lang="en-US" altLang="en-US" dirty="0"/>
          </a:p>
        </p:txBody>
      </p:sp>
      <p:sp>
        <p:nvSpPr>
          <p:cNvPr id="5" name="Date Placeholder 4"/>
          <p:cNvSpPr>
            <a:spLocks noGrp="1"/>
          </p:cNvSpPr>
          <p:nvPr>
            <p:ph type="dt" idx="11"/>
          </p:nvPr>
        </p:nvSpPr>
        <p:spPr/>
        <p:txBody>
          <a:bodyPr/>
          <a:lstStyle/>
          <a:p>
            <a:pPr>
              <a:defRPr/>
            </a:pPr>
            <a:r>
              <a:rPr lang="en-US"/>
              <a:t>7/09/2017</a:t>
            </a:r>
            <a:endParaRPr lang="en-US" dirty="0"/>
          </a:p>
        </p:txBody>
      </p:sp>
      <p:sp>
        <p:nvSpPr>
          <p:cNvPr id="6" name="Footer Placeholder 5"/>
          <p:cNvSpPr>
            <a:spLocks noGrp="1"/>
          </p:cNvSpPr>
          <p:nvPr>
            <p:ph type="ftr" sz="quarter" idx="12"/>
          </p:nvPr>
        </p:nvSpPr>
        <p:spPr/>
        <p:txBody>
          <a:bodyPr/>
          <a:lstStyle/>
          <a:p>
            <a:pPr>
              <a:defRPr/>
            </a:pPr>
            <a:r>
              <a:rPr lang="en-US"/>
              <a:t>Sugar Land Bible Church</a:t>
            </a:r>
            <a:endParaRPr lang="en-US" dirty="0"/>
          </a:p>
        </p:txBody>
      </p:sp>
      <p:sp>
        <p:nvSpPr>
          <p:cNvPr id="7" name="Header Placeholder 6"/>
          <p:cNvSpPr>
            <a:spLocks noGrp="1"/>
          </p:cNvSpPr>
          <p:nvPr>
            <p:ph type="hdr" sz="quarter" idx="13"/>
          </p:nvPr>
        </p:nvSpPr>
        <p:spPr/>
        <p:txBody>
          <a:bodyPr/>
          <a:lstStyle/>
          <a:p>
            <a:pPr>
              <a:defRPr/>
            </a:pPr>
            <a:r>
              <a:rPr lang="en-US"/>
              <a:t>Dr. Andy Woods - The Protestant Reformation</a:t>
            </a:r>
            <a:endParaRPr lang="en-US" dirty="0"/>
          </a:p>
        </p:txBody>
      </p:sp>
    </p:spTree>
    <p:extLst>
      <p:ext uri="{BB962C8B-B14F-4D97-AF65-F5344CB8AC3E}">
        <p14:creationId xmlns:p14="http://schemas.microsoft.com/office/powerpoint/2010/main" val="21460530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842" indent="-285708">
              <a:spcBef>
                <a:spcPct val="30000"/>
              </a:spcBef>
              <a:defRPr kumimoji="1" sz="1200">
                <a:solidFill>
                  <a:schemeClr val="tx1"/>
                </a:solidFill>
                <a:latin typeface="Arial" panose="020B0604020202020204" pitchFamily="34" charset="0"/>
              </a:defRPr>
            </a:lvl2pPr>
            <a:lvl3pPr marL="1142833" indent="-228567">
              <a:spcBef>
                <a:spcPct val="30000"/>
              </a:spcBef>
              <a:defRPr kumimoji="1" sz="1200">
                <a:solidFill>
                  <a:schemeClr val="tx1"/>
                </a:solidFill>
                <a:latin typeface="Arial" panose="020B0604020202020204" pitchFamily="34" charset="0"/>
              </a:defRPr>
            </a:lvl3pPr>
            <a:lvl4pPr marL="1599966" indent="-228567">
              <a:spcBef>
                <a:spcPct val="30000"/>
              </a:spcBef>
              <a:defRPr kumimoji="1" sz="1200">
                <a:solidFill>
                  <a:schemeClr val="tx1"/>
                </a:solidFill>
                <a:latin typeface="Arial" panose="020B0604020202020204" pitchFamily="34" charset="0"/>
              </a:defRPr>
            </a:lvl4pPr>
            <a:lvl5pPr marL="2057099" indent="-228567">
              <a:spcBef>
                <a:spcPct val="30000"/>
              </a:spcBef>
              <a:defRPr kumimoji="1" sz="1200">
                <a:solidFill>
                  <a:schemeClr val="tx1"/>
                </a:solidFill>
                <a:latin typeface="Arial" panose="020B0604020202020204" pitchFamily="34" charset="0"/>
              </a:defRPr>
            </a:lvl5pPr>
            <a:lvl6pPr marL="2514232" indent="-228567" eaLnBrk="0" fontAlgn="base" hangingPunct="0">
              <a:spcBef>
                <a:spcPct val="30000"/>
              </a:spcBef>
              <a:spcAft>
                <a:spcPct val="0"/>
              </a:spcAft>
              <a:defRPr kumimoji="1" sz="1200">
                <a:solidFill>
                  <a:schemeClr val="tx1"/>
                </a:solidFill>
                <a:latin typeface="Arial" panose="020B0604020202020204" pitchFamily="34" charset="0"/>
              </a:defRPr>
            </a:lvl6pPr>
            <a:lvl7pPr marL="2971365" indent="-228567" eaLnBrk="0" fontAlgn="base" hangingPunct="0">
              <a:spcBef>
                <a:spcPct val="30000"/>
              </a:spcBef>
              <a:spcAft>
                <a:spcPct val="0"/>
              </a:spcAft>
              <a:defRPr kumimoji="1" sz="1200">
                <a:solidFill>
                  <a:schemeClr val="tx1"/>
                </a:solidFill>
                <a:latin typeface="Arial" panose="020B0604020202020204" pitchFamily="34" charset="0"/>
              </a:defRPr>
            </a:lvl7pPr>
            <a:lvl8pPr marL="3428497" indent="-228567" eaLnBrk="0" fontAlgn="base" hangingPunct="0">
              <a:spcBef>
                <a:spcPct val="30000"/>
              </a:spcBef>
              <a:spcAft>
                <a:spcPct val="0"/>
              </a:spcAft>
              <a:defRPr kumimoji="1" sz="1200">
                <a:solidFill>
                  <a:schemeClr val="tx1"/>
                </a:solidFill>
                <a:latin typeface="Arial" panose="020B0604020202020204" pitchFamily="34" charset="0"/>
              </a:defRPr>
            </a:lvl8pPr>
            <a:lvl9pPr marL="3885630" indent="-228567"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19</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Tree>
    <p:extLst>
      <p:ext uri="{BB962C8B-B14F-4D97-AF65-F5344CB8AC3E}">
        <p14:creationId xmlns:p14="http://schemas.microsoft.com/office/powerpoint/2010/main" val="4592036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300">
                <a:solidFill>
                  <a:schemeClr val="tx1"/>
                </a:solidFill>
                <a:latin typeface="Arial" panose="020B0604020202020204" pitchFamily="34" charset="0"/>
              </a:defRPr>
            </a:lvl1pPr>
            <a:lvl2pPr marL="785257" indent="-302021">
              <a:spcBef>
                <a:spcPct val="30000"/>
              </a:spcBef>
              <a:defRPr kumimoji="1" sz="1300">
                <a:solidFill>
                  <a:schemeClr val="tx1"/>
                </a:solidFill>
                <a:latin typeface="Arial" panose="020B0604020202020204" pitchFamily="34" charset="0"/>
              </a:defRPr>
            </a:lvl2pPr>
            <a:lvl3pPr marL="1208088" indent="-241617">
              <a:spcBef>
                <a:spcPct val="30000"/>
              </a:spcBef>
              <a:defRPr kumimoji="1" sz="1300">
                <a:solidFill>
                  <a:schemeClr val="tx1"/>
                </a:solidFill>
                <a:latin typeface="Arial" panose="020B0604020202020204" pitchFamily="34" charset="0"/>
              </a:defRPr>
            </a:lvl3pPr>
            <a:lvl4pPr marL="1691323" indent="-241617">
              <a:spcBef>
                <a:spcPct val="30000"/>
              </a:spcBef>
              <a:defRPr kumimoji="1" sz="1300">
                <a:solidFill>
                  <a:schemeClr val="tx1"/>
                </a:solidFill>
                <a:latin typeface="Arial" panose="020B0604020202020204" pitchFamily="34" charset="0"/>
              </a:defRPr>
            </a:lvl4pPr>
            <a:lvl5pPr marL="2174559" indent="-241617">
              <a:spcBef>
                <a:spcPct val="30000"/>
              </a:spcBef>
              <a:defRPr kumimoji="1" sz="1300">
                <a:solidFill>
                  <a:schemeClr val="tx1"/>
                </a:solidFill>
                <a:latin typeface="Arial" panose="020B0604020202020204" pitchFamily="34" charset="0"/>
              </a:defRPr>
            </a:lvl5pPr>
            <a:lvl6pPr marL="2657795" indent="-241617" eaLnBrk="0" fontAlgn="base" hangingPunct="0">
              <a:spcBef>
                <a:spcPct val="30000"/>
              </a:spcBef>
              <a:spcAft>
                <a:spcPct val="0"/>
              </a:spcAft>
              <a:defRPr kumimoji="1" sz="1300">
                <a:solidFill>
                  <a:schemeClr val="tx1"/>
                </a:solidFill>
                <a:latin typeface="Arial" panose="020B0604020202020204" pitchFamily="34" charset="0"/>
              </a:defRPr>
            </a:lvl6pPr>
            <a:lvl7pPr marL="3141029" indent="-241617" eaLnBrk="0" fontAlgn="base" hangingPunct="0">
              <a:spcBef>
                <a:spcPct val="30000"/>
              </a:spcBef>
              <a:spcAft>
                <a:spcPct val="0"/>
              </a:spcAft>
              <a:defRPr kumimoji="1" sz="1300">
                <a:solidFill>
                  <a:schemeClr val="tx1"/>
                </a:solidFill>
                <a:latin typeface="Arial" panose="020B0604020202020204" pitchFamily="34" charset="0"/>
              </a:defRPr>
            </a:lvl7pPr>
            <a:lvl8pPr marL="3624265" indent="-241617" eaLnBrk="0" fontAlgn="base" hangingPunct="0">
              <a:spcBef>
                <a:spcPct val="30000"/>
              </a:spcBef>
              <a:spcAft>
                <a:spcPct val="0"/>
              </a:spcAft>
              <a:defRPr kumimoji="1" sz="1300">
                <a:solidFill>
                  <a:schemeClr val="tx1"/>
                </a:solidFill>
                <a:latin typeface="Arial" panose="020B0604020202020204" pitchFamily="34" charset="0"/>
              </a:defRPr>
            </a:lvl8pPr>
            <a:lvl9pPr marL="4107501" indent="-241617" eaLnBrk="0" fontAlgn="base" hangingPunct="0">
              <a:spcBef>
                <a:spcPct val="30000"/>
              </a:spcBef>
              <a:spcAft>
                <a:spcPct val="0"/>
              </a:spcAft>
              <a:defRPr kumimoji="1" sz="13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36</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
        <p:nvSpPr>
          <p:cNvPr id="2" name="Date Placeholder 1"/>
          <p:cNvSpPr>
            <a:spLocks noGrp="1"/>
          </p:cNvSpPr>
          <p:nvPr>
            <p:ph type="dt" idx="10"/>
          </p:nvPr>
        </p:nvSpPr>
        <p:spPr/>
        <p:txBody>
          <a:bodyPr/>
          <a:lstStyle/>
          <a:p>
            <a:pPr>
              <a:defRPr/>
            </a:pPr>
            <a:r>
              <a:rPr lang="en-US"/>
              <a:t>7/09/2017</a:t>
            </a:r>
            <a:endParaRPr lang="en-US" dirty="0"/>
          </a:p>
        </p:txBody>
      </p:sp>
      <p:sp>
        <p:nvSpPr>
          <p:cNvPr id="3" name="Footer Placeholder 2"/>
          <p:cNvSpPr>
            <a:spLocks noGrp="1"/>
          </p:cNvSpPr>
          <p:nvPr>
            <p:ph type="ftr" sz="quarter" idx="11"/>
          </p:nvPr>
        </p:nvSpPr>
        <p:spPr/>
        <p:txBody>
          <a:bodyPr/>
          <a:lstStyle/>
          <a:p>
            <a:pPr>
              <a:defRPr/>
            </a:pPr>
            <a:r>
              <a:rPr lang="en-US"/>
              <a:t>Sugar Land Bible Church</a:t>
            </a:r>
            <a:endParaRPr lang="en-US" dirty="0"/>
          </a:p>
        </p:txBody>
      </p:sp>
      <p:sp>
        <p:nvSpPr>
          <p:cNvPr id="4" name="Header Placeholder 3"/>
          <p:cNvSpPr>
            <a:spLocks noGrp="1"/>
          </p:cNvSpPr>
          <p:nvPr>
            <p:ph type="hdr" sz="quarter" idx="12"/>
          </p:nvPr>
        </p:nvSpPr>
        <p:spPr/>
        <p:txBody>
          <a:bodyPr/>
          <a:lstStyle/>
          <a:p>
            <a:pPr>
              <a:defRPr/>
            </a:pPr>
            <a:r>
              <a:rPr lang="en-US"/>
              <a:t>Dr. Andy Woods - The Protestant Reformation</a:t>
            </a:r>
            <a:endParaRPr lang="en-US" dirty="0"/>
          </a:p>
        </p:txBody>
      </p:sp>
    </p:spTree>
    <p:extLst>
      <p:ext uri="{BB962C8B-B14F-4D97-AF65-F5344CB8AC3E}">
        <p14:creationId xmlns:p14="http://schemas.microsoft.com/office/powerpoint/2010/main" val="40015492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37</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Tree>
    <p:extLst>
      <p:ext uri="{BB962C8B-B14F-4D97-AF65-F5344CB8AC3E}">
        <p14:creationId xmlns:p14="http://schemas.microsoft.com/office/powerpoint/2010/main" val="8797999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38</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Tree>
    <p:extLst>
      <p:ext uri="{BB962C8B-B14F-4D97-AF65-F5344CB8AC3E}">
        <p14:creationId xmlns:p14="http://schemas.microsoft.com/office/powerpoint/2010/main" val="10284428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300">
                <a:solidFill>
                  <a:schemeClr val="tx1"/>
                </a:solidFill>
                <a:latin typeface="Arial" panose="020B0604020202020204" pitchFamily="34" charset="0"/>
              </a:defRPr>
            </a:lvl1pPr>
            <a:lvl2pPr marL="785257" indent="-302021">
              <a:spcBef>
                <a:spcPct val="30000"/>
              </a:spcBef>
              <a:defRPr kumimoji="1" sz="1300">
                <a:solidFill>
                  <a:schemeClr val="tx1"/>
                </a:solidFill>
                <a:latin typeface="Arial" panose="020B0604020202020204" pitchFamily="34" charset="0"/>
              </a:defRPr>
            </a:lvl2pPr>
            <a:lvl3pPr marL="1208088" indent="-241617">
              <a:spcBef>
                <a:spcPct val="30000"/>
              </a:spcBef>
              <a:defRPr kumimoji="1" sz="1300">
                <a:solidFill>
                  <a:schemeClr val="tx1"/>
                </a:solidFill>
                <a:latin typeface="Arial" panose="020B0604020202020204" pitchFamily="34" charset="0"/>
              </a:defRPr>
            </a:lvl3pPr>
            <a:lvl4pPr marL="1691323" indent="-241617">
              <a:spcBef>
                <a:spcPct val="30000"/>
              </a:spcBef>
              <a:defRPr kumimoji="1" sz="1300">
                <a:solidFill>
                  <a:schemeClr val="tx1"/>
                </a:solidFill>
                <a:latin typeface="Arial" panose="020B0604020202020204" pitchFamily="34" charset="0"/>
              </a:defRPr>
            </a:lvl4pPr>
            <a:lvl5pPr marL="2174559" indent="-241617">
              <a:spcBef>
                <a:spcPct val="30000"/>
              </a:spcBef>
              <a:defRPr kumimoji="1" sz="1300">
                <a:solidFill>
                  <a:schemeClr val="tx1"/>
                </a:solidFill>
                <a:latin typeface="Arial" panose="020B0604020202020204" pitchFamily="34" charset="0"/>
              </a:defRPr>
            </a:lvl5pPr>
            <a:lvl6pPr marL="2657795" indent="-241617" eaLnBrk="0" fontAlgn="base" hangingPunct="0">
              <a:spcBef>
                <a:spcPct val="30000"/>
              </a:spcBef>
              <a:spcAft>
                <a:spcPct val="0"/>
              </a:spcAft>
              <a:defRPr kumimoji="1" sz="1300">
                <a:solidFill>
                  <a:schemeClr val="tx1"/>
                </a:solidFill>
                <a:latin typeface="Arial" panose="020B0604020202020204" pitchFamily="34" charset="0"/>
              </a:defRPr>
            </a:lvl6pPr>
            <a:lvl7pPr marL="3141029" indent="-241617" eaLnBrk="0" fontAlgn="base" hangingPunct="0">
              <a:spcBef>
                <a:spcPct val="30000"/>
              </a:spcBef>
              <a:spcAft>
                <a:spcPct val="0"/>
              </a:spcAft>
              <a:defRPr kumimoji="1" sz="1300">
                <a:solidFill>
                  <a:schemeClr val="tx1"/>
                </a:solidFill>
                <a:latin typeface="Arial" panose="020B0604020202020204" pitchFamily="34" charset="0"/>
              </a:defRPr>
            </a:lvl7pPr>
            <a:lvl8pPr marL="3624265" indent="-241617" eaLnBrk="0" fontAlgn="base" hangingPunct="0">
              <a:spcBef>
                <a:spcPct val="30000"/>
              </a:spcBef>
              <a:spcAft>
                <a:spcPct val="0"/>
              </a:spcAft>
              <a:defRPr kumimoji="1" sz="1300">
                <a:solidFill>
                  <a:schemeClr val="tx1"/>
                </a:solidFill>
                <a:latin typeface="Arial" panose="020B0604020202020204" pitchFamily="34" charset="0"/>
              </a:defRPr>
            </a:lvl8pPr>
            <a:lvl9pPr marL="4107501" indent="-241617" eaLnBrk="0" fontAlgn="base" hangingPunct="0">
              <a:spcBef>
                <a:spcPct val="30000"/>
              </a:spcBef>
              <a:spcAft>
                <a:spcPct val="0"/>
              </a:spcAft>
              <a:defRPr kumimoji="1" sz="13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39</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
        <p:nvSpPr>
          <p:cNvPr id="2" name="Date Placeholder 1"/>
          <p:cNvSpPr>
            <a:spLocks noGrp="1"/>
          </p:cNvSpPr>
          <p:nvPr>
            <p:ph type="dt" idx="10"/>
          </p:nvPr>
        </p:nvSpPr>
        <p:spPr/>
        <p:txBody>
          <a:bodyPr/>
          <a:lstStyle/>
          <a:p>
            <a:pPr>
              <a:defRPr/>
            </a:pPr>
            <a:r>
              <a:rPr lang="en-US"/>
              <a:t>7/09/2017</a:t>
            </a:r>
            <a:endParaRPr lang="en-US" dirty="0"/>
          </a:p>
        </p:txBody>
      </p:sp>
      <p:sp>
        <p:nvSpPr>
          <p:cNvPr id="3" name="Footer Placeholder 2"/>
          <p:cNvSpPr>
            <a:spLocks noGrp="1"/>
          </p:cNvSpPr>
          <p:nvPr>
            <p:ph type="ftr" sz="quarter" idx="11"/>
          </p:nvPr>
        </p:nvSpPr>
        <p:spPr/>
        <p:txBody>
          <a:bodyPr/>
          <a:lstStyle/>
          <a:p>
            <a:pPr>
              <a:defRPr/>
            </a:pPr>
            <a:r>
              <a:rPr lang="en-US"/>
              <a:t>Sugar Land Bible Church</a:t>
            </a:r>
            <a:endParaRPr lang="en-US" dirty="0"/>
          </a:p>
        </p:txBody>
      </p:sp>
      <p:sp>
        <p:nvSpPr>
          <p:cNvPr id="4" name="Header Placeholder 3"/>
          <p:cNvSpPr>
            <a:spLocks noGrp="1"/>
          </p:cNvSpPr>
          <p:nvPr>
            <p:ph type="hdr" sz="quarter" idx="12"/>
          </p:nvPr>
        </p:nvSpPr>
        <p:spPr/>
        <p:txBody>
          <a:bodyPr/>
          <a:lstStyle/>
          <a:p>
            <a:pPr>
              <a:defRPr/>
            </a:pPr>
            <a:r>
              <a:rPr lang="en-US"/>
              <a:t>Dr. Andy Woods - The Protestant Reformation</a:t>
            </a:r>
            <a:endParaRPr lang="en-US" dirty="0"/>
          </a:p>
        </p:txBody>
      </p:sp>
    </p:spTree>
    <p:extLst>
      <p:ext uri="{BB962C8B-B14F-4D97-AF65-F5344CB8AC3E}">
        <p14:creationId xmlns:p14="http://schemas.microsoft.com/office/powerpoint/2010/main" val="13276360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300">
                <a:solidFill>
                  <a:schemeClr val="tx1"/>
                </a:solidFill>
                <a:latin typeface="Arial" panose="020B0604020202020204" pitchFamily="34" charset="0"/>
              </a:defRPr>
            </a:lvl1pPr>
            <a:lvl2pPr marL="785257" indent="-302021">
              <a:spcBef>
                <a:spcPct val="30000"/>
              </a:spcBef>
              <a:defRPr kumimoji="1" sz="1300">
                <a:solidFill>
                  <a:schemeClr val="tx1"/>
                </a:solidFill>
                <a:latin typeface="Arial" panose="020B0604020202020204" pitchFamily="34" charset="0"/>
              </a:defRPr>
            </a:lvl2pPr>
            <a:lvl3pPr marL="1208088" indent="-241617">
              <a:spcBef>
                <a:spcPct val="30000"/>
              </a:spcBef>
              <a:defRPr kumimoji="1" sz="1300">
                <a:solidFill>
                  <a:schemeClr val="tx1"/>
                </a:solidFill>
                <a:latin typeface="Arial" panose="020B0604020202020204" pitchFamily="34" charset="0"/>
              </a:defRPr>
            </a:lvl3pPr>
            <a:lvl4pPr marL="1691323" indent="-241617">
              <a:spcBef>
                <a:spcPct val="30000"/>
              </a:spcBef>
              <a:defRPr kumimoji="1" sz="1300">
                <a:solidFill>
                  <a:schemeClr val="tx1"/>
                </a:solidFill>
                <a:latin typeface="Arial" panose="020B0604020202020204" pitchFamily="34" charset="0"/>
              </a:defRPr>
            </a:lvl4pPr>
            <a:lvl5pPr marL="2174559" indent="-241617">
              <a:spcBef>
                <a:spcPct val="30000"/>
              </a:spcBef>
              <a:defRPr kumimoji="1" sz="1300">
                <a:solidFill>
                  <a:schemeClr val="tx1"/>
                </a:solidFill>
                <a:latin typeface="Arial" panose="020B0604020202020204" pitchFamily="34" charset="0"/>
              </a:defRPr>
            </a:lvl5pPr>
            <a:lvl6pPr marL="2657795" indent="-241617" eaLnBrk="0" fontAlgn="base" hangingPunct="0">
              <a:spcBef>
                <a:spcPct val="30000"/>
              </a:spcBef>
              <a:spcAft>
                <a:spcPct val="0"/>
              </a:spcAft>
              <a:defRPr kumimoji="1" sz="1300">
                <a:solidFill>
                  <a:schemeClr val="tx1"/>
                </a:solidFill>
                <a:latin typeface="Arial" panose="020B0604020202020204" pitchFamily="34" charset="0"/>
              </a:defRPr>
            </a:lvl6pPr>
            <a:lvl7pPr marL="3141029" indent="-241617" eaLnBrk="0" fontAlgn="base" hangingPunct="0">
              <a:spcBef>
                <a:spcPct val="30000"/>
              </a:spcBef>
              <a:spcAft>
                <a:spcPct val="0"/>
              </a:spcAft>
              <a:defRPr kumimoji="1" sz="1300">
                <a:solidFill>
                  <a:schemeClr val="tx1"/>
                </a:solidFill>
                <a:latin typeface="Arial" panose="020B0604020202020204" pitchFamily="34" charset="0"/>
              </a:defRPr>
            </a:lvl7pPr>
            <a:lvl8pPr marL="3624265" indent="-241617" eaLnBrk="0" fontAlgn="base" hangingPunct="0">
              <a:spcBef>
                <a:spcPct val="30000"/>
              </a:spcBef>
              <a:spcAft>
                <a:spcPct val="0"/>
              </a:spcAft>
              <a:defRPr kumimoji="1" sz="1300">
                <a:solidFill>
                  <a:schemeClr val="tx1"/>
                </a:solidFill>
                <a:latin typeface="Arial" panose="020B0604020202020204" pitchFamily="34" charset="0"/>
              </a:defRPr>
            </a:lvl8pPr>
            <a:lvl9pPr marL="4107501" indent="-241617" eaLnBrk="0" fontAlgn="base" hangingPunct="0">
              <a:spcBef>
                <a:spcPct val="30000"/>
              </a:spcBef>
              <a:spcAft>
                <a:spcPct val="0"/>
              </a:spcAft>
              <a:defRPr kumimoji="1" sz="13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40</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
        <p:nvSpPr>
          <p:cNvPr id="2" name="Date Placeholder 1"/>
          <p:cNvSpPr>
            <a:spLocks noGrp="1"/>
          </p:cNvSpPr>
          <p:nvPr>
            <p:ph type="dt" idx="10"/>
          </p:nvPr>
        </p:nvSpPr>
        <p:spPr/>
        <p:txBody>
          <a:bodyPr/>
          <a:lstStyle/>
          <a:p>
            <a:pPr>
              <a:defRPr/>
            </a:pPr>
            <a:r>
              <a:rPr lang="en-US"/>
              <a:t>7/09/2017</a:t>
            </a:r>
            <a:endParaRPr lang="en-US" dirty="0"/>
          </a:p>
        </p:txBody>
      </p:sp>
      <p:sp>
        <p:nvSpPr>
          <p:cNvPr id="3" name="Footer Placeholder 2"/>
          <p:cNvSpPr>
            <a:spLocks noGrp="1"/>
          </p:cNvSpPr>
          <p:nvPr>
            <p:ph type="ftr" sz="quarter" idx="11"/>
          </p:nvPr>
        </p:nvSpPr>
        <p:spPr/>
        <p:txBody>
          <a:bodyPr/>
          <a:lstStyle/>
          <a:p>
            <a:pPr>
              <a:defRPr/>
            </a:pPr>
            <a:r>
              <a:rPr lang="en-US"/>
              <a:t>Sugar Land Bible Church</a:t>
            </a:r>
            <a:endParaRPr lang="en-US" dirty="0"/>
          </a:p>
        </p:txBody>
      </p:sp>
      <p:sp>
        <p:nvSpPr>
          <p:cNvPr id="4" name="Header Placeholder 3"/>
          <p:cNvSpPr>
            <a:spLocks noGrp="1"/>
          </p:cNvSpPr>
          <p:nvPr>
            <p:ph type="hdr" sz="quarter" idx="12"/>
          </p:nvPr>
        </p:nvSpPr>
        <p:spPr/>
        <p:txBody>
          <a:bodyPr/>
          <a:lstStyle/>
          <a:p>
            <a:pPr>
              <a:defRPr/>
            </a:pPr>
            <a:r>
              <a:rPr lang="en-US"/>
              <a:t>Dr. Andy Woods - The Protestant Reformation</a:t>
            </a:r>
            <a:endParaRPr lang="en-US" dirty="0"/>
          </a:p>
        </p:txBody>
      </p:sp>
    </p:spTree>
    <p:extLst>
      <p:ext uri="{BB962C8B-B14F-4D97-AF65-F5344CB8AC3E}">
        <p14:creationId xmlns:p14="http://schemas.microsoft.com/office/powerpoint/2010/main" val="8569845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300">
                <a:solidFill>
                  <a:schemeClr val="tx1"/>
                </a:solidFill>
                <a:latin typeface="Arial" panose="020B0604020202020204" pitchFamily="34" charset="0"/>
              </a:defRPr>
            </a:lvl1pPr>
            <a:lvl2pPr marL="785257" indent="-302021">
              <a:spcBef>
                <a:spcPct val="30000"/>
              </a:spcBef>
              <a:defRPr kumimoji="1" sz="1300">
                <a:solidFill>
                  <a:schemeClr val="tx1"/>
                </a:solidFill>
                <a:latin typeface="Arial" panose="020B0604020202020204" pitchFamily="34" charset="0"/>
              </a:defRPr>
            </a:lvl2pPr>
            <a:lvl3pPr marL="1208088" indent="-241617">
              <a:spcBef>
                <a:spcPct val="30000"/>
              </a:spcBef>
              <a:defRPr kumimoji="1" sz="1300">
                <a:solidFill>
                  <a:schemeClr val="tx1"/>
                </a:solidFill>
                <a:latin typeface="Arial" panose="020B0604020202020204" pitchFamily="34" charset="0"/>
              </a:defRPr>
            </a:lvl3pPr>
            <a:lvl4pPr marL="1691323" indent="-241617">
              <a:spcBef>
                <a:spcPct val="30000"/>
              </a:spcBef>
              <a:defRPr kumimoji="1" sz="1300">
                <a:solidFill>
                  <a:schemeClr val="tx1"/>
                </a:solidFill>
                <a:latin typeface="Arial" panose="020B0604020202020204" pitchFamily="34" charset="0"/>
              </a:defRPr>
            </a:lvl4pPr>
            <a:lvl5pPr marL="2174559" indent="-241617">
              <a:spcBef>
                <a:spcPct val="30000"/>
              </a:spcBef>
              <a:defRPr kumimoji="1" sz="1300">
                <a:solidFill>
                  <a:schemeClr val="tx1"/>
                </a:solidFill>
                <a:latin typeface="Arial" panose="020B0604020202020204" pitchFamily="34" charset="0"/>
              </a:defRPr>
            </a:lvl5pPr>
            <a:lvl6pPr marL="2657795" indent="-241617" eaLnBrk="0" fontAlgn="base" hangingPunct="0">
              <a:spcBef>
                <a:spcPct val="30000"/>
              </a:spcBef>
              <a:spcAft>
                <a:spcPct val="0"/>
              </a:spcAft>
              <a:defRPr kumimoji="1" sz="1300">
                <a:solidFill>
                  <a:schemeClr val="tx1"/>
                </a:solidFill>
                <a:latin typeface="Arial" panose="020B0604020202020204" pitchFamily="34" charset="0"/>
              </a:defRPr>
            </a:lvl6pPr>
            <a:lvl7pPr marL="3141029" indent="-241617" eaLnBrk="0" fontAlgn="base" hangingPunct="0">
              <a:spcBef>
                <a:spcPct val="30000"/>
              </a:spcBef>
              <a:spcAft>
                <a:spcPct val="0"/>
              </a:spcAft>
              <a:defRPr kumimoji="1" sz="1300">
                <a:solidFill>
                  <a:schemeClr val="tx1"/>
                </a:solidFill>
                <a:latin typeface="Arial" panose="020B0604020202020204" pitchFamily="34" charset="0"/>
              </a:defRPr>
            </a:lvl7pPr>
            <a:lvl8pPr marL="3624265" indent="-241617" eaLnBrk="0" fontAlgn="base" hangingPunct="0">
              <a:spcBef>
                <a:spcPct val="30000"/>
              </a:spcBef>
              <a:spcAft>
                <a:spcPct val="0"/>
              </a:spcAft>
              <a:defRPr kumimoji="1" sz="1300">
                <a:solidFill>
                  <a:schemeClr val="tx1"/>
                </a:solidFill>
                <a:latin typeface="Arial" panose="020B0604020202020204" pitchFamily="34" charset="0"/>
              </a:defRPr>
            </a:lvl8pPr>
            <a:lvl9pPr marL="4107501" indent="-241617" eaLnBrk="0" fontAlgn="base" hangingPunct="0">
              <a:spcBef>
                <a:spcPct val="30000"/>
              </a:spcBef>
              <a:spcAft>
                <a:spcPct val="0"/>
              </a:spcAft>
              <a:defRPr kumimoji="1" sz="13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41</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
        <p:nvSpPr>
          <p:cNvPr id="2" name="Date Placeholder 1"/>
          <p:cNvSpPr>
            <a:spLocks noGrp="1"/>
          </p:cNvSpPr>
          <p:nvPr>
            <p:ph type="dt" idx="10"/>
          </p:nvPr>
        </p:nvSpPr>
        <p:spPr/>
        <p:txBody>
          <a:bodyPr/>
          <a:lstStyle/>
          <a:p>
            <a:pPr>
              <a:defRPr/>
            </a:pPr>
            <a:r>
              <a:rPr lang="en-US"/>
              <a:t>7/09/2017</a:t>
            </a:r>
            <a:endParaRPr lang="en-US" dirty="0"/>
          </a:p>
        </p:txBody>
      </p:sp>
      <p:sp>
        <p:nvSpPr>
          <p:cNvPr id="3" name="Footer Placeholder 2"/>
          <p:cNvSpPr>
            <a:spLocks noGrp="1"/>
          </p:cNvSpPr>
          <p:nvPr>
            <p:ph type="ftr" sz="quarter" idx="11"/>
          </p:nvPr>
        </p:nvSpPr>
        <p:spPr/>
        <p:txBody>
          <a:bodyPr/>
          <a:lstStyle/>
          <a:p>
            <a:pPr>
              <a:defRPr/>
            </a:pPr>
            <a:r>
              <a:rPr lang="en-US"/>
              <a:t>Sugar Land Bible Church</a:t>
            </a:r>
            <a:endParaRPr lang="en-US" dirty="0"/>
          </a:p>
        </p:txBody>
      </p:sp>
      <p:sp>
        <p:nvSpPr>
          <p:cNvPr id="4" name="Header Placeholder 3"/>
          <p:cNvSpPr>
            <a:spLocks noGrp="1"/>
          </p:cNvSpPr>
          <p:nvPr>
            <p:ph type="hdr" sz="quarter" idx="12"/>
          </p:nvPr>
        </p:nvSpPr>
        <p:spPr/>
        <p:txBody>
          <a:bodyPr/>
          <a:lstStyle/>
          <a:p>
            <a:pPr>
              <a:defRPr/>
            </a:pPr>
            <a:r>
              <a:rPr lang="en-US"/>
              <a:t>Dr. Andy Woods - The Protestant Reformation</a:t>
            </a:r>
            <a:endParaRPr lang="en-US" dirty="0"/>
          </a:p>
        </p:txBody>
      </p:sp>
    </p:spTree>
    <p:extLst>
      <p:ext uri="{BB962C8B-B14F-4D97-AF65-F5344CB8AC3E}">
        <p14:creationId xmlns:p14="http://schemas.microsoft.com/office/powerpoint/2010/main" val="20925819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300">
                <a:solidFill>
                  <a:schemeClr val="tx1"/>
                </a:solidFill>
                <a:latin typeface="Arial" panose="020B0604020202020204" pitchFamily="34" charset="0"/>
              </a:defRPr>
            </a:lvl1pPr>
            <a:lvl2pPr marL="785257" indent="-302021">
              <a:spcBef>
                <a:spcPct val="30000"/>
              </a:spcBef>
              <a:defRPr kumimoji="1" sz="1300">
                <a:solidFill>
                  <a:schemeClr val="tx1"/>
                </a:solidFill>
                <a:latin typeface="Arial" panose="020B0604020202020204" pitchFamily="34" charset="0"/>
              </a:defRPr>
            </a:lvl2pPr>
            <a:lvl3pPr marL="1208088" indent="-241617">
              <a:spcBef>
                <a:spcPct val="30000"/>
              </a:spcBef>
              <a:defRPr kumimoji="1" sz="1300">
                <a:solidFill>
                  <a:schemeClr val="tx1"/>
                </a:solidFill>
                <a:latin typeface="Arial" panose="020B0604020202020204" pitchFamily="34" charset="0"/>
              </a:defRPr>
            </a:lvl3pPr>
            <a:lvl4pPr marL="1691323" indent="-241617">
              <a:spcBef>
                <a:spcPct val="30000"/>
              </a:spcBef>
              <a:defRPr kumimoji="1" sz="1300">
                <a:solidFill>
                  <a:schemeClr val="tx1"/>
                </a:solidFill>
                <a:latin typeface="Arial" panose="020B0604020202020204" pitchFamily="34" charset="0"/>
              </a:defRPr>
            </a:lvl4pPr>
            <a:lvl5pPr marL="2174559" indent="-241617">
              <a:spcBef>
                <a:spcPct val="30000"/>
              </a:spcBef>
              <a:defRPr kumimoji="1" sz="1300">
                <a:solidFill>
                  <a:schemeClr val="tx1"/>
                </a:solidFill>
                <a:latin typeface="Arial" panose="020B0604020202020204" pitchFamily="34" charset="0"/>
              </a:defRPr>
            </a:lvl5pPr>
            <a:lvl6pPr marL="2657795" indent="-241617" eaLnBrk="0" fontAlgn="base" hangingPunct="0">
              <a:spcBef>
                <a:spcPct val="30000"/>
              </a:spcBef>
              <a:spcAft>
                <a:spcPct val="0"/>
              </a:spcAft>
              <a:defRPr kumimoji="1" sz="1300">
                <a:solidFill>
                  <a:schemeClr val="tx1"/>
                </a:solidFill>
                <a:latin typeface="Arial" panose="020B0604020202020204" pitchFamily="34" charset="0"/>
              </a:defRPr>
            </a:lvl6pPr>
            <a:lvl7pPr marL="3141029" indent="-241617" eaLnBrk="0" fontAlgn="base" hangingPunct="0">
              <a:spcBef>
                <a:spcPct val="30000"/>
              </a:spcBef>
              <a:spcAft>
                <a:spcPct val="0"/>
              </a:spcAft>
              <a:defRPr kumimoji="1" sz="1300">
                <a:solidFill>
                  <a:schemeClr val="tx1"/>
                </a:solidFill>
                <a:latin typeface="Arial" panose="020B0604020202020204" pitchFamily="34" charset="0"/>
              </a:defRPr>
            </a:lvl7pPr>
            <a:lvl8pPr marL="3624265" indent="-241617" eaLnBrk="0" fontAlgn="base" hangingPunct="0">
              <a:spcBef>
                <a:spcPct val="30000"/>
              </a:spcBef>
              <a:spcAft>
                <a:spcPct val="0"/>
              </a:spcAft>
              <a:defRPr kumimoji="1" sz="1300">
                <a:solidFill>
                  <a:schemeClr val="tx1"/>
                </a:solidFill>
                <a:latin typeface="Arial" panose="020B0604020202020204" pitchFamily="34" charset="0"/>
              </a:defRPr>
            </a:lvl8pPr>
            <a:lvl9pPr marL="4107501" indent="-241617" eaLnBrk="0" fontAlgn="base" hangingPunct="0">
              <a:spcBef>
                <a:spcPct val="30000"/>
              </a:spcBef>
              <a:spcAft>
                <a:spcPct val="0"/>
              </a:spcAft>
              <a:defRPr kumimoji="1" sz="13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43</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
        <p:nvSpPr>
          <p:cNvPr id="2" name="Date Placeholder 1"/>
          <p:cNvSpPr>
            <a:spLocks noGrp="1"/>
          </p:cNvSpPr>
          <p:nvPr>
            <p:ph type="dt" idx="10"/>
          </p:nvPr>
        </p:nvSpPr>
        <p:spPr/>
        <p:txBody>
          <a:bodyPr/>
          <a:lstStyle/>
          <a:p>
            <a:pPr>
              <a:defRPr/>
            </a:pPr>
            <a:r>
              <a:rPr lang="en-US"/>
              <a:t>7/09/2017</a:t>
            </a:r>
            <a:endParaRPr lang="en-US" dirty="0"/>
          </a:p>
        </p:txBody>
      </p:sp>
      <p:sp>
        <p:nvSpPr>
          <p:cNvPr id="3" name="Footer Placeholder 2"/>
          <p:cNvSpPr>
            <a:spLocks noGrp="1"/>
          </p:cNvSpPr>
          <p:nvPr>
            <p:ph type="ftr" sz="quarter" idx="11"/>
          </p:nvPr>
        </p:nvSpPr>
        <p:spPr/>
        <p:txBody>
          <a:bodyPr/>
          <a:lstStyle/>
          <a:p>
            <a:pPr>
              <a:defRPr/>
            </a:pPr>
            <a:r>
              <a:rPr lang="en-US"/>
              <a:t>Sugar Land Bible Church</a:t>
            </a:r>
            <a:endParaRPr lang="en-US" dirty="0"/>
          </a:p>
        </p:txBody>
      </p:sp>
      <p:sp>
        <p:nvSpPr>
          <p:cNvPr id="4" name="Header Placeholder 3"/>
          <p:cNvSpPr>
            <a:spLocks noGrp="1"/>
          </p:cNvSpPr>
          <p:nvPr>
            <p:ph type="hdr" sz="quarter" idx="12"/>
          </p:nvPr>
        </p:nvSpPr>
        <p:spPr/>
        <p:txBody>
          <a:bodyPr/>
          <a:lstStyle/>
          <a:p>
            <a:pPr>
              <a:defRPr/>
            </a:pPr>
            <a:r>
              <a:rPr lang="en-US"/>
              <a:t>Dr. Andy Woods - The Protestant Reformation</a:t>
            </a:r>
            <a:endParaRPr lang="en-US" dirty="0"/>
          </a:p>
        </p:txBody>
      </p:sp>
    </p:spTree>
    <p:extLst>
      <p:ext uri="{BB962C8B-B14F-4D97-AF65-F5344CB8AC3E}">
        <p14:creationId xmlns:p14="http://schemas.microsoft.com/office/powerpoint/2010/main" val="15933831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300">
                <a:solidFill>
                  <a:schemeClr val="tx1"/>
                </a:solidFill>
                <a:latin typeface="Arial" panose="020B0604020202020204" pitchFamily="34" charset="0"/>
              </a:defRPr>
            </a:lvl1pPr>
            <a:lvl2pPr marL="785257" indent="-302021">
              <a:spcBef>
                <a:spcPct val="30000"/>
              </a:spcBef>
              <a:defRPr kumimoji="1" sz="1300">
                <a:solidFill>
                  <a:schemeClr val="tx1"/>
                </a:solidFill>
                <a:latin typeface="Arial" panose="020B0604020202020204" pitchFamily="34" charset="0"/>
              </a:defRPr>
            </a:lvl2pPr>
            <a:lvl3pPr marL="1208088" indent="-241617">
              <a:spcBef>
                <a:spcPct val="30000"/>
              </a:spcBef>
              <a:defRPr kumimoji="1" sz="1300">
                <a:solidFill>
                  <a:schemeClr val="tx1"/>
                </a:solidFill>
                <a:latin typeface="Arial" panose="020B0604020202020204" pitchFamily="34" charset="0"/>
              </a:defRPr>
            </a:lvl3pPr>
            <a:lvl4pPr marL="1691323" indent="-241617">
              <a:spcBef>
                <a:spcPct val="30000"/>
              </a:spcBef>
              <a:defRPr kumimoji="1" sz="1300">
                <a:solidFill>
                  <a:schemeClr val="tx1"/>
                </a:solidFill>
                <a:latin typeface="Arial" panose="020B0604020202020204" pitchFamily="34" charset="0"/>
              </a:defRPr>
            </a:lvl4pPr>
            <a:lvl5pPr marL="2174559" indent="-241617">
              <a:spcBef>
                <a:spcPct val="30000"/>
              </a:spcBef>
              <a:defRPr kumimoji="1" sz="1300">
                <a:solidFill>
                  <a:schemeClr val="tx1"/>
                </a:solidFill>
                <a:latin typeface="Arial" panose="020B0604020202020204" pitchFamily="34" charset="0"/>
              </a:defRPr>
            </a:lvl5pPr>
            <a:lvl6pPr marL="2657795" indent="-241617" eaLnBrk="0" fontAlgn="base" hangingPunct="0">
              <a:spcBef>
                <a:spcPct val="30000"/>
              </a:spcBef>
              <a:spcAft>
                <a:spcPct val="0"/>
              </a:spcAft>
              <a:defRPr kumimoji="1" sz="1300">
                <a:solidFill>
                  <a:schemeClr val="tx1"/>
                </a:solidFill>
                <a:latin typeface="Arial" panose="020B0604020202020204" pitchFamily="34" charset="0"/>
              </a:defRPr>
            </a:lvl6pPr>
            <a:lvl7pPr marL="3141029" indent="-241617" eaLnBrk="0" fontAlgn="base" hangingPunct="0">
              <a:spcBef>
                <a:spcPct val="30000"/>
              </a:spcBef>
              <a:spcAft>
                <a:spcPct val="0"/>
              </a:spcAft>
              <a:defRPr kumimoji="1" sz="1300">
                <a:solidFill>
                  <a:schemeClr val="tx1"/>
                </a:solidFill>
                <a:latin typeface="Arial" panose="020B0604020202020204" pitchFamily="34" charset="0"/>
              </a:defRPr>
            </a:lvl7pPr>
            <a:lvl8pPr marL="3624265" indent="-241617" eaLnBrk="0" fontAlgn="base" hangingPunct="0">
              <a:spcBef>
                <a:spcPct val="30000"/>
              </a:spcBef>
              <a:spcAft>
                <a:spcPct val="0"/>
              </a:spcAft>
              <a:defRPr kumimoji="1" sz="1300">
                <a:solidFill>
                  <a:schemeClr val="tx1"/>
                </a:solidFill>
                <a:latin typeface="Arial" panose="020B0604020202020204" pitchFamily="34" charset="0"/>
              </a:defRPr>
            </a:lvl8pPr>
            <a:lvl9pPr marL="4107501" indent="-241617" eaLnBrk="0" fontAlgn="base" hangingPunct="0">
              <a:spcBef>
                <a:spcPct val="30000"/>
              </a:spcBef>
              <a:spcAft>
                <a:spcPct val="0"/>
              </a:spcAft>
              <a:defRPr kumimoji="1" sz="13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44</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
        <p:nvSpPr>
          <p:cNvPr id="2" name="Date Placeholder 1"/>
          <p:cNvSpPr>
            <a:spLocks noGrp="1"/>
          </p:cNvSpPr>
          <p:nvPr>
            <p:ph type="dt" idx="10"/>
          </p:nvPr>
        </p:nvSpPr>
        <p:spPr/>
        <p:txBody>
          <a:bodyPr/>
          <a:lstStyle/>
          <a:p>
            <a:pPr>
              <a:defRPr/>
            </a:pPr>
            <a:r>
              <a:rPr lang="en-US"/>
              <a:t>7/09/2017</a:t>
            </a:r>
            <a:endParaRPr lang="en-US" dirty="0"/>
          </a:p>
        </p:txBody>
      </p:sp>
      <p:sp>
        <p:nvSpPr>
          <p:cNvPr id="3" name="Footer Placeholder 2"/>
          <p:cNvSpPr>
            <a:spLocks noGrp="1"/>
          </p:cNvSpPr>
          <p:nvPr>
            <p:ph type="ftr" sz="quarter" idx="11"/>
          </p:nvPr>
        </p:nvSpPr>
        <p:spPr/>
        <p:txBody>
          <a:bodyPr/>
          <a:lstStyle/>
          <a:p>
            <a:pPr>
              <a:defRPr/>
            </a:pPr>
            <a:r>
              <a:rPr lang="en-US"/>
              <a:t>Sugar Land Bible Church</a:t>
            </a:r>
            <a:endParaRPr lang="en-US" dirty="0"/>
          </a:p>
        </p:txBody>
      </p:sp>
      <p:sp>
        <p:nvSpPr>
          <p:cNvPr id="4" name="Header Placeholder 3"/>
          <p:cNvSpPr>
            <a:spLocks noGrp="1"/>
          </p:cNvSpPr>
          <p:nvPr>
            <p:ph type="hdr" sz="quarter" idx="12"/>
          </p:nvPr>
        </p:nvSpPr>
        <p:spPr/>
        <p:txBody>
          <a:bodyPr/>
          <a:lstStyle/>
          <a:p>
            <a:pPr>
              <a:defRPr/>
            </a:pPr>
            <a:r>
              <a:rPr lang="en-US"/>
              <a:t>Dr. Andy Woods - The Protestant Reformation</a:t>
            </a:r>
            <a:endParaRPr lang="en-US" dirty="0"/>
          </a:p>
        </p:txBody>
      </p:sp>
    </p:spTree>
    <p:extLst>
      <p:ext uri="{BB962C8B-B14F-4D97-AF65-F5344CB8AC3E}">
        <p14:creationId xmlns:p14="http://schemas.microsoft.com/office/powerpoint/2010/main" val="25086810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300">
                <a:solidFill>
                  <a:schemeClr val="tx1"/>
                </a:solidFill>
                <a:latin typeface="Arial" panose="020B0604020202020204" pitchFamily="34" charset="0"/>
              </a:defRPr>
            </a:lvl1pPr>
            <a:lvl2pPr marL="785257" indent="-302021">
              <a:spcBef>
                <a:spcPct val="30000"/>
              </a:spcBef>
              <a:defRPr kumimoji="1" sz="1300">
                <a:solidFill>
                  <a:schemeClr val="tx1"/>
                </a:solidFill>
                <a:latin typeface="Arial" panose="020B0604020202020204" pitchFamily="34" charset="0"/>
              </a:defRPr>
            </a:lvl2pPr>
            <a:lvl3pPr marL="1208088" indent="-241617">
              <a:spcBef>
                <a:spcPct val="30000"/>
              </a:spcBef>
              <a:defRPr kumimoji="1" sz="1300">
                <a:solidFill>
                  <a:schemeClr val="tx1"/>
                </a:solidFill>
                <a:latin typeface="Arial" panose="020B0604020202020204" pitchFamily="34" charset="0"/>
              </a:defRPr>
            </a:lvl3pPr>
            <a:lvl4pPr marL="1691323" indent="-241617">
              <a:spcBef>
                <a:spcPct val="30000"/>
              </a:spcBef>
              <a:defRPr kumimoji="1" sz="1300">
                <a:solidFill>
                  <a:schemeClr val="tx1"/>
                </a:solidFill>
                <a:latin typeface="Arial" panose="020B0604020202020204" pitchFamily="34" charset="0"/>
              </a:defRPr>
            </a:lvl4pPr>
            <a:lvl5pPr marL="2174559" indent="-241617">
              <a:spcBef>
                <a:spcPct val="30000"/>
              </a:spcBef>
              <a:defRPr kumimoji="1" sz="1300">
                <a:solidFill>
                  <a:schemeClr val="tx1"/>
                </a:solidFill>
                <a:latin typeface="Arial" panose="020B0604020202020204" pitchFamily="34" charset="0"/>
              </a:defRPr>
            </a:lvl5pPr>
            <a:lvl6pPr marL="2657795" indent="-241617" eaLnBrk="0" fontAlgn="base" hangingPunct="0">
              <a:spcBef>
                <a:spcPct val="30000"/>
              </a:spcBef>
              <a:spcAft>
                <a:spcPct val="0"/>
              </a:spcAft>
              <a:defRPr kumimoji="1" sz="1300">
                <a:solidFill>
                  <a:schemeClr val="tx1"/>
                </a:solidFill>
                <a:latin typeface="Arial" panose="020B0604020202020204" pitchFamily="34" charset="0"/>
              </a:defRPr>
            </a:lvl6pPr>
            <a:lvl7pPr marL="3141029" indent="-241617" eaLnBrk="0" fontAlgn="base" hangingPunct="0">
              <a:spcBef>
                <a:spcPct val="30000"/>
              </a:spcBef>
              <a:spcAft>
                <a:spcPct val="0"/>
              </a:spcAft>
              <a:defRPr kumimoji="1" sz="1300">
                <a:solidFill>
                  <a:schemeClr val="tx1"/>
                </a:solidFill>
                <a:latin typeface="Arial" panose="020B0604020202020204" pitchFamily="34" charset="0"/>
              </a:defRPr>
            </a:lvl7pPr>
            <a:lvl8pPr marL="3624265" indent="-241617" eaLnBrk="0" fontAlgn="base" hangingPunct="0">
              <a:spcBef>
                <a:spcPct val="30000"/>
              </a:spcBef>
              <a:spcAft>
                <a:spcPct val="0"/>
              </a:spcAft>
              <a:defRPr kumimoji="1" sz="1300">
                <a:solidFill>
                  <a:schemeClr val="tx1"/>
                </a:solidFill>
                <a:latin typeface="Arial" panose="020B0604020202020204" pitchFamily="34" charset="0"/>
              </a:defRPr>
            </a:lvl8pPr>
            <a:lvl9pPr marL="4107501" indent="-241617" eaLnBrk="0" fontAlgn="base" hangingPunct="0">
              <a:spcBef>
                <a:spcPct val="30000"/>
              </a:spcBef>
              <a:spcAft>
                <a:spcPct val="0"/>
              </a:spcAft>
              <a:defRPr kumimoji="1" sz="13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45</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
        <p:nvSpPr>
          <p:cNvPr id="2" name="Date Placeholder 1"/>
          <p:cNvSpPr>
            <a:spLocks noGrp="1"/>
          </p:cNvSpPr>
          <p:nvPr>
            <p:ph type="dt" idx="10"/>
          </p:nvPr>
        </p:nvSpPr>
        <p:spPr/>
        <p:txBody>
          <a:bodyPr/>
          <a:lstStyle/>
          <a:p>
            <a:pPr>
              <a:defRPr/>
            </a:pPr>
            <a:r>
              <a:rPr lang="en-US"/>
              <a:t>7/09/2017</a:t>
            </a:r>
            <a:endParaRPr lang="en-US" dirty="0"/>
          </a:p>
        </p:txBody>
      </p:sp>
      <p:sp>
        <p:nvSpPr>
          <p:cNvPr id="3" name="Footer Placeholder 2"/>
          <p:cNvSpPr>
            <a:spLocks noGrp="1"/>
          </p:cNvSpPr>
          <p:nvPr>
            <p:ph type="ftr" sz="quarter" idx="11"/>
          </p:nvPr>
        </p:nvSpPr>
        <p:spPr/>
        <p:txBody>
          <a:bodyPr/>
          <a:lstStyle/>
          <a:p>
            <a:pPr>
              <a:defRPr/>
            </a:pPr>
            <a:r>
              <a:rPr lang="en-US"/>
              <a:t>Sugar Land Bible Church</a:t>
            </a:r>
            <a:endParaRPr lang="en-US" dirty="0"/>
          </a:p>
        </p:txBody>
      </p:sp>
      <p:sp>
        <p:nvSpPr>
          <p:cNvPr id="4" name="Header Placeholder 3"/>
          <p:cNvSpPr>
            <a:spLocks noGrp="1"/>
          </p:cNvSpPr>
          <p:nvPr>
            <p:ph type="hdr" sz="quarter" idx="12"/>
          </p:nvPr>
        </p:nvSpPr>
        <p:spPr/>
        <p:txBody>
          <a:bodyPr/>
          <a:lstStyle/>
          <a:p>
            <a:pPr>
              <a:defRPr/>
            </a:pPr>
            <a:r>
              <a:rPr lang="en-US"/>
              <a:t>Dr. Andy Woods - The Protestant Reformation</a:t>
            </a:r>
            <a:endParaRPr lang="en-US" dirty="0"/>
          </a:p>
        </p:txBody>
      </p:sp>
    </p:spTree>
    <p:extLst>
      <p:ext uri="{BB962C8B-B14F-4D97-AF65-F5344CB8AC3E}">
        <p14:creationId xmlns:p14="http://schemas.microsoft.com/office/powerpoint/2010/main" val="39042037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300">
                <a:solidFill>
                  <a:schemeClr val="tx1"/>
                </a:solidFill>
                <a:latin typeface="Arial" panose="020B0604020202020204" pitchFamily="34" charset="0"/>
              </a:defRPr>
            </a:lvl1pPr>
            <a:lvl2pPr marL="785257" indent="-302021">
              <a:spcBef>
                <a:spcPct val="30000"/>
              </a:spcBef>
              <a:defRPr kumimoji="1" sz="1300">
                <a:solidFill>
                  <a:schemeClr val="tx1"/>
                </a:solidFill>
                <a:latin typeface="Arial" panose="020B0604020202020204" pitchFamily="34" charset="0"/>
              </a:defRPr>
            </a:lvl2pPr>
            <a:lvl3pPr marL="1208088" indent="-241617">
              <a:spcBef>
                <a:spcPct val="30000"/>
              </a:spcBef>
              <a:defRPr kumimoji="1" sz="1300">
                <a:solidFill>
                  <a:schemeClr val="tx1"/>
                </a:solidFill>
                <a:latin typeface="Arial" panose="020B0604020202020204" pitchFamily="34" charset="0"/>
              </a:defRPr>
            </a:lvl3pPr>
            <a:lvl4pPr marL="1691323" indent="-241617">
              <a:spcBef>
                <a:spcPct val="30000"/>
              </a:spcBef>
              <a:defRPr kumimoji="1" sz="1300">
                <a:solidFill>
                  <a:schemeClr val="tx1"/>
                </a:solidFill>
                <a:latin typeface="Arial" panose="020B0604020202020204" pitchFamily="34" charset="0"/>
              </a:defRPr>
            </a:lvl4pPr>
            <a:lvl5pPr marL="2174559" indent="-241617">
              <a:spcBef>
                <a:spcPct val="30000"/>
              </a:spcBef>
              <a:defRPr kumimoji="1" sz="1300">
                <a:solidFill>
                  <a:schemeClr val="tx1"/>
                </a:solidFill>
                <a:latin typeface="Arial" panose="020B0604020202020204" pitchFamily="34" charset="0"/>
              </a:defRPr>
            </a:lvl5pPr>
            <a:lvl6pPr marL="2657795" indent="-241617" eaLnBrk="0" fontAlgn="base" hangingPunct="0">
              <a:spcBef>
                <a:spcPct val="30000"/>
              </a:spcBef>
              <a:spcAft>
                <a:spcPct val="0"/>
              </a:spcAft>
              <a:defRPr kumimoji="1" sz="1300">
                <a:solidFill>
                  <a:schemeClr val="tx1"/>
                </a:solidFill>
                <a:latin typeface="Arial" panose="020B0604020202020204" pitchFamily="34" charset="0"/>
              </a:defRPr>
            </a:lvl6pPr>
            <a:lvl7pPr marL="3141029" indent="-241617" eaLnBrk="0" fontAlgn="base" hangingPunct="0">
              <a:spcBef>
                <a:spcPct val="30000"/>
              </a:spcBef>
              <a:spcAft>
                <a:spcPct val="0"/>
              </a:spcAft>
              <a:defRPr kumimoji="1" sz="1300">
                <a:solidFill>
                  <a:schemeClr val="tx1"/>
                </a:solidFill>
                <a:latin typeface="Arial" panose="020B0604020202020204" pitchFamily="34" charset="0"/>
              </a:defRPr>
            </a:lvl7pPr>
            <a:lvl8pPr marL="3624265" indent="-241617" eaLnBrk="0" fontAlgn="base" hangingPunct="0">
              <a:spcBef>
                <a:spcPct val="30000"/>
              </a:spcBef>
              <a:spcAft>
                <a:spcPct val="0"/>
              </a:spcAft>
              <a:defRPr kumimoji="1" sz="1300">
                <a:solidFill>
                  <a:schemeClr val="tx1"/>
                </a:solidFill>
                <a:latin typeface="Arial" panose="020B0604020202020204" pitchFamily="34" charset="0"/>
              </a:defRPr>
            </a:lvl8pPr>
            <a:lvl9pPr marL="4107501" indent="-241617" eaLnBrk="0" fontAlgn="base" hangingPunct="0">
              <a:spcBef>
                <a:spcPct val="30000"/>
              </a:spcBef>
              <a:spcAft>
                <a:spcPct val="0"/>
              </a:spcAft>
              <a:defRPr kumimoji="1" sz="13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3</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
        <p:nvSpPr>
          <p:cNvPr id="2" name="Date Placeholder 1"/>
          <p:cNvSpPr>
            <a:spLocks noGrp="1"/>
          </p:cNvSpPr>
          <p:nvPr>
            <p:ph type="dt" idx="10"/>
          </p:nvPr>
        </p:nvSpPr>
        <p:spPr/>
        <p:txBody>
          <a:bodyPr/>
          <a:lstStyle/>
          <a:p>
            <a:pPr>
              <a:defRPr/>
            </a:pPr>
            <a:r>
              <a:rPr lang="en-US"/>
              <a:t>7/09/2017</a:t>
            </a:r>
            <a:endParaRPr lang="en-US" dirty="0"/>
          </a:p>
        </p:txBody>
      </p:sp>
      <p:sp>
        <p:nvSpPr>
          <p:cNvPr id="3" name="Footer Placeholder 2"/>
          <p:cNvSpPr>
            <a:spLocks noGrp="1"/>
          </p:cNvSpPr>
          <p:nvPr>
            <p:ph type="ftr" sz="quarter" idx="11"/>
          </p:nvPr>
        </p:nvSpPr>
        <p:spPr/>
        <p:txBody>
          <a:bodyPr/>
          <a:lstStyle/>
          <a:p>
            <a:pPr>
              <a:defRPr/>
            </a:pPr>
            <a:r>
              <a:rPr lang="en-US"/>
              <a:t>Sugar Land Bible Church</a:t>
            </a:r>
            <a:endParaRPr lang="en-US" dirty="0"/>
          </a:p>
        </p:txBody>
      </p:sp>
      <p:sp>
        <p:nvSpPr>
          <p:cNvPr id="4" name="Header Placeholder 3"/>
          <p:cNvSpPr>
            <a:spLocks noGrp="1"/>
          </p:cNvSpPr>
          <p:nvPr>
            <p:ph type="hdr" sz="quarter" idx="12"/>
          </p:nvPr>
        </p:nvSpPr>
        <p:spPr/>
        <p:txBody>
          <a:bodyPr/>
          <a:lstStyle/>
          <a:p>
            <a:pPr>
              <a:defRPr/>
            </a:pPr>
            <a:r>
              <a:rPr lang="en-US"/>
              <a:t>Dr. Andy Woods - The Protestant Reformation</a:t>
            </a:r>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300">
                <a:solidFill>
                  <a:schemeClr val="tx1"/>
                </a:solidFill>
                <a:latin typeface="Arial" panose="020B0604020202020204" pitchFamily="34" charset="0"/>
              </a:defRPr>
            </a:lvl1pPr>
            <a:lvl2pPr marL="785257" indent="-302021">
              <a:spcBef>
                <a:spcPct val="30000"/>
              </a:spcBef>
              <a:defRPr kumimoji="1" sz="1300">
                <a:solidFill>
                  <a:schemeClr val="tx1"/>
                </a:solidFill>
                <a:latin typeface="Arial" panose="020B0604020202020204" pitchFamily="34" charset="0"/>
              </a:defRPr>
            </a:lvl2pPr>
            <a:lvl3pPr marL="1208088" indent="-241617">
              <a:spcBef>
                <a:spcPct val="30000"/>
              </a:spcBef>
              <a:defRPr kumimoji="1" sz="1300">
                <a:solidFill>
                  <a:schemeClr val="tx1"/>
                </a:solidFill>
                <a:latin typeface="Arial" panose="020B0604020202020204" pitchFamily="34" charset="0"/>
              </a:defRPr>
            </a:lvl3pPr>
            <a:lvl4pPr marL="1691323" indent="-241617">
              <a:spcBef>
                <a:spcPct val="30000"/>
              </a:spcBef>
              <a:defRPr kumimoji="1" sz="1300">
                <a:solidFill>
                  <a:schemeClr val="tx1"/>
                </a:solidFill>
                <a:latin typeface="Arial" panose="020B0604020202020204" pitchFamily="34" charset="0"/>
              </a:defRPr>
            </a:lvl4pPr>
            <a:lvl5pPr marL="2174559" indent="-241617">
              <a:spcBef>
                <a:spcPct val="30000"/>
              </a:spcBef>
              <a:defRPr kumimoji="1" sz="1300">
                <a:solidFill>
                  <a:schemeClr val="tx1"/>
                </a:solidFill>
                <a:latin typeface="Arial" panose="020B0604020202020204" pitchFamily="34" charset="0"/>
              </a:defRPr>
            </a:lvl5pPr>
            <a:lvl6pPr marL="2657795" indent="-241617" eaLnBrk="0" fontAlgn="base" hangingPunct="0">
              <a:spcBef>
                <a:spcPct val="30000"/>
              </a:spcBef>
              <a:spcAft>
                <a:spcPct val="0"/>
              </a:spcAft>
              <a:defRPr kumimoji="1" sz="1300">
                <a:solidFill>
                  <a:schemeClr val="tx1"/>
                </a:solidFill>
                <a:latin typeface="Arial" panose="020B0604020202020204" pitchFamily="34" charset="0"/>
              </a:defRPr>
            </a:lvl6pPr>
            <a:lvl7pPr marL="3141029" indent="-241617" eaLnBrk="0" fontAlgn="base" hangingPunct="0">
              <a:spcBef>
                <a:spcPct val="30000"/>
              </a:spcBef>
              <a:spcAft>
                <a:spcPct val="0"/>
              </a:spcAft>
              <a:defRPr kumimoji="1" sz="1300">
                <a:solidFill>
                  <a:schemeClr val="tx1"/>
                </a:solidFill>
                <a:latin typeface="Arial" panose="020B0604020202020204" pitchFamily="34" charset="0"/>
              </a:defRPr>
            </a:lvl7pPr>
            <a:lvl8pPr marL="3624265" indent="-241617" eaLnBrk="0" fontAlgn="base" hangingPunct="0">
              <a:spcBef>
                <a:spcPct val="30000"/>
              </a:spcBef>
              <a:spcAft>
                <a:spcPct val="0"/>
              </a:spcAft>
              <a:defRPr kumimoji="1" sz="1300">
                <a:solidFill>
                  <a:schemeClr val="tx1"/>
                </a:solidFill>
                <a:latin typeface="Arial" panose="020B0604020202020204" pitchFamily="34" charset="0"/>
              </a:defRPr>
            </a:lvl8pPr>
            <a:lvl9pPr marL="4107501" indent="-241617" eaLnBrk="0" fontAlgn="base" hangingPunct="0">
              <a:spcBef>
                <a:spcPct val="30000"/>
              </a:spcBef>
              <a:spcAft>
                <a:spcPct val="0"/>
              </a:spcAft>
              <a:defRPr kumimoji="1" sz="13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46</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
        <p:nvSpPr>
          <p:cNvPr id="2" name="Date Placeholder 1"/>
          <p:cNvSpPr>
            <a:spLocks noGrp="1"/>
          </p:cNvSpPr>
          <p:nvPr>
            <p:ph type="dt" idx="10"/>
          </p:nvPr>
        </p:nvSpPr>
        <p:spPr/>
        <p:txBody>
          <a:bodyPr/>
          <a:lstStyle/>
          <a:p>
            <a:pPr>
              <a:defRPr/>
            </a:pPr>
            <a:r>
              <a:rPr lang="en-US"/>
              <a:t>7/09/2017</a:t>
            </a:r>
            <a:endParaRPr lang="en-US" dirty="0"/>
          </a:p>
        </p:txBody>
      </p:sp>
      <p:sp>
        <p:nvSpPr>
          <p:cNvPr id="3" name="Footer Placeholder 2"/>
          <p:cNvSpPr>
            <a:spLocks noGrp="1"/>
          </p:cNvSpPr>
          <p:nvPr>
            <p:ph type="ftr" sz="quarter" idx="11"/>
          </p:nvPr>
        </p:nvSpPr>
        <p:spPr/>
        <p:txBody>
          <a:bodyPr/>
          <a:lstStyle/>
          <a:p>
            <a:pPr>
              <a:defRPr/>
            </a:pPr>
            <a:r>
              <a:rPr lang="en-US"/>
              <a:t>Sugar Land Bible Church</a:t>
            </a:r>
            <a:endParaRPr lang="en-US" dirty="0"/>
          </a:p>
        </p:txBody>
      </p:sp>
      <p:sp>
        <p:nvSpPr>
          <p:cNvPr id="4" name="Header Placeholder 3"/>
          <p:cNvSpPr>
            <a:spLocks noGrp="1"/>
          </p:cNvSpPr>
          <p:nvPr>
            <p:ph type="hdr" sz="quarter" idx="12"/>
          </p:nvPr>
        </p:nvSpPr>
        <p:spPr/>
        <p:txBody>
          <a:bodyPr/>
          <a:lstStyle/>
          <a:p>
            <a:pPr>
              <a:defRPr/>
            </a:pPr>
            <a:r>
              <a:rPr lang="en-US"/>
              <a:t>Dr. Andy Woods - The Protestant Reformation</a:t>
            </a:r>
            <a:endParaRPr lang="en-US" dirty="0"/>
          </a:p>
        </p:txBody>
      </p:sp>
    </p:spTree>
    <p:extLst>
      <p:ext uri="{BB962C8B-B14F-4D97-AF65-F5344CB8AC3E}">
        <p14:creationId xmlns:p14="http://schemas.microsoft.com/office/powerpoint/2010/main" val="41829391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300">
                <a:solidFill>
                  <a:schemeClr val="tx1"/>
                </a:solidFill>
                <a:latin typeface="Arial" panose="020B0604020202020204" pitchFamily="34" charset="0"/>
              </a:defRPr>
            </a:lvl1pPr>
            <a:lvl2pPr marL="785257" indent="-302021">
              <a:spcBef>
                <a:spcPct val="30000"/>
              </a:spcBef>
              <a:defRPr kumimoji="1" sz="1300">
                <a:solidFill>
                  <a:schemeClr val="tx1"/>
                </a:solidFill>
                <a:latin typeface="Arial" panose="020B0604020202020204" pitchFamily="34" charset="0"/>
              </a:defRPr>
            </a:lvl2pPr>
            <a:lvl3pPr marL="1208088" indent="-241617">
              <a:spcBef>
                <a:spcPct val="30000"/>
              </a:spcBef>
              <a:defRPr kumimoji="1" sz="1300">
                <a:solidFill>
                  <a:schemeClr val="tx1"/>
                </a:solidFill>
                <a:latin typeface="Arial" panose="020B0604020202020204" pitchFamily="34" charset="0"/>
              </a:defRPr>
            </a:lvl3pPr>
            <a:lvl4pPr marL="1691323" indent="-241617">
              <a:spcBef>
                <a:spcPct val="30000"/>
              </a:spcBef>
              <a:defRPr kumimoji="1" sz="1300">
                <a:solidFill>
                  <a:schemeClr val="tx1"/>
                </a:solidFill>
                <a:latin typeface="Arial" panose="020B0604020202020204" pitchFamily="34" charset="0"/>
              </a:defRPr>
            </a:lvl4pPr>
            <a:lvl5pPr marL="2174559" indent="-241617">
              <a:spcBef>
                <a:spcPct val="30000"/>
              </a:spcBef>
              <a:defRPr kumimoji="1" sz="1300">
                <a:solidFill>
                  <a:schemeClr val="tx1"/>
                </a:solidFill>
                <a:latin typeface="Arial" panose="020B0604020202020204" pitchFamily="34" charset="0"/>
              </a:defRPr>
            </a:lvl5pPr>
            <a:lvl6pPr marL="2657795" indent="-241617" eaLnBrk="0" fontAlgn="base" hangingPunct="0">
              <a:spcBef>
                <a:spcPct val="30000"/>
              </a:spcBef>
              <a:spcAft>
                <a:spcPct val="0"/>
              </a:spcAft>
              <a:defRPr kumimoji="1" sz="1300">
                <a:solidFill>
                  <a:schemeClr val="tx1"/>
                </a:solidFill>
                <a:latin typeface="Arial" panose="020B0604020202020204" pitchFamily="34" charset="0"/>
              </a:defRPr>
            </a:lvl6pPr>
            <a:lvl7pPr marL="3141029" indent="-241617" eaLnBrk="0" fontAlgn="base" hangingPunct="0">
              <a:spcBef>
                <a:spcPct val="30000"/>
              </a:spcBef>
              <a:spcAft>
                <a:spcPct val="0"/>
              </a:spcAft>
              <a:defRPr kumimoji="1" sz="1300">
                <a:solidFill>
                  <a:schemeClr val="tx1"/>
                </a:solidFill>
                <a:latin typeface="Arial" panose="020B0604020202020204" pitchFamily="34" charset="0"/>
              </a:defRPr>
            </a:lvl7pPr>
            <a:lvl8pPr marL="3624265" indent="-241617" eaLnBrk="0" fontAlgn="base" hangingPunct="0">
              <a:spcBef>
                <a:spcPct val="30000"/>
              </a:spcBef>
              <a:spcAft>
                <a:spcPct val="0"/>
              </a:spcAft>
              <a:defRPr kumimoji="1" sz="1300">
                <a:solidFill>
                  <a:schemeClr val="tx1"/>
                </a:solidFill>
                <a:latin typeface="Arial" panose="020B0604020202020204" pitchFamily="34" charset="0"/>
              </a:defRPr>
            </a:lvl8pPr>
            <a:lvl9pPr marL="4107501" indent="-241617" eaLnBrk="0" fontAlgn="base" hangingPunct="0">
              <a:spcBef>
                <a:spcPct val="30000"/>
              </a:spcBef>
              <a:spcAft>
                <a:spcPct val="0"/>
              </a:spcAft>
              <a:defRPr kumimoji="1" sz="13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48</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
        <p:nvSpPr>
          <p:cNvPr id="2" name="Date Placeholder 1"/>
          <p:cNvSpPr>
            <a:spLocks noGrp="1"/>
          </p:cNvSpPr>
          <p:nvPr>
            <p:ph type="dt" idx="10"/>
          </p:nvPr>
        </p:nvSpPr>
        <p:spPr/>
        <p:txBody>
          <a:bodyPr/>
          <a:lstStyle/>
          <a:p>
            <a:pPr>
              <a:defRPr/>
            </a:pPr>
            <a:r>
              <a:rPr lang="en-US"/>
              <a:t>7/09/2017</a:t>
            </a:r>
            <a:endParaRPr lang="en-US" dirty="0"/>
          </a:p>
        </p:txBody>
      </p:sp>
      <p:sp>
        <p:nvSpPr>
          <p:cNvPr id="3" name="Footer Placeholder 2"/>
          <p:cNvSpPr>
            <a:spLocks noGrp="1"/>
          </p:cNvSpPr>
          <p:nvPr>
            <p:ph type="ftr" sz="quarter" idx="11"/>
          </p:nvPr>
        </p:nvSpPr>
        <p:spPr/>
        <p:txBody>
          <a:bodyPr/>
          <a:lstStyle/>
          <a:p>
            <a:pPr>
              <a:defRPr/>
            </a:pPr>
            <a:r>
              <a:rPr lang="en-US"/>
              <a:t>Sugar Land Bible Church</a:t>
            </a:r>
            <a:endParaRPr lang="en-US" dirty="0"/>
          </a:p>
        </p:txBody>
      </p:sp>
      <p:sp>
        <p:nvSpPr>
          <p:cNvPr id="4" name="Header Placeholder 3"/>
          <p:cNvSpPr>
            <a:spLocks noGrp="1"/>
          </p:cNvSpPr>
          <p:nvPr>
            <p:ph type="hdr" sz="quarter" idx="12"/>
          </p:nvPr>
        </p:nvSpPr>
        <p:spPr/>
        <p:txBody>
          <a:bodyPr/>
          <a:lstStyle/>
          <a:p>
            <a:pPr>
              <a:defRPr/>
            </a:pPr>
            <a:r>
              <a:rPr lang="en-US"/>
              <a:t>Dr. Andy Woods - The Protestant Reformation</a:t>
            </a:r>
            <a:endParaRPr lang="en-US" dirty="0"/>
          </a:p>
        </p:txBody>
      </p:sp>
    </p:spTree>
    <p:extLst>
      <p:ext uri="{BB962C8B-B14F-4D97-AF65-F5344CB8AC3E}">
        <p14:creationId xmlns:p14="http://schemas.microsoft.com/office/powerpoint/2010/main" val="24280930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300">
                <a:solidFill>
                  <a:schemeClr val="tx1"/>
                </a:solidFill>
                <a:latin typeface="Arial" panose="020B0604020202020204" pitchFamily="34" charset="0"/>
              </a:defRPr>
            </a:lvl1pPr>
            <a:lvl2pPr marL="785257" indent="-302021">
              <a:spcBef>
                <a:spcPct val="30000"/>
              </a:spcBef>
              <a:defRPr kumimoji="1" sz="1300">
                <a:solidFill>
                  <a:schemeClr val="tx1"/>
                </a:solidFill>
                <a:latin typeface="Arial" panose="020B0604020202020204" pitchFamily="34" charset="0"/>
              </a:defRPr>
            </a:lvl2pPr>
            <a:lvl3pPr marL="1208088" indent="-241617">
              <a:spcBef>
                <a:spcPct val="30000"/>
              </a:spcBef>
              <a:defRPr kumimoji="1" sz="1300">
                <a:solidFill>
                  <a:schemeClr val="tx1"/>
                </a:solidFill>
                <a:latin typeface="Arial" panose="020B0604020202020204" pitchFamily="34" charset="0"/>
              </a:defRPr>
            </a:lvl3pPr>
            <a:lvl4pPr marL="1691323" indent="-241617">
              <a:spcBef>
                <a:spcPct val="30000"/>
              </a:spcBef>
              <a:defRPr kumimoji="1" sz="1300">
                <a:solidFill>
                  <a:schemeClr val="tx1"/>
                </a:solidFill>
                <a:latin typeface="Arial" panose="020B0604020202020204" pitchFamily="34" charset="0"/>
              </a:defRPr>
            </a:lvl4pPr>
            <a:lvl5pPr marL="2174559" indent="-241617">
              <a:spcBef>
                <a:spcPct val="30000"/>
              </a:spcBef>
              <a:defRPr kumimoji="1" sz="1300">
                <a:solidFill>
                  <a:schemeClr val="tx1"/>
                </a:solidFill>
                <a:latin typeface="Arial" panose="020B0604020202020204" pitchFamily="34" charset="0"/>
              </a:defRPr>
            </a:lvl5pPr>
            <a:lvl6pPr marL="2657795" indent="-241617" eaLnBrk="0" fontAlgn="base" hangingPunct="0">
              <a:spcBef>
                <a:spcPct val="30000"/>
              </a:spcBef>
              <a:spcAft>
                <a:spcPct val="0"/>
              </a:spcAft>
              <a:defRPr kumimoji="1" sz="1300">
                <a:solidFill>
                  <a:schemeClr val="tx1"/>
                </a:solidFill>
                <a:latin typeface="Arial" panose="020B0604020202020204" pitchFamily="34" charset="0"/>
              </a:defRPr>
            </a:lvl6pPr>
            <a:lvl7pPr marL="3141029" indent="-241617" eaLnBrk="0" fontAlgn="base" hangingPunct="0">
              <a:spcBef>
                <a:spcPct val="30000"/>
              </a:spcBef>
              <a:spcAft>
                <a:spcPct val="0"/>
              </a:spcAft>
              <a:defRPr kumimoji="1" sz="1300">
                <a:solidFill>
                  <a:schemeClr val="tx1"/>
                </a:solidFill>
                <a:latin typeface="Arial" panose="020B0604020202020204" pitchFamily="34" charset="0"/>
              </a:defRPr>
            </a:lvl7pPr>
            <a:lvl8pPr marL="3624265" indent="-241617" eaLnBrk="0" fontAlgn="base" hangingPunct="0">
              <a:spcBef>
                <a:spcPct val="30000"/>
              </a:spcBef>
              <a:spcAft>
                <a:spcPct val="0"/>
              </a:spcAft>
              <a:defRPr kumimoji="1" sz="1300">
                <a:solidFill>
                  <a:schemeClr val="tx1"/>
                </a:solidFill>
                <a:latin typeface="Arial" panose="020B0604020202020204" pitchFamily="34" charset="0"/>
              </a:defRPr>
            </a:lvl8pPr>
            <a:lvl9pPr marL="4107501" indent="-241617" eaLnBrk="0" fontAlgn="base" hangingPunct="0">
              <a:spcBef>
                <a:spcPct val="30000"/>
              </a:spcBef>
              <a:spcAft>
                <a:spcPct val="0"/>
              </a:spcAft>
              <a:defRPr kumimoji="1" sz="13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53</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
        <p:nvSpPr>
          <p:cNvPr id="2" name="Date Placeholder 1"/>
          <p:cNvSpPr>
            <a:spLocks noGrp="1"/>
          </p:cNvSpPr>
          <p:nvPr>
            <p:ph type="dt" idx="10"/>
          </p:nvPr>
        </p:nvSpPr>
        <p:spPr/>
        <p:txBody>
          <a:bodyPr/>
          <a:lstStyle/>
          <a:p>
            <a:pPr>
              <a:defRPr/>
            </a:pPr>
            <a:r>
              <a:rPr lang="en-US"/>
              <a:t>7/09/2017</a:t>
            </a:r>
            <a:endParaRPr lang="en-US" dirty="0"/>
          </a:p>
        </p:txBody>
      </p:sp>
      <p:sp>
        <p:nvSpPr>
          <p:cNvPr id="3" name="Footer Placeholder 2"/>
          <p:cNvSpPr>
            <a:spLocks noGrp="1"/>
          </p:cNvSpPr>
          <p:nvPr>
            <p:ph type="ftr" sz="quarter" idx="11"/>
          </p:nvPr>
        </p:nvSpPr>
        <p:spPr/>
        <p:txBody>
          <a:bodyPr/>
          <a:lstStyle/>
          <a:p>
            <a:pPr>
              <a:defRPr/>
            </a:pPr>
            <a:r>
              <a:rPr lang="en-US"/>
              <a:t>Sugar Land Bible Church</a:t>
            </a:r>
            <a:endParaRPr lang="en-US" dirty="0"/>
          </a:p>
        </p:txBody>
      </p:sp>
      <p:sp>
        <p:nvSpPr>
          <p:cNvPr id="4" name="Header Placeholder 3"/>
          <p:cNvSpPr>
            <a:spLocks noGrp="1"/>
          </p:cNvSpPr>
          <p:nvPr>
            <p:ph type="hdr" sz="quarter" idx="12"/>
          </p:nvPr>
        </p:nvSpPr>
        <p:spPr/>
        <p:txBody>
          <a:bodyPr/>
          <a:lstStyle/>
          <a:p>
            <a:pPr>
              <a:defRPr/>
            </a:pPr>
            <a:r>
              <a:rPr lang="en-US"/>
              <a:t>Dr. Andy Woods - The Protestant Reformation</a:t>
            </a:r>
            <a:endParaRPr lang="en-US" dirty="0"/>
          </a:p>
        </p:txBody>
      </p:sp>
    </p:spTree>
    <p:extLst>
      <p:ext uri="{BB962C8B-B14F-4D97-AF65-F5344CB8AC3E}">
        <p14:creationId xmlns:p14="http://schemas.microsoft.com/office/powerpoint/2010/main" val="42701420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300">
                <a:solidFill>
                  <a:schemeClr val="tx1"/>
                </a:solidFill>
                <a:latin typeface="Arial" panose="020B0604020202020204" pitchFamily="34" charset="0"/>
              </a:defRPr>
            </a:lvl1pPr>
            <a:lvl2pPr marL="785257" indent="-302021">
              <a:spcBef>
                <a:spcPct val="30000"/>
              </a:spcBef>
              <a:defRPr kumimoji="1" sz="1300">
                <a:solidFill>
                  <a:schemeClr val="tx1"/>
                </a:solidFill>
                <a:latin typeface="Arial" panose="020B0604020202020204" pitchFamily="34" charset="0"/>
              </a:defRPr>
            </a:lvl2pPr>
            <a:lvl3pPr marL="1208088" indent="-241617">
              <a:spcBef>
                <a:spcPct val="30000"/>
              </a:spcBef>
              <a:defRPr kumimoji="1" sz="1300">
                <a:solidFill>
                  <a:schemeClr val="tx1"/>
                </a:solidFill>
                <a:latin typeface="Arial" panose="020B0604020202020204" pitchFamily="34" charset="0"/>
              </a:defRPr>
            </a:lvl3pPr>
            <a:lvl4pPr marL="1691323" indent="-241617">
              <a:spcBef>
                <a:spcPct val="30000"/>
              </a:spcBef>
              <a:defRPr kumimoji="1" sz="1300">
                <a:solidFill>
                  <a:schemeClr val="tx1"/>
                </a:solidFill>
                <a:latin typeface="Arial" panose="020B0604020202020204" pitchFamily="34" charset="0"/>
              </a:defRPr>
            </a:lvl4pPr>
            <a:lvl5pPr marL="2174559" indent="-241617">
              <a:spcBef>
                <a:spcPct val="30000"/>
              </a:spcBef>
              <a:defRPr kumimoji="1" sz="1300">
                <a:solidFill>
                  <a:schemeClr val="tx1"/>
                </a:solidFill>
                <a:latin typeface="Arial" panose="020B0604020202020204" pitchFamily="34" charset="0"/>
              </a:defRPr>
            </a:lvl5pPr>
            <a:lvl6pPr marL="2657795" indent="-241617" eaLnBrk="0" fontAlgn="base" hangingPunct="0">
              <a:spcBef>
                <a:spcPct val="30000"/>
              </a:spcBef>
              <a:spcAft>
                <a:spcPct val="0"/>
              </a:spcAft>
              <a:defRPr kumimoji="1" sz="1300">
                <a:solidFill>
                  <a:schemeClr val="tx1"/>
                </a:solidFill>
                <a:latin typeface="Arial" panose="020B0604020202020204" pitchFamily="34" charset="0"/>
              </a:defRPr>
            </a:lvl6pPr>
            <a:lvl7pPr marL="3141029" indent="-241617" eaLnBrk="0" fontAlgn="base" hangingPunct="0">
              <a:spcBef>
                <a:spcPct val="30000"/>
              </a:spcBef>
              <a:spcAft>
                <a:spcPct val="0"/>
              </a:spcAft>
              <a:defRPr kumimoji="1" sz="1300">
                <a:solidFill>
                  <a:schemeClr val="tx1"/>
                </a:solidFill>
                <a:latin typeface="Arial" panose="020B0604020202020204" pitchFamily="34" charset="0"/>
              </a:defRPr>
            </a:lvl7pPr>
            <a:lvl8pPr marL="3624265" indent="-241617" eaLnBrk="0" fontAlgn="base" hangingPunct="0">
              <a:spcBef>
                <a:spcPct val="30000"/>
              </a:spcBef>
              <a:spcAft>
                <a:spcPct val="0"/>
              </a:spcAft>
              <a:defRPr kumimoji="1" sz="1300">
                <a:solidFill>
                  <a:schemeClr val="tx1"/>
                </a:solidFill>
                <a:latin typeface="Arial" panose="020B0604020202020204" pitchFamily="34" charset="0"/>
              </a:defRPr>
            </a:lvl8pPr>
            <a:lvl9pPr marL="4107501" indent="-241617" eaLnBrk="0" fontAlgn="base" hangingPunct="0">
              <a:spcBef>
                <a:spcPct val="30000"/>
              </a:spcBef>
              <a:spcAft>
                <a:spcPct val="0"/>
              </a:spcAft>
              <a:defRPr kumimoji="1" sz="13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56</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
        <p:nvSpPr>
          <p:cNvPr id="2" name="Date Placeholder 1"/>
          <p:cNvSpPr>
            <a:spLocks noGrp="1"/>
          </p:cNvSpPr>
          <p:nvPr>
            <p:ph type="dt" idx="10"/>
          </p:nvPr>
        </p:nvSpPr>
        <p:spPr/>
        <p:txBody>
          <a:bodyPr/>
          <a:lstStyle/>
          <a:p>
            <a:pPr>
              <a:defRPr/>
            </a:pPr>
            <a:r>
              <a:rPr lang="en-US"/>
              <a:t>7/09/2017</a:t>
            </a:r>
            <a:endParaRPr lang="en-US" dirty="0"/>
          </a:p>
        </p:txBody>
      </p:sp>
      <p:sp>
        <p:nvSpPr>
          <p:cNvPr id="3" name="Footer Placeholder 2"/>
          <p:cNvSpPr>
            <a:spLocks noGrp="1"/>
          </p:cNvSpPr>
          <p:nvPr>
            <p:ph type="ftr" sz="quarter" idx="11"/>
          </p:nvPr>
        </p:nvSpPr>
        <p:spPr/>
        <p:txBody>
          <a:bodyPr/>
          <a:lstStyle/>
          <a:p>
            <a:pPr>
              <a:defRPr/>
            </a:pPr>
            <a:r>
              <a:rPr lang="en-US"/>
              <a:t>Sugar Land Bible Church</a:t>
            </a:r>
            <a:endParaRPr lang="en-US" dirty="0"/>
          </a:p>
        </p:txBody>
      </p:sp>
      <p:sp>
        <p:nvSpPr>
          <p:cNvPr id="4" name="Header Placeholder 3"/>
          <p:cNvSpPr>
            <a:spLocks noGrp="1"/>
          </p:cNvSpPr>
          <p:nvPr>
            <p:ph type="hdr" sz="quarter" idx="12"/>
          </p:nvPr>
        </p:nvSpPr>
        <p:spPr/>
        <p:txBody>
          <a:bodyPr/>
          <a:lstStyle/>
          <a:p>
            <a:pPr>
              <a:defRPr/>
            </a:pPr>
            <a:r>
              <a:rPr lang="en-US"/>
              <a:t>Dr. Andy Woods - The Protestant Reformation</a:t>
            </a:r>
            <a:endParaRPr lang="en-US" dirty="0"/>
          </a:p>
        </p:txBody>
      </p:sp>
    </p:spTree>
    <p:extLst>
      <p:ext uri="{BB962C8B-B14F-4D97-AF65-F5344CB8AC3E}">
        <p14:creationId xmlns:p14="http://schemas.microsoft.com/office/powerpoint/2010/main" val="9649947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300">
                <a:solidFill>
                  <a:schemeClr val="tx1"/>
                </a:solidFill>
                <a:latin typeface="Arial" panose="020B0604020202020204" pitchFamily="34" charset="0"/>
              </a:defRPr>
            </a:lvl1pPr>
            <a:lvl2pPr marL="785257" indent="-302021">
              <a:spcBef>
                <a:spcPct val="30000"/>
              </a:spcBef>
              <a:defRPr kumimoji="1" sz="1300">
                <a:solidFill>
                  <a:schemeClr val="tx1"/>
                </a:solidFill>
                <a:latin typeface="Arial" panose="020B0604020202020204" pitchFamily="34" charset="0"/>
              </a:defRPr>
            </a:lvl2pPr>
            <a:lvl3pPr marL="1208088" indent="-241617">
              <a:spcBef>
                <a:spcPct val="30000"/>
              </a:spcBef>
              <a:defRPr kumimoji="1" sz="1300">
                <a:solidFill>
                  <a:schemeClr val="tx1"/>
                </a:solidFill>
                <a:latin typeface="Arial" panose="020B0604020202020204" pitchFamily="34" charset="0"/>
              </a:defRPr>
            </a:lvl3pPr>
            <a:lvl4pPr marL="1691323" indent="-241617">
              <a:spcBef>
                <a:spcPct val="30000"/>
              </a:spcBef>
              <a:defRPr kumimoji="1" sz="1300">
                <a:solidFill>
                  <a:schemeClr val="tx1"/>
                </a:solidFill>
                <a:latin typeface="Arial" panose="020B0604020202020204" pitchFamily="34" charset="0"/>
              </a:defRPr>
            </a:lvl4pPr>
            <a:lvl5pPr marL="2174559" indent="-241617">
              <a:spcBef>
                <a:spcPct val="30000"/>
              </a:spcBef>
              <a:defRPr kumimoji="1" sz="1300">
                <a:solidFill>
                  <a:schemeClr val="tx1"/>
                </a:solidFill>
                <a:latin typeface="Arial" panose="020B0604020202020204" pitchFamily="34" charset="0"/>
              </a:defRPr>
            </a:lvl5pPr>
            <a:lvl6pPr marL="2657795" indent="-241617" eaLnBrk="0" fontAlgn="base" hangingPunct="0">
              <a:spcBef>
                <a:spcPct val="30000"/>
              </a:spcBef>
              <a:spcAft>
                <a:spcPct val="0"/>
              </a:spcAft>
              <a:defRPr kumimoji="1" sz="1300">
                <a:solidFill>
                  <a:schemeClr val="tx1"/>
                </a:solidFill>
                <a:latin typeface="Arial" panose="020B0604020202020204" pitchFamily="34" charset="0"/>
              </a:defRPr>
            </a:lvl6pPr>
            <a:lvl7pPr marL="3141029" indent="-241617" eaLnBrk="0" fontAlgn="base" hangingPunct="0">
              <a:spcBef>
                <a:spcPct val="30000"/>
              </a:spcBef>
              <a:spcAft>
                <a:spcPct val="0"/>
              </a:spcAft>
              <a:defRPr kumimoji="1" sz="1300">
                <a:solidFill>
                  <a:schemeClr val="tx1"/>
                </a:solidFill>
                <a:latin typeface="Arial" panose="020B0604020202020204" pitchFamily="34" charset="0"/>
              </a:defRPr>
            </a:lvl7pPr>
            <a:lvl8pPr marL="3624265" indent="-241617" eaLnBrk="0" fontAlgn="base" hangingPunct="0">
              <a:spcBef>
                <a:spcPct val="30000"/>
              </a:spcBef>
              <a:spcAft>
                <a:spcPct val="0"/>
              </a:spcAft>
              <a:defRPr kumimoji="1" sz="1300">
                <a:solidFill>
                  <a:schemeClr val="tx1"/>
                </a:solidFill>
                <a:latin typeface="Arial" panose="020B0604020202020204" pitchFamily="34" charset="0"/>
              </a:defRPr>
            </a:lvl8pPr>
            <a:lvl9pPr marL="4107501" indent="-241617" eaLnBrk="0" fontAlgn="base" hangingPunct="0">
              <a:spcBef>
                <a:spcPct val="30000"/>
              </a:spcBef>
              <a:spcAft>
                <a:spcPct val="0"/>
              </a:spcAft>
              <a:defRPr kumimoji="1" sz="13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4</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
        <p:nvSpPr>
          <p:cNvPr id="2" name="Date Placeholder 1"/>
          <p:cNvSpPr>
            <a:spLocks noGrp="1"/>
          </p:cNvSpPr>
          <p:nvPr>
            <p:ph type="dt" idx="10"/>
          </p:nvPr>
        </p:nvSpPr>
        <p:spPr/>
        <p:txBody>
          <a:bodyPr/>
          <a:lstStyle/>
          <a:p>
            <a:pPr>
              <a:defRPr/>
            </a:pPr>
            <a:r>
              <a:rPr lang="en-US"/>
              <a:t>7/09/2017</a:t>
            </a:r>
            <a:endParaRPr lang="en-US" dirty="0"/>
          </a:p>
        </p:txBody>
      </p:sp>
      <p:sp>
        <p:nvSpPr>
          <p:cNvPr id="3" name="Footer Placeholder 2"/>
          <p:cNvSpPr>
            <a:spLocks noGrp="1"/>
          </p:cNvSpPr>
          <p:nvPr>
            <p:ph type="ftr" sz="quarter" idx="11"/>
          </p:nvPr>
        </p:nvSpPr>
        <p:spPr/>
        <p:txBody>
          <a:bodyPr/>
          <a:lstStyle/>
          <a:p>
            <a:pPr>
              <a:defRPr/>
            </a:pPr>
            <a:r>
              <a:rPr lang="en-US"/>
              <a:t>Sugar Land Bible Church</a:t>
            </a:r>
            <a:endParaRPr lang="en-US" dirty="0"/>
          </a:p>
        </p:txBody>
      </p:sp>
      <p:sp>
        <p:nvSpPr>
          <p:cNvPr id="4" name="Header Placeholder 3"/>
          <p:cNvSpPr>
            <a:spLocks noGrp="1"/>
          </p:cNvSpPr>
          <p:nvPr>
            <p:ph type="hdr" sz="quarter" idx="12"/>
          </p:nvPr>
        </p:nvSpPr>
        <p:spPr/>
        <p:txBody>
          <a:bodyPr/>
          <a:lstStyle/>
          <a:p>
            <a:pPr>
              <a:defRPr/>
            </a:pPr>
            <a:r>
              <a:rPr lang="en-US"/>
              <a:t>Dr. Andy Woods - The Protestant Reformation</a:t>
            </a:r>
            <a:endParaRPr lang="en-US" dirty="0"/>
          </a:p>
        </p:txBody>
      </p:sp>
    </p:spTree>
    <p:extLst>
      <p:ext uri="{BB962C8B-B14F-4D97-AF65-F5344CB8AC3E}">
        <p14:creationId xmlns:p14="http://schemas.microsoft.com/office/powerpoint/2010/main" val="13831770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300">
                <a:solidFill>
                  <a:schemeClr val="tx1"/>
                </a:solidFill>
                <a:latin typeface="Arial" panose="020B0604020202020204" pitchFamily="34" charset="0"/>
              </a:defRPr>
            </a:lvl1pPr>
            <a:lvl2pPr marL="785257" indent="-302021">
              <a:spcBef>
                <a:spcPct val="30000"/>
              </a:spcBef>
              <a:defRPr kumimoji="1" sz="1300">
                <a:solidFill>
                  <a:schemeClr val="tx1"/>
                </a:solidFill>
                <a:latin typeface="Arial" panose="020B0604020202020204" pitchFamily="34" charset="0"/>
              </a:defRPr>
            </a:lvl2pPr>
            <a:lvl3pPr marL="1208088" indent="-241617">
              <a:spcBef>
                <a:spcPct val="30000"/>
              </a:spcBef>
              <a:defRPr kumimoji="1" sz="1300">
                <a:solidFill>
                  <a:schemeClr val="tx1"/>
                </a:solidFill>
                <a:latin typeface="Arial" panose="020B0604020202020204" pitchFamily="34" charset="0"/>
              </a:defRPr>
            </a:lvl3pPr>
            <a:lvl4pPr marL="1691323" indent="-241617">
              <a:spcBef>
                <a:spcPct val="30000"/>
              </a:spcBef>
              <a:defRPr kumimoji="1" sz="1300">
                <a:solidFill>
                  <a:schemeClr val="tx1"/>
                </a:solidFill>
                <a:latin typeface="Arial" panose="020B0604020202020204" pitchFamily="34" charset="0"/>
              </a:defRPr>
            </a:lvl4pPr>
            <a:lvl5pPr marL="2174559" indent="-241617">
              <a:spcBef>
                <a:spcPct val="30000"/>
              </a:spcBef>
              <a:defRPr kumimoji="1" sz="1300">
                <a:solidFill>
                  <a:schemeClr val="tx1"/>
                </a:solidFill>
                <a:latin typeface="Arial" panose="020B0604020202020204" pitchFamily="34" charset="0"/>
              </a:defRPr>
            </a:lvl5pPr>
            <a:lvl6pPr marL="2657795" indent="-241617" eaLnBrk="0" fontAlgn="base" hangingPunct="0">
              <a:spcBef>
                <a:spcPct val="30000"/>
              </a:spcBef>
              <a:spcAft>
                <a:spcPct val="0"/>
              </a:spcAft>
              <a:defRPr kumimoji="1" sz="1300">
                <a:solidFill>
                  <a:schemeClr val="tx1"/>
                </a:solidFill>
                <a:latin typeface="Arial" panose="020B0604020202020204" pitchFamily="34" charset="0"/>
              </a:defRPr>
            </a:lvl6pPr>
            <a:lvl7pPr marL="3141029" indent="-241617" eaLnBrk="0" fontAlgn="base" hangingPunct="0">
              <a:spcBef>
                <a:spcPct val="30000"/>
              </a:spcBef>
              <a:spcAft>
                <a:spcPct val="0"/>
              </a:spcAft>
              <a:defRPr kumimoji="1" sz="1300">
                <a:solidFill>
                  <a:schemeClr val="tx1"/>
                </a:solidFill>
                <a:latin typeface="Arial" panose="020B0604020202020204" pitchFamily="34" charset="0"/>
              </a:defRPr>
            </a:lvl7pPr>
            <a:lvl8pPr marL="3624265" indent="-241617" eaLnBrk="0" fontAlgn="base" hangingPunct="0">
              <a:spcBef>
                <a:spcPct val="30000"/>
              </a:spcBef>
              <a:spcAft>
                <a:spcPct val="0"/>
              </a:spcAft>
              <a:defRPr kumimoji="1" sz="1300">
                <a:solidFill>
                  <a:schemeClr val="tx1"/>
                </a:solidFill>
                <a:latin typeface="Arial" panose="020B0604020202020204" pitchFamily="34" charset="0"/>
              </a:defRPr>
            </a:lvl8pPr>
            <a:lvl9pPr marL="4107501" indent="-241617" eaLnBrk="0" fontAlgn="base" hangingPunct="0">
              <a:spcBef>
                <a:spcPct val="30000"/>
              </a:spcBef>
              <a:spcAft>
                <a:spcPct val="0"/>
              </a:spcAft>
              <a:defRPr kumimoji="1" sz="13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7</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
        <p:nvSpPr>
          <p:cNvPr id="2" name="Date Placeholder 1"/>
          <p:cNvSpPr>
            <a:spLocks noGrp="1"/>
          </p:cNvSpPr>
          <p:nvPr>
            <p:ph type="dt" idx="10"/>
          </p:nvPr>
        </p:nvSpPr>
        <p:spPr/>
        <p:txBody>
          <a:bodyPr/>
          <a:lstStyle/>
          <a:p>
            <a:pPr>
              <a:defRPr/>
            </a:pPr>
            <a:r>
              <a:rPr lang="en-US"/>
              <a:t>7/09/2017</a:t>
            </a:r>
            <a:endParaRPr lang="en-US" dirty="0"/>
          </a:p>
        </p:txBody>
      </p:sp>
      <p:sp>
        <p:nvSpPr>
          <p:cNvPr id="3" name="Footer Placeholder 2"/>
          <p:cNvSpPr>
            <a:spLocks noGrp="1"/>
          </p:cNvSpPr>
          <p:nvPr>
            <p:ph type="ftr" sz="quarter" idx="11"/>
          </p:nvPr>
        </p:nvSpPr>
        <p:spPr/>
        <p:txBody>
          <a:bodyPr/>
          <a:lstStyle/>
          <a:p>
            <a:pPr>
              <a:defRPr/>
            </a:pPr>
            <a:r>
              <a:rPr lang="en-US"/>
              <a:t>Sugar Land Bible Church</a:t>
            </a:r>
            <a:endParaRPr lang="en-US" dirty="0"/>
          </a:p>
        </p:txBody>
      </p:sp>
      <p:sp>
        <p:nvSpPr>
          <p:cNvPr id="4" name="Header Placeholder 3"/>
          <p:cNvSpPr>
            <a:spLocks noGrp="1"/>
          </p:cNvSpPr>
          <p:nvPr>
            <p:ph type="hdr" sz="quarter" idx="12"/>
          </p:nvPr>
        </p:nvSpPr>
        <p:spPr/>
        <p:txBody>
          <a:bodyPr/>
          <a:lstStyle/>
          <a:p>
            <a:pPr>
              <a:defRPr/>
            </a:pPr>
            <a:r>
              <a:rPr lang="en-US"/>
              <a:t>Dr. Andy Woods - The Protestant Reformation</a:t>
            </a:r>
            <a:endParaRPr lang="en-US" dirty="0"/>
          </a:p>
        </p:txBody>
      </p:sp>
    </p:spTree>
    <p:extLst>
      <p:ext uri="{BB962C8B-B14F-4D97-AF65-F5344CB8AC3E}">
        <p14:creationId xmlns:p14="http://schemas.microsoft.com/office/powerpoint/2010/main" val="42048894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300">
                <a:solidFill>
                  <a:schemeClr val="tx1"/>
                </a:solidFill>
                <a:latin typeface="Arial" panose="020B0604020202020204" pitchFamily="34" charset="0"/>
              </a:defRPr>
            </a:lvl1pPr>
            <a:lvl2pPr marL="785257" indent="-302021">
              <a:spcBef>
                <a:spcPct val="30000"/>
              </a:spcBef>
              <a:defRPr kumimoji="1" sz="1300">
                <a:solidFill>
                  <a:schemeClr val="tx1"/>
                </a:solidFill>
                <a:latin typeface="Arial" panose="020B0604020202020204" pitchFamily="34" charset="0"/>
              </a:defRPr>
            </a:lvl2pPr>
            <a:lvl3pPr marL="1208088" indent="-241617">
              <a:spcBef>
                <a:spcPct val="30000"/>
              </a:spcBef>
              <a:defRPr kumimoji="1" sz="1300">
                <a:solidFill>
                  <a:schemeClr val="tx1"/>
                </a:solidFill>
                <a:latin typeface="Arial" panose="020B0604020202020204" pitchFamily="34" charset="0"/>
              </a:defRPr>
            </a:lvl3pPr>
            <a:lvl4pPr marL="1691323" indent="-241617">
              <a:spcBef>
                <a:spcPct val="30000"/>
              </a:spcBef>
              <a:defRPr kumimoji="1" sz="1300">
                <a:solidFill>
                  <a:schemeClr val="tx1"/>
                </a:solidFill>
                <a:latin typeface="Arial" panose="020B0604020202020204" pitchFamily="34" charset="0"/>
              </a:defRPr>
            </a:lvl4pPr>
            <a:lvl5pPr marL="2174559" indent="-241617">
              <a:spcBef>
                <a:spcPct val="30000"/>
              </a:spcBef>
              <a:defRPr kumimoji="1" sz="1300">
                <a:solidFill>
                  <a:schemeClr val="tx1"/>
                </a:solidFill>
                <a:latin typeface="Arial" panose="020B0604020202020204" pitchFamily="34" charset="0"/>
              </a:defRPr>
            </a:lvl5pPr>
            <a:lvl6pPr marL="2657795" indent="-241617" eaLnBrk="0" fontAlgn="base" hangingPunct="0">
              <a:spcBef>
                <a:spcPct val="30000"/>
              </a:spcBef>
              <a:spcAft>
                <a:spcPct val="0"/>
              </a:spcAft>
              <a:defRPr kumimoji="1" sz="1300">
                <a:solidFill>
                  <a:schemeClr val="tx1"/>
                </a:solidFill>
                <a:latin typeface="Arial" panose="020B0604020202020204" pitchFamily="34" charset="0"/>
              </a:defRPr>
            </a:lvl6pPr>
            <a:lvl7pPr marL="3141029" indent="-241617" eaLnBrk="0" fontAlgn="base" hangingPunct="0">
              <a:spcBef>
                <a:spcPct val="30000"/>
              </a:spcBef>
              <a:spcAft>
                <a:spcPct val="0"/>
              </a:spcAft>
              <a:defRPr kumimoji="1" sz="1300">
                <a:solidFill>
                  <a:schemeClr val="tx1"/>
                </a:solidFill>
                <a:latin typeface="Arial" panose="020B0604020202020204" pitchFamily="34" charset="0"/>
              </a:defRPr>
            </a:lvl7pPr>
            <a:lvl8pPr marL="3624265" indent="-241617" eaLnBrk="0" fontAlgn="base" hangingPunct="0">
              <a:spcBef>
                <a:spcPct val="30000"/>
              </a:spcBef>
              <a:spcAft>
                <a:spcPct val="0"/>
              </a:spcAft>
              <a:defRPr kumimoji="1" sz="1300">
                <a:solidFill>
                  <a:schemeClr val="tx1"/>
                </a:solidFill>
                <a:latin typeface="Arial" panose="020B0604020202020204" pitchFamily="34" charset="0"/>
              </a:defRPr>
            </a:lvl8pPr>
            <a:lvl9pPr marL="4107501" indent="-241617" eaLnBrk="0" fontAlgn="base" hangingPunct="0">
              <a:spcBef>
                <a:spcPct val="30000"/>
              </a:spcBef>
              <a:spcAft>
                <a:spcPct val="0"/>
              </a:spcAft>
              <a:defRPr kumimoji="1" sz="13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13</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
        <p:nvSpPr>
          <p:cNvPr id="2" name="Date Placeholder 1"/>
          <p:cNvSpPr>
            <a:spLocks noGrp="1"/>
          </p:cNvSpPr>
          <p:nvPr>
            <p:ph type="dt" idx="10"/>
          </p:nvPr>
        </p:nvSpPr>
        <p:spPr/>
        <p:txBody>
          <a:bodyPr/>
          <a:lstStyle/>
          <a:p>
            <a:pPr>
              <a:defRPr/>
            </a:pPr>
            <a:r>
              <a:rPr lang="en-US"/>
              <a:t>7/09/2017</a:t>
            </a:r>
            <a:endParaRPr lang="en-US" dirty="0"/>
          </a:p>
        </p:txBody>
      </p:sp>
      <p:sp>
        <p:nvSpPr>
          <p:cNvPr id="3" name="Footer Placeholder 2"/>
          <p:cNvSpPr>
            <a:spLocks noGrp="1"/>
          </p:cNvSpPr>
          <p:nvPr>
            <p:ph type="ftr" sz="quarter" idx="11"/>
          </p:nvPr>
        </p:nvSpPr>
        <p:spPr/>
        <p:txBody>
          <a:bodyPr/>
          <a:lstStyle/>
          <a:p>
            <a:pPr>
              <a:defRPr/>
            </a:pPr>
            <a:r>
              <a:rPr lang="en-US"/>
              <a:t>Sugar Land Bible Church</a:t>
            </a:r>
            <a:endParaRPr lang="en-US" dirty="0"/>
          </a:p>
        </p:txBody>
      </p:sp>
      <p:sp>
        <p:nvSpPr>
          <p:cNvPr id="4" name="Header Placeholder 3"/>
          <p:cNvSpPr>
            <a:spLocks noGrp="1"/>
          </p:cNvSpPr>
          <p:nvPr>
            <p:ph type="hdr" sz="quarter" idx="12"/>
          </p:nvPr>
        </p:nvSpPr>
        <p:spPr/>
        <p:txBody>
          <a:bodyPr/>
          <a:lstStyle/>
          <a:p>
            <a:pPr>
              <a:defRPr/>
            </a:pPr>
            <a:r>
              <a:rPr lang="en-US"/>
              <a:t>Dr. Andy Woods - The Protestant Reformation</a:t>
            </a:r>
            <a:endParaRPr lang="en-US" dirty="0"/>
          </a:p>
        </p:txBody>
      </p:sp>
    </p:spTree>
    <p:extLst>
      <p:ext uri="{BB962C8B-B14F-4D97-AF65-F5344CB8AC3E}">
        <p14:creationId xmlns:p14="http://schemas.microsoft.com/office/powerpoint/2010/main" val="21312307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300">
                <a:solidFill>
                  <a:schemeClr val="tx1"/>
                </a:solidFill>
                <a:latin typeface="Arial" panose="020B0604020202020204" pitchFamily="34" charset="0"/>
              </a:defRPr>
            </a:lvl1pPr>
            <a:lvl2pPr marL="785257" indent="-302021">
              <a:spcBef>
                <a:spcPct val="30000"/>
              </a:spcBef>
              <a:defRPr kumimoji="1" sz="1300">
                <a:solidFill>
                  <a:schemeClr val="tx1"/>
                </a:solidFill>
                <a:latin typeface="Arial" panose="020B0604020202020204" pitchFamily="34" charset="0"/>
              </a:defRPr>
            </a:lvl2pPr>
            <a:lvl3pPr marL="1208088" indent="-241617">
              <a:spcBef>
                <a:spcPct val="30000"/>
              </a:spcBef>
              <a:defRPr kumimoji="1" sz="1300">
                <a:solidFill>
                  <a:schemeClr val="tx1"/>
                </a:solidFill>
                <a:latin typeface="Arial" panose="020B0604020202020204" pitchFamily="34" charset="0"/>
              </a:defRPr>
            </a:lvl3pPr>
            <a:lvl4pPr marL="1691323" indent="-241617">
              <a:spcBef>
                <a:spcPct val="30000"/>
              </a:spcBef>
              <a:defRPr kumimoji="1" sz="1300">
                <a:solidFill>
                  <a:schemeClr val="tx1"/>
                </a:solidFill>
                <a:latin typeface="Arial" panose="020B0604020202020204" pitchFamily="34" charset="0"/>
              </a:defRPr>
            </a:lvl4pPr>
            <a:lvl5pPr marL="2174559" indent="-241617">
              <a:spcBef>
                <a:spcPct val="30000"/>
              </a:spcBef>
              <a:defRPr kumimoji="1" sz="1300">
                <a:solidFill>
                  <a:schemeClr val="tx1"/>
                </a:solidFill>
                <a:latin typeface="Arial" panose="020B0604020202020204" pitchFamily="34" charset="0"/>
              </a:defRPr>
            </a:lvl5pPr>
            <a:lvl6pPr marL="2657795" indent="-241617" eaLnBrk="0" fontAlgn="base" hangingPunct="0">
              <a:spcBef>
                <a:spcPct val="30000"/>
              </a:spcBef>
              <a:spcAft>
                <a:spcPct val="0"/>
              </a:spcAft>
              <a:defRPr kumimoji="1" sz="1300">
                <a:solidFill>
                  <a:schemeClr val="tx1"/>
                </a:solidFill>
                <a:latin typeface="Arial" panose="020B0604020202020204" pitchFamily="34" charset="0"/>
              </a:defRPr>
            </a:lvl6pPr>
            <a:lvl7pPr marL="3141029" indent="-241617" eaLnBrk="0" fontAlgn="base" hangingPunct="0">
              <a:spcBef>
                <a:spcPct val="30000"/>
              </a:spcBef>
              <a:spcAft>
                <a:spcPct val="0"/>
              </a:spcAft>
              <a:defRPr kumimoji="1" sz="1300">
                <a:solidFill>
                  <a:schemeClr val="tx1"/>
                </a:solidFill>
                <a:latin typeface="Arial" panose="020B0604020202020204" pitchFamily="34" charset="0"/>
              </a:defRPr>
            </a:lvl7pPr>
            <a:lvl8pPr marL="3624265" indent="-241617" eaLnBrk="0" fontAlgn="base" hangingPunct="0">
              <a:spcBef>
                <a:spcPct val="30000"/>
              </a:spcBef>
              <a:spcAft>
                <a:spcPct val="0"/>
              </a:spcAft>
              <a:defRPr kumimoji="1" sz="1300">
                <a:solidFill>
                  <a:schemeClr val="tx1"/>
                </a:solidFill>
                <a:latin typeface="Arial" panose="020B0604020202020204" pitchFamily="34" charset="0"/>
              </a:defRPr>
            </a:lvl8pPr>
            <a:lvl9pPr marL="4107501" indent="-241617" eaLnBrk="0" fontAlgn="base" hangingPunct="0">
              <a:spcBef>
                <a:spcPct val="30000"/>
              </a:spcBef>
              <a:spcAft>
                <a:spcPct val="0"/>
              </a:spcAft>
              <a:defRPr kumimoji="1" sz="13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14</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
        <p:nvSpPr>
          <p:cNvPr id="2" name="Date Placeholder 1"/>
          <p:cNvSpPr>
            <a:spLocks noGrp="1"/>
          </p:cNvSpPr>
          <p:nvPr>
            <p:ph type="dt" idx="10"/>
          </p:nvPr>
        </p:nvSpPr>
        <p:spPr/>
        <p:txBody>
          <a:bodyPr/>
          <a:lstStyle/>
          <a:p>
            <a:pPr>
              <a:defRPr/>
            </a:pPr>
            <a:r>
              <a:rPr lang="en-US"/>
              <a:t>7/09/2017</a:t>
            </a:r>
            <a:endParaRPr lang="en-US" dirty="0"/>
          </a:p>
        </p:txBody>
      </p:sp>
      <p:sp>
        <p:nvSpPr>
          <p:cNvPr id="3" name="Footer Placeholder 2"/>
          <p:cNvSpPr>
            <a:spLocks noGrp="1"/>
          </p:cNvSpPr>
          <p:nvPr>
            <p:ph type="ftr" sz="quarter" idx="11"/>
          </p:nvPr>
        </p:nvSpPr>
        <p:spPr/>
        <p:txBody>
          <a:bodyPr/>
          <a:lstStyle/>
          <a:p>
            <a:pPr>
              <a:defRPr/>
            </a:pPr>
            <a:r>
              <a:rPr lang="en-US"/>
              <a:t>Sugar Land Bible Church</a:t>
            </a:r>
            <a:endParaRPr lang="en-US" dirty="0"/>
          </a:p>
        </p:txBody>
      </p:sp>
      <p:sp>
        <p:nvSpPr>
          <p:cNvPr id="4" name="Header Placeholder 3"/>
          <p:cNvSpPr>
            <a:spLocks noGrp="1"/>
          </p:cNvSpPr>
          <p:nvPr>
            <p:ph type="hdr" sz="quarter" idx="12"/>
          </p:nvPr>
        </p:nvSpPr>
        <p:spPr/>
        <p:txBody>
          <a:bodyPr/>
          <a:lstStyle/>
          <a:p>
            <a:pPr>
              <a:defRPr/>
            </a:pPr>
            <a:r>
              <a:rPr lang="en-US"/>
              <a:t>Dr. Andy Woods - The Protestant Reformation</a:t>
            </a:r>
            <a:endParaRPr lang="en-US" dirty="0"/>
          </a:p>
        </p:txBody>
      </p:sp>
    </p:spTree>
    <p:extLst>
      <p:ext uri="{BB962C8B-B14F-4D97-AF65-F5344CB8AC3E}">
        <p14:creationId xmlns:p14="http://schemas.microsoft.com/office/powerpoint/2010/main" val="6436076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842" indent="-285708">
              <a:spcBef>
                <a:spcPct val="30000"/>
              </a:spcBef>
              <a:defRPr kumimoji="1" sz="1200">
                <a:solidFill>
                  <a:schemeClr val="tx1"/>
                </a:solidFill>
                <a:latin typeface="Arial" panose="020B0604020202020204" pitchFamily="34" charset="0"/>
              </a:defRPr>
            </a:lvl2pPr>
            <a:lvl3pPr marL="1142833" indent="-228567">
              <a:spcBef>
                <a:spcPct val="30000"/>
              </a:spcBef>
              <a:defRPr kumimoji="1" sz="1200">
                <a:solidFill>
                  <a:schemeClr val="tx1"/>
                </a:solidFill>
                <a:latin typeface="Arial" panose="020B0604020202020204" pitchFamily="34" charset="0"/>
              </a:defRPr>
            </a:lvl3pPr>
            <a:lvl4pPr marL="1599966" indent="-228567">
              <a:spcBef>
                <a:spcPct val="30000"/>
              </a:spcBef>
              <a:defRPr kumimoji="1" sz="1200">
                <a:solidFill>
                  <a:schemeClr val="tx1"/>
                </a:solidFill>
                <a:latin typeface="Arial" panose="020B0604020202020204" pitchFamily="34" charset="0"/>
              </a:defRPr>
            </a:lvl4pPr>
            <a:lvl5pPr marL="2057099" indent="-228567">
              <a:spcBef>
                <a:spcPct val="30000"/>
              </a:spcBef>
              <a:defRPr kumimoji="1" sz="1200">
                <a:solidFill>
                  <a:schemeClr val="tx1"/>
                </a:solidFill>
                <a:latin typeface="Arial" panose="020B0604020202020204" pitchFamily="34" charset="0"/>
              </a:defRPr>
            </a:lvl5pPr>
            <a:lvl6pPr marL="2514232" indent="-228567" eaLnBrk="0" fontAlgn="base" hangingPunct="0">
              <a:spcBef>
                <a:spcPct val="30000"/>
              </a:spcBef>
              <a:spcAft>
                <a:spcPct val="0"/>
              </a:spcAft>
              <a:defRPr kumimoji="1" sz="1200">
                <a:solidFill>
                  <a:schemeClr val="tx1"/>
                </a:solidFill>
                <a:latin typeface="Arial" panose="020B0604020202020204" pitchFamily="34" charset="0"/>
              </a:defRPr>
            </a:lvl6pPr>
            <a:lvl7pPr marL="2971365" indent="-228567" eaLnBrk="0" fontAlgn="base" hangingPunct="0">
              <a:spcBef>
                <a:spcPct val="30000"/>
              </a:spcBef>
              <a:spcAft>
                <a:spcPct val="0"/>
              </a:spcAft>
              <a:defRPr kumimoji="1" sz="1200">
                <a:solidFill>
                  <a:schemeClr val="tx1"/>
                </a:solidFill>
                <a:latin typeface="Arial" panose="020B0604020202020204" pitchFamily="34" charset="0"/>
              </a:defRPr>
            </a:lvl7pPr>
            <a:lvl8pPr marL="3428497" indent="-228567" eaLnBrk="0" fontAlgn="base" hangingPunct="0">
              <a:spcBef>
                <a:spcPct val="30000"/>
              </a:spcBef>
              <a:spcAft>
                <a:spcPct val="0"/>
              </a:spcAft>
              <a:defRPr kumimoji="1" sz="1200">
                <a:solidFill>
                  <a:schemeClr val="tx1"/>
                </a:solidFill>
                <a:latin typeface="Arial" panose="020B0604020202020204" pitchFamily="34" charset="0"/>
              </a:defRPr>
            </a:lvl8pPr>
            <a:lvl9pPr marL="3885630" indent="-228567"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15</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Tree>
    <p:extLst>
      <p:ext uri="{BB962C8B-B14F-4D97-AF65-F5344CB8AC3E}">
        <p14:creationId xmlns:p14="http://schemas.microsoft.com/office/powerpoint/2010/main" val="17848619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842" indent="-285708">
              <a:spcBef>
                <a:spcPct val="30000"/>
              </a:spcBef>
              <a:defRPr kumimoji="1" sz="1200">
                <a:solidFill>
                  <a:schemeClr val="tx1"/>
                </a:solidFill>
                <a:latin typeface="Arial" panose="020B0604020202020204" pitchFamily="34" charset="0"/>
              </a:defRPr>
            </a:lvl2pPr>
            <a:lvl3pPr marL="1142833" indent="-228567">
              <a:spcBef>
                <a:spcPct val="30000"/>
              </a:spcBef>
              <a:defRPr kumimoji="1" sz="1200">
                <a:solidFill>
                  <a:schemeClr val="tx1"/>
                </a:solidFill>
                <a:latin typeface="Arial" panose="020B0604020202020204" pitchFamily="34" charset="0"/>
              </a:defRPr>
            </a:lvl3pPr>
            <a:lvl4pPr marL="1599966" indent="-228567">
              <a:spcBef>
                <a:spcPct val="30000"/>
              </a:spcBef>
              <a:defRPr kumimoji="1" sz="1200">
                <a:solidFill>
                  <a:schemeClr val="tx1"/>
                </a:solidFill>
                <a:latin typeface="Arial" panose="020B0604020202020204" pitchFamily="34" charset="0"/>
              </a:defRPr>
            </a:lvl4pPr>
            <a:lvl5pPr marL="2057099" indent="-228567">
              <a:spcBef>
                <a:spcPct val="30000"/>
              </a:spcBef>
              <a:defRPr kumimoji="1" sz="1200">
                <a:solidFill>
                  <a:schemeClr val="tx1"/>
                </a:solidFill>
                <a:latin typeface="Arial" panose="020B0604020202020204" pitchFamily="34" charset="0"/>
              </a:defRPr>
            </a:lvl5pPr>
            <a:lvl6pPr marL="2514232" indent="-228567" eaLnBrk="0" fontAlgn="base" hangingPunct="0">
              <a:spcBef>
                <a:spcPct val="30000"/>
              </a:spcBef>
              <a:spcAft>
                <a:spcPct val="0"/>
              </a:spcAft>
              <a:defRPr kumimoji="1" sz="1200">
                <a:solidFill>
                  <a:schemeClr val="tx1"/>
                </a:solidFill>
                <a:latin typeface="Arial" panose="020B0604020202020204" pitchFamily="34" charset="0"/>
              </a:defRPr>
            </a:lvl6pPr>
            <a:lvl7pPr marL="2971365" indent="-228567" eaLnBrk="0" fontAlgn="base" hangingPunct="0">
              <a:spcBef>
                <a:spcPct val="30000"/>
              </a:spcBef>
              <a:spcAft>
                <a:spcPct val="0"/>
              </a:spcAft>
              <a:defRPr kumimoji="1" sz="1200">
                <a:solidFill>
                  <a:schemeClr val="tx1"/>
                </a:solidFill>
                <a:latin typeface="Arial" panose="020B0604020202020204" pitchFamily="34" charset="0"/>
              </a:defRPr>
            </a:lvl7pPr>
            <a:lvl8pPr marL="3428497" indent="-228567" eaLnBrk="0" fontAlgn="base" hangingPunct="0">
              <a:spcBef>
                <a:spcPct val="30000"/>
              </a:spcBef>
              <a:spcAft>
                <a:spcPct val="0"/>
              </a:spcAft>
              <a:defRPr kumimoji="1" sz="1200">
                <a:solidFill>
                  <a:schemeClr val="tx1"/>
                </a:solidFill>
                <a:latin typeface="Arial" panose="020B0604020202020204" pitchFamily="34" charset="0"/>
              </a:defRPr>
            </a:lvl8pPr>
            <a:lvl9pPr marL="3885630" indent="-228567"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16</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Tree>
    <p:extLst>
      <p:ext uri="{BB962C8B-B14F-4D97-AF65-F5344CB8AC3E}">
        <p14:creationId xmlns:p14="http://schemas.microsoft.com/office/powerpoint/2010/main" val="15264022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842" indent="-285708">
              <a:spcBef>
                <a:spcPct val="30000"/>
              </a:spcBef>
              <a:defRPr kumimoji="1" sz="1200">
                <a:solidFill>
                  <a:schemeClr val="tx1"/>
                </a:solidFill>
                <a:latin typeface="Arial" panose="020B0604020202020204" pitchFamily="34" charset="0"/>
              </a:defRPr>
            </a:lvl2pPr>
            <a:lvl3pPr marL="1142833" indent="-228567">
              <a:spcBef>
                <a:spcPct val="30000"/>
              </a:spcBef>
              <a:defRPr kumimoji="1" sz="1200">
                <a:solidFill>
                  <a:schemeClr val="tx1"/>
                </a:solidFill>
                <a:latin typeface="Arial" panose="020B0604020202020204" pitchFamily="34" charset="0"/>
              </a:defRPr>
            </a:lvl3pPr>
            <a:lvl4pPr marL="1599966" indent="-228567">
              <a:spcBef>
                <a:spcPct val="30000"/>
              </a:spcBef>
              <a:defRPr kumimoji="1" sz="1200">
                <a:solidFill>
                  <a:schemeClr val="tx1"/>
                </a:solidFill>
                <a:latin typeface="Arial" panose="020B0604020202020204" pitchFamily="34" charset="0"/>
              </a:defRPr>
            </a:lvl4pPr>
            <a:lvl5pPr marL="2057099" indent="-228567">
              <a:spcBef>
                <a:spcPct val="30000"/>
              </a:spcBef>
              <a:defRPr kumimoji="1" sz="1200">
                <a:solidFill>
                  <a:schemeClr val="tx1"/>
                </a:solidFill>
                <a:latin typeface="Arial" panose="020B0604020202020204" pitchFamily="34" charset="0"/>
              </a:defRPr>
            </a:lvl5pPr>
            <a:lvl6pPr marL="2514232" indent="-228567" eaLnBrk="0" fontAlgn="base" hangingPunct="0">
              <a:spcBef>
                <a:spcPct val="30000"/>
              </a:spcBef>
              <a:spcAft>
                <a:spcPct val="0"/>
              </a:spcAft>
              <a:defRPr kumimoji="1" sz="1200">
                <a:solidFill>
                  <a:schemeClr val="tx1"/>
                </a:solidFill>
                <a:latin typeface="Arial" panose="020B0604020202020204" pitchFamily="34" charset="0"/>
              </a:defRPr>
            </a:lvl6pPr>
            <a:lvl7pPr marL="2971365" indent="-228567" eaLnBrk="0" fontAlgn="base" hangingPunct="0">
              <a:spcBef>
                <a:spcPct val="30000"/>
              </a:spcBef>
              <a:spcAft>
                <a:spcPct val="0"/>
              </a:spcAft>
              <a:defRPr kumimoji="1" sz="1200">
                <a:solidFill>
                  <a:schemeClr val="tx1"/>
                </a:solidFill>
                <a:latin typeface="Arial" panose="020B0604020202020204" pitchFamily="34" charset="0"/>
              </a:defRPr>
            </a:lvl7pPr>
            <a:lvl8pPr marL="3428497" indent="-228567" eaLnBrk="0" fontAlgn="base" hangingPunct="0">
              <a:spcBef>
                <a:spcPct val="30000"/>
              </a:spcBef>
              <a:spcAft>
                <a:spcPct val="0"/>
              </a:spcAft>
              <a:defRPr kumimoji="1" sz="1200">
                <a:solidFill>
                  <a:schemeClr val="tx1"/>
                </a:solidFill>
                <a:latin typeface="Arial" panose="020B0604020202020204" pitchFamily="34" charset="0"/>
              </a:defRPr>
            </a:lvl8pPr>
            <a:lvl9pPr marL="3885630" indent="-228567"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17</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Tree>
    <p:extLst>
      <p:ext uri="{BB962C8B-B14F-4D97-AF65-F5344CB8AC3E}">
        <p14:creationId xmlns:p14="http://schemas.microsoft.com/office/powerpoint/2010/main" val="31578370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0" y="1708150"/>
            <a:ext cx="9147175" cy="0"/>
          </a:xfrm>
          <a:prstGeom prst="line">
            <a:avLst/>
          </a:prstGeom>
          <a:noFill/>
          <a:ln w="12700" cap="sq">
            <a:solidFill>
              <a:schemeClr val="bg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latin typeface="Calibri" panose="020F0502020204030204" pitchFamily="34" charset="0"/>
            </a:endParaRPr>
          </a:p>
        </p:txBody>
      </p:sp>
      <p:sp>
        <p:nvSpPr>
          <p:cNvPr id="5" name="Arc 3"/>
          <p:cNvSpPr>
            <a:spLocks/>
          </p:cNvSpPr>
          <p:nvPr/>
        </p:nvSpPr>
        <p:spPr bwMode="auto">
          <a:xfrm>
            <a:off x="0" y="842963"/>
            <a:ext cx="2897188" cy="6015037"/>
          </a:xfrm>
          <a:custGeom>
            <a:avLst/>
            <a:gdLst>
              <a:gd name="T0" fmla="*/ 0 w 21600"/>
              <a:gd name="T1" fmla="*/ 0 h 21600"/>
              <a:gd name="T2" fmla="*/ 2897188 w 21600"/>
              <a:gd name="T3" fmla="*/ 6015037 h 21600"/>
              <a:gd name="T4" fmla="*/ 0 w 21600"/>
              <a:gd name="T5" fmla="*/ 6015037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latin typeface="Calibri" panose="020F0502020204030204" pitchFamily="34" charset="0"/>
            </a:endParaRPr>
          </a:p>
        </p:txBody>
      </p:sp>
      <p:sp>
        <p:nvSpPr>
          <p:cNvPr id="52228" name="Rectangle 4"/>
          <p:cNvSpPr>
            <a:spLocks noGrp="1" noChangeArrowheads="1"/>
          </p:cNvSpPr>
          <p:nvPr>
            <p:ph type="ctrTitle" sz="quarter"/>
          </p:nvPr>
        </p:nvSpPr>
        <p:spPr>
          <a:xfrm>
            <a:off x="2743200" y="427038"/>
            <a:ext cx="6399213" cy="1524000"/>
          </a:xfrm>
        </p:spPr>
        <p:txBody>
          <a:bodyPr anchor="b"/>
          <a:lstStyle>
            <a:lvl1pPr>
              <a:lnSpc>
                <a:spcPct val="80000"/>
              </a:lnSpc>
              <a:defRPr sz="6600"/>
            </a:lvl1pPr>
          </a:lstStyle>
          <a:p>
            <a:r>
              <a:rPr lang="en-US"/>
              <a:t>Click to edit Master title style</a:t>
            </a:r>
          </a:p>
        </p:txBody>
      </p:sp>
      <p:sp>
        <p:nvSpPr>
          <p:cNvPr id="52229" name="Rectangle 5"/>
          <p:cNvSpPr>
            <a:spLocks noGrp="1" noChangeArrowheads="1"/>
          </p:cNvSpPr>
          <p:nvPr>
            <p:ph type="subTitle" sz="quarter" idx="1"/>
          </p:nvPr>
        </p:nvSpPr>
        <p:spPr>
          <a:xfrm>
            <a:off x="4191000" y="1828800"/>
            <a:ext cx="4572000" cy="1752600"/>
          </a:xfrm>
        </p:spPr>
        <p:txBody>
          <a:bodyPr/>
          <a:lstStyle>
            <a:lvl1pPr marL="0" indent="0">
              <a:buFont typeface="Wingdings" pitchFamily="2" charset="2"/>
              <a:buNone/>
              <a:defRPr sz="2400"/>
            </a:lvl1pPr>
          </a:lstStyle>
          <a:p>
            <a:r>
              <a:rPr lang="en-US"/>
              <a:t>Click to edit Master subtitle style</a:t>
            </a:r>
          </a:p>
        </p:txBody>
      </p:sp>
      <p:sp>
        <p:nvSpPr>
          <p:cNvPr id="6" name="Rectangle 6"/>
          <p:cNvSpPr>
            <a:spLocks noGrp="1" noChangeArrowheads="1"/>
          </p:cNvSpPr>
          <p:nvPr>
            <p:ph type="dt" sz="quarter" idx="10"/>
          </p:nvPr>
        </p:nvSpPr>
        <p:spPr/>
        <p:txBody>
          <a:bodyPr/>
          <a:lstStyle>
            <a:lvl1pPr>
              <a:defRPr/>
            </a:lvl1pPr>
          </a:lstStyle>
          <a:p>
            <a:pPr>
              <a:defRPr/>
            </a:pPr>
            <a:r>
              <a:rPr lang="en-US"/>
              <a:t>6/4/2017</a:t>
            </a:r>
          </a:p>
        </p:txBody>
      </p:sp>
      <p:sp>
        <p:nvSpPr>
          <p:cNvPr id="7" name="Rectangle 7"/>
          <p:cNvSpPr>
            <a:spLocks noGrp="1" noChangeArrowheads="1"/>
          </p:cNvSpPr>
          <p:nvPr>
            <p:ph type="ftr" sz="quarter" idx="11"/>
          </p:nvPr>
        </p:nvSpPr>
        <p:spPr/>
        <p:txBody>
          <a:bodyPr/>
          <a:lstStyle>
            <a:lvl1pPr>
              <a:defRPr/>
            </a:lvl1pPr>
          </a:lstStyle>
          <a:p>
            <a:pPr>
              <a:defRPr/>
            </a:pPr>
            <a:r>
              <a:rPr lang="en-US"/>
              <a:t>DANIEL</a:t>
            </a:r>
          </a:p>
        </p:txBody>
      </p:sp>
      <p:sp>
        <p:nvSpPr>
          <p:cNvPr id="8" name="Rectangle 8"/>
          <p:cNvSpPr>
            <a:spLocks noGrp="1" noChangeArrowheads="1"/>
          </p:cNvSpPr>
          <p:nvPr>
            <p:ph type="sldNum" sz="quarter" idx="12"/>
          </p:nvPr>
        </p:nvSpPr>
        <p:spPr/>
        <p:txBody>
          <a:bodyPr/>
          <a:lstStyle>
            <a:lvl1pPr>
              <a:defRPr smtClean="0"/>
            </a:lvl1pPr>
          </a:lstStyle>
          <a:p>
            <a:pPr>
              <a:defRPr/>
            </a:pPr>
            <a:fld id="{9DCD1CF2-1C58-46E4-94CD-C010643440AB}" type="slidenum">
              <a:rPr lang="en-US" altLang="en-US"/>
              <a:pPr>
                <a:defRPr/>
              </a:pPr>
              <a:t>‹#›</a:t>
            </a:fld>
            <a:endParaRPr lang="en-US" altLang="en-US"/>
          </a:p>
        </p:txBody>
      </p:sp>
    </p:spTree>
    <p:extLst>
      <p:ext uri="{BB962C8B-B14F-4D97-AF65-F5344CB8AC3E}">
        <p14:creationId xmlns:p14="http://schemas.microsoft.com/office/powerpoint/2010/main" val="3159433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dt" sz="half" idx="10"/>
          </p:nvPr>
        </p:nvSpPr>
        <p:spPr/>
        <p:txBody>
          <a:bodyPr/>
          <a:lstStyle>
            <a:lvl1pPr>
              <a:defRPr/>
            </a:lvl1pPr>
          </a:lstStyle>
          <a:p>
            <a:pPr>
              <a:defRPr/>
            </a:pPr>
            <a:r>
              <a:rPr lang="en-US"/>
              <a:t>6/4/2017</a:t>
            </a:r>
          </a:p>
        </p:txBody>
      </p:sp>
      <p:sp>
        <p:nvSpPr>
          <p:cNvPr id="5" name="Rectangle 1030"/>
          <p:cNvSpPr>
            <a:spLocks noGrp="1" noChangeArrowheads="1"/>
          </p:cNvSpPr>
          <p:nvPr>
            <p:ph type="ftr" sz="quarter" idx="11"/>
          </p:nvPr>
        </p:nvSpPr>
        <p:spPr/>
        <p:txBody>
          <a:bodyPr/>
          <a:lstStyle>
            <a:lvl1pPr>
              <a:defRPr/>
            </a:lvl1pPr>
          </a:lstStyle>
          <a:p>
            <a:pPr>
              <a:defRPr/>
            </a:pPr>
            <a:r>
              <a:rPr lang="en-US"/>
              <a:t>DANIEL</a:t>
            </a:r>
          </a:p>
        </p:txBody>
      </p:sp>
      <p:sp>
        <p:nvSpPr>
          <p:cNvPr id="6" name="Rectangle 1031"/>
          <p:cNvSpPr>
            <a:spLocks noGrp="1" noChangeArrowheads="1"/>
          </p:cNvSpPr>
          <p:nvPr>
            <p:ph type="sldNum" sz="quarter" idx="12"/>
          </p:nvPr>
        </p:nvSpPr>
        <p:spPr/>
        <p:txBody>
          <a:bodyPr/>
          <a:lstStyle>
            <a:lvl1pPr>
              <a:defRPr smtClean="0"/>
            </a:lvl1pPr>
          </a:lstStyle>
          <a:p>
            <a:pPr>
              <a:defRPr/>
            </a:pPr>
            <a:fld id="{B33AAD6C-C68B-4BCB-BD64-8A4F6BDD46AB}" type="slidenum">
              <a:rPr lang="en-US" altLang="en-US"/>
              <a:pPr>
                <a:defRPr/>
              </a:pPr>
              <a:t>‹#›</a:t>
            </a:fld>
            <a:endParaRPr lang="en-US" altLang="en-US"/>
          </a:p>
        </p:txBody>
      </p:sp>
    </p:spTree>
    <p:extLst>
      <p:ext uri="{BB962C8B-B14F-4D97-AF65-F5344CB8AC3E}">
        <p14:creationId xmlns:p14="http://schemas.microsoft.com/office/powerpoint/2010/main" val="36424036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91400" y="609600"/>
            <a:ext cx="15240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819400" y="609600"/>
            <a:ext cx="44196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dt" sz="half" idx="10"/>
          </p:nvPr>
        </p:nvSpPr>
        <p:spPr/>
        <p:txBody>
          <a:bodyPr/>
          <a:lstStyle>
            <a:lvl1pPr>
              <a:defRPr/>
            </a:lvl1pPr>
          </a:lstStyle>
          <a:p>
            <a:pPr>
              <a:defRPr/>
            </a:pPr>
            <a:r>
              <a:rPr lang="en-US"/>
              <a:t>6/4/2017</a:t>
            </a:r>
          </a:p>
        </p:txBody>
      </p:sp>
      <p:sp>
        <p:nvSpPr>
          <p:cNvPr id="5" name="Rectangle 1030"/>
          <p:cNvSpPr>
            <a:spLocks noGrp="1" noChangeArrowheads="1"/>
          </p:cNvSpPr>
          <p:nvPr>
            <p:ph type="ftr" sz="quarter" idx="11"/>
          </p:nvPr>
        </p:nvSpPr>
        <p:spPr/>
        <p:txBody>
          <a:bodyPr/>
          <a:lstStyle>
            <a:lvl1pPr>
              <a:defRPr/>
            </a:lvl1pPr>
          </a:lstStyle>
          <a:p>
            <a:pPr>
              <a:defRPr/>
            </a:pPr>
            <a:r>
              <a:rPr lang="en-US"/>
              <a:t>DANIEL</a:t>
            </a:r>
          </a:p>
        </p:txBody>
      </p:sp>
      <p:sp>
        <p:nvSpPr>
          <p:cNvPr id="6" name="Rectangle 1031"/>
          <p:cNvSpPr>
            <a:spLocks noGrp="1" noChangeArrowheads="1"/>
          </p:cNvSpPr>
          <p:nvPr>
            <p:ph type="sldNum" sz="quarter" idx="12"/>
          </p:nvPr>
        </p:nvSpPr>
        <p:spPr/>
        <p:txBody>
          <a:bodyPr/>
          <a:lstStyle>
            <a:lvl1pPr>
              <a:defRPr smtClean="0"/>
            </a:lvl1pPr>
          </a:lstStyle>
          <a:p>
            <a:pPr>
              <a:defRPr/>
            </a:pPr>
            <a:fld id="{D819AB0E-4C57-4B2A-AED6-4AF0EF8A012B}" type="slidenum">
              <a:rPr lang="en-US" altLang="en-US"/>
              <a:pPr>
                <a:defRPr/>
              </a:pPr>
              <a:t>‹#›</a:t>
            </a:fld>
            <a:endParaRPr lang="en-US" altLang="en-US"/>
          </a:p>
        </p:txBody>
      </p:sp>
    </p:spTree>
    <p:extLst>
      <p:ext uri="{BB962C8B-B14F-4D97-AF65-F5344CB8AC3E}">
        <p14:creationId xmlns:p14="http://schemas.microsoft.com/office/powerpoint/2010/main" val="27776661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endParaRPr>
          </a:p>
        </p:txBody>
      </p:sp>
    </p:spTree>
    <p:extLst>
      <p:ext uri="{BB962C8B-B14F-4D97-AF65-F5344CB8AC3E}">
        <p14:creationId xmlns:p14="http://schemas.microsoft.com/office/powerpoint/2010/main" val="15843021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dt" sz="half" idx="10"/>
          </p:nvPr>
        </p:nvSpPr>
        <p:spPr/>
        <p:txBody>
          <a:bodyPr/>
          <a:lstStyle>
            <a:lvl1pPr>
              <a:defRPr/>
            </a:lvl1pPr>
          </a:lstStyle>
          <a:p>
            <a:pPr>
              <a:defRPr/>
            </a:pPr>
            <a:r>
              <a:rPr lang="en-US"/>
              <a:t>6/4/2017</a:t>
            </a:r>
          </a:p>
        </p:txBody>
      </p:sp>
      <p:sp>
        <p:nvSpPr>
          <p:cNvPr id="5" name="Rectangle 1030"/>
          <p:cNvSpPr>
            <a:spLocks noGrp="1" noChangeArrowheads="1"/>
          </p:cNvSpPr>
          <p:nvPr>
            <p:ph type="ftr" sz="quarter" idx="11"/>
          </p:nvPr>
        </p:nvSpPr>
        <p:spPr/>
        <p:txBody>
          <a:bodyPr/>
          <a:lstStyle>
            <a:lvl1pPr>
              <a:defRPr/>
            </a:lvl1pPr>
          </a:lstStyle>
          <a:p>
            <a:pPr>
              <a:defRPr/>
            </a:pPr>
            <a:r>
              <a:rPr lang="en-US"/>
              <a:t>DANIEL</a:t>
            </a:r>
          </a:p>
        </p:txBody>
      </p:sp>
      <p:sp>
        <p:nvSpPr>
          <p:cNvPr id="6" name="Rectangle 1031"/>
          <p:cNvSpPr>
            <a:spLocks noGrp="1" noChangeArrowheads="1"/>
          </p:cNvSpPr>
          <p:nvPr>
            <p:ph type="sldNum" sz="quarter" idx="12"/>
          </p:nvPr>
        </p:nvSpPr>
        <p:spPr/>
        <p:txBody>
          <a:bodyPr/>
          <a:lstStyle>
            <a:lvl1pPr>
              <a:defRPr smtClean="0"/>
            </a:lvl1pPr>
          </a:lstStyle>
          <a:p>
            <a:pPr>
              <a:defRPr/>
            </a:pPr>
            <a:fld id="{C02DFD5B-8FD4-43B8-BC86-4E352B490EB1}" type="slidenum">
              <a:rPr lang="en-US" altLang="en-US"/>
              <a:pPr>
                <a:defRPr/>
              </a:pPr>
              <a:t>‹#›</a:t>
            </a:fld>
            <a:endParaRPr lang="en-US" altLang="en-US"/>
          </a:p>
        </p:txBody>
      </p:sp>
    </p:spTree>
    <p:extLst>
      <p:ext uri="{BB962C8B-B14F-4D97-AF65-F5344CB8AC3E}">
        <p14:creationId xmlns:p14="http://schemas.microsoft.com/office/powerpoint/2010/main" val="33991943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dt" sz="half" idx="10"/>
          </p:nvPr>
        </p:nvSpPr>
        <p:spPr/>
        <p:txBody>
          <a:bodyPr/>
          <a:lstStyle>
            <a:lvl1pPr>
              <a:defRPr/>
            </a:lvl1pPr>
          </a:lstStyle>
          <a:p>
            <a:pPr>
              <a:defRPr/>
            </a:pPr>
            <a:r>
              <a:rPr lang="en-US"/>
              <a:t>6/4/2017</a:t>
            </a:r>
          </a:p>
        </p:txBody>
      </p:sp>
      <p:sp>
        <p:nvSpPr>
          <p:cNvPr id="5" name="Rectangle 1030"/>
          <p:cNvSpPr>
            <a:spLocks noGrp="1" noChangeArrowheads="1"/>
          </p:cNvSpPr>
          <p:nvPr>
            <p:ph type="ftr" sz="quarter" idx="11"/>
          </p:nvPr>
        </p:nvSpPr>
        <p:spPr/>
        <p:txBody>
          <a:bodyPr/>
          <a:lstStyle>
            <a:lvl1pPr>
              <a:defRPr/>
            </a:lvl1pPr>
          </a:lstStyle>
          <a:p>
            <a:pPr>
              <a:defRPr/>
            </a:pPr>
            <a:r>
              <a:rPr lang="en-US"/>
              <a:t>DANIEL</a:t>
            </a:r>
          </a:p>
        </p:txBody>
      </p:sp>
      <p:sp>
        <p:nvSpPr>
          <p:cNvPr id="6" name="Rectangle 1031"/>
          <p:cNvSpPr>
            <a:spLocks noGrp="1" noChangeArrowheads="1"/>
          </p:cNvSpPr>
          <p:nvPr>
            <p:ph type="sldNum" sz="quarter" idx="12"/>
          </p:nvPr>
        </p:nvSpPr>
        <p:spPr/>
        <p:txBody>
          <a:bodyPr/>
          <a:lstStyle>
            <a:lvl1pPr>
              <a:defRPr smtClean="0"/>
            </a:lvl1pPr>
          </a:lstStyle>
          <a:p>
            <a:pPr>
              <a:defRPr/>
            </a:pPr>
            <a:fld id="{B5476D6E-1442-45FF-8981-870EAE65FAFD}" type="slidenum">
              <a:rPr lang="en-US" altLang="en-US"/>
              <a:pPr>
                <a:defRPr/>
              </a:pPr>
              <a:t>‹#›</a:t>
            </a:fld>
            <a:endParaRPr lang="en-US" altLang="en-US"/>
          </a:p>
        </p:txBody>
      </p:sp>
    </p:spTree>
    <p:extLst>
      <p:ext uri="{BB962C8B-B14F-4D97-AF65-F5344CB8AC3E}">
        <p14:creationId xmlns:p14="http://schemas.microsoft.com/office/powerpoint/2010/main" val="843975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819400" y="1981200"/>
            <a:ext cx="2971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943600" y="1981200"/>
            <a:ext cx="2971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dt" sz="half" idx="10"/>
          </p:nvPr>
        </p:nvSpPr>
        <p:spPr/>
        <p:txBody>
          <a:bodyPr/>
          <a:lstStyle>
            <a:lvl1pPr>
              <a:defRPr/>
            </a:lvl1pPr>
          </a:lstStyle>
          <a:p>
            <a:pPr>
              <a:defRPr/>
            </a:pPr>
            <a:r>
              <a:rPr lang="en-US"/>
              <a:t>6/4/2017</a:t>
            </a:r>
          </a:p>
        </p:txBody>
      </p:sp>
      <p:sp>
        <p:nvSpPr>
          <p:cNvPr id="6" name="Rectangle 1030"/>
          <p:cNvSpPr>
            <a:spLocks noGrp="1" noChangeArrowheads="1"/>
          </p:cNvSpPr>
          <p:nvPr>
            <p:ph type="ftr" sz="quarter" idx="11"/>
          </p:nvPr>
        </p:nvSpPr>
        <p:spPr/>
        <p:txBody>
          <a:bodyPr/>
          <a:lstStyle>
            <a:lvl1pPr>
              <a:defRPr/>
            </a:lvl1pPr>
          </a:lstStyle>
          <a:p>
            <a:pPr>
              <a:defRPr/>
            </a:pPr>
            <a:r>
              <a:rPr lang="en-US"/>
              <a:t>DANIEL</a:t>
            </a:r>
          </a:p>
        </p:txBody>
      </p:sp>
      <p:sp>
        <p:nvSpPr>
          <p:cNvPr id="7" name="Rectangle 1031"/>
          <p:cNvSpPr>
            <a:spLocks noGrp="1" noChangeArrowheads="1"/>
          </p:cNvSpPr>
          <p:nvPr>
            <p:ph type="sldNum" sz="quarter" idx="12"/>
          </p:nvPr>
        </p:nvSpPr>
        <p:spPr/>
        <p:txBody>
          <a:bodyPr/>
          <a:lstStyle>
            <a:lvl1pPr>
              <a:defRPr smtClean="0"/>
            </a:lvl1pPr>
          </a:lstStyle>
          <a:p>
            <a:pPr>
              <a:defRPr/>
            </a:pPr>
            <a:fld id="{6BEB2057-24E7-4D77-ABFA-0631C063FA34}" type="slidenum">
              <a:rPr lang="en-US" altLang="en-US"/>
              <a:pPr>
                <a:defRPr/>
              </a:pPr>
              <a:t>‹#›</a:t>
            </a:fld>
            <a:endParaRPr lang="en-US" altLang="en-US"/>
          </a:p>
        </p:txBody>
      </p:sp>
    </p:spTree>
    <p:extLst>
      <p:ext uri="{BB962C8B-B14F-4D97-AF65-F5344CB8AC3E}">
        <p14:creationId xmlns:p14="http://schemas.microsoft.com/office/powerpoint/2010/main" val="15929772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dt" sz="half" idx="10"/>
          </p:nvPr>
        </p:nvSpPr>
        <p:spPr/>
        <p:txBody>
          <a:bodyPr/>
          <a:lstStyle>
            <a:lvl1pPr>
              <a:defRPr/>
            </a:lvl1pPr>
          </a:lstStyle>
          <a:p>
            <a:pPr>
              <a:defRPr/>
            </a:pPr>
            <a:r>
              <a:rPr lang="en-US"/>
              <a:t>6/4/2017</a:t>
            </a:r>
          </a:p>
        </p:txBody>
      </p:sp>
      <p:sp>
        <p:nvSpPr>
          <p:cNvPr id="8" name="Rectangle 1030"/>
          <p:cNvSpPr>
            <a:spLocks noGrp="1" noChangeArrowheads="1"/>
          </p:cNvSpPr>
          <p:nvPr>
            <p:ph type="ftr" sz="quarter" idx="11"/>
          </p:nvPr>
        </p:nvSpPr>
        <p:spPr/>
        <p:txBody>
          <a:bodyPr/>
          <a:lstStyle>
            <a:lvl1pPr>
              <a:defRPr/>
            </a:lvl1pPr>
          </a:lstStyle>
          <a:p>
            <a:pPr>
              <a:defRPr/>
            </a:pPr>
            <a:r>
              <a:rPr lang="en-US"/>
              <a:t>DANIEL</a:t>
            </a:r>
          </a:p>
        </p:txBody>
      </p:sp>
      <p:sp>
        <p:nvSpPr>
          <p:cNvPr id="9" name="Rectangle 1031"/>
          <p:cNvSpPr>
            <a:spLocks noGrp="1" noChangeArrowheads="1"/>
          </p:cNvSpPr>
          <p:nvPr>
            <p:ph type="sldNum" sz="quarter" idx="12"/>
          </p:nvPr>
        </p:nvSpPr>
        <p:spPr/>
        <p:txBody>
          <a:bodyPr/>
          <a:lstStyle>
            <a:lvl1pPr>
              <a:defRPr smtClean="0"/>
            </a:lvl1pPr>
          </a:lstStyle>
          <a:p>
            <a:pPr>
              <a:defRPr/>
            </a:pPr>
            <a:fld id="{776F11DD-2A5E-4186-BC87-33FAE51004C7}" type="slidenum">
              <a:rPr lang="en-US" altLang="en-US"/>
              <a:pPr>
                <a:defRPr/>
              </a:pPr>
              <a:t>‹#›</a:t>
            </a:fld>
            <a:endParaRPr lang="en-US" altLang="en-US"/>
          </a:p>
        </p:txBody>
      </p:sp>
    </p:spTree>
    <p:extLst>
      <p:ext uri="{BB962C8B-B14F-4D97-AF65-F5344CB8AC3E}">
        <p14:creationId xmlns:p14="http://schemas.microsoft.com/office/powerpoint/2010/main" val="2238315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dt" sz="half" idx="10"/>
          </p:nvPr>
        </p:nvSpPr>
        <p:spPr/>
        <p:txBody>
          <a:bodyPr/>
          <a:lstStyle>
            <a:lvl1pPr>
              <a:defRPr/>
            </a:lvl1pPr>
          </a:lstStyle>
          <a:p>
            <a:pPr>
              <a:defRPr/>
            </a:pPr>
            <a:r>
              <a:rPr lang="en-US"/>
              <a:t>6/4/2017</a:t>
            </a:r>
          </a:p>
        </p:txBody>
      </p:sp>
      <p:sp>
        <p:nvSpPr>
          <p:cNvPr id="4" name="Rectangle 1030"/>
          <p:cNvSpPr>
            <a:spLocks noGrp="1" noChangeArrowheads="1"/>
          </p:cNvSpPr>
          <p:nvPr>
            <p:ph type="ftr" sz="quarter" idx="11"/>
          </p:nvPr>
        </p:nvSpPr>
        <p:spPr/>
        <p:txBody>
          <a:bodyPr/>
          <a:lstStyle>
            <a:lvl1pPr>
              <a:defRPr/>
            </a:lvl1pPr>
          </a:lstStyle>
          <a:p>
            <a:pPr>
              <a:defRPr/>
            </a:pPr>
            <a:r>
              <a:rPr lang="en-US"/>
              <a:t>DANIEL</a:t>
            </a:r>
          </a:p>
        </p:txBody>
      </p:sp>
      <p:sp>
        <p:nvSpPr>
          <p:cNvPr id="5" name="Rectangle 1031"/>
          <p:cNvSpPr>
            <a:spLocks noGrp="1" noChangeArrowheads="1"/>
          </p:cNvSpPr>
          <p:nvPr>
            <p:ph type="sldNum" sz="quarter" idx="12"/>
          </p:nvPr>
        </p:nvSpPr>
        <p:spPr/>
        <p:txBody>
          <a:bodyPr/>
          <a:lstStyle>
            <a:lvl1pPr>
              <a:defRPr smtClean="0"/>
            </a:lvl1pPr>
          </a:lstStyle>
          <a:p>
            <a:pPr>
              <a:defRPr/>
            </a:pPr>
            <a:fld id="{9F070BD3-8335-4875-88D0-5DF827222724}" type="slidenum">
              <a:rPr lang="en-US" altLang="en-US"/>
              <a:pPr>
                <a:defRPr/>
              </a:pPr>
              <a:t>‹#›</a:t>
            </a:fld>
            <a:endParaRPr lang="en-US" altLang="en-US"/>
          </a:p>
        </p:txBody>
      </p:sp>
    </p:spTree>
    <p:extLst>
      <p:ext uri="{BB962C8B-B14F-4D97-AF65-F5344CB8AC3E}">
        <p14:creationId xmlns:p14="http://schemas.microsoft.com/office/powerpoint/2010/main" val="42713765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dt" sz="half" idx="10"/>
          </p:nvPr>
        </p:nvSpPr>
        <p:spPr/>
        <p:txBody>
          <a:bodyPr/>
          <a:lstStyle>
            <a:lvl1pPr>
              <a:defRPr/>
            </a:lvl1pPr>
          </a:lstStyle>
          <a:p>
            <a:pPr>
              <a:defRPr/>
            </a:pPr>
            <a:r>
              <a:rPr lang="en-US"/>
              <a:t>6/4/2017</a:t>
            </a:r>
          </a:p>
        </p:txBody>
      </p:sp>
      <p:sp>
        <p:nvSpPr>
          <p:cNvPr id="3" name="Rectangle 1030"/>
          <p:cNvSpPr>
            <a:spLocks noGrp="1" noChangeArrowheads="1"/>
          </p:cNvSpPr>
          <p:nvPr>
            <p:ph type="ftr" sz="quarter" idx="11"/>
          </p:nvPr>
        </p:nvSpPr>
        <p:spPr/>
        <p:txBody>
          <a:bodyPr/>
          <a:lstStyle>
            <a:lvl1pPr>
              <a:defRPr/>
            </a:lvl1pPr>
          </a:lstStyle>
          <a:p>
            <a:pPr>
              <a:defRPr/>
            </a:pPr>
            <a:r>
              <a:rPr lang="en-US"/>
              <a:t>DANIEL</a:t>
            </a:r>
          </a:p>
        </p:txBody>
      </p:sp>
      <p:sp>
        <p:nvSpPr>
          <p:cNvPr id="4" name="Rectangle 1031"/>
          <p:cNvSpPr>
            <a:spLocks noGrp="1" noChangeArrowheads="1"/>
          </p:cNvSpPr>
          <p:nvPr>
            <p:ph type="sldNum" sz="quarter" idx="12"/>
          </p:nvPr>
        </p:nvSpPr>
        <p:spPr/>
        <p:txBody>
          <a:bodyPr/>
          <a:lstStyle>
            <a:lvl1pPr>
              <a:defRPr smtClean="0"/>
            </a:lvl1pPr>
          </a:lstStyle>
          <a:p>
            <a:pPr>
              <a:defRPr/>
            </a:pPr>
            <a:fld id="{A0D64A5C-8A8F-4387-99C6-161919CA7769}" type="slidenum">
              <a:rPr lang="en-US" altLang="en-US"/>
              <a:pPr>
                <a:defRPr/>
              </a:pPr>
              <a:t>‹#›</a:t>
            </a:fld>
            <a:endParaRPr lang="en-US" altLang="en-US"/>
          </a:p>
        </p:txBody>
      </p:sp>
    </p:spTree>
    <p:extLst>
      <p:ext uri="{BB962C8B-B14F-4D97-AF65-F5344CB8AC3E}">
        <p14:creationId xmlns:p14="http://schemas.microsoft.com/office/powerpoint/2010/main" val="40192096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dt" sz="half" idx="10"/>
          </p:nvPr>
        </p:nvSpPr>
        <p:spPr/>
        <p:txBody>
          <a:bodyPr/>
          <a:lstStyle>
            <a:lvl1pPr>
              <a:defRPr/>
            </a:lvl1pPr>
          </a:lstStyle>
          <a:p>
            <a:pPr>
              <a:defRPr/>
            </a:pPr>
            <a:r>
              <a:rPr lang="en-US"/>
              <a:t>6/4/2017</a:t>
            </a:r>
          </a:p>
        </p:txBody>
      </p:sp>
      <p:sp>
        <p:nvSpPr>
          <p:cNvPr id="6" name="Rectangle 1030"/>
          <p:cNvSpPr>
            <a:spLocks noGrp="1" noChangeArrowheads="1"/>
          </p:cNvSpPr>
          <p:nvPr>
            <p:ph type="ftr" sz="quarter" idx="11"/>
          </p:nvPr>
        </p:nvSpPr>
        <p:spPr/>
        <p:txBody>
          <a:bodyPr/>
          <a:lstStyle>
            <a:lvl1pPr>
              <a:defRPr/>
            </a:lvl1pPr>
          </a:lstStyle>
          <a:p>
            <a:pPr>
              <a:defRPr/>
            </a:pPr>
            <a:r>
              <a:rPr lang="en-US"/>
              <a:t>DANIEL</a:t>
            </a:r>
          </a:p>
        </p:txBody>
      </p:sp>
      <p:sp>
        <p:nvSpPr>
          <p:cNvPr id="7" name="Rectangle 1031"/>
          <p:cNvSpPr>
            <a:spLocks noGrp="1" noChangeArrowheads="1"/>
          </p:cNvSpPr>
          <p:nvPr>
            <p:ph type="sldNum" sz="quarter" idx="12"/>
          </p:nvPr>
        </p:nvSpPr>
        <p:spPr/>
        <p:txBody>
          <a:bodyPr/>
          <a:lstStyle>
            <a:lvl1pPr>
              <a:defRPr smtClean="0"/>
            </a:lvl1pPr>
          </a:lstStyle>
          <a:p>
            <a:pPr>
              <a:defRPr/>
            </a:pPr>
            <a:fld id="{BD313B7C-8628-40A9-9BAF-2337382F96C6}" type="slidenum">
              <a:rPr lang="en-US" altLang="en-US"/>
              <a:pPr>
                <a:defRPr/>
              </a:pPr>
              <a:t>‹#›</a:t>
            </a:fld>
            <a:endParaRPr lang="en-US" altLang="en-US"/>
          </a:p>
        </p:txBody>
      </p:sp>
    </p:spTree>
    <p:extLst>
      <p:ext uri="{BB962C8B-B14F-4D97-AF65-F5344CB8AC3E}">
        <p14:creationId xmlns:p14="http://schemas.microsoft.com/office/powerpoint/2010/main" val="16789804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dt" sz="half" idx="10"/>
          </p:nvPr>
        </p:nvSpPr>
        <p:spPr/>
        <p:txBody>
          <a:bodyPr/>
          <a:lstStyle>
            <a:lvl1pPr>
              <a:defRPr/>
            </a:lvl1pPr>
          </a:lstStyle>
          <a:p>
            <a:pPr>
              <a:defRPr/>
            </a:pPr>
            <a:r>
              <a:rPr lang="en-US"/>
              <a:t>6/4/2017</a:t>
            </a:r>
          </a:p>
        </p:txBody>
      </p:sp>
      <p:sp>
        <p:nvSpPr>
          <p:cNvPr id="6" name="Rectangle 1030"/>
          <p:cNvSpPr>
            <a:spLocks noGrp="1" noChangeArrowheads="1"/>
          </p:cNvSpPr>
          <p:nvPr>
            <p:ph type="ftr" sz="quarter" idx="11"/>
          </p:nvPr>
        </p:nvSpPr>
        <p:spPr/>
        <p:txBody>
          <a:bodyPr/>
          <a:lstStyle>
            <a:lvl1pPr>
              <a:defRPr/>
            </a:lvl1pPr>
          </a:lstStyle>
          <a:p>
            <a:pPr>
              <a:defRPr/>
            </a:pPr>
            <a:r>
              <a:rPr lang="en-US"/>
              <a:t>DANIEL</a:t>
            </a:r>
          </a:p>
        </p:txBody>
      </p:sp>
      <p:sp>
        <p:nvSpPr>
          <p:cNvPr id="7" name="Rectangle 1031"/>
          <p:cNvSpPr>
            <a:spLocks noGrp="1" noChangeArrowheads="1"/>
          </p:cNvSpPr>
          <p:nvPr>
            <p:ph type="sldNum" sz="quarter" idx="12"/>
          </p:nvPr>
        </p:nvSpPr>
        <p:spPr/>
        <p:txBody>
          <a:bodyPr/>
          <a:lstStyle>
            <a:lvl1pPr>
              <a:defRPr smtClean="0"/>
            </a:lvl1pPr>
          </a:lstStyle>
          <a:p>
            <a:pPr>
              <a:defRPr/>
            </a:pPr>
            <a:fld id="{92A4A217-7064-4A8C-A9F3-A268760735DD}" type="slidenum">
              <a:rPr lang="en-US" altLang="en-US"/>
              <a:pPr>
                <a:defRPr/>
              </a:pPr>
              <a:t>‹#›</a:t>
            </a:fld>
            <a:endParaRPr lang="en-US" altLang="en-US"/>
          </a:p>
        </p:txBody>
      </p:sp>
    </p:spTree>
    <p:extLst>
      <p:ext uri="{BB962C8B-B14F-4D97-AF65-F5344CB8AC3E}">
        <p14:creationId xmlns:p14="http://schemas.microsoft.com/office/powerpoint/2010/main" val="6218829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1026" name="Arc 1026"/>
          <p:cNvSpPr>
            <a:spLocks/>
          </p:cNvSpPr>
          <p:nvPr/>
        </p:nvSpPr>
        <p:spPr bwMode="auto">
          <a:xfrm>
            <a:off x="0" y="842963"/>
            <a:ext cx="1676400" cy="6015037"/>
          </a:xfrm>
          <a:custGeom>
            <a:avLst/>
            <a:gdLst>
              <a:gd name="T0" fmla="*/ 0 w 21600"/>
              <a:gd name="T1" fmla="*/ 0 h 21600"/>
              <a:gd name="T2" fmla="*/ 1676400 w 21600"/>
              <a:gd name="T3" fmla="*/ 6015037 h 21600"/>
              <a:gd name="T4" fmla="*/ 0 w 21600"/>
              <a:gd name="T5" fmla="*/ 6015037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latin typeface="Calibri" panose="020F0502020204030204" pitchFamily="34" charset="0"/>
            </a:endParaRPr>
          </a:p>
        </p:txBody>
      </p:sp>
      <p:sp>
        <p:nvSpPr>
          <p:cNvPr id="1027" name="Rectangle 1027"/>
          <p:cNvSpPr>
            <a:spLocks noGrp="1" noChangeArrowheads="1"/>
          </p:cNvSpPr>
          <p:nvPr>
            <p:ph type="title"/>
          </p:nvPr>
        </p:nvSpPr>
        <p:spPr bwMode="auto">
          <a:xfrm>
            <a:off x="2819400" y="609600"/>
            <a:ext cx="6096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028" name="Rectangle 1028"/>
          <p:cNvSpPr>
            <a:spLocks noGrp="1" noChangeArrowheads="1"/>
          </p:cNvSpPr>
          <p:nvPr>
            <p:ph type="body" idx="1"/>
          </p:nvPr>
        </p:nvSpPr>
        <p:spPr bwMode="auto">
          <a:xfrm>
            <a:off x="2819400" y="1981200"/>
            <a:ext cx="6096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51205" name="Rectangle 1029"/>
          <p:cNvSpPr>
            <a:spLocks noGrp="1" noChangeArrowheads="1"/>
          </p:cNvSpPr>
          <p:nvPr>
            <p:ph type="dt" sz="half" idx="2"/>
          </p:nvPr>
        </p:nvSpPr>
        <p:spPr bwMode="auto">
          <a:xfrm>
            <a:off x="3048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defRPr>
            </a:lvl1pPr>
          </a:lstStyle>
          <a:p>
            <a:pPr>
              <a:defRPr/>
            </a:pPr>
            <a:r>
              <a:rPr lang="en-US"/>
              <a:t>6/4/2017</a:t>
            </a:r>
            <a:endParaRPr lang="en-US" dirty="0"/>
          </a:p>
        </p:txBody>
      </p:sp>
      <p:sp>
        <p:nvSpPr>
          <p:cNvPr id="51206" name="Rectangle 1030"/>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defRPr>
            </a:lvl1pPr>
          </a:lstStyle>
          <a:p>
            <a:pPr>
              <a:defRPr/>
            </a:pPr>
            <a:r>
              <a:rPr lang="en-US" dirty="0"/>
              <a:t>DANIEL</a:t>
            </a:r>
          </a:p>
        </p:txBody>
      </p:sp>
      <p:sp>
        <p:nvSpPr>
          <p:cNvPr id="51207" name="Rectangle 1031"/>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eaLnBrk="1" hangingPunct="1">
              <a:defRPr sz="1400" smtClean="0">
                <a:latin typeface="Calibri" panose="020F0502020204030204" pitchFamily="34" charset="0"/>
              </a:defRPr>
            </a:lvl1pPr>
          </a:lstStyle>
          <a:p>
            <a:pPr>
              <a:defRPr/>
            </a:pPr>
            <a:fld id="{D0E4B210-4362-4BAA-89F1-87A2F42C4D25}" type="slidenum">
              <a:rPr lang="en-US" altLang="en-US" smtClean="0"/>
              <a:pPr>
                <a:defRPr/>
              </a:pPr>
              <a:t>‹#›</a:t>
            </a:fld>
            <a:endParaRPr lang="en-US" altLang="en-US" dirty="0"/>
          </a:p>
        </p:txBody>
      </p:sp>
    </p:spTree>
  </p:cSld>
  <p:clrMap bg1="dk2" tx1="lt1" bg2="dk1" tx2="lt2" accent1="accent1" accent2="accent2" accent3="accent3" accent4="accent4" accent5="accent5" accent6="accent6" hlink="hlink" folHlink="folHlink"/>
  <p:sldLayoutIdLst>
    <p:sldLayoutId id="2147483850" r:id="rId1"/>
    <p:sldLayoutId id="2147483851" r:id="rId2"/>
    <p:sldLayoutId id="2147483852" r:id="rId3"/>
    <p:sldLayoutId id="2147483853" r:id="rId4"/>
    <p:sldLayoutId id="2147483854" r:id="rId5"/>
    <p:sldLayoutId id="2147483855" r:id="rId6"/>
    <p:sldLayoutId id="2147483856" r:id="rId7"/>
    <p:sldLayoutId id="2147483857" r:id="rId8"/>
    <p:sldLayoutId id="2147483858" r:id="rId9"/>
    <p:sldLayoutId id="2147483859" r:id="rId10"/>
    <p:sldLayoutId id="2147483860" r:id="rId11"/>
    <p:sldLayoutId id="2147483861" r:id="rId12"/>
  </p:sldLayoutIdLst>
  <p:hf sldNum="0" hdr="0" ftr="0"/>
  <p:txStyles>
    <p:titleStyle>
      <a:lvl1pPr algn="l" rtl="0" eaLnBrk="0" fontAlgn="base" hangingPunct="0">
        <a:lnSpc>
          <a:spcPct val="70000"/>
        </a:lnSpc>
        <a:spcBef>
          <a:spcPct val="0"/>
        </a:spcBef>
        <a:spcAft>
          <a:spcPct val="0"/>
        </a:spcAft>
        <a:defRPr sz="4800" b="1">
          <a:solidFill>
            <a:schemeClr val="tx2"/>
          </a:solidFill>
          <a:latin typeface="Calibri" panose="020F0502020204030204" pitchFamily="34" charset="0"/>
          <a:ea typeface="+mj-ea"/>
          <a:cs typeface="+mj-cs"/>
        </a:defRPr>
      </a:lvl1pPr>
      <a:lvl2pPr algn="l" rtl="0" eaLnBrk="0" fontAlgn="base" hangingPunct="0">
        <a:lnSpc>
          <a:spcPct val="70000"/>
        </a:lnSpc>
        <a:spcBef>
          <a:spcPct val="0"/>
        </a:spcBef>
        <a:spcAft>
          <a:spcPct val="0"/>
        </a:spcAft>
        <a:defRPr sz="4800" b="1">
          <a:solidFill>
            <a:schemeClr val="tx2"/>
          </a:solidFill>
          <a:latin typeface="Arial Narrow" pitchFamily="34" charset="0"/>
        </a:defRPr>
      </a:lvl2pPr>
      <a:lvl3pPr algn="l" rtl="0" eaLnBrk="0" fontAlgn="base" hangingPunct="0">
        <a:lnSpc>
          <a:spcPct val="70000"/>
        </a:lnSpc>
        <a:spcBef>
          <a:spcPct val="0"/>
        </a:spcBef>
        <a:spcAft>
          <a:spcPct val="0"/>
        </a:spcAft>
        <a:defRPr sz="4800" b="1">
          <a:solidFill>
            <a:schemeClr val="tx2"/>
          </a:solidFill>
          <a:latin typeface="Arial Narrow" pitchFamily="34" charset="0"/>
        </a:defRPr>
      </a:lvl3pPr>
      <a:lvl4pPr algn="l" rtl="0" eaLnBrk="0" fontAlgn="base" hangingPunct="0">
        <a:lnSpc>
          <a:spcPct val="70000"/>
        </a:lnSpc>
        <a:spcBef>
          <a:spcPct val="0"/>
        </a:spcBef>
        <a:spcAft>
          <a:spcPct val="0"/>
        </a:spcAft>
        <a:defRPr sz="4800" b="1">
          <a:solidFill>
            <a:schemeClr val="tx2"/>
          </a:solidFill>
          <a:latin typeface="Arial Narrow" pitchFamily="34" charset="0"/>
        </a:defRPr>
      </a:lvl4pPr>
      <a:lvl5pPr algn="l" rtl="0" eaLnBrk="0" fontAlgn="base" hangingPunct="0">
        <a:lnSpc>
          <a:spcPct val="70000"/>
        </a:lnSpc>
        <a:spcBef>
          <a:spcPct val="0"/>
        </a:spcBef>
        <a:spcAft>
          <a:spcPct val="0"/>
        </a:spcAft>
        <a:defRPr sz="4800" b="1">
          <a:solidFill>
            <a:schemeClr val="tx2"/>
          </a:solidFill>
          <a:latin typeface="Arial Narrow" pitchFamily="34" charset="0"/>
        </a:defRPr>
      </a:lvl5pPr>
      <a:lvl6pPr marL="457200" algn="l" rtl="0" fontAlgn="base">
        <a:lnSpc>
          <a:spcPct val="70000"/>
        </a:lnSpc>
        <a:spcBef>
          <a:spcPct val="0"/>
        </a:spcBef>
        <a:spcAft>
          <a:spcPct val="0"/>
        </a:spcAft>
        <a:defRPr sz="4800" b="1">
          <a:solidFill>
            <a:schemeClr val="tx2"/>
          </a:solidFill>
          <a:latin typeface="Arial Narrow" pitchFamily="34" charset="0"/>
        </a:defRPr>
      </a:lvl6pPr>
      <a:lvl7pPr marL="914400" algn="l" rtl="0" fontAlgn="base">
        <a:lnSpc>
          <a:spcPct val="70000"/>
        </a:lnSpc>
        <a:spcBef>
          <a:spcPct val="0"/>
        </a:spcBef>
        <a:spcAft>
          <a:spcPct val="0"/>
        </a:spcAft>
        <a:defRPr sz="4800" b="1">
          <a:solidFill>
            <a:schemeClr val="tx2"/>
          </a:solidFill>
          <a:latin typeface="Arial Narrow" pitchFamily="34" charset="0"/>
        </a:defRPr>
      </a:lvl7pPr>
      <a:lvl8pPr marL="1371600" algn="l" rtl="0" fontAlgn="base">
        <a:lnSpc>
          <a:spcPct val="70000"/>
        </a:lnSpc>
        <a:spcBef>
          <a:spcPct val="0"/>
        </a:spcBef>
        <a:spcAft>
          <a:spcPct val="0"/>
        </a:spcAft>
        <a:defRPr sz="4800" b="1">
          <a:solidFill>
            <a:schemeClr val="tx2"/>
          </a:solidFill>
          <a:latin typeface="Arial Narrow" pitchFamily="34" charset="0"/>
        </a:defRPr>
      </a:lvl8pPr>
      <a:lvl9pPr marL="1828800" algn="l" rtl="0" fontAlgn="base">
        <a:lnSpc>
          <a:spcPct val="70000"/>
        </a:lnSpc>
        <a:spcBef>
          <a:spcPct val="0"/>
        </a:spcBef>
        <a:spcAft>
          <a:spcPct val="0"/>
        </a:spcAft>
        <a:defRPr sz="4800" b="1">
          <a:solidFill>
            <a:schemeClr val="tx2"/>
          </a:solidFill>
          <a:latin typeface="Arial Narrow" pitchFamily="34" charset="0"/>
        </a:defRPr>
      </a:lvl9pPr>
    </p:titleStyle>
    <p:bodyStyle>
      <a:lvl1pPr marL="711200" indent="-711200" algn="l" rtl="0" eaLnBrk="0" fontAlgn="base" hangingPunct="0">
        <a:spcBef>
          <a:spcPct val="20000"/>
        </a:spcBef>
        <a:spcAft>
          <a:spcPct val="0"/>
        </a:spcAft>
        <a:buClr>
          <a:schemeClr val="tx1"/>
        </a:buClr>
        <a:buFont typeface="Wingdings" panose="05000000000000000000" pitchFamily="2" charset="2"/>
        <a:buAutoNum type="romanUcPeriod"/>
        <a:defRPr sz="2800">
          <a:solidFill>
            <a:schemeClr val="tx1"/>
          </a:solidFill>
          <a:latin typeface="Calibri" panose="020F0502020204030204" pitchFamily="34" charset="0"/>
          <a:ea typeface="+mn-ea"/>
          <a:cs typeface="+mn-cs"/>
        </a:defRPr>
      </a:lvl1pPr>
      <a:lvl2pPr marL="1117600" indent="-660400" algn="l" rtl="0" eaLnBrk="0" fontAlgn="base" hangingPunct="0">
        <a:spcBef>
          <a:spcPct val="20000"/>
        </a:spcBef>
        <a:spcAft>
          <a:spcPct val="0"/>
        </a:spcAft>
        <a:buClr>
          <a:schemeClr val="tx1"/>
        </a:buClr>
        <a:buFont typeface="Wingdings" panose="05000000000000000000" pitchFamily="2" charset="2"/>
        <a:buAutoNum type="alphaUcPeriod"/>
        <a:defRPr sz="2600">
          <a:solidFill>
            <a:schemeClr val="tx1"/>
          </a:solidFill>
          <a:latin typeface="Calibri" panose="020F0502020204030204" pitchFamily="34" charset="0"/>
        </a:defRPr>
      </a:lvl2pPr>
      <a:lvl3pPr marL="1524000" indent="-609600" algn="l" rtl="0" eaLnBrk="0" fontAlgn="base" hangingPunct="0">
        <a:spcBef>
          <a:spcPct val="20000"/>
        </a:spcBef>
        <a:spcAft>
          <a:spcPct val="0"/>
        </a:spcAft>
        <a:buClr>
          <a:schemeClr val="tx1"/>
        </a:buClr>
        <a:buFont typeface="Wingdings" panose="05000000000000000000" pitchFamily="2" charset="2"/>
        <a:buAutoNum type="arabicPeriod"/>
        <a:defRPr sz="2400">
          <a:solidFill>
            <a:schemeClr val="tx1"/>
          </a:solidFill>
          <a:latin typeface="Calibri" panose="020F0502020204030204" pitchFamily="34" charset="0"/>
        </a:defRPr>
      </a:lvl3pPr>
      <a:lvl4pPr marL="1879600" indent="-508000" algn="l" rtl="0" eaLnBrk="0" fontAlgn="base" hangingPunct="0">
        <a:spcBef>
          <a:spcPct val="20000"/>
        </a:spcBef>
        <a:spcAft>
          <a:spcPct val="0"/>
        </a:spcAft>
        <a:buClr>
          <a:schemeClr val="tx1"/>
        </a:buClr>
        <a:buSzPct val="100000"/>
        <a:buAutoNum type="alphaLcParenR"/>
        <a:defRPr sz="2000">
          <a:solidFill>
            <a:schemeClr val="tx1"/>
          </a:solidFill>
          <a:latin typeface="Calibri" panose="020F0502020204030204" pitchFamily="34" charset="0"/>
        </a:defRPr>
      </a:lvl4pPr>
      <a:lvl5pPr marL="2336800" indent="-508000" algn="l" rtl="0" eaLnBrk="0" fontAlgn="base" hangingPunct="0">
        <a:spcBef>
          <a:spcPct val="20000"/>
        </a:spcBef>
        <a:spcAft>
          <a:spcPct val="0"/>
        </a:spcAft>
        <a:buClr>
          <a:schemeClr val="tx1"/>
        </a:buClr>
        <a:buSzPct val="100000"/>
        <a:buAutoNum type="romanLcPeriod"/>
        <a:defRPr sz="2000">
          <a:solidFill>
            <a:schemeClr val="tx1"/>
          </a:solidFill>
          <a:latin typeface="Calibri" panose="020F0502020204030204" pitchFamily="34" charset="0"/>
        </a:defRPr>
      </a:lvl5pPr>
      <a:lvl6pPr marL="2794000" indent="-508000" algn="l" rtl="0" fontAlgn="base">
        <a:spcBef>
          <a:spcPct val="20000"/>
        </a:spcBef>
        <a:spcAft>
          <a:spcPct val="0"/>
        </a:spcAft>
        <a:buClr>
          <a:schemeClr val="tx1"/>
        </a:buClr>
        <a:buSzPct val="100000"/>
        <a:buAutoNum type="romanLcPeriod"/>
        <a:defRPr sz="2000">
          <a:solidFill>
            <a:schemeClr val="tx1"/>
          </a:solidFill>
          <a:latin typeface="+mn-lt"/>
        </a:defRPr>
      </a:lvl6pPr>
      <a:lvl7pPr marL="3251200" indent="-508000" algn="l" rtl="0" fontAlgn="base">
        <a:spcBef>
          <a:spcPct val="20000"/>
        </a:spcBef>
        <a:spcAft>
          <a:spcPct val="0"/>
        </a:spcAft>
        <a:buClr>
          <a:schemeClr val="tx1"/>
        </a:buClr>
        <a:buSzPct val="100000"/>
        <a:buAutoNum type="romanLcPeriod"/>
        <a:defRPr sz="2000">
          <a:solidFill>
            <a:schemeClr val="tx1"/>
          </a:solidFill>
          <a:latin typeface="+mn-lt"/>
        </a:defRPr>
      </a:lvl7pPr>
      <a:lvl8pPr marL="3708400" indent="-508000" algn="l" rtl="0" fontAlgn="base">
        <a:spcBef>
          <a:spcPct val="20000"/>
        </a:spcBef>
        <a:spcAft>
          <a:spcPct val="0"/>
        </a:spcAft>
        <a:buClr>
          <a:schemeClr val="tx1"/>
        </a:buClr>
        <a:buSzPct val="100000"/>
        <a:buAutoNum type="romanLcPeriod"/>
        <a:defRPr sz="2000">
          <a:solidFill>
            <a:schemeClr val="tx1"/>
          </a:solidFill>
          <a:latin typeface="+mn-lt"/>
        </a:defRPr>
      </a:lvl8pPr>
      <a:lvl9pPr marL="4165600" indent="-508000" algn="l" rtl="0" fontAlgn="base">
        <a:spcBef>
          <a:spcPct val="20000"/>
        </a:spcBef>
        <a:spcAft>
          <a:spcPct val="0"/>
        </a:spcAft>
        <a:buClr>
          <a:schemeClr val="tx1"/>
        </a:buClr>
        <a:buSzPct val="100000"/>
        <a:buAutoNum type="romanLcPeriod"/>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Rectangle 6"/>
          <p:cNvSpPr>
            <a:spLocks noGrp="1" noChangeArrowheads="1"/>
          </p:cNvSpPr>
          <p:nvPr>
            <p:ph type="ctrTitle"/>
          </p:nvPr>
        </p:nvSpPr>
        <p:spPr>
          <a:xfrm>
            <a:off x="647700" y="228600"/>
            <a:ext cx="7848600" cy="1905000"/>
          </a:xfrm>
        </p:spPr>
        <p:txBody>
          <a:bodyPr anchor="ctr"/>
          <a:lstStyle/>
          <a:p>
            <a:pPr algn="ctr" eaLnBrk="1" hangingPunct="1">
              <a:lnSpc>
                <a:spcPct val="100000"/>
              </a:lnSpc>
            </a:pPr>
            <a:r>
              <a:rPr lang="en-US" altLang="en-US" sz="4400" b="0" dirty="0">
                <a:solidFill>
                  <a:srgbClr val="00FFFF"/>
                </a:solidFill>
                <a:effectLst>
                  <a:outerShdw blurRad="38100" dist="38100" dir="2700000" algn="tl">
                    <a:srgbClr val="000000">
                      <a:alpha val="43137"/>
                    </a:srgbClr>
                  </a:outerShdw>
                </a:effectLst>
              </a:rPr>
              <a:t>The Protestant Reformation:</a:t>
            </a:r>
            <a:br>
              <a:rPr lang="en-US" altLang="en-US" sz="4400" b="0" dirty="0">
                <a:solidFill>
                  <a:srgbClr val="00FFFF"/>
                </a:solidFill>
                <a:effectLst>
                  <a:outerShdw blurRad="38100" dist="38100" dir="2700000" algn="tl">
                    <a:srgbClr val="000000">
                      <a:alpha val="43137"/>
                    </a:srgbClr>
                  </a:outerShdw>
                </a:effectLst>
              </a:rPr>
            </a:br>
            <a:r>
              <a:rPr lang="en-US" altLang="en-US" sz="4400" b="0" dirty="0">
                <a:solidFill>
                  <a:srgbClr val="00FFFF"/>
                </a:solidFill>
                <a:effectLst>
                  <a:outerShdw blurRad="38100" dist="38100" dir="2700000" algn="tl">
                    <a:srgbClr val="000000">
                      <a:alpha val="43137"/>
                    </a:srgbClr>
                  </a:outerShdw>
                </a:effectLst>
              </a:rPr>
              <a:t>The Good, The Bad, and The Ugly</a:t>
            </a:r>
            <a:br>
              <a:rPr lang="en-US" altLang="en-US" sz="3600" b="0" dirty="0">
                <a:solidFill>
                  <a:srgbClr val="00FFFF"/>
                </a:solidFill>
                <a:effectLst>
                  <a:outerShdw blurRad="38100" dist="38100" dir="2700000" algn="tl">
                    <a:srgbClr val="000000">
                      <a:alpha val="43137"/>
                    </a:srgbClr>
                  </a:outerShdw>
                </a:effectLst>
              </a:rPr>
            </a:br>
            <a:r>
              <a:rPr lang="en-US" sz="3200" b="0" dirty="0">
                <a:solidFill>
                  <a:srgbClr val="00FFFF"/>
                </a:solidFill>
                <a:effectLst>
                  <a:outerShdw blurRad="38100" dist="38100" dir="2700000" algn="tl">
                    <a:srgbClr val="000000">
                      <a:alpha val="43137"/>
                    </a:srgbClr>
                  </a:outerShdw>
                </a:effectLst>
              </a:rPr>
              <a:t>Session 5   </a:t>
            </a:r>
            <a:endParaRPr lang="en-US" altLang="en-US" sz="3600" b="0" dirty="0">
              <a:solidFill>
                <a:srgbClr val="00FFFF"/>
              </a:solidFill>
              <a:effectLst>
                <a:outerShdw blurRad="38100" dist="38100" dir="2700000" algn="tl">
                  <a:srgbClr val="000000">
                    <a:alpha val="43137"/>
                  </a:srgbClr>
                </a:outerShdw>
              </a:effectLst>
            </a:endParaRPr>
          </a:p>
        </p:txBody>
      </p:sp>
      <p:sp>
        <p:nvSpPr>
          <p:cNvPr id="16387" name="Rectangle 7"/>
          <p:cNvSpPr>
            <a:spLocks noGrp="1" noChangeArrowheads="1"/>
          </p:cNvSpPr>
          <p:nvPr>
            <p:ph type="subTitle" idx="1"/>
          </p:nvPr>
        </p:nvSpPr>
        <p:spPr>
          <a:xfrm>
            <a:off x="1600200" y="5410200"/>
            <a:ext cx="5943600" cy="1295400"/>
          </a:xfrm>
        </p:spPr>
        <p:txBody>
          <a:bodyPr/>
          <a:lstStyle/>
          <a:p>
            <a:pPr algn="ctr" eaLnBrk="1" hangingPunct="1">
              <a:spcBef>
                <a:spcPts val="0"/>
              </a:spcBef>
            </a:pPr>
            <a:r>
              <a:rPr lang="en-US" altLang="en-US" dirty="0">
                <a:effectLst>
                  <a:outerShdw blurRad="38100" dist="38100" dir="2700000" algn="tl">
                    <a:srgbClr val="000000">
                      <a:alpha val="43137"/>
                    </a:srgbClr>
                  </a:outerShdw>
                </a:effectLst>
              </a:rPr>
              <a:t>Andy Woods, Th.M.., JD., PhD.</a:t>
            </a:r>
          </a:p>
          <a:p>
            <a:pPr algn="ctr" eaLnBrk="1" hangingPunct="1">
              <a:spcBef>
                <a:spcPts val="0"/>
              </a:spcBef>
            </a:pPr>
            <a:r>
              <a:rPr lang="en-US" altLang="en-US" dirty="0">
                <a:effectLst>
                  <a:outerShdw blurRad="38100" dist="38100" dir="2700000" algn="tl">
                    <a:srgbClr val="000000">
                      <a:alpha val="43137"/>
                    </a:srgbClr>
                  </a:outerShdw>
                </a:effectLst>
              </a:rPr>
              <a:t>Sr. Pastor, Sugar Land Bible Church</a:t>
            </a:r>
          </a:p>
          <a:p>
            <a:pPr algn="ctr" eaLnBrk="1" hangingPunct="1">
              <a:spcBef>
                <a:spcPts val="0"/>
              </a:spcBef>
            </a:pPr>
            <a:r>
              <a:rPr lang="en-US" altLang="en-US" dirty="0">
                <a:effectLst>
                  <a:outerShdw blurRad="38100" dist="38100" dir="2700000" algn="tl">
                    <a:srgbClr val="000000">
                      <a:alpha val="43137"/>
                    </a:srgbClr>
                  </a:outerShdw>
                </a:effectLst>
              </a:rPr>
              <a:t>President Chafer Theological Seminary</a:t>
            </a:r>
          </a:p>
        </p:txBody>
      </p:sp>
      <p:pic>
        <p:nvPicPr>
          <p:cNvPr id="16388" name="Picture 1"/>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429000" y="2286000"/>
            <a:ext cx="228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59506" y="1143000"/>
            <a:ext cx="5624987" cy="5486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itle 1"/>
          <p:cNvSpPr txBox="1">
            <a:spLocks/>
          </p:cNvSpPr>
          <p:nvPr/>
        </p:nvSpPr>
        <p:spPr>
          <a:xfrm>
            <a:off x="685800" y="228600"/>
            <a:ext cx="7772400" cy="685800"/>
          </a:xfrm>
          <a:prstGeom prst="rect">
            <a:avLst/>
          </a:prstGeom>
        </p:spPr>
        <p:txBody>
          <a:bodyPr/>
          <a:lstStyle>
            <a:lvl1pPr algn="l" rtl="0" eaLnBrk="0" fontAlgn="base" hangingPunct="0">
              <a:lnSpc>
                <a:spcPct val="70000"/>
              </a:lnSpc>
              <a:spcBef>
                <a:spcPct val="0"/>
              </a:spcBef>
              <a:spcAft>
                <a:spcPct val="0"/>
              </a:spcAft>
              <a:defRPr sz="4800" b="1">
                <a:solidFill>
                  <a:schemeClr val="tx2"/>
                </a:solidFill>
                <a:latin typeface="Calibri" panose="020F0502020204030204" pitchFamily="34" charset="0"/>
                <a:ea typeface="+mj-ea"/>
                <a:cs typeface="+mj-cs"/>
              </a:defRPr>
            </a:lvl1pPr>
            <a:lvl2pPr algn="l" rtl="0" eaLnBrk="0" fontAlgn="base" hangingPunct="0">
              <a:lnSpc>
                <a:spcPct val="70000"/>
              </a:lnSpc>
              <a:spcBef>
                <a:spcPct val="0"/>
              </a:spcBef>
              <a:spcAft>
                <a:spcPct val="0"/>
              </a:spcAft>
              <a:defRPr sz="4800" b="1">
                <a:solidFill>
                  <a:schemeClr val="tx2"/>
                </a:solidFill>
                <a:latin typeface="Arial Narrow" pitchFamily="34" charset="0"/>
              </a:defRPr>
            </a:lvl2pPr>
            <a:lvl3pPr algn="l" rtl="0" eaLnBrk="0" fontAlgn="base" hangingPunct="0">
              <a:lnSpc>
                <a:spcPct val="70000"/>
              </a:lnSpc>
              <a:spcBef>
                <a:spcPct val="0"/>
              </a:spcBef>
              <a:spcAft>
                <a:spcPct val="0"/>
              </a:spcAft>
              <a:defRPr sz="4800" b="1">
                <a:solidFill>
                  <a:schemeClr val="tx2"/>
                </a:solidFill>
                <a:latin typeface="Arial Narrow" pitchFamily="34" charset="0"/>
              </a:defRPr>
            </a:lvl3pPr>
            <a:lvl4pPr algn="l" rtl="0" eaLnBrk="0" fontAlgn="base" hangingPunct="0">
              <a:lnSpc>
                <a:spcPct val="70000"/>
              </a:lnSpc>
              <a:spcBef>
                <a:spcPct val="0"/>
              </a:spcBef>
              <a:spcAft>
                <a:spcPct val="0"/>
              </a:spcAft>
              <a:defRPr sz="4800" b="1">
                <a:solidFill>
                  <a:schemeClr val="tx2"/>
                </a:solidFill>
                <a:latin typeface="Arial Narrow" pitchFamily="34" charset="0"/>
              </a:defRPr>
            </a:lvl4pPr>
            <a:lvl5pPr algn="l" rtl="0" eaLnBrk="0" fontAlgn="base" hangingPunct="0">
              <a:lnSpc>
                <a:spcPct val="70000"/>
              </a:lnSpc>
              <a:spcBef>
                <a:spcPct val="0"/>
              </a:spcBef>
              <a:spcAft>
                <a:spcPct val="0"/>
              </a:spcAft>
              <a:defRPr sz="4800" b="1">
                <a:solidFill>
                  <a:schemeClr val="tx2"/>
                </a:solidFill>
                <a:latin typeface="Arial Narrow" pitchFamily="34" charset="0"/>
              </a:defRPr>
            </a:lvl5pPr>
            <a:lvl6pPr marL="457200" algn="l" rtl="0" fontAlgn="base">
              <a:lnSpc>
                <a:spcPct val="70000"/>
              </a:lnSpc>
              <a:spcBef>
                <a:spcPct val="0"/>
              </a:spcBef>
              <a:spcAft>
                <a:spcPct val="0"/>
              </a:spcAft>
              <a:defRPr sz="4800" b="1">
                <a:solidFill>
                  <a:schemeClr val="tx2"/>
                </a:solidFill>
                <a:latin typeface="Arial Narrow" pitchFamily="34" charset="0"/>
              </a:defRPr>
            </a:lvl6pPr>
            <a:lvl7pPr marL="914400" algn="l" rtl="0" fontAlgn="base">
              <a:lnSpc>
                <a:spcPct val="70000"/>
              </a:lnSpc>
              <a:spcBef>
                <a:spcPct val="0"/>
              </a:spcBef>
              <a:spcAft>
                <a:spcPct val="0"/>
              </a:spcAft>
              <a:defRPr sz="4800" b="1">
                <a:solidFill>
                  <a:schemeClr val="tx2"/>
                </a:solidFill>
                <a:latin typeface="Arial Narrow" pitchFamily="34" charset="0"/>
              </a:defRPr>
            </a:lvl7pPr>
            <a:lvl8pPr marL="1371600" algn="l" rtl="0" fontAlgn="base">
              <a:lnSpc>
                <a:spcPct val="70000"/>
              </a:lnSpc>
              <a:spcBef>
                <a:spcPct val="0"/>
              </a:spcBef>
              <a:spcAft>
                <a:spcPct val="0"/>
              </a:spcAft>
              <a:defRPr sz="4800" b="1">
                <a:solidFill>
                  <a:schemeClr val="tx2"/>
                </a:solidFill>
                <a:latin typeface="Arial Narrow" pitchFamily="34" charset="0"/>
              </a:defRPr>
            </a:lvl8pPr>
            <a:lvl9pPr marL="1828800" algn="l" rtl="0" fontAlgn="base">
              <a:lnSpc>
                <a:spcPct val="70000"/>
              </a:lnSpc>
              <a:spcBef>
                <a:spcPct val="0"/>
              </a:spcBef>
              <a:spcAft>
                <a:spcPct val="0"/>
              </a:spcAft>
              <a:defRPr sz="4800" b="1">
                <a:solidFill>
                  <a:schemeClr val="tx2"/>
                </a:solidFill>
                <a:latin typeface="Arial Narrow" pitchFamily="34" charset="0"/>
              </a:defRPr>
            </a:lvl9pPr>
          </a:lstStyle>
          <a:p>
            <a:pPr algn="ctr"/>
            <a:r>
              <a:rPr lang="en-US" altLang="en-US" b="0" kern="0" dirty="0"/>
              <a:t> </a:t>
            </a:r>
            <a:r>
              <a:rPr lang="en-US" altLang="en-US" sz="4000" b="0" kern="1200" dirty="0">
                <a:solidFill>
                  <a:srgbClr val="00FFFF"/>
                </a:solidFill>
                <a:effectLst>
                  <a:outerShdw blurRad="38100" dist="38100" dir="2700000" algn="tl">
                    <a:srgbClr val="000000">
                      <a:alpha val="43137"/>
                    </a:srgbClr>
                  </a:outerShdw>
                </a:effectLst>
                <a:cs typeface="Calibri" panose="020F0502020204030204" pitchFamily="34" charset="0"/>
              </a:rPr>
              <a:t>Dangers of </a:t>
            </a:r>
            <a:r>
              <a:rPr lang="en-US" altLang="en-US" sz="4000" b="0" kern="1200" dirty="0" err="1">
                <a:solidFill>
                  <a:srgbClr val="00FFFF"/>
                </a:solidFill>
                <a:effectLst>
                  <a:outerShdw blurRad="38100" dist="38100" dir="2700000" algn="tl">
                    <a:srgbClr val="000000">
                      <a:alpha val="43137"/>
                    </a:srgbClr>
                  </a:outerShdw>
                </a:effectLst>
                <a:cs typeface="Calibri" panose="020F0502020204030204" pitchFamily="34" charset="0"/>
              </a:rPr>
              <a:t>Allegorization</a:t>
            </a:r>
            <a:r>
              <a:rPr lang="en-US" altLang="en-US" sz="4000" b="0" dirty="0">
                <a:solidFill>
                  <a:srgbClr val="00FFFF"/>
                </a:solidFill>
                <a:effectLst>
                  <a:outerShdw blurRad="38100" dist="38100" dir="2700000" algn="tl">
                    <a:srgbClr val="000000">
                      <a:alpha val="43137"/>
                    </a:srgbClr>
                  </a:outerShdw>
                </a:effectLst>
                <a:cs typeface="Calibri" panose="020F0502020204030204" pitchFamily="34" charset="0"/>
              </a:rPr>
              <a:t> </a:t>
            </a:r>
            <a:r>
              <a:rPr lang="en-US" altLang="en-US" sz="4000" b="0" kern="1200" dirty="0">
                <a:solidFill>
                  <a:srgbClr val="00FFFF"/>
                </a:solidFill>
                <a:effectLst>
                  <a:outerShdw blurRad="38100" dist="38100" dir="2700000" algn="tl">
                    <a:srgbClr val="000000">
                      <a:alpha val="43137"/>
                    </a:srgbClr>
                  </a:outerShdw>
                </a:effectLst>
                <a:cs typeface="Calibri" panose="020F0502020204030204" pitchFamily="34" charset="0"/>
              </a:rPr>
              <a:t>– Philo</a:t>
            </a:r>
          </a:p>
        </p:txBody>
      </p:sp>
    </p:spTree>
    <p:extLst>
      <p:ext uri="{BB962C8B-B14F-4D97-AF65-F5344CB8AC3E}">
        <p14:creationId xmlns:p14="http://schemas.microsoft.com/office/powerpoint/2010/main" val="40950096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5058" name="Picture 2" descr="http://www.gracedoctrine.org/word/Doctoutline/gatesofjerusalem_files/image002.gif"/>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338943" y="1371600"/>
            <a:ext cx="6466114" cy="5029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3" name="Title 1"/>
          <p:cNvSpPr txBox="1">
            <a:spLocks/>
          </p:cNvSpPr>
          <p:nvPr/>
        </p:nvSpPr>
        <p:spPr>
          <a:xfrm>
            <a:off x="685800" y="228600"/>
            <a:ext cx="7772400" cy="685800"/>
          </a:xfrm>
          <a:prstGeom prst="rect">
            <a:avLst/>
          </a:prstGeom>
        </p:spPr>
        <p:txBody>
          <a:bodyPr/>
          <a:lstStyle>
            <a:lvl1pPr algn="l" rtl="0" eaLnBrk="0" fontAlgn="base" hangingPunct="0">
              <a:lnSpc>
                <a:spcPct val="70000"/>
              </a:lnSpc>
              <a:spcBef>
                <a:spcPct val="0"/>
              </a:spcBef>
              <a:spcAft>
                <a:spcPct val="0"/>
              </a:spcAft>
              <a:defRPr sz="4800" b="1">
                <a:solidFill>
                  <a:schemeClr val="tx2"/>
                </a:solidFill>
                <a:latin typeface="Calibri" panose="020F0502020204030204" pitchFamily="34" charset="0"/>
                <a:ea typeface="+mj-ea"/>
                <a:cs typeface="+mj-cs"/>
              </a:defRPr>
            </a:lvl1pPr>
            <a:lvl2pPr algn="l" rtl="0" eaLnBrk="0" fontAlgn="base" hangingPunct="0">
              <a:lnSpc>
                <a:spcPct val="70000"/>
              </a:lnSpc>
              <a:spcBef>
                <a:spcPct val="0"/>
              </a:spcBef>
              <a:spcAft>
                <a:spcPct val="0"/>
              </a:spcAft>
              <a:defRPr sz="4800" b="1">
                <a:solidFill>
                  <a:schemeClr val="tx2"/>
                </a:solidFill>
                <a:latin typeface="Arial Narrow" pitchFamily="34" charset="0"/>
              </a:defRPr>
            </a:lvl2pPr>
            <a:lvl3pPr algn="l" rtl="0" eaLnBrk="0" fontAlgn="base" hangingPunct="0">
              <a:lnSpc>
                <a:spcPct val="70000"/>
              </a:lnSpc>
              <a:spcBef>
                <a:spcPct val="0"/>
              </a:spcBef>
              <a:spcAft>
                <a:spcPct val="0"/>
              </a:spcAft>
              <a:defRPr sz="4800" b="1">
                <a:solidFill>
                  <a:schemeClr val="tx2"/>
                </a:solidFill>
                <a:latin typeface="Arial Narrow" pitchFamily="34" charset="0"/>
              </a:defRPr>
            </a:lvl3pPr>
            <a:lvl4pPr algn="l" rtl="0" eaLnBrk="0" fontAlgn="base" hangingPunct="0">
              <a:lnSpc>
                <a:spcPct val="70000"/>
              </a:lnSpc>
              <a:spcBef>
                <a:spcPct val="0"/>
              </a:spcBef>
              <a:spcAft>
                <a:spcPct val="0"/>
              </a:spcAft>
              <a:defRPr sz="4800" b="1">
                <a:solidFill>
                  <a:schemeClr val="tx2"/>
                </a:solidFill>
                <a:latin typeface="Arial Narrow" pitchFamily="34" charset="0"/>
              </a:defRPr>
            </a:lvl4pPr>
            <a:lvl5pPr algn="l" rtl="0" eaLnBrk="0" fontAlgn="base" hangingPunct="0">
              <a:lnSpc>
                <a:spcPct val="70000"/>
              </a:lnSpc>
              <a:spcBef>
                <a:spcPct val="0"/>
              </a:spcBef>
              <a:spcAft>
                <a:spcPct val="0"/>
              </a:spcAft>
              <a:defRPr sz="4800" b="1">
                <a:solidFill>
                  <a:schemeClr val="tx2"/>
                </a:solidFill>
                <a:latin typeface="Arial Narrow" pitchFamily="34" charset="0"/>
              </a:defRPr>
            </a:lvl5pPr>
            <a:lvl6pPr marL="457200" algn="l" rtl="0" fontAlgn="base">
              <a:lnSpc>
                <a:spcPct val="70000"/>
              </a:lnSpc>
              <a:spcBef>
                <a:spcPct val="0"/>
              </a:spcBef>
              <a:spcAft>
                <a:spcPct val="0"/>
              </a:spcAft>
              <a:defRPr sz="4800" b="1">
                <a:solidFill>
                  <a:schemeClr val="tx2"/>
                </a:solidFill>
                <a:latin typeface="Arial Narrow" pitchFamily="34" charset="0"/>
              </a:defRPr>
            </a:lvl6pPr>
            <a:lvl7pPr marL="914400" algn="l" rtl="0" fontAlgn="base">
              <a:lnSpc>
                <a:spcPct val="70000"/>
              </a:lnSpc>
              <a:spcBef>
                <a:spcPct val="0"/>
              </a:spcBef>
              <a:spcAft>
                <a:spcPct val="0"/>
              </a:spcAft>
              <a:defRPr sz="4800" b="1">
                <a:solidFill>
                  <a:schemeClr val="tx2"/>
                </a:solidFill>
                <a:latin typeface="Arial Narrow" pitchFamily="34" charset="0"/>
              </a:defRPr>
            </a:lvl7pPr>
            <a:lvl8pPr marL="1371600" algn="l" rtl="0" fontAlgn="base">
              <a:lnSpc>
                <a:spcPct val="70000"/>
              </a:lnSpc>
              <a:spcBef>
                <a:spcPct val="0"/>
              </a:spcBef>
              <a:spcAft>
                <a:spcPct val="0"/>
              </a:spcAft>
              <a:defRPr sz="4800" b="1">
                <a:solidFill>
                  <a:schemeClr val="tx2"/>
                </a:solidFill>
                <a:latin typeface="Arial Narrow" pitchFamily="34" charset="0"/>
              </a:defRPr>
            </a:lvl8pPr>
            <a:lvl9pPr marL="1828800" algn="l" rtl="0" fontAlgn="base">
              <a:lnSpc>
                <a:spcPct val="70000"/>
              </a:lnSpc>
              <a:spcBef>
                <a:spcPct val="0"/>
              </a:spcBef>
              <a:spcAft>
                <a:spcPct val="0"/>
              </a:spcAft>
              <a:defRPr sz="4800" b="1">
                <a:solidFill>
                  <a:schemeClr val="tx2"/>
                </a:solidFill>
                <a:latin typeface="Arial Narrow" pitchFamily="34" charset="0"/>
              </a:defRPr>
            </a:lvl9pPr>
          </a:lstStyle>
          <a:p>
            <a:pPr algn="ctr"/>
            <a:r>
              <a:rPr lang="en-US" altLang="en-US" b="0" kern="0" dirty="0"/>
              <a:t> </a:t>
            </a:r>
            <a:r>
              <a:rPr lang="en-US" altLang="en-US" sz="4000" b="0" kern="1200" dirty="0">
                <a:solidFill>
                  <a:srgbClr val="00FFFF"/>
                </a:solidFill>
                <a:effectLst>
                  <a:outerShdw blurRad="38100" dist="38100" dir="2700000" algn="tl">
                    <a:srgbClr val="000000">
                      <a:alpha val="43137"/>
                    </a:srgbClr>
                  </a:outerShdw>
                </a:effectLst>
                <a:cs typeface="Calibri" panose="020F0502020204030204" pitchFamily="34" charset="0"/>
              </a:rPr>
              <a:t>Dangers of </a:t>
            </a:r>
            <a:r>
              <a:rPr lang="en-US" altLang="en-US" sz="4000" b="0" kern="1200" dirty="0" err="1">
                <a:solidFill>
                  <a:srgbClr val="00FFFF"/>
                </a:solidFill>
                <a:effectLst>
                  <a:outerShdw blurRad="38100" dist="38100" dir="2700000" algn="tl">
                    <a:srgbClr val="000000">
                      <a:alpha val="43137"/>
                    </a:srgbClr>
                  </a:outerShdw>
                </a:effectLst>
                <a:cs typeface="Calibri" panose="020F0502020204030204" pitchFamily="34" charset="0"/>
              </a:rPr>
              <a:t>Allegorization</a:t>
            </a:r>
            <a:endParaRPr lang="en-US" altLang="en-US" sz="4000" b="0" kern="1200" dirty="0">
              <a:solidFill>
                <a:srgbClr val="00FFFF"/>
              </a:solidFill>
              <a:effectLst>
                <a:outerShdw blurRad="38100" dist="38100" dir="2700000" algn="tl">
                  <a:srgbClr val="000000">
                    <a:alpha val="43137"/>
                  </a:srgbClr>
                </a:outerShdw>
              </a:effectLst>
              <a:cs typeface="Calibri" panose="020F0502020204030204" pitchFamily="34" charset="0"/>
            </a:endParaRPr>
          </a:p>
          <a:p>
            <a:pPr algn="ctr"/>
            <a:r>
              <a:rPr lang="en-US" altLang="en-US" sz="4000" b="0" kern="1200" dirty="0">
                <a:solidFill>
                  <a:srgbClr val="00FFFF"/>
                </a:solidFill>
                <a:effectLst>
                  <a:outerShdw blurRad="38100" dist="38100" dir="2700000" algn="tl">
                    <a:srgbClr val="000000">
                      <a:alpha val="43137"/>
                    </a:srgbClr>
                  </a:outerShdw>
                </a:effectLst>
                <a:cs typeface="Calibri" panose="020F0502020204030204" pitchFamily="34" charset="0"/>
              </a:rPr>
              <a:t> Gates of Nehemiah</a:t>
            </a:r>
          </a:p>
        </p:txBody>
      </p:sp>
    </p:spTree>
    <p:extLst>
      <p:ext uri="{BB962C8B-B14F-4D97-AF65-F5344CB8AC3E}">
        <p14:creationId xmlns:p14="http://schemas.microsoft.com/office/powerpoint/2010/main" val="24479455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Title 1"/>
          <p:cNvSpPr>
            <a:spLocks noGrp="1"/>
          </p:cNvSpPr>
          <p:nvPr>
            <p:ph type="title"/>
          </p:nvPr>
        </p:nvSpPr>
        <p:spPr>
          <a:xfrm>
            <a:off x="685800" y="228600"/>
            <a:ext cx="7772400" cy="685800"/>
          </a:xfrm>
        </p:spPr>
        <p:txBody>
          <a:bodyPr/>
          <a:lstStyle/>
          <a:p>
            <a:pPr algn="ctr"/>
            <a:r>
              <a:rPr lang="en-US" altLang="en-US" b="0" dirty="0"/>
              <a:t> </a:t>
            </a:r>
            <a:r>
              <a:rPr lang="en-US" altLang="en-US" sz="4000" b="0" kern="1200" dirty="0">
                <a:solidFill>
                  <a:srgbClr val="00FFFF"/>
                </a:solidFill>
                <a:effectLst>
                  <a:outerShdw blurRad="38100" dist="38100" dir="2700000" algn="tl">
                    <a:srgbClr val="000000">
                      <a:alpha val="43137"/>
                    </a:srgbClr>
                  </a:outerShdw>
                </a:effectLst>
                <a:cs typeface="Calibri" panose="020F0502020204030204" pitchFamily="34" charset="0"/>
              </a:rPr>
              <a:t>Dangers of </a:t>
            </a:r>
            <a:r>
              <a:rPr lang="en-US" altLang="en-US" sz="4000" b="0" kern="1200" dirty="0" err="1">
                <a:solidFill>
                  <a:srgbClr val="00FFFF"/>
                </a:solidFill>
                <a:effectLst>
                  <a:outerShdw blurRad="38100" dist="38100" dir="2700000" algn="tl">
                    <a:srgbClr val="000000">
                      <a:alpha val="43137"/>
                    </a:srgbClr>
                  </a:outerShdw>
                </a:effectLst>
                <a:cs typeface="Calibri" panose="020F0502020204030204" pitchFamily="34" charset="0"/>
              </a:rPr>
              <a:t>Allegorization</a:t>
            </a:r>
            <a:endParaRPr lang="en-US" altLang="en-US" sz="4000" b="0" kern="1200" dirty="0">
              <a:solidFill>
                <a:srgbClr val="00FFFF"/>
              </a:solidFill>
              <a:effectLst>
                <a:outerShdw blurRad="38100" dist="38100" dir="2700000" algn="tl">
                  <a:srgbClr val="000000">
                    <a:alpha val="43137"/>
                  </a:srgbClr>
                </a:outerShdw>
              </a:effectLst>
              <a:cs typeface="Calibri" panose="020F0502020204030204" pitchFamily="34" charset="0"/>
            </a:endParaRPr>
          </a:p>
        </p:txBody>
      </p:sp>
      <p:sp>
        <p:nvSpPr>
          <p:cNvPr id="3" name="Content Placeholder 2"/>
          <p:cNvSpPr>
            <a:spLocks noGrp="1"/>
          </p:cNvSpPr>
          <p:nvPr>
            <p:ph idx="1"/>
          </p:nvPr>
        </p:nvSpPr>
        <p:spPr>
          <a:xfrm>
            <a:off x="1600200" y="1143000"/>
            <a:ext cx="7391400" cy="3733800"/>
          </a:xfrm>
        </p:spPr>
        <p:txBody>
          <a:bodyPr/>
          <a:lstStyle/>
          <a:p>
            <a:pPr marL="573088" indent="-573088">
              <a:spcBef>
                <a:spcPts val="600"/>
              </a:spcBef>
              <a:spcAft>
                <a:spcPts val="600"/>
              </a:spcAft>
              <a:buClr>
                <a:srgbClr val="66FFFF"/>
              </a:buClr>
              <a:defRPr/>
            </a:pPr>
            <a:r>
              <a:rPr lang="en-US" sz="3200" dirty="0">
                <a:effectLst>
                  <a:outerShdw blurRad="38100" dist="38100" dir="2700000" algn="tl">
                    <a:srgbClr val="000000">
                      <a:alpha val="43137"/>
                    </a:srgbClr>
                  </a:outerShdw>
                </a:effectLst>
              </a:rPr>
              <a:t>Text is not being interpreted</a:t>
            </a:r>
          </a:p>
          <a:p>
            <a:pPr marL="573088" indent="-573088">
              <a:spcBef>
                <a:spcPts val="600"/>
              </a:spcBef>
              <a:spcAft>
                <a:spcPts val="600"/>
              </a:spcAft>
              <a:buClr>
                <a:srgbClr val="66FFFF"/>
              </a:buClr>
              <a:defRPr/>
            </a:pPr>
            <a:r>
              <a:rPr lang="en-US" sz="3200" dirty="0">
                <a:effectLst>
                  <a:outerShdw blurRad="38100" dist="38100" dir="2700000" algn="tl">
                    <a:srgbClr val="000000">
                      <a:alpha val="43137"/>
                    </a:srgbClr>
                  </a:outerShdw>
                </a:effectLst>
              </a:rPr>
              <a:t>Authority is transferred from text to interpreter</a:t>
            </a:r>
          </a:p>
          <a:p>
            <a:pPr marL="573088" indent="-573088">
              <a:spcBef>
                <a:spcPts val="600"/>
              </a:spcBef>
              <a:spcAft>
                <a:spcPts val="600"/>
              </a:spcAft>
              <a:buClr>
                <a:srgbClr val="66FFFF"/>
              </a:buClr>
              <a:defRPr/>
            </a:pPr>
            <a:r>
              <a:rPr lang="en-US" sz="3200" dirty="0">
                <a:effectLst>
                  <a:outerShdw blurRad="38100" dist="38100" dir="2700000" algn="tl">
                    <a:srgbClr val="000000">
                      <a:alpha val="43137"/>
                    </a:srgbClr>
                  </a:outerShdw>
                </a:effectLst>
              </a:rPr>
              <a:t>There is no way to test the interpreter</a:t>
            </a:r>
          </a:p>
          <a:p>
            <a:pPr marL="573088" indent="-573088">
              <a:spcBef>
                <a:spcPts val="600"/>
              </a:spcBef>
              <a:spcAft>
                <a:spcPts val="600"/>
              </a:spcAft>
              <a:buClr>
                <a:srgbClr val="66FFFF"/>
              </a:buClr>
              <a:defRPr/>
            </a:pPr>
            <a:r>
              <a:rPr lang="en-US" sz="3200" dirty="0">
                <a:effectLst>
                  <a:outerShdw blurRad="38100" dist="38100" dir="2700000" algn="tl">
                    <a:srgbClr val="000000">
                      <a:alpha val="43137"/>
                    </a:srgbClr>
                  </a:outerShdw>
                </a:effectLst>
              </a:rPr>
              <a:t>No mechanism for controlling the interpreter’s imagination</a:t>
            </a:r>
          </a:p>
        </p:txBody>
      </p:sp>
      <p:sp>
        <p:nvSpPr>
          <p:cNvPr id="47108" name="TextBox 3"/>
          <p:cNvSpPr txBox="1">
            <a:spLocks noChangeArrowheads="1"/>
          </p:cNvSpPr>
          <p:nvPr/>
        </p:nvSpPr>
        <p:spPr bwMode="auto">
          <a:xfrm>
            <a:off x="838200" y="6319837"/>
            <a:ext cx="7391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2000" dirty="0">
                <a:latin typeface="Calibri" panose="020F0502020204030204" pitchFamily="34" charset="0"/>
              </a:rPr>
              <a:t>Pentecost, </a:t>
            </a:r>
            <a:r>
              <a:rPr lang="en-US" altLang="en-US" sz="2000" i="1" dirty="0">
                <a:latin typeface="Calibri" panose="020F0502020204030204" pitchFamily="34" charset="0"/>
              </a:rPr>
              <a:t>Things to Come</a:t>
            </a:r>
            <a:r>
              <a:rPr lang="en-US" altLang="en-US" sz="2000" dirty="0">
                <a:latin typeface="Calibri" panose="020F0502020204030204" pitchFamily="34" charset="0"/>
              </a:rPr>
              <a:t>, </a:t>
            </a:r>
            <a:r>
              <a:rPr lang="en-US" altLang="en-US" sz="2000" dirty="0" err="1">
                <a:latin typeface="Calibri" panose="020F0502020204030204" pitchFamily="34" charset="0"/>
              </a:rPr>
              <a:t>pps</a:t>
            </a:r>
            <a:r>
              <a:rPr lang="en-US" altLang="en-US" sz="2000" dirty="0">
                <a:latin typeface="Calibri" panose="020F0502020204030204" pitchFamily="34" charset="0"/>
              </a:rPr>
              <a:t>. 4-5</a:t>
            </a:r>
          </a:p>
        </p:txBody>
      </p:sp>
      <p:pic>
        <p:nvPicPr>
          <p:cNvPr id="47109" name="Picture 2" descr="http://www.bonders.org/wp-content/uploads/2013/11/Hermen.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429000" y="4800600"/>
            <a:ext cx="18542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0" name="Picture 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41287" y="1295400"/>
            <a:ext cx="1382713"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52407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381000" y="228600"/>
            <a:ext cx="8382000" cy="838200"/>
          </a:xfrm>
        </p:spPr>
        <p:txBody>
          <a:bodyPr/>
          <a:lstStyle/>
          <a:p>
            <a:pPr algn="ctr" eaLnBrk="1" hangingPunct="1">
              <a:lnSpc>
                <a:spcPct val="100000"/>
              </a:lnSpc>
            </a:pPr>
            <a:r>
              <a:rPr lang="en-US" altLang="en-US" sz="3600" b="0" dirty="0">
                <a:solidFill>
                  <a:srgbClr val="00FFFF"/>
                </a:solidFill>
                <a:effectLst>
                  <a:outerShdw blurRad="38100" dist="38100" dir="2700000" algn="tl">
                    <a:srgbClr val="000000">
                      <a:alpha val="43137"/>
                    </a:srgbClr>
                  </a:outerShdw>
                </a:effectLst>
              </a:rPr>
              <a:t>What Caused the Shift Into Allegorism?</a:t>
            </a:r>
          </a:p>
        </p:txBody>
      </p:sp>
      <p:sp>
        <p:nvSpPr>
          <p:cNvPr id="17411" name="Rectangle 7"/>
          <p:cNvSpPr>
            <a:spLocks noGrp="1" noChangeArrowheads="1"/>
          </p:cNvSpPr>
          <p:nvPr>
            <p:ph type="body" idx="1"/>
          </p:nvPr>
        </p:nvSpPr>
        <p:spPr>
          <a:xfrm>
            <a:off x="266700" y="1143000"/>
            <a:ext cx="8610600" cy="5105400"/>
          </a:xfrm>
        </p:spPr>
        <p:txBody>
          <a:bodyPr/>
          <a:lstStyle/>
          <a:p>
            <a:pPr marL="461963" indent="-461963" eaLnBrk="1" hangingPunct="1">
              <a:spcBef>
                <a:spcPts val="0"/>
              </a:spcBef>
              <a:spcAft>
                <a:spcPts val="2400"/>
              </a:spcAft>
              <a:buClr>
                <a:srgbClr val="FF66FF"/>
              </a:buClr>
              <a:buFont typeface="+mj-lt"/>
              <a:buAutoNum type="alphaUcPeriod"/>
            </a:pPr>
            <a:r>
              <a:rPr lang="en-US" altLang="en-US" dirty="0">
                <a:effectLst>
                  <a:outerShdw blurRad="38100" dist="38100" dir="2700000" algn="tl">
                    <a:srgbClr val="000000">
                      <a:alpha val="43137"/>
                    </a:srgbClr>
                  </a:outerShdw>
                </a:effectLst>
              </a:rPr>
              <a:t>Need for immediate relevance</a:t>
            </a:r>
          </a:p>
          <a:p>
            <a:pPr marL="461963" indent="-461963" eaLnBrk="1" hangingPunct="1">
              <a:spcBef>
                <a:spcPts val="0"/>
              </a:spcBef>
              <a:spcAft>
                <a:spcPts val="2400"/>
              </a:spcAft>
              <a:buClr>
                <a:srgbClr val="FF66FF"/>
              </a:buClr>
              <a:buFont typeface="+mj-lt"/>
              <a:buAutoNum type="alphaUcPeriod"/>
            </a:pPr>
            <a:r>
              <a:rPr lang="en-US" altLang="en-US" dirty="0">
                <a:effectLst>
                  <a:outerShdw blurRad="38100" dist="38100" dir="2700000" algn="tl">
                    <a:srgbClr val="000000">
                      <a:alpha val="43137"/>
                    </a:srgbClr>
                  </a:outerShdw>
                </a:effectLst>
              </a:rPr>
              <a:t>Incorporation of human philosophy into interpretation</a:t>
            </a:r>
          </a:p>
          <a:p>
            <a:pPr marL="461963" indent="-461963" eaLnBrk="1" hangingPunct="1">
              <a:spcBef>
                <a:spcPts val="0"/>
              </a:spcBef>
              <a:spcAft>
                <a:spcPts val="2400"/>
              </a:spcAft>
              <a:buClr>
                <a:srgbClr val="FF66FF"/>
              </a:buClr>
              <a:buFont typeface="+mj-lt"/>
              <a:buAutoNum type="alphaUcPeriod"/>
            </a:pPr>
            <a:r>
              <a:rPr lang="en-US" altLang="en-US" dirty="0">
                <a:effectLst>
                  <a:outerShdw blurRad="38100" dist="38100" dir="2700000" algn="tl">
                    <a:srgbClr val="000000">
                      <a:alpha val="43137"/>
                    </a:srgbClr>
                  </a:outerShdw>
                </a:effectLst>
              </a:rPr>
              <a:t>Gnostic dualism (Gen. 1:31; 1 John 2:22; 4:2-3; Acts 17:32; 1 Cor. 15:12)</a:t>
            </a:r>
          </a:p>
          <a:p>
            <a:pPr marL="461963" indent="-461963" eaLnBrk="1" hangingPunct="1">
              <a:spcBef>
                <a:spcPts val="0"/>
              </a:spcBef>
              <a:spcAft>
                <a:spcPts val="2400"/>
              </a:spcAft>
              <a:buClr>
                <a:srgbClr val="FF66FF"/>
              </a:buClr>
              <a:buFont typeface="+mj-lt"/>
              <a:buAutoNum type="alphaUcPeriod"/>
            </a:pPr>
            <a:r>
              <a:rPr lang="en-US" altLang="en-US" dirty="0">
                <a:effectLst>
                  <a:outerShdw blurRad="38100" dist="38100" dir="2700000" algn="tl">
                    <a:srgbClr val="000000">
                      <a:alpha val="43137"/>
                    </a:srgbClr>
                  </a:outerShdw>
                </a:effectLst>
              </a:rPr>
              <a:t>Decline of the church's Jewish population</a:t>
            </a:r>
          </a:p>
          <a:p>
            <a:pPr marL="461963" indent="-461963" eaLnBrk="1" hangingPunct="1">
              <a:spcBef>
                <a:spcPts val="0"/>
              </a:spcBef>
              <a:spcAft>
                <a:spcPts val="2400"/>
              </a:spcAft>
              <a:buClr>
                <a:srgbClr val="FF66FF"/>
              </a:buClr>
              <a:buFont typeface="+mj-lt"/>
              <a:buAutoNum type="alphaUcPeriod"/>
            </a:pPr>
            <a:r>
              <a:rPr lang="en-US" altLang="en-US" dirty="0">
                <a:effectLst>
                  <a:outerShdw blurRad="38100" dist="38100" dir="2700000" algn="tl">
                    <a:srgbClr val="000000">
                      <a:alpha val="43137"/>
                    </a:srgbClr>
                  </a:outerShdw>
                </a:effectLst>
              </a:rPr>
              <a:t>Constantine’s Edict of Milan (A.D. 313)</a:t>
            </a:r>
          </a:p>
          <a:p>
            <a:pPr marL="461963" indent="-461963" eaLnBrk="1" hangingPunct="1">
              <a:spcBef>
                <a:spcPts val="0"/>
              </a:spcBef>
              <a:spcAft>
                <a:spcPts val="2400"/>
              </a:spcAft>
              <a:buClr>
                <a:srgbClr val="FF66FF"/>
              </a:buClr>
              <a:buFont typeface="+mj-lt"/>
              <a:buAutoNum type="alphaUcPeriod"/>
            </a:pPr>
            <a:r>
              <a:rPr lang="en-US" altLang="en-US" dirty="0">
                <a:effectLst>
                  <a:outerShdw blurRad="38100" dist="38100" dir="2700000" algn="tl">
                    <a:srgbClr val="000000">
                      <a:alpha val="43137"/>
                    </a:srgbClr>
                  </a:outerShdw>
                </a:effectLst>
              </a:rPr>
              <a:t>AD 70 and Hadrian’s (A.D. 117–138)“Palestine”</a:t>
            </a:r>
          </a:p>
          <a:p>
            <a:pPr marL="461963" indent="-461963" eaLnBrk="1" hangingPunct="1">
              <a:spcBef>
                <a:spcPts val="0"/>
              </a:spcBef>
              <a:spcAft>
                <a:spcPts val="2400"/>
              </a:spcAft>
              <a:buClr>
                <a:srgbClr val="FF66FF"/>
              </a:buClr>
              <a:buFont typeface="+mj-lt"/>
              <a:buAutoNum type="alphaUcPeriod"/>
            </a:pPr>
            <a:endParaRPr lang="en-US" altLang="en-US" dirty="0">
              <a:effectLst>
                <a:outerShdw blurRad="38100" dist="38100" dir="2700000" algn="tl">
                  <a:srgbClr val="000000">
                    <a:alpha val="43137"/>
                  </a:srgbClr>
                </a:outerShdw>
              </a:effectLst>
            </a:endParaRPr>
          </a:p>
        </p:txBody>
      </p:sp>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81240" y="3692825"/>
            <a:ext cx="1496060" cy="1371600"/>
          </a:xfrm>
          <a:prstGeom prst="rect">
            <a:avLst/>
          </a:prstGeom>
        </p:spPr>
      </p:pic>
    </p:spTree>
    <p:extLst>
      <p:ext uri="{BB962C8B-B14F-4D97-AF65-F5344CB8AC3E}">
        <p14:creationId xmlns:p14="http://schemas.microsoft.com/office/powerpoint/2010/main" val="28056332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3124200" y="228600"/>
            <a:ext cx="2895600" cy="685800"/>
          </a:xfrm>
        </p:spPr>
        <p:txBody>
          <a:bodyPr/>
          <a:lstStyle/>
          <a:p>
            <a:pPr algn="ctr" eaLnBrk="1" hangingPunct="1">
              <a:lnSpc>
                <a:spcPct val="100000"/>
              </a:lnSpc>
            </a:pPr>
            <a:r>
              <a:rPr lang="en-US" altLang="en-US" sz="3600" b="0" dirty="0">
                <a:solidFill>
                  <a:srgbClr val="00FFFF"/>
                </a:solidFill>
                <a:effectLst>
                  <a:outerShdw blurRad="38100" dist="38100" dir="2700000" algn="tl">
                    <a:srgbClr val="000000">
                      <a:alpha val="43137"/>
                    </a:srgbClr>
                  </a:outerShdw>
                </a:effectLst>
              </a:rPr>
              <a:t>Overview</a:t>
            </a:r>
          </a:p>
        </p:txBody>
      </p:sp>
      <p:sp>
        <p:nvSpPr>
          <p:cNvPr id="17411" name="Rectangle 7"/>
          <p:cNvSpPr>
            <a:spLocks noGrp="1" noChangeArrowheads="1"/>
          </p:cNvSpPr>
          <p:nvPr>
            <p:ph type="body" idx="1"/>
          </p:nvPr>
        </p:nvSpPr>
        <p:spPr>
          <a:xfrm>
            <a:off x="723900" y="1143000"/>
            <a:ext cx="7696200" cy="4800600"/>
          </a:xfrm>
        </p:spPr>
        <p:txBody>
          <a:bodyPr/>
          <a:lstStyle/>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early church</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Alexandrian eclipse</a:t>
            </a:r>
          </a:p>
          <a:p>
            <a:pPr marL="684213" indent="-684213">
              <a:spcBef>
                <a:spcPts val="600"/>
              </a:spcBef>
              <a:spcAft>
                <a:spcPts val="600"/>
              </a:spcAft>
              <a:buClr>
                <a:srgbClr val="66FFFF"/>
              </a:buClr>
            </a:pPr>
            <a:r>
              <a:rPr lang="en-US" altLang="en-US" b="1" u="sng" dirty="0">
                <a:solidFill>
                  <a:schemeClr val="tx2"/>
                </a:solidFill>
                <a:effectLst>
                  <a:outerShdw blurRad="38100" dist="38100" dir="2700000" algn="tl">
                    <a:srgbClr val="000000">
                      <a:alpha val="43137"/>
                    </a:srgbClr>
                  </a:outerShdw>
                </a:effectLst>
              </a:rPr>
              <a:t>THE DARK AGES</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contribution of the Protestant Reformers </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Reformers’ incomplete revolution</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Reformed Theology today</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Dispensationalism &amp; the completed revolution</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Looking back 500 years later</a:t>
            </a: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77425" y="457200"/>
            <a:ext cx="2620057" cy="2286000"/>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71855" y="5257800"/>
            <a:ext cx="2195293" cy="1436757"/>
          </a:xfrm>
          <a:prstGeom prst="rect">
            <a:avLst/>
          </a:prstGeom>
        </p:spPr>
      </p:pic>
    </p:spTree>
    <p:extLst>
      <p:ext uri="{BB962C8B-B14F-4D97-AF65-F5344CB8AC3E}">
        <p14:creationId xmlns:p14="http://schemas.microsoft.com/office/powerpoint/2010/main" val="33422203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381000" y="228600"/>
            <a:ext cx="8382000" cy="838200"/>
          </a:xfrm>
        </p:spPr>
        <p:txBody>
          <a:bodyPr/>
          <a:lstStyle/>
          <a:p>
            <a:pPr algn="ctr" eaLnBrk="1" hangingPunct="1">
              <a:lnSpc>
                <a:spcPct val="100000"/>
              </a:lnSpc>
            </a:pPr>
            <a:r>
              <a:rPr lang="en-US" altLang="en-US" sz="3600" b="0" dirty="0">
                <a:solidFill>
                  <a:srgbClr val="00FFFF"/>
                </a:solidFill>
                <a:effectLst>
                  <a:outerShdw blurRad="38100" dist="38100" dir="2700000" algn="tl">
                    <a:srgbClr val="000000">
                      <a:alpha val="43137"/>
                    </a:srgbClr>
                  </a:outerShdw>
                </a:effectLst>
              </a:rPr>
              <a:t>III. The Dark Ages (or the Middle Ages)</a:t>
            </a:r>
          </a:p>
        </p:txBody>
      </p:sp>
      <p:sp>
        <p:nvSpPr>
          <p:cNvPr id="17411" name="Rectangle 7"/>
          <p:cNvSpPr>
            <a:spLocks noGrp="1" noChangeArrowheads="1"/>
          </p:cNvSpPr>
          <p:nvPr>
            <p:ph type="body" idx="1"/>
          </p:nvPr>
        </p:nvSpPr>
        <p:spPr>
          <a:xfrm>
            <a:off x="1066800" y="998512"/>
            <a:ext cx="7010400" cy="5554687"/>
          </a:xfrm>
        </p:spPr>
        <p:txBody>
          <a:bodyPr/>
          <a:lstStyle/>
          <a:p>
            <a:pPr marL="457200" indent="-457200" eaLnBrk="1" hangingPunct="1">
              <a:spcBef>
                <a:spcPts val="0"/>
              </a:spcBef>
              <a:spcAft>
                <a:spcPts val="600"/>
              </a:spcAft>
              <a:buClr>
                <a:srgbClr val="FF66FF"/>
              </a:buClr>
              <a:buFont typeface="+mj-lt"/>
              <a:buAutoNum type="alphaUcPeriod"/>
            </a:pPr>
            <a:r>
              <a:rPr lang="en-US" altLang="en-US" dirty="0">
                <a:effectLst>
                  <a:outerShdw blurRad="38100" dist="38100" dir="2700000" algn="tl">
                    <a:srgbClr val="000000">
                      <a:alpha val="43137"/>
                    </a:srgbClr>
                  </a:outerShdw>
                </a:effectLst>
              </a:rPr>
              <a:t>Lasted from the 4th to the 16th centuries</a:t>
            </a:r>
          </a:p>
          <a:p>
            <a:pPr marL="457200" indent="-457200" eaLnBrk="1" hangingPunct="1">
              <a:spcBef>
                <a:spcPts val="0"/>
              </a:spcBef>
              <a:spcAft>
                <a:spcPts val="600"/>
              </a:spcAft>
              <a:buClr>
                <a:srgbClr val="FF66FF"/>
              </a:buClr>
              <a:buFont typeface="+mj-lt"/>
              <a:buAutoNum type="alphaUcPeriod"/>
            </a:pPr>
            <a:r>
              <a:rPr lang="en-US" altLang="en-US" dirty="0">
                <a:effectLst>
                  <a:outerShdw blurRad="38100" dist="38100" dir="2700000" algn="tl">
                    <a:srgbClr val="000000">
                      <a:alpha val="43137"/>
                    </a:srgbClr>
                  </a:outerShdw>
                </a:effectLst>
              </a:rPr>
              <a:t>Obsolescence of prophetic studies</a:t>
            </a:r>
          </a:p>
          <a:p>
            <a:pPr marL="457200" indent="-457200" eaLnBrk="1" hangingPunct="1">
              <a:spcBef>
                <a:spcPts val="0"/>
              </a:spcBef>
              <a:spcAft>
                <a:spcPts val="600"/>
              </a:spcAft>
              <a:buClr>
                <a:srgbClr val="FF66FF"/>
              </a:buClr>
              <a:buFont typeface="+mj-lt"/>
              <a:buAutoNum type="alphaUcPeriod"/>
            </a:pPr>
            <a:r>
              <a:rPr lang="en-US" altLang="en-US" dirty="0">
                <a:effectLst>
                  <a:outerShdw blurRad="38100" dist="38100" dir="2700000" algn="tl">
                    <a:srgbClr val="000000">
                      <a:alpha val="43137"/>
                    </a:srgbClr>
                  </a:outerShdw>
                </a:effectLst>
              </a:rPr>
              <a:t>Domination of Augustinian Amillennialism</a:t>
            </a:r>
          </a:p>
          <a:p>
            <a:pPr marL="457200" indent="-457200" eaLnBrk="1" hangingPunct="1">
              <a:spcBef>
                <a:spcPts val="0"/>
              </a:spcBef>
              <a:spcAft>
                <a:spcPts val="600"/>
              </a:spcAft>
              <a:buClr>
                <a:srgbClr val="FF66FF"/>
              </a:buClr>
              <a:buFont typeface="+mj-lt"/>
              <a:buAutoNum type="alphaUcPeriod"/>
            </a:pPr>
            <a:r>
              <a:rPr lang="en-US" altLang="en-US" dirty="0">
                <a:effectLst>
                  <a:outerShdw blurRad="38100" dist="38100" dir="2700000" algn="tl">
                    <a:srgbClr val="000000">
                      <a:alpha val="43137"/>
                    </a:srgbClr>
                  </a:outerShdw>
                </a:effectLst>
              </a:rPr>
              <a:t>Only one church: Roman Catholicism</a:t>
            </a:r>
          </a:p>
          <a:p>
            <a:pPr marL="457200" indent="-457200" eaLnBrk="1" hangingPunct="1">
              <a:spcBef>
                <a:spcPts val="0"/>
              </a:spcBef>
              <a:spcAft>
                <a:spcPts val="600"/>
              </a:spcAft>
              <a:buClr>
                <a:srgbClr val="FF66FF"/>
              </a:buClr>
              <a:buFont typeface="+mj-lt"/>
              <a:buAutoNum type="alphaUcPeriod"/>
            </a:pPr>
            <a:r>
              <a:rPr lang="en-US" altLang="en-US" dirty="0">
                <a:effectLst>
                  <a:outerShdw blurRad="38100" dist="38100" dir="2700000" algn="tl">
                    <a:srgbClr val="000000">
                      <a:alpha val="43137"/>
                    </a:srgbClr>
                  </a:outerShdw>
                </a:effectLst>
              </a:rPr>
              <a:t>The Bible is removed from the people</a:t>
            </a:r>
          </a:p>
          <a:p>
            <a:pPr marL="914400" lvl="2" indent="-457200" eaLnBrk="1" hangingPunct="1">
              <a:spcBef>
                <a:spcPts val="0"/>
              </a:spcBef>
              <a:spcAft>
                <a:spcPts val="600"/>
              </a:spcAft>
              <a:buClr>
                <a:srgbClr val="92D050"/>
              </a:buClr>
            </a:pPr>
            <a:r>
              <a:rPr lang="en-US" altLang="en-US" sz="2800" dirty="0">
                <a:effectLst>
                  <a:outerShdw blurRad="38100" dist="38100" dir="2700000" algn="tl">
                    <a:srgbClr val="000000">
                      <a:alpha val="43137"/>
                    </a:srgbClr>
                  </a:outerShdw>
                </a:effectLst>
              </a:rPr>
              <a:t>Allegorization</a:t>
            </a:r>
          </a:p>
          <a:p>
            <a:pPr marL="914400" lvl="2" indent="-457200" eaLnBrk="1" hangingPunct="1">
              <a:spcBef>
                <a:spcPts val="0"/>
              </a:spcBef>
              <a:spcAft>
                <a:spcPts val="600"/>
              </a:spcAft>
              <a:buClr>
                <a:srgbClr val="92D050"/>
              </a:buClr>
            </a:pPr>
            <a:r>
              <a:rPr lang="en-US" altLang="en-US" sz="2800" dirty="0">
                <a:effectLst>
                  <a:outerShdw blurRad="38100" dist="38100" dir="2700000" algn="tl">
                    <a:srgbClr val="000000">
                      <a:alpha val="43137"/>
                    </a:srgbClr>
                  </a:outerShdw>
                </a:effectLst>
              </a:rPr>
              <a:t>Illiteracy</a:t>
            </a:r>
          </a:p>
          <a:p>
            <a:pPr marL="914400" lvl="2" indent="-457200" eaLnBrk="1" hangingPunct="1">
              <a:spcBef>
                <a:spcPts val="0"/>
              </a:spcBef>
              <a:spcAft>
                <a:spcPts val="600"/>
              </a:spcAft>
              <a:buClr>
                <a:srgbClr val="92D050"/>
              </a:buClr>
            </a:pPr>
            <a:r>
              <a:rPr lang="en-US" altLang="en-US" sz="2800" dirty="0">
                <a:effectLst>
                  <a:outerShdw blurRad="38100" dist="38100" dir="2700000" algn="tl">
                    <a:srgbClr val="000000">
                      <a:alpha val="43137"/>
                    </a:srgbClr>
                  </a:outerShdw>
                </a:effectLst>
              </a:rPr>
              <a:t>Mass read in Latin</a:t>
            </a:r>
          </a:p>
          <a:p>
            <a:pPr marL="457200" indent="-457200" eaLnBrk="1" hangingPunct="1">
              <a:spcBef>
                <a:spcPts val="0"/>
              </a:spcBef>
              <a:spcAft>
                <a:spcPts val="600"/>
              </a:spcAft>
              <a:buClr>
                <a:srgbClr val="FF66FF"/>
              </a:buClr>
              <a:buFont typeface="+mj-lt"/>
              <a:buAutoNum type="alphaUcPeriod"/>
            </a:pPr>
            <a:r>
              <a:rPr lang="en-US" altLang="en-US" dirty="0">
                <a:effectLst>
                  <a:outerShdw blurRad="38100" dist="38100" dir="2700000" algn="tl">
                    <a:srgbClr val="000000">
                      <a:alpha val="43137"/>
                    </a:srgbClr>
                  </a:outerShdw>
                </a:effectLst>
              </a:rPr>
              <a:t>Sale of indulgences</a:t>
            </a:r>
          </a:p>
          <a:p>
            <a:pPr marL="457200" indent="-457200" eaLnBrk="1" hangingPunct="1">
              <a:spcBef>
                <a:spcPts val="0"/>
              </a:spcBef>
              <a:spcAft>
                <a:spcPts val="600"/>
              </a:spcAft>
              <a:buClr>
                <a:srgbClr val="FF66FF"/>
              </a:buClr>
              <a:buFont typeface="+mj-lt"/>
              <a:buAutoNum type="alphaUcPeriod"/>
            </a:pPr>
            <a:r>
              <a:rPr lang="en-US" altLang="en-US" dirty="0">
                <a:effectLst>
                  <a:outerShdw blurRad="38100" dist="38100" dir="2700000" algn="tl">
                    <a:srgbClr val="000000">
                      <a:alpha val="43137"/>
                    </a:srgbClr>
                  </a:outerShdw>
                </a:effectLst>
              </a:rPr>
              <a:t>Anti-Semitism</a:t>
            </a:r>
          </a:p>
          <a:p>
            <a:pPr marL="457200" indent="-457200" eaLnBrk="1" hangingPunct="1">
              <a:spcBef>
                <a:spcPts val="0"/>
              </a:spcBef>
              <a:spcAft>
                <a:spcPts val="600"/>
              </a:spcAft>
              <a:buClr>
                <a:srgbClr val="FF66FF"/>
              </a:buClr>
              <a:buFont typeface="+mj-lt"/>
              <a:buAutoNum type="alphaUcPeriod"/>
            </a:pPr>
            <a:r>
              <a:rPr lang="en-US" altLang="en-US" dirty="0">
                <a:effectLst>
                  <a:outerShdw blurRad="38100" dist="38100" dir="2700000" algn="tl">
                    <a:srgbClr val="000000">
                      <a:alpha val="43137"/>
                    </a:srgbClr>
                  </a:outerShdw>
                </a:effectLst>
              </a:rPr>
              <a:t>Church in need of rescue</a:t>
            </a: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38800" y="4038600"/>
            <a:ext cx="2946400" cy="2209800"/>
          </a:xfrm>
          <a:prstGeom prst="rect">
            <a:avLst/>
          </a:prstGeom>
        </p:spPr>
      </p:pic>
    </p:spTree>
    <p:extLst>
      <p:ext uri="{BB962C8B-B14F-4D97-AF65-F5344CB8AC3E}">
        <p14:creationId xmlns:p14="http://schemas.microsoft.com/office/powerpoint/2010/main" val="32840110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381000" y="228600"/>
            <a:ext cx="8382000" cy="838200"/>
          </a:xfrm>
        </p:spPr>
        <p:txBody>
          <a:bodyPr/>
          <a:lstStyle/>
          <a:p>
            <a:pPr algn="ctr" eaLnBrk="1" hangingPunct="1">
              <a:lnSpc>
                <a:spcPct val="100000"/>
              </a:lnSpc>
            </a:pPr>
            <a:r>
              <a:rPr lang="en-US" altLang="en-US" sz="3600" b="0" dirty="0">
                <a:solidFill>
                  <a:srgbClr val="00FFFF"/>
                </a:solidFill>
                <a:effectLst>
                  <a:outerShdw blurRad="38100" dist="38100" dir="2700000" algn="tl">
                    <a:srgbClr val="000000">
                      <a:alpha val="43137"/>
                    </a:srgbClr>
                  </a:outerShdw>
                </a:effectLst>
              </a:rPr>
              <a:t>III. The Dark Ages (or the Middle Ages)</a:t>
            </a:r>
          </a:p>
        </p:txBody>
      </p:sp>
      <p:sp>
        <p:nvSpPr>
          <p:cNvPr id="17411" name="Rectangle 7"/>
          <p:cNvSpPr>
            <a:spLocks noGrp="1" noChangeArrowheads="1"/>
          </p:cNvSpPr>
          <p:nvPr>
            <p:ph type="body" idx="1"/>
          </p:nvPr>
        </p:nvSpPr>
        <p:spPr>
          <a:xfrm>
            <a:off x="1066800" y="998512"/>
            <a:ext cx="7010400" cy="5554687"/>
          </a:xfrm>
        </p:spPr>
        <p:txBody>
          <a:bodyPr/>
          <a:lstStyle/>
          <a:p>
            <a:pPr marL="457200" indent="-457200" eaLnBrk="1" hangingPunct="1">
              <a:spcBef>
                <a:spcPts val="0"/>
              </a:spcBef>
              <a:spcAft>
                <a:spcPts val="600"/>
              </a:spcAft>
              <a:buClr>
                <a:srgbClr val="FF66FF"/>
              </a:buClr>
              <a:buFont typeface="+mj-lt"/>
              <a:buAutoNum type="alphaUcPeriod"/>
            </a:pPr>
            <a:r>
              <a:rPr lang="en-US" altLang="en-US" dirty="0">
                <a:effectLst>
                  <a:outerShdw blurRad="38100" dist="38100" dir="2700000" algn="tl">
                    <a:srgbClr val="000000">
                      <a:alpha val="43137"/>
                    </a:srgbClr>
                  </a:outerShdw>
                </a:effectLst>
              </a:rPr>
              <a:t>Lasted from the 4th to the 16th centuries</a:t>
            </a:r>
          </a:p>
          <a:p>
            <a:pPr marL="457200" indent="-457200" eaLnBrk="1" hangingPunct="1">
              <a:spcBef>
                <a:spcPts val="0"/>
              </a:spcBef>
              <a:spcAft>
                <a:spcPts val="600"/>
              </a:spcAft>
              <a:buClr>
                <a:srgbClr val="FF66FF"/>
              </a:buClr>
              <a:buFont typeface="+mj-lt"/>
              <a:buAutoNum type="alphaUcPeriod"/>
            </a:pPr>
            <a:r>
              <a:rPr lang="en-US" altLang="en-US" dirty="0">
                <a:effectLst>
                  <a:outerShdw blurRad="38100" dist="38100" dir="2700000" algn="tl">
                    <a:srgbClr val="000000">
                      <a:alpha val="43137"/>
                    </a:srgbClr>
                  </a:outerShdw>
                </a:effectLst>
              </a:rPr>
              <a:t>Obsolescence of prophetic studies</a:t>
            </a:r>
          </a:p>
          <a:p>
            <a:pPr marL="457200" indent="-457200" eaLnBrk="1" hangingPunct="1">
              <a:spcBef>
                <a:spcPts val="0"/>
              </a:spcBef>
              <a:spcAft>
                <a:spcPts val="600"/>
              </a:spcAft>
              <a:buClr>
                <a:srgbClr val="FF66FF"/>
              </a:buClr>
              <a:buFont typeface="+mj-lt"/>
              <a:buAutoNum type="alphaUcPeriod"/>
            </a:pPr>
            <a:r>
              <a:rPr lang="en-US" altLang="en-US" dirty="0">
                <a:effectLst>
                  <a:outerShdw blurRad="38100" dist="38100" dir="2700000" algn="tl">
                    <a:srgbClr val="000000">
                      <a:alpha val="43137"/>
                    </a:srgbClr>
                  </a:outerShdw>
                </a:effectLst>
              </a:rPr>
              <a:t>Domination of Augustinian Amillennialism</a:t>
            </a:r>
          </a:p>
          <a:p>
            <a:pPr marL="457200" indent="-457200" eaLnBrk="1" hangingPunct="1">
              <a:spcBef>
                <a:spcPts val="0"/>
              </a:spcBef>
              <a:spcAft>
                <a:spcPts val="600"/>
              </a:spcAft>
              <a:buClr>
                <a:srgbClr val="FF66FF"/>
              </a:buClr>
              <a:buFont typeface="+mj-lt"/>
              <a:buAutoNum type="alphaUcPeriod"/>
            </a:pPr>
            <a:r>
              <a:rPr lang="en-US" altLang="en-US" dirty="0">
                <a:effectLst>
                  <a:outerShdw blurRad="38100" dist="38100" dir="2700000" algn="tl">
                    <a:srgbClr val="000000">
                      <a:alpha val="43137"/>
                    </a:srgbClr>
                  </a:outerShdw>
                </a:effectLst>
              </a:rPr>
              <a:t>Only one church: Roman Catholicism</a:t>
            </a:r>
          </a:p>
          <a:p>
            <a:pPr marL="457200" indent="-457200" eaLnBrk="1" hangingPunct="1">
              <a:spcBef>
                <a:spcPts val="0"/>
              </a:spcBef>
              <a:spcAft>
                <a:spcPts val="600"/>
              </a:spcAft>
              <a:buClr>
                <a:srgbClr val="FF66FF"/>
              </a:buClr>
              <a:buFont typeface="+mj-lt"/>
              <a:buAutoNum type="alphaUcPeriod"/>
            </a:pPr>
            <a:r>
              <a:rPr lang="en-US" altLang="en-US" b="1" u="sng" dirty="0">
                <a:solidFill>
                  <a:srgbClr val="FFFFCC"/>
                </a:solidFill>
                <a:effectLst>
                  <a:outerShdw blurRad="38100" dist="38100" dir="2700000" algn="tl">
                    <a:srgbClr val="000000">
                      <a:alpha val="43137"/>
                    </a:srgbClr>
                  </a:outerShdw>
                </a:effectLst>
              </a:rPr>
              <a:t>The Bible is removed from the people</a:t>
            </a:r>
          </a:p>
          <a:p>
            <a:pPr marL="914400" lvl="2" indent="-457200" eaLnBrk="1" hangingPunct="1">
              <a:spcBef>
                <a:spcPts val="0"/>
              </a:spcBef>
              <a:spcAft>
                <a:spcPts val="600"/>
              </a:spcAft>
              <a:buClr>
                <a:srgbClr val="92D050"/>
              </a:buClr>
            </a:pPr>
            <a:r>
              <a:rPr lang="en-US" altLang="en-US" sz="2800" dirty="0">
                <a:effectLst>
                  <a:outerShdw blurRad="38100" dist="38100" dir="2700000" algn="tl">
                    <a:srgbClr val="000000">
                      <a:alpha val="43137"/>
                    </a:srgbClr>
                  </a:outerShdw>
                </a:effectLst>
              </a:rPr>
              <a:t>Allegorization</a:t>
            </a:r>
          </a:p>
          <a:p>
            <a:pPr marL="914400" lvl="2" indent="-457200" eaLnBrk="1" hangingPunct="1">
              <a:spcBef>
                <a:spcPts val="0"/>
              </a:spcBef>
              <a:spcAft>
                <a:spcPts val="600"/>
              </a:spcAft>
              <a:buClr>
                <a:srgbClr val="92D050"/>
              </a:buClr>
            </a:pPr>
            <a:r>
              <a:rPr lang="en-US" altLang="en-US" sz="2800" dirty="0">
                <a:effectLst>
                  <a:outerShdw blurRad="38100" dist="38100" dir="2700000" algn="tl">
                    <a:srgbClr val="000000">
                      <a:alpha val="43137"/>
                    </a:srgbClr>
                  </a:outerShdw>
                </a:effectLst>
              </a:rPr>
              <a:t>Illiteracy</a:t>
            </a:r>
          </a:p>
          <a:p>
            <a:pPr marL="914400" lvl="2" indent="-457200" eaLnBrk="1" hangingPunct="1">
              <a:spcBef>
                <a:spcPts val="0"/>
              </a:spcBef>
              <a:spcAft>
                <a:spcPts val="600"/>
              </a:spcAft>
              <a:buClr>
                <a:srgbClr val="92D050"/>
              </a:buClr>
            </a:pPr>
            <a:r>
              <a:rPr lang="en-US" altLang="en-US" sz="2800" dirty="0">
                <a:effectLst>
                  <a:outerShdw blurRad="38100" dist="38100" dir="2700000" algn="tl">
                    <a:srgbClr val="000000">
                      <a:alpha val="43137"/>
                    </a:srgbClr>
                  </a:outerShdw>
                </a:effectLst>
              </a:rPr>
              <a:t>Mass read in Latin</a:t>
            </a:r>
          </a:p>
          <a:p>
            <a:pPr marL="457200" indent="-457200" eaLnBrk="1" hangingPunct="1">
              <a:spcBef>
                <a:spcPts val="0"/>
              </a:spcBef>
              <a:spcAft>
                <a:spcPts val="600"/>
              </a:spcAft>
              <a:buClr>
                <a:srgbClr val="FF66FF"/>
              </a:buClr>
              <a:buFont typeface="+mj-lt"/>
              <a:buAutoNum type="alphaUcPeriod"/>
            </a:pPr>
            <a:r>
              <a:rPr lang="en-US" altLang="en-US" dirty="0">
                <a:effectLst>
                  <a:outerShdw blurRad="38100" dist="38100" dir="2700000" algn="tl">
                    <a:srgbClr val="000000">
                      <a:alpha val="43137"/>
                    </a:srgbClr>
                  </a:outerShdw>
                </a:effectLst>
              </a:rPr>
              <a:t>Sale of indulgences</a:t>
            </a:r>
          </a:p>
          <a:p>
            <a:pPr marL="457200" indent="-457200" eaLnBrk="1" hangingPunct="1">
              <a:spcBef>
                <a:spcPts val="0"/>
              </a:spcBef>
              <a:spcAft>
                <a:spcPts val="600"/>
              </a:spcAft>
              <a:buClr>
                <a:srgbClr val="FF66FF"/>
              </a:buClr>
              <a:buFont typeface="+mj-lt"/>
              <a:buAutoNum type="alphaUcPeriod"/>
            </a:pPr>
            <a:r>
              <a:rPr lang="en-US" altLang="en-US" dirty="0">
                <a:effectLst>
                  <a:outerShdw blurRad="38100" dist="38100" dir="2700000" algn="tl">
                    <a:srgbClr val="000000">
                      <a:alpha val="43137"/>
                    </a:srgbClr>
                  </a:outerShdw>
                </a:effectLst>
              </a:rPr>
              <a:t>Anti-Semitism</a:t>
            </a:r>
          </a:p>
          <a:p>
            <a:pPr marL="457200" indent="-457200" eaLnBrk="1" hangingPunct="1">
              <a:spcBef>
                <a:spcPts val="0"/>
              </a:spcBef>
              <a:spcAft>
                <a:spcPts val="600"/>
              </a:spcAft>
              <a:buClr>
                <a:srgbClr val="FF66FF"/>
              </a:buClr>
              <a:buFont typeface="+mj-lt"/>
              <a:buAutoNum type="alphaUcPeriod"/>
            </a:pPr>
            <a:r>
              <a:rPr lang="en-US" altLang="en-US" dirty="0">
                <a:effectLst>
                  <a:outerShdw blurRad="38100" dist="38100" dir="2700000" algn="tl">
                    <a:srgbClr val="000000">
                      <a:alpha val="43137"/>
                    </a:srgbClr>
                  </a:outerShdw>
                </a:effectLst>
              </a:rPr>
              <a:t>Church in need of rescue</a:t>
            </a:r>
          </a:p>
        </p:txBody>
      </p:sp>
      <p:pic>
        <p:nvPicPr>
          <p:cNvPr id="2" name="Picture 1">
            <a:extLst>
              <a:ext uri="{FF2B5EF4-FFF2-40B4-BE49-F238E27FC236}">
                <a16:creationId xmlns:a16="http://schemas.microsoft.com/office/drawing/2014/main" id="{CF5CAD08-DBC8-47E7-A08F-7824C140A7E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34200" y="3962400"/>
            <a:ext cx="2039471" cy="2743200"/>
          </a:xfrm>
          <a:prstGeom prst="rect">
            <a:avLst/>
          </a:prstGeom>
        </p:spPr>
      </p:pic>
    </p:spTree>
    <p:extLst>
      <p:ext uri="{BB962C8B-B14F-4D97-AF65-F5344CB8AC3E}">
        <p14:creationId xmlns:p14="http://schemas.microsoft.com/office/powerpoint/2010/main" val="15639370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381000" y="228600"/>
            <a:ext cx="8382000" cy="838200"/>
          </a:xfrm>
        </p:spPr>
        <p:txBody>
          <a:bodyPr/>
          <a:lstStyle/>
          <a:p>
            <a:pPr algn="ctr" eaLnBrk="1" hangingPunct="1">
              <a:lnSpc>
                <a:spcPct val="100000"/>
              </a:lnSpc>
            </a:pPr>
            <a:r>
              <a:rPr lang="en-US" altLang="en-US" sz="3600" b="0" dirty="0">
                <a:solidFill>
                  <a:srgbClr val="00FFFF"/>
                </a:solidFill>
                <a:effectLst>
                  <a:outerShdw blurRad="38100" dist="38100" dir="2700000" algn="tl">
                    <a:srgbClr val="000000">
                      <a:alpha val="43137"/>
                    </a:srgbClr>
                  </a:outerShdw>
                </a:effectLst>
              </a:rPr>
              <a:t>III. The Dark Ages (or the Middle Ages)</a:t>
            </a:r>
          </a:p>
        </p:txBody>
      </p:sp>
      <p:sp>
        <p:nvSpPr>
          <p:cNvPr id="17411" name="Rectangle 7"/>
          <p:cNvSpPr>
            <a:spLocks noGrp="1" noChangeArrowheads="1"/>
          </p:cNvSpPr>
          <p:nvPr>
            <p:ph type="body" idx="1"/>
          </p:nvPr>
        </p:nvSpPr>
        <p:spPr>
          <a:xfrm>
            <a:off x="1066800" y="998512"/>
            <a:ext cx="7010400" cy="5554687"/>
          </a:xfrm>
        </p:spPr>
        <p:txBody>
          <a:bodyPr/>
          <a:lstStyle/>
          <a:p>
            <a:pPr marL="457200" indent="-457200" eaLnBrk="1" hangingPunct="1">
              <a:spcBef>
                <a:spcPts val="0"/>
              </a:spcBef>
              <a:spcAft>
                <a:spcPts val="600"/>
              </a:spcAft>
              <a:buClr>
                <a:srgbClr val="FF66FF"/>
              </a:buClr>
              <a:buFont typeface="+mj-lt"/>
              <a:buAutoNum type="alphaUcPeriod"/>
            </a:pPr>
            <a:r>
              <a:rPr lang="en-US" altLang="en-US" dirty="0">
                <a:effectLst>
                  <a:outerShdw blurRad="38100" dist="38100" dir="2700000" algn="tl">
                    <a:srgbClr val="000000">
                      <a:alpha val="43137"/>
                    </a:srgbClr>
                  </a:outerShdw>
                </a:effectLst>
              </a:rPr>
              <a:t>Lasted from the 4th to the 16th centuries</a:t>
            </a:r>
          </a:p>
          <a:p>
            <a:pPr marL="457200" indent="-457200" eaLnBrk="1" hangingPunct="1">
              <a:spcBef>
                <a:spcPts val="0"/>
              </a:spcBef>
              <a:spcAft>
                <a:spcPts val="600"/>
              </a:spcAft>
              <a:buClr>
                <a:srgbClr val="FF66FF"/>
              </a:buClr>
              <a:buFont typeface="+mj-lt"/>
              <a:buAutoNum type="alphaUcPeriod"/>
            </a:pPr>
            <a:r>
              <a:rPr lang="en-US" altLang="en-US" dirty="0">
                <a:effectLst>
                  <a:outerShdw blurRad="38100" dist="38100" dir="2700000" algn="tl">
                    <a:srgbClr val="000000">
                      <a:alpha val="43137"/>
                    </a:srgbClr>
                  </a:outerShdw>
                </a:effectLst>
              </a:rPr>
              <a:t>Obsolescence of prophetic studies</a:t>
            </a:r>
          </a:p>
          <a:p>
            <a:pPr marL="457200" indent="-457200" eaLnBrk="1" hangingPunct="1">
              <a:spcBef>
                <a:spcPts val="0"/>
              </a:spcBef>
              <a:spcAft>
                <a:spcPts val="600"/>
              </a:spcAft>
              <a:buClr>
                <a:srgbClr val="FF66FF"/>
              </a:buClr>
              <a:buFont typeface="+mj-lt"/>
              <a:buAutoNum type="alphaUcPeriod"/>
            </a:pPr>
            <a:r>
              <a:rPr lang="en-US" altLang="en-US" dirty="0">
                <a:effectLst>
                  <a:outerShdw blurRad="38100" dist="38100" dir="2700000" algn="tl">
                    <a:srgbClr val="000000">
                      <a:alpha val="43137"/>
                    </a:srgbClr>
                  </a:outerShdw>
                </a:effectLst>
              </a:rPr>
              <a:t>Domination of Augustinian Amillennialism</a:t>
            </a:r>
          </a:p>
          <a:p>
            <a:pPr marL="457200" indent="-457200" eaLnBrk="1" hangingPunct="1">
              <a:spcBef>
                <a:spcPts val="0"/>
              </a:spcBef>
              <a:spcAft>
                <a:spcPts val="600"/>
              </a:spcAft>
              <a:buClr>
                <a:srgbClr val="FF66FF"/>
              </a:buClr>
              <a:buFont typeface="+mj-lt"/>
              <a:buAutoNum type="alphaUcPeriod"/>
            </a:pPr>
            <a:r>
              <a:rPr lang="en-US" altLang="en-US" dirty="0">
                <a:effectLst>
                  <a:outerShdw blurRad="38100" dist="38100" dir="2700000" algn="tl">
                    <a:srgbClr val="000000">
                      <a:alpha val="43137"/>
                    </a:srgbClr>
                  </a:outerShdw>
                </a:effectLst>
              </a:rPr>
              <a:t>Only one church: Roman Catholicism</a:t>
            </a:r>
          </a:p>
          <a:p>
            <a:pPr marL="457200" indent="-457200" eaLnBrk="1" hangingPunct="1">
              <a:spcBef>
                <a:spcPts val="0"/>
              </a:spcBef>
              <a:spcAft>
                <a:spcPts val="600"/>
              </a:spcAft>
              <a:buClr>
                <a:srgbClr val="FF66FF"/>
              </a:buClr>
              <a:buFont typeface="+mj-lt"/>
              <a:buAutoNum type="alphaUcPeriod"/>
            </a:pPr>
            <a:r>
              <a:rPr lang="en-US" altLang="en-US" dirty="0">
                <a:effectLst>
                  <a:outerShdw blurRad="38100" dist="38100" dir="2700000" algn="tl">
                    <a:srgbClr val="000000">
                      <a:alpha val="43137"/>
                    </a:srgbClr>
                  </a:outerShdw>
                </a:effectLst>
              </a:rPr>
              <a:t>The Bible is removed from the people</a:t>
            </a:r>
          </a:p>
          <a:p>
            <a:pPr marL="914400" lvl="2" indent="-457200" eaLnBrk="1" hangingPunct="1">
              <a:spcBef>
                <a:spcPts val="0"/>
              </a:spcBef>
              <a:spcAft>
                <a:spcPts val="600"/>
              </a:spcAft>
              <a:buClr>
                <a:srgbClr val="92D050"/>
              </a:buClr>
            </a:pPr>
            <a:r>
              <a:rPr lang="en-US" altLang="en-US" sz="2800" dirty="0">
                <a:effectLst>
                  <a:outerShdw blurRad="38100" dist="38100" dir="2700000" algn="tl">
                    <a:srgbClr val="000000">
                      <a:alpha val="43137"/>
                    </a:srgbClr>
                  </a:outerShdw>
                </a:effectLst>
              </a:rPr>
              <a:t>Allegorization</a:t>
            </a:r>
          </a:p>
          <a:p>
            <a:pPr marL="914400" lvl="2" indent="-457200" eaLnBrk="1" hangingPunct="1">
              <a:spcBef>
                <a:spcPts val="0"/>
              </a:spcBef>
              <a:spcAft>
                <a:spcPts val="600"/>
              </a:spcAft>
              <a:buClr>
                <a:srgbClr val="92D050"/>
              </a:buClr>
            </a:pPr>
            <a:r>
              <a:rPr lang="en-US" altLang="en-US" sz="2800" dirty="0">
                <a:effectLst>
                  <a:outerShdw blurRad="38100" dist="38100" dir="2700000" algn="tl">
                    <a:srgbClr val="000000">
                      <a:alpha val="43137"/>
                    </a:srgbClr>
                  </a:outerShdw>
                </a:effectLst>
              </a:rPr>
              <a:t>Illiteracy</a:t>
            </a:r>
          </a:p>
          <a:p>
            <a:pPr marL="914400" lvl="2" indent="-457200" eaLnBrk="1" hangingPunct="1">
              <a:spcBef>
                <a:spcPts val="0"/>
              </a:spcBef>
              <a:spcAft>
                <a:spcPts val="600"/>
              </a:spcAft>
              <a:buClr>
                <a:srgbClr val="92D050"/>
              </a:buClr>
            </a:pPr>
            <a:r>
              <a:rPr lang="en-US" altLang="en-US" sz="2800" dirty="0">
                <a:effectLst>
                  <a:outerShdw blurRad="38100" dist="38100" dir="2700000" algn="tl">
                    <a:srgbClr val="000000">
                      <a:alpha val="43137"/>
                    </a:srgbClr>
                  </a:outerShdw>
                </a:effectLst>
              </a:rPr>
              <a:t>Mass read in Latin</a:t>
            </a:r>
          </a:p>
          <a:p>
            <a:pPr marL="457200" indent="-457200" eaLnBrk="1" hangingPunct="1">
              <a:spcBef>
                <a:spcPts val="0"/>
              </a:spcBef>
              <a:spcAft>
                <a:spcPts val="600"/>
              </a:spcAft>
              <a:buClr>
                <a:srgbClr val="FF66FF"/>
              </a:buClr>
              <a:buFont typeface="+mj-lt"/>
              <a:buAutoNum type="alphaUcPeriod"/>
            </a:pPr>
            <a:r>
              <a:rPr lang="en-US" altLang="en-US" dirty="0">
                <a:effectLst>
                  <a:outerShdw blurRad="38100" dist="38100" dir="2700000" algn="tl">
                    <a:srgbClr val="000000">
                      <a:alpha val="43137"/>
                    </a:srgbClr>
                  </a:outerShdw>
                </a:effectLst>
              </a:rPr>
              <a:t>Sale of indulgences</a:t>
            </a:r>
          </a:p>
          <a:p>
            <a:pPr marL="457200" indent="-457200" eaLnBrk="1" hangingPunct="1">
              <a:spcBef>
                <a:spcPts val="0"/>
              </a:spcBef>
              <a:spcAft>
                <a:spcPts val="600"/>
              </a:spcAft>
              <a:buClr>
                <a:srgbClr val="FF66FF"/>
              </a:buClr>
              <a:buFont typeface="+mj-lt"/>
              <a:buAutoNum type="alphaUcPeriod"/>
            </a:pPr>
            <a:r>
              <a:rPr lang="en-US" altLang="en-US" b="1" u="sng" dirty="0">
                <a:solidFill>
                  <a:srgbClr val="FFFFCC"/>
                </a:solidFill>
                <a:effectLst>
                  <a:outerShdw blurRad="38100" dist="38100" dir="2700000" algn="tl">
                    <a:srgbClr val="000000">
                      <a:alpha val="43137"/>
                    </a:srgbClr>
                  </a:outerShdw>
                </a:effectLst>
              </a:rPr>
              <a:t>Anti-Semitism</a:t>
            </a:r>
          </a:p>
          <a:p>
            <a:pPr marL="457200" indent="-457200" eaLnBrk="1" hangingPunct="1">
              <a:spcBef>
                <a:spcPts val="0"/>
              </a:spcBef>
              <a:spcAft>
                <a:spcPts val="600"/>
              </a:spcAft>
              <a:buClr>
                <a:srgbClr val="FF66FF"/>
              </a:buClr>
              <a:buFont typeface="+mj-lt"/>
              <a:buAutoNum type="alphaUcPeriod"/>
            </a:pPr>
            <a:r>
              <a:rPr lang="en-US" altLang="en-US" dirty="0">
                <a:effectLst>
                  <a:outerShdw blurRad="38100" dist="38100" dir="2700000" algn="tl">
                    <a:srgbClr val="000000">
                      <a:alpha val="43137"/>
                    </a:srgbClr>
                  </a:outerShdw>
                </a:effectLst>
              </a:rPr>
              <a:t>Church in need of rescue</a:t>
            </a:r>
          </a:p>
        </p:txBody>
      </p:sp>
      <p:pic>
        <p:nvPicPr>
          <p:cNvPr id="2" name="Picture 1">
            <a:extLst>
              <a:ext uri="{FF2B5EF4-FFF2-40B4-BE49-F238E27FC236}">
                <a16:creationId xmlns:a16="http://schemas.microsoft.com/office/drawing/2014/main" id="{CF5CAD08-DBC8-47E7-A08F-7824C140A7E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34200" y="3962400"/>
            <a:ext cx="2039471" cy="2743200"/>
          </a:xfrm>
          <a:prstGeom prst="rect">
            <a:avLst/>
          </a:prstGeom>
        </p:spPr>
      </p:pic>
    </p:spTree>
    <p:extLst>
      <p:ext uri="{BB962C8B-B14F-4D97-AF65-F5344CB8AC3E}">
        <p14:creationId xmlns:p14="http://schemas.microsoft.com/office/powerpoint/2010/main" val="34483255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9DC5D47-57A5-465D-8EE9-742FBC1B9E2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51035" y="1752600"/>
            <a:ext cx="3041930" cy="4572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Rectangle 2">
            <a:extLst>
              <a:ext uri="{FF2B5EF4-FFF2-40B4-BE49-F238E27FC236}">
                <a16:creationId xmlns:a16="http://schemas.microsoft.com/office/drawing/2014/main" id="{43555603-7070-4C77-86A3-753BB82B2240}"/>
              </a:ext>
            </a:extLst>
          </p:cNvPr>
          <p:cNvSpPr/>
          <p:nvPr/>
        </p:nvSpPr>
        <p:spPr>
          <a:xfrm>
            <a:off x="1072737" y="1076980"/>
            <a:ext cx="2813463" cy="523220"/>
          </a:xfrm>
          <a:prstGeom prst="rect">
            <a:avLst/>
          </a:prstGeom>
        </p:spPr>
        <p:txBody>
          <a:bodyPr wrap="none">
            <a:spAutoFit/>
          </a:bodyPr>
          <a:lstStyle/>
          <a:p>
            <a:pPr marL="457200" indent="-457200" eaLnBrk="1" hangingPunct="1">
              <a:spcBef>
                <a:spcPts val="0"/>
              </a:spcBef>
              <a:spcAft>
                <a:spcPts val="600"/>
              </a:spcAft>
              <a:buClr>
                <a:srgbClr val="FF66FF"/>
              </a:buClr>
              <a:buFont typeface="+mj-lt"/>
              <a:buAutoNum type="alphaUcPeriod" startAt="7"/>
            </a:pPr>
            <a:r>
              <a:rPr lang="en-US" altLang="en-US" sz="2800" b="1" u="sng" dirty="0">
                <a:solidFill>
                  <a:srgbClr val="FFFFCC"/>
                </a:solidFill>
                <a:effectLst>
                  <a:outerShdw blurRad="38100" dist="38100" dir="2700000" algn="tl">
                    <a:srgbClr val="000000">
                      <a:alpha val="43137"/>
                    </a:srgbClr>
                  </a:outerShdw>
                </a:effectLst>
                <a:latin typeface="Calibri" panose="020F0502020204030204" pitchFamily="34" charset="0"/>
              </a:rPr>
              <a:t>Anti-Semitism</a:t>
            </a:r>
          </a:p>
        </p:txBody>
      </p:sp>
      <p:sp>
        <p:nvSpPr>
          <p:cNvPr id="4" name="Rectangle 6">
            <a:extLst>
              <a:ext uri="{FF2B5EF4-FFF2-40B4-BE49-F238E27FC236}">
                <a16:creationId xmlns:a16="http://schemas.microsoft.com/office/drawing/2014/main" id="{FFE63672-3907-4DBB-9D2E-F1E2B60E4141}"/>
              </a:ext>
            </a:extLst>
          </p:cNvPr>
          <p:cNvSpPr txBox="1">
            <a:spLocks noChangeArrowheads="1"/>
          </p:cNvSpPr>
          <p:nvPr/>
        </p:nvSpPr>
        <p:spPr>
          <a:xfrm>
            <a:off x="381000" y="228600"/>
            <a:ext cx="8382000" cy="838200"/>
          </a:xfrm>
          <a:prstGeom prst="rect">
            <a:avLst/>
          </a:prstGeom>
        </p:spPr>
        <p:txBody>
          <a:bodyPr anchor="ctr"/>
          <a:lstStyle>
            <a:lvl1pPr algn="l" rtl="0" eaLnBrk="0" fontAlgn="base" hangingPunct="0">
              <a:lnSpc>
                <a:spcPct val="70000"/>
              </a:lnSpc>
              <a:spcBef>
                <a:spcPct val="0"/>
              </a:spcBef>
              <a:spcAft>
                <a:spcPct val="0"/>
              </a:spcAft>
              <a:defRPr sz="4800" b="1">
                <a:solidFill>
                  <a:schemeClr val="tx2"/>
                </a:solidFill>
                <a:latin typeface="Calibri" panose="020F0502020204030204" pitchFamily="34" charset="0"/>
                <a:ea typeface="+mj-ea"/>
                <a:cs typeface="+mj-cs"/>
              </a:defRPr>
            </a:lvl1pPr>
            <a:lvl2pPr algn="l" rtl="0" eaLnBrk="0" fontAlgn="base" hangingPunct="0">
              <a:lnSpc>
                <a:spcPct val="70000"/>
              </a:lnSpc>
              <a:spcBef>
                <a:spcPct val="0"/>
              </a:spcBef>
              <a:spcAft>
                <a:spcPct val="0"/>
              </a:spcAft>
              <a:defRPr sz="4800" b="1">
                <a:solidFill>
                  <a:schemeClr val="tx2"/>
                </a:solidFill>
                <a:latin typeface="Arial Narrow" pitchFamily="34" charset="0"/>
              </a:defRPr>
            </a:lvl2pPr>
            <a:lvl3pPr algn="l" rtl="0" eaLnBrk="0" fontAlgn="base" hangingPunct="0">
              <a:lnSpc>
                <a:spcPct val="70000"/>
              </a:lnSpc>
              <a:spcBef>
                <a:spcPct val="0"/>
              </a:spcBef>
              <a:spcAft>
                <a:spcPct val="0"/>
              </a:spcAft>
              <a:defRPr sz="4800" b="1">
                <a:solidFill>
                  <a:schemeClr val="tx2"/>
                </a:solidFill>
                <a:latin typeface="Arial Narrow" pitchFamily="34" charset="0"/>
              </a:defRPr>
            </a:lvl3pPr>
            <a:lvl4pPr algn="l" rtl="0" eaLnBrk="0" fontAlgn="base" hangingPunct="0">
              <a:lnSpc>
                <a:spcPct val="70000"/>
              </a:lnSpc>
              <a:spcBef>
                <a:spcPct val="0"/>
              </a:spcBef>
              <a:spcAft>
                <a:spcPct val="0"/>
              </a:spcAft>
              <a:defRPr sz="4800" b="1">
                <a:solidFill>
                  <a:schemeClr val="tx2"/>
                </a:solidFill>
                <a:latin typeface="Arial Narrow" pitchFamily="34" charset="0"/>
              </a:defRPr>
            </a:lvl4pPr>
            <a:lvl5pPr algn="l" rtl="0" eaLnBrk="0" fontAlgn="base" hangingPunct="0">
              <a:lnSpc>
                <a:spcPct val="70000"/>
              </a:lnSpc>
              <a:spcBef>
                <a:spcPct val="0"/>
              </a:spcBef>
              <a:spcAft>
                <a:spcPct val="0"/>
              </a:spcAft>
              <a:defRPr sz="4800" b="1">
                <a:solidFill>
                  <a:schemeClr val="tx2"/>
                </a:solidFill>
                <a:latin typeface="Arial Narrow" pitchFamily="34" charset="0"/>
              </a:defRPr>
            </a:lvl5pPr>
            <a:lvl6pPr marL="457200" algn="l" rtl="0" fontAlgn="base">
              <a:lnSpc>
                <a:spcPct val="70000"/>
              </a:lnSpc>
              <a:spcBef>
                <a:spcPct val="0"/>
              </a:spcBef>
              <a:spcAft>
                <a:spcPct val="0"/>
              </a:spcAft>
              <a:defRPr sz="4800" b="1">
                <a:solidFill>
                  <a:schemeClr val="tx2"/>
                </a:solidFill>
                <a:latin typeface="Arial Narrow" pitchFamily="34" charset="0"/>
              </a:defRPr>
            </a:lvl6pPr>
            <a:lvl7pPr marL="914400" algn="l" rtl="0" fontAlgn="base">
              <a:lnSpc>
                <a:spcPct val="70000"/>
              </a:lnSpc>
              <a:spcBef>
                <a:spcPct val="0"/>
              </a:spcBef>
              <a:spcAft>
                <a:spcPct val="0"/>
              </a:spcAft>
              <a:defRPr sz="4800" b="1">
                <a:solidFill>
                  <a:schemeClr val="tx2"/>
                </a:solidFill>
                <a:latin typeface="Arial Narrow" pitchFamily="34" charset="0"/>
              </a:defRPr>
            </a:lvl7pPr>
            <a:lvl8pPr marL="1371600" algn="l" rtl="0" fontAlgn="base">
              <a:lnSpc>
                <a:spcPct val="70000"/>
              </a:lnSpc>
              <a:spcBef>
                <a:spcPct val="0"/>
              </a:spcBef>
              <a:spcAft>
                <a:spcPct val="0"/>
              </a:spcAft>
              <a:defRPr sz="4800" b="1">
                <a:solidFill>
                  <a:schemeClr val="tx2"/>
                </a:solidFill>
                <a:latin typeface="Arial Narrow" pitchFamily="34" charset="0"/>
              </a:defRPr>
            </a:lvl8pPr>
            <a:lvl9pPr marL="1828800" algn="l" rtl="0" fontAlgn="base">
              <a:lnSpc>
                <a:spcPct val="70000"/>
              </a:lnSpc>
              <a:spcBef>
                <a:spcPct val="0"/>
              </a:spcBef>
              <a:spcAft>
                <a:spcPct val="0"/>
              </a:spcAft>
              <a:defRPr sz="4800" b="1">
                <a:solidFill>
                  <a:schemeClr val="tx2"/>
                </a:solidFill>
                <a:latin typeface="Arial Narrow" pitchFamily="34" charset="0"/>
              </a:defRPr>
            </a:lvl9pPr>
          </a:lstStyle>
          <a:p>
            <a:pPr algn="ctr" eaLnBrk="1" hangingPunct="1">
              <a:lnSpc>
                <a:spcPct val="100000"/>
              </a:lnSpc>
            </a:pPr>
            <a:r>
              <a:rPr lang="en-US" altLang="en-US" sz="3600" b="0" kern="0" dirty="0">
                <a:solidFill>
                  <a:srgbClr val="00FFFF"/>
                </a:solidFill>
                <a:effectLst>
                  <a:outerShdw blurRad="38100" dist="38100" dir="2700000" algn="tl">
                    <a:srgbClr val="000000">
                      <a:alpha val="43137"/>
                    </a:srgbClr>
                  </a:outerShdw>
                </a:effectLst>
              </a:rPr>
              <a:t>III. The Dark Ages (or the Middle Ages)</a:t>
            </a:r>
          </a:p>
        </p:txBody>
      </p:sp>
    </p:spTree>
    <p:extLst>
      <p:ext uri="{BB962C8B-B14F-4D97-AF65-F5344CB8AC3E}">
        <p14:creationId xmlns:p14="http://schemas.microsoft.com/office/powerpoint/2010/main" val="35506662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381000" y="228600"/>
            <a:ext cx="8382000" cy="838200"/>
          </a:xfrm>
        </p:spPr>
        <p:txBody>
          <a:bodyPr/>
          <a:lstStyle/>
          <a:p>
            <a:pPr algn="ctr" eaLnBrk="1" hangingPunct="1">
              <a:lnSpc>
                <a:spcPct val="100000"/>
              </a:lnSpc>
            </a:pPr>
            <a:r>
              <a:rPr lang="en-US" altLang="en-US" sz="3600" b="0" dirty="0">
                <a:solidFill>
                  <a:srgbClr val="00FFFF"/>
                </a:solidFill>
                <a:effectLst>
                  <a:outerShdw blurRad="38100" dist="38100" dir="2700000" algn="tl">
                    <a:srgbClr val="000000">
                      <a:alpha val="43137"/>
                    </a:srgbClr>
                  </a:outerShdw>
                </a:effectLst>
              </a:rPr>
              <a:t>III. The Dark Ages (or the Middle Ages)</a:t>
            </a:r>
          </a:p>
        </p:txBody>
      </p:sp>
      <p:sp>
        <p:nvSpPr>
          <p:cNvPr id="17411" name="Rectangle 7"/>
          <p:cNvSpPr>
            <a:spLocks noGrp="1" noChangeArrowheads="1"/>
          </p:cNvSpPr>
          <p:nvPr>
            <p:ph type="body" idx="1"/>
          </p:nvPr>
        </p:nvSpPr>
        <p:spPr>
          <a:xfrm>
            <a:off x="1066800" y="998512"/>
            <a:ext cx="7010400" cy="5554687"/>
          </a:xfrm>
        </p:spPr>
        <p:txBody>
          <a:bodyPr/>
          <a:lstStyle/>
          <a:p>
            <a:pPr marL="457200" indent="-457200" eaLnBrk="1" hangingPunct="1">
              <a:spcBef>
                <a:spcPts val="0"/>
              </a:spcBef>
              <a:spcAft>
                <a:spcPts val="600"/>
              </a:spcAft>
              <a:buClr>
                <a:srgbClr val="FF66FF"/>
              </a:buClr>
              <a:buFont typeface="+mj-lt"/>
              <a:buAutoNum type="alphaUcPeriod"/>
            </a:pPr>
            <a:r>
              <a:rPr lang="en-US" altLang="en-US" dirty="0">
                <a:effectLst>
                  <a:outerShdw blurRad="38100" dist="38100" dir="2700000" algn="tl">
                    <a:srgbClr val="000000">
                      <a:alpha val="43137"/>
                    </a:srgbClr>
                  </a:outerShdw>
                </a:effectLst>
              </a:rPr>
              <a:t>Lasted from the 4th to the 16th centuries</a:t>
            </a:r>
          </a:p>
          <a:p>
            <a:pPr marL="457200" indent="-457200" eaLnBrk="1" hangingPunct="1">
              <a:spcBef>
                <a:spcPts val="0"/>
              </a:spcBef>
              <a:spcAft>
                <a:spcPts val="600"/>
              </a:spcAft>
              <a:buClr>
                <a:srgbClr val="FF66FF"/>
              </a:buClr>
              <a:buFont typeface="+mj-lt"/>
              <a:buAutoNum type="alphaUcPeriod"/>
            </a:pPr>
            <a:r>
              <a:rPr lang="en-US" altLang="en-US" dirty="0">
                <a:effectLst>
                  <a:outerShdw blurRad="38100" dist="38100" dir="2700000" algn="tl">
                    <a:srgbClr val="000000">
                      <a:alpha val="43137"/>
                    </a:srgbClr>
                  </a:outerShdw>
                </a:effectLst>
              </a:rPr>
              <a:t>Obsolescence of prophetic studies</a:t>
            </a:r>
          </a:p>
          <a:p>
            <a:pPr marL="457200" indent="-457200" eaLnBrk="1" hangingPunct="1">
              <a:spcBef>
                <a:spcPts val="0"/>
              </a:spcBef>
              <a:spcAft>
                <a:spcPts val="600"/>
              </a:spcAft>
              <a:buClr>
                <a:srgbClr val="FF66FF"/>
              </a:buClr>
              <a:buFont typeface="+mj-lt"/>
              <a:buAutoNum type="alphaUcPeriod"/>
            </a:pPr>
            <a:r>
              <a:rPr lang="en-US" altLang="en-US" dirty="0">
                <a:effectLst>
                  <a:outerShdw blurRad="38100" dist="38100" dir="2700000" algn="tl">
                    <a:srgbClr val="000000">
                      <a:alpha val="43137"/>
                    </a:srgbClr>
                  </a:outerShdw>
                </a:effectLst>
              </a:rPr>
              <a:t>Domination of Augustinian Amillennialism</a:t>
            </a:r>
          </a:p>
          <a:p>
            <a:pPr marL="457200" indent="-457200" eaLnBrk="1" hangingPunct="1">
              <a:spcBef>
                <a:spcPts val="0"/>
              </a:spcBef>
              <a:spcAft>
                <a:spcPts val="600"/>
              </a:spcAft>
              <a:buClr>
                <a:srgbClr val="FF66FF"/>
              </a:buClr>
              <a:buFont typeface="+mj-lt"/>
              <a:buAutoNum type="alphaUcPeriod"/>
            </a:pPr>
            <a:r>
              <a:rPr lang="en-US" altLang="en-US" dirty="0">
                <a:effectLst>
                  <a:outerShdw blurRad="38100" dist="38100" dir="2700000" algn="tl">
                    <a:srgbClr val="000000">
                      <a:alpha val="43137"/>
                    </a:srgbClr>
                  </a:outerShdw>
                </a:effectLst>
              </a:rPr>
              <a:t>Only one church: Roman Catholicism</a:t>
            </a:r>
          </a:p>
          <a:p>
            <a:pPr marL="457200" indent="-457200" eaLnBrk="1" hangingPunct="1">
              <a:spcBef>
                <a:spcPts val="0"/>
              </a:spcBef>
              <a:spcAft>
                <a:spcPts val="600"/>
              </a:spcAft>
              <a:buClr>
                <a:srgbClr val="FF66FF"/>
              </a:buClr>
              <a:buFont typeface="+mj-lt"/>
              <a:buAutoNum type="alphaUcPeriod"/>
            </a:pPr>
            <a:r>
              <a:rPr lang="en-US" altLang="en-US" dirty="0">
                <a:effectLst>
                  <a:outerShdw blurRad="38100" dist="38100" dir="2700000" algn="tl">
                    <a:srgbClr val="000000">
                      <a:alpha val="43137"/>
                    </a:srgbClr>
                  </a:outerShdw>
                </a:effectLst>
              </a:rPr>
              <a:t>The Bible is removed from the people</a:t>
            </a:r>
          </a:p>
          <a:p>
            <a:pPr marL="914400" lvl="2" indent="-457200" eaLnBrk="1" hangingPunct="1">
              <a:spcBef>
                <a:spcPts val="0"/>
              </a:spcBef>
              <a:spcAft>
                <a:spcPts val="600"/>
              </a:spcAft>
              <a:buClr>
                <a:srgbClr val="92D050"/>
              </a:buClr>
            </a:pPr>
            <a:r>
              <a:rPr lang="en-US" altLang="en-US" sz="2800" dirty="0">
                <a:effectLst>
                  <a:outerShdw blurRad="38100" dist="38100" dir="2700000" algn="tl">
                    <a:srgbClr val="000000">
                      <a:alpha val="43137"/>
                    </a:srgbClr>
                  </a:outerShdw>
                </a:effectLst>
              </a:rPr>
              <a:t>Allegorization</a:t>
            </a:r>
          </a:p>
          <a:p>
            <a:pPr marL="914400" lvl="2" indent="-457200" eaLnBrk="1" hangingPunct="1">
              <a:spcBef>
                <a:spcPts val="0"/>
              </a:spcBef>
              <a:spcAft>
                <a:spcPts val="600"/>
              </a:spcAft>
              <a:buClr>
                <a:srgbClr val="92D050"/>
              </a:buClr>
            </a:pPr>
            <a:r>
              <a:rPr lang="en-US" altLang="en-US" sz="2800" dirty="0">
                <a:effectLst>
                  <a:outerShdw blurRad="38100" dist="38100" dir="2700000" algn="tl">
                    <a:srgbClr val="000000">
                      <a:alpha val="43137"/>
                    </a:srgbClr>
                  </a:outerShdw>
                </a:effectLst>
              </a:rPr>
              <a:t>Illiteracy</a:t>
            </a:r>
          </a:p>
          <a:p>
            <a:pPr marL="914400" lvl="2" indent="-457200" eaLnBrk="1" hangingPunct="1">
              <a:spcBef>
                <a:spcPts val="0"/>
              </a:spcBef>
              <a:spcAft>
                <a:spcPts val="600"/>
              </a:spcAft>
              <a:buClr>
                <a:srgbClr val="92D050"/>
              </a:buClr>
            </a:pPr>
            <a:r>
              <a:rPr lang="en-US" altLang="en-US" sz="2800" dirty="0">
                <a:effectLst>
                  <a:outerShdw blurRad="38100" dist="38100" dir="2700000" algn="tl">
                    <a:srgbClr val="000000">
                      <a:alpha val="43137"/>
                    </a:srgbClr>
                  </a:outerShdw>
                </a:effectLst>
              </a:rPr>
              <a:t>Mass read in Latin</a:t>
            </a:r>
          </a:p>
          <a:p>
            <a:pPr marL="457200" indent="-457200" eaLnBrk="1" hangingPunct="1">
              <a:spcBef>
                <a:spcPts val="0"/>
              </a:spcBef>
              <a:spcAft>
                <a:spcPts val="600"/>
              </a:spcAft>
              <a:buClr>
                <a:srgbClr val="FF66FF"/>
              </a:buClr>
              <a:buFont typeface="+mj-lt"/>
              <a:buAutoNum type="alphaUcPeriod"/>
            </a:pPr>
            <a:r>
              <a:rPr lang="en-US" altLang="en-US" dirty="0">
                <a:effectLst>
                  <a:outerShdw blurRad="38100" dist="38100" dir="2700000" algn="tl">
                    <a:srgbClr val="000000">
                      <a:alpha val="43137"/>
                    </a:srgbClr>
                  </a:outerShdw>
                </a:effectLst>
              </a:rPr>
              <a:t>Sale of indulgences</a:t>
            </a:r>
          </a:p>
          <a:p>
            <a:pPr marL="457200" indent="-457200" eaLnBrk="1" hangingPunct="1">
              <a:spcBef>
                <a:spcPts val="0"/>
              </a:spcBef>
              <a:spcAft>
                <a:spcPts val="600"/>
              </a:spcAft>
              <a:buClr>
                <a:srgbClr val="FF66FF"/>
              </a:buClr>
              <a:buFont typeface="+mj-lt"/>
              <a:buAutoNum type="alphaUcPeriod"/>
            </a:pPr>
            <a:r>
              <a:rPr lang="en-US" altLang="en-US" dirty="0">
                <a:effectLst>
                  <a:outerShdw blurRad="38100" dist="38100" dir="2700000" algn="tl">
                    <a:srgbClr val="000000">
                      <a:alpha val="43137"/>
                    </a:srgbClr>
                  </a:outerShdw>
                </a:effectLst>
              </a:rPr>
              <a:t>Anti-Semitism</a:t>
            </a:r>
          </a:p>
          <a:p>
            <a:pPr marL="457200" indent="-457200" eaLnBrk="1" hangingPunct="1">
              <a:spcBef>
                <a:spcPts val="0"/>
              </a:spcBef>
              <a:spcAft>
                <a:spcPts val="600"/>
              </a:spcAft>
              <a:buClr>
                <a:srgbClr val="FF66FF"/>
              </a:buClr>
              <a:buFont typeface="+mj-lt"/>
              <a:buAutoNum type="alphaUcPeriod"/>
            </a:pPr>
            <a:r>
              <a:rPr lang="en-US" altLang="en-US" b="1" u="sng" dirty="0">
                <a:solidFill>
                  <a:srgbClr val="FFFFCC"/>
                </a:solidFill>
                <a:effectLst>
                  <a:outerShdw blurRad="38100" dist="38100" dir="2700000" algn="tl">
                    <a:srgbClr val="000000">
                      <a:alpha val="43137"/>
                    </a:srgbClr>
                  </a:outerShdw>
                </a:effectLst>
              </a:rPr>
              <a:t>Church in need of rescue</a:t>
            </a: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38800" y="4038600"/>
            <a:ext cx="2946400" cy="2209800"/>
          </a:xfrm>
          <a:prstGeom prst="rect">
            <a:avLst/>
          </a:prstGeom>
        </p:spPr>
      </p:pic>
    </p:spTree>
    <p:extLst>
      <p:ext uri="{BB962C8B-B14F-4D97-AF65-F5344CB8AC3E}">
        <p14:creationId xmlns:p14="http://schemas.microsoft.com/office/powerpoint/2010/main" val="13823893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300413" y="228600"/>
            <a:ext cx="2543175" cy="710956"/>
          </a:xfrm>
        </p:spPr>
        <p:txBody>
          <a:bodyPr/>
          <a:lstStyle/>
          <a:p>
            <a:pPr algn="ctr"/>
            <a:r>
              <a:rPr lang="en-US" sz="3600" b="0" dirty="0">
                <a:solidFill>
                  <a:srgbClr val="00FFFF"/>
                </a:solidFill>
                <a:effectLst>
                  <a:outerShdw blurRad="38100" dist="38100" dir="2700000" algn="tl">
                    <a:srgbClr val="000000">
                      <a:alpha val="43137"/>
                    </a:srgbClr>
                  </a:outerShdw>
                </a:effectLst>
              </a:rPr>
              <a:t>Introduction</a:t>
            </a:r>
          </a:p>
        </p:txBody>
      </p:sp>
      <p:sp>
        <p:nvSpPr>
          <p:cNvPr id="3" name="Content Placeholder 2"/>
          <p:cNvSpPr>
            <a:spLocks noGrp="1"/>
          </p:cNvSpPr>
          <p:nvPr>
            <p:ph idx="1"/>
          </p:nvPr>
        </p:nvSpPr>
        <p:spPr>
          <a:xfrm>
            <a:off x="785813" y="1143000"/>
            <a:ext cx="7572375" cy="4724400"/>
          </a:xfrm>
        </p:spPr>
        <p:txBody>
          <a:bodyPr/>
          <a:lstStyle/>
          <a:p>
            <a:pPr marL="684213" indent="-684213">
              <a:spcBef>
                <a:spcPts val="600"/>
              </a:spcBef>
              <a:spcAft>
                <a:spcPts val="600"/>
              </a:spcAft>
              <a:buClr>
                <a:srgbClr val="66FFFF"/>
              </a:buClr>
            </a:pPr>
            <a:r>
              <a:rPr lang="en-US" dirty="0">
                <a:effectLst>
                  <a:outerShdw blurRad="38100" dist="38100" dir="2700000" algn="tl">
                    <a:srgbClr val="000000">
                      <a:alpha val="43137"/>
                    </a:srgbClr>
                  </a:outerShdw>
                </a:effectLst>
              </a:rPr>
              <a:t>Oct 31, 1517</a:t>
            </a:r>
            <a:endParaRPr lang="en-US" sz="2800" dirty="0">
              <a:effectLst>
                <a:outerShdw blurRad="38100" dist="38100" dir="2700000" algn="tl">
                  <a:srgbClr val="000000">
                    <a:alpha val="43137"/>
                  </a:srgbClr>
                </a:outerShdw>
              </a:effectLst>
            </a:endParaRPr>
          </a:p>
          <a:p>
            <a:pPr marL="684213" indent="-684213">
              <a:spcBef>
                <a:spcPts val="600"/>
              </a:spcBef>
              <a:spcAft>
                <a:spcPts val="600"/>
              </a:spcAft>
              <a:buClr>
                <a:srgbClr val="66FFFF"/>
              </a:buClr>
            </a:pPr>
            <a:r>
              <a:rPr lang="en-US" sz="2800" dirty="0">
                <a:effectLst>
                  <a:outerShdw blurRad="38100" dist="38100" dir="2700000" algn="tl">
                    <a:srgbClr val="000000">
                      <a:alpha val="43137"/>
                    </a:srgbClr>
                  </a:outerShdw>
                </a:effectLst>
              </a:rPr>
              <a:t>500 years</a:t>
            </a:r>
          </a:p>
          <a:p>
            <a:pPr marL="684213" indent="-684213">
              <a:spcBef>
                <a:spcPts val="600"/>
              </a:spcBef>
              <a:spcAft>
                <a:spcPts val="600"/>
              </a:spcAft>
              <a:buClr>
                <a:srgbClr val="66FFFF"/>
              </a:buClr>
            </a:pPr>
            <a:r>
              <a:rPr lang="en-US" dirty="0">
                <a:effectLst>
                  <a:outerShdw blurRad="38100" dist="38100" dir="2700000" algn="tl">
                    <a:srgbClr val="000000">
                      <a:alpha val="43137"/>
                    </a:srgbClr>
                  </a:outerShdw>
                </a:effectLst>
              </a:rPr>
              <a:t>Far reaching impact</a:t>
            </a:r>
            <a:endParaRPr lang="en-US" sz="2800" dirty="0">
              <a:effectLst>
                <a:outerShdw blurRad="38100" dist="38100" dir="2700000" algn="tl">
                  <a:srgbClr val="000000">
                    <a:alpha val="43137"/>
                  </a:srgbClr>
                </a:outerShdw>
              </a:effectLst>
            </a:endParaRPr>
          </a:p>
          <a:p>
            <a:pPr marL="684213" indent="-684213">
              <a:spcBef>
                <a:spcPts val="600"/>
              </a:spcBef>
              <a:spcAft>
                <a:spcPts val="600"/>
              </a:spcAft>
              <a:buClr>
                <a:srgbClr val="66FFFF"/>
              </a:buClr>
            </a:pPr>
            <a:r>
              <a:rPr lang="en-US" sz="2800" dirty="0">
                <a:effectLst>
                  <a:outerShdw blurRad="38100" dist="38100" dir="2700000" algn="tl">
                    <a:srgbClr val="000000">
                      <a:alpha val="43137"/>
                    </a:srgbClr>
                  </a:outerShdw>
                </a:effectLst>
              </a:rPr>
              <a:t>Partial restoration</a:t>
            </a:r>
          </a:p>
          <a:p>
            <a:pPr marL="684213" indent="-684213">
              <a:spcBef>
                <a:spcPts val="600"/>
              </a:spcBef>
              <a:spcAft>
                <a:spcPts val="600"/>
              </a:spcAft>
              <a:buClr>
                <a:srgbClr val="66FFFF"/>
              </a:buClr>
            </a:pPr>
            <a:r>
              <a:rPr lang="en-US" dirty="0">
                <a:effectLst>
                  <a:outerShdw blurRad="38100" dist="38100" dir="2700000" algn="tl">
                    <a:srgbClr val="000000">
                      <a:alpha val="43137"/>
                    </a:srgbClr>
                  </a:outerShdw>
                </a:effectLst>
              </a:rPr>
              <a:t>Restoration of a hermeneutic</a:t>
            </a:r>
            <a:endParaRPr lang="en-US" sz="2800" dirty="0">
              <a:effectLst>
                <a:outerShdw blurRad="38100" dist="38100" dir="2700000" algn="tl">
                  <a:srgbClr val="000000">
                    <a:alpha val="43137"/>
                  </a:srgbClr>
                </a:outerShdw>
              </a:effectLst>
            </a:endParaRPr>
          </a:p>
          <a:p>
            <a:pPr marL="684213" indent="-684213">
              <a:spcBef>
                <a:spcPts val="600"/>
              </a:spcBef>
              <a:spcAft>
                <a:spcPts val="600"/>
              </a:spcAft>
              <a:buClr>
                <a:srgbClr val="66FFFF"/>
              </a:buClr>
            </a:pPr>
            <a:r>
              <a:rPr lang="en-US" dirty="0">
                <a:effectLst>
                  <a:outerShdw blurRad="38100" dist="38100" dir="2700000" algn="tl">
                    <a:srgbClr val="000000">
                      <a:alpha val="43137"/>
                    </a:srgbClr>
                  </a:outerShdw>
                </a:effectLst>
              </a:rPr>
              <a:t>Selectively applied</a:t>
            </a:r>
            <a:endParaRPr lang="en-US" sz="2800" dirty="0">
              <a:effectLst>
                <a:outerShdw blurRad="38100" dist="38100" dir="2700000" algn="tl">
                  <a:srgbClr val="000000">
                    <a:alpha val="43137"/>
                  </a:srgbClr>
                </a:outerShdw>
              </a:effectLst>
            </a:endParaRPr>
          </a:p>
          <a:p>
            <a:pPr marL="684213" indent="-684213">
              <a:spcBef>
                <a:spcPts val="600"/>
              </a:spcBef>
              <a:spcAft>
                <a:spcPts val="600"/>
              </a:spcAft>
              <a:buClr>
                <a:srgbClr val="66FFFF"/>
              </a:buClr>
            </a:pPr>
            <a:r>
              <a:rPr lang="en-US" dirty="0">
                <a:effectLst>
                  <a:outerShdw blurRad="38100" dist="38100" dir="2700000" algn="tl">
                    <a:srgbClr val="000000">
                      <a:alpha val="43137"/>
                    </a:srgbClr>
                  </a:outerShdw>
                </a:effectLst>
              </a:rPr>
              <a:t>Subsequent generations applied consistently</a:t>
            </a:r>
            <a:endParaRPr lang="en-US" sz="2800" dirty="0">
              <a:effectLst>
                <a:outerShdw blurRad="38100" dist="38100" dir="2700000" algn="tl">
                  <a:srgbClr val="000000">
                    <a:alpha val="43137"/>
                  </a:srgbClr>
                </a:outerShdw>
              </a:effectLst>
            </a:endParaRPr>
          </a:p>
          <a:p>
            <a:pPr marL="684213" indent="-684213">
              <a:spcBef>
                <a:spcPts val="600"/>
              </a:spcBef>
              <a:spcAft>
                <a:spcPts val="600"/>
              </a:spcAft>
              <a:buClr>
                <a:srgbClr val="66FFFF"/>
              </a:buClr>
            </a:pPr>
            <a:r>
              <a:rPr lang="en-US" sz="2800" dirty="0">
                <a:effectLst>
                  <a:outerShdw blurRad="38100" dist="38100" dir="2700000" algn="tl">
                    <a:srgbClr val="000000">
                      <a:alpha val="43137"/>
                    </a:srgbClr>
                  </a:outerShdw>
                </a:effectLst>
              </a:rPr>
              <a:t>Preview</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56808" y="1143000"/>
            <a:ext cx="2619264" cy="2286000"/>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71855" y="5257800"/>
            <a:ext cx="2195293" cy="1436757"/>
          </a:xfrm>
          <a:prstGeom prst="rect">
            <a:avLst/>
          </a:prstGeom>
        </p:spPr>
      </p:pic>
    </p:spTree>
    <p:extLst>
      <p:ext uri="{BB962C8B-B14F-4D97-AF65-F5344CB8AC3E}">
        <p14:creationId xmlns:p14="http://schemas.microsoft.com/office/powerpoint/2010/main" val="16950646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3" y="163513"/>
            <a:ext cx="8791575" cy="6530975"/>
          </a:xfrm>
          <a:prstGeom prst="rect">
            <a:avLst/>
          </a:prstGeom>
          <a:noFill/>
          <a:ln w="38100">
            <a:solidFill>
              <a:srgbClr val="0000FF"/>
            </a:solidFill>
            <a:miter lim="800000"/>
            <a:headEnd/>
            <a:tailEnd/>
          </a:ln>
        </p:spPr>
      </p:pic>
      <p:sp>
        <p:nvSpPr>
          <p:cNvPr id="134147" name="Rectangle 1"/>
          <p:cNvSpPr>
            <a:spLocks noChangeArrowheads="1"/>
          </p:cNvSpPr>
          <p:nvPr/>
        </p:nvSpPr>
        <p:spPr bwMode="auto">
          <a:xfrm>
            <a:off x="457200" y="163516"/>
            <a:ext cx="8229600" cy="2600712"/>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Matthew 16:18 (NASB)</a:t>
            </a:r>
          </a:p>
          <a:p>
            <a:pPr algn="just">
              <a:spcBef>
                <a:spcPts val="600"/>
              </a:spcBef>
              <a:spcAft>
                <a:spcPts val="6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also say to you that you are Peter, and upon this rock I will build My church; and the gates of Hades will not overpower it.”</a:t>
            </a:r>
            <a:endPar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9E591573-F2B0-481C-862C-3DCCE59C862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16280" y="3048000"/>
            <a:ext cx="2311440" cy="1828800"/>
          </a:xfrm>
          <a:prstGeom prst="rect">
            <a:avLst/>
          </a:prstGeom>
        </p:spPr>
      </p:pic>
    </p:spTree>
    <p:extLst>
      <p:ext uri="{BB962C8B-B14F-4D97-AF65-F5344CB8AC3E}">
        <p14:creationId xmlns:p14="http://schemas.microsoft.com/office/powerpoint/2010/main" val="9400613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FA56664B-A9E7-4FE9-8384-8B1D2AC3E42C}"/>
              </a:ext>
            </a:extLst>
          </p:cNvPr>
          <p:cNvSpPr>
            <a:spLocks noGrp="1" noChangeArrowheads="1"/>
          </p:cNvSpPr>
          <p:nvPr>
            <p:ph type="title"/>
          </p:nvPr>
        </p:nvSpPr>
        <p:spPr>
          <a:xfrm>
            <a:off x="685800" y="228600"/>
            <a:ext cx="7772400" cy="762000"/>
          </a:xfrm>
        </p:spPr>
        <p:txBody>
          <a:bodyPr/>
          <a:lstStyle/>
          <a:p>
            <a:pPr algn="ctr" eaLnBrk="1" hangingPunct="1"/>
            <a:r>
              <a:rPr lang="en-US" altLang="en-US" sz="4400" b="0" kern="1200" dirty="0">
                <a:solidFill>
                  <a:srgbClr val="00FFFF"/>
                </a:solidFill>
                <a:effectLst>
                  <a:outerShdw blurRad="38100" dist="38100" dir="2700000" algn="tl">
                    <a:srgbClr val="000000">
                      <a:alpha val="43137"/>
                    </a:srgbClr>
                  </a:outerShdw>
                </a:effectLst>
                <a:cs typeface="Calibri" panose="020F0502020204030204" pitchFamily="34" charset="0"/>
              </a:rPr>
              <a:t>Emergent Preaching</a:t>
            </a:r>
          </a:p>
        </p:txBody>
      </p:sp>
      <p:sp>
        <p:nvSpPr>
          <p:cNvPr id="31747" name="Rectangle 3">
            <a:extLst>
              <a:ext uri="{FF2B5EF4-FFF2-40B4-BE49-F238E27FC236}">
                <a16:creationId xmlns:a16="http://schemas.microsoft.com/office/drawing/2014/main" id="{5AAA39A0-D209-4709-9016-C96367AAC419}"/>
              </a:ext>
            </a:extLst>
          </p:cNvPr>
          <p:cNvSpPr>
            <a:spLocks noGrp="1" noChangeArrowheads="1"/>
          </p:cNvSpPr>
          <p:nvPr>
            <p:ph type="body" idx="1"/>
          </p:nvPr>
        </p:nvSpPr>
        <p:spPr>
          <a:xfrm>
            <a:off x="38100" y="1143000"/>
            <a:ext cx="9067800" cy="4038600"/>
          </a:xfrm>
        </p:spPr>
        <p:txBody>
          <a:bodyPr/>
          <a:lstStyle/>
          <a:p>
            <a:pPr marL="0" indent="0" algn="just" eaLnBrk="1" hangingPunct="1">
              <a:buFont typeface="Wingdings" panose="05000000000000000000" pitchFamily="2" charset="2"/>
              <a:buNone/>
              <a:defRPr/>
            </a:pPr>
            <a:r>
              <a:rPr lang="en-US" sz="3600" dirty="0"/>
              <a:t>“At Solomon’s porch, </a:t>
            </a:r>
            <a:r>
              <a:rPr lang="en-US" sz="3600" b="1" i="1" u="sng" dirty="0">
                <a:solidFill>
                  <a:srgbClr val="FFFFCC"/>
                </a:solidFill>
              </a:rPr>
              <a:t>sermons are not primarily about my extracting truth from the Bible to apply to people’s lives</a:t>
            </a:r>
            <a:r>
              <a:rPr lang="en-US" sz="3600" dirty="0"/>
              <a:t>…So our sermons are not lessons </a:t>
            </a:r>
            <a:r>
              <a:rPr lang="en-US" sz="3600" b="1" i="1" u="sng" dirty="0">
                <a:solidFill>
                  <a:srgbClr val="FFFFCC"/>
                </a:solidFill>
              </a:rPr>
              <a:t>that precisely define belief</a:t>
            </a:r>
            <a:r>
              <a:rPr lang="en-US" sz="3600" dirty="0"/>
              <a:t> so much as they are stories that welcome our hopes and ideas and participation” (Italics added).</a:t>
            </a:r>
          </a:p>
        </p:txBody>
      </p:sp>
      <p:sp>
        <p:nvSpPr>
          <p:cNvPr id="62468" name="Text Box 4">
            <a:extLst>
              <a:ext uri="{FF2B5EF4-FFF2-40B4-BE49-F238E27FC236}">
                <a16:creationId xmlns:a16="http://schemas.microsoft.com/office/drawing/2014/main" id="{4A72E4E9-2242-4BE3-8E5F-76463622ECBA}"/>
              </a:ext>
            </a:extLst>
          </p:cNvPr>
          <p:cNvSpPr txBox="1">
            <a:spLocks noChangeArrowheads="1"/>
          </p:cNvSpPr>
          <p:nvPr/>
        </p:nvSpPr>
        <p:spPr bwMode="auto">
          <a:xfrm>
            <a:off x="2171700" y="6324600"/>
            <a:ext cx="480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spcBef>
                <a:spcPct val="50000"/>
              </a:spcBef>
            </a:pPr>
            <a:r>
              <a:rPr lang="en-US" altLang="en-US" dirty="0">
                <a:latin typeface="Calibri" panose="020F0502020204030204" pitchFamily="34" charset="0"/>
              </a:rPr>
              <a:t>Doug </a:t>
            </a:r>
            <a:r>
              <a:rPr lang="en-US" altLang="en-US" dirty="0" err="1">
                <a:latin typeface="Calibri" panose="020F0502020204030204" pitchFamily="34" charset="0"/>
              </a:rPr>
              <a:t>Pagitt</a:t>
            </a:r>
            <a:r>
              <a:rPr lang="en-US" altLang="en-US" dirty="0">
                <a:latin typeface="Calibri" panose="020F0502020204030204" pitchFamily="34" charset="0"/>
              </a:rPr>
              <a:t>, cited in Oakland, 41-42.</a:t>
            </a:r>
          </a:p>
        </p:txBody>
      </p:sp>
      <p:pic>
        <p:nvPicPr>
          <p:cNvPr id="62469" name="Picture 2" descr="https://encrypted-tbn1.gstatic.com/images?q=tbn:ANd9GcSWL1H0FoSAM8xASeMzacUtzmxMLtkaUgRNtleqHVEPG6zE9kw8">
            <a:extLst>
              <a:ext uri="{FF2B5EF4-FFF2-40B4-BE49-F238E27FC236}">
                <a16:creationId xmlns:a16="http://schemas.microsoft.com/office/drawing/2014/main" id="{64209DC8-75B0-4502-B48B-D8DEBBD023E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875484" y="4597400"/>
            <a:ext cx="1393032"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69410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a:extLst>
              <a:ext uri="{FF2B5EF4-FFF2-40B4-BE49-F238E27FC236}">
                <a16:creationId xmlns:a16="http://schemas.microsoft.com/office/drawing/2014/main" id="{E6820FCF-D62F-4DA7-9F4E-0D6B88F9F991}"/>
              </a:ext>
            </a:extLst>
          </p:cNvPr>
          <p:cNvSpPr>
            <a:spLocks noGrp="1" noChangeArrowheads="1"/>
          </p:cNvSpPr>
          <p:nvPr>
            <p:ph type="body" idx="1"/>
          </p:nvPr>
        </p:nvSpPr>
        <p:spPr>
          <a:xfrm>
            <a:off x="76200" y="1143001"/>
            <a:ext cx="8866188" cy="2667000"/>
          </a:xfrm>
        </p:spPr>
        <p:txBody>
          <a:bodyPr/>
          <a:lstStyle/>
          <a:p>
            <a:pPr marL="0" indent="0" algn="just" eaLnBrk="1" hangingPunct="1">
              <a:buFont typeface="Wingdings" panose="05000000000000000000" pitchFamily="2" charset="2"/>
              <a:buNone/>
              <a:defRPr/>
            </a:pPr>
            <a:r>
              <a:rPr lang="en-US" sz="3600" dirty="0"/>
              <a:t>“It </a:t>
            </a:r>
            <a:r>
              <a:rPr lang="en-US" sz="3600" b="1" i="1" u="sng" dirty="0">
                <a:solidFill>
                  <a:srgbClr val="FFFFCC"/>
                </a:solidFill>
              </a:rPr>
              <a:t>isn’t</a:t>
            </a:r>
            <a:r>
              <a:rPr lang="en-US" sz="3600" dirty="0"/>
              <a:t> about clever apologetics or careful </a:t>
            </a:r>
            <a:r>
              <a:rPr lang="en-US" sz="3600" b="1" i="1" u="sng" dirty="0">
                <a:solidFill>
                  <a:srgbClr val="FFFFCC"/>
                </a:solidFill>
              </a:rPr>
              <a:t>exegetical or expository preaching</a:t>
            </a:r>
            <a:r>
              <a:rPr lang="en-US" sz="3600" dirty="0"/>
              <a:t>…Emerging generations are hungering to experience  God in worship” (Italics added).</a:t>
            </a:r>
          </a:p>
        </p:txBody>
      </p:sp>
      <p:sp>
        <p:nvSpPr>
          <p:cNvPr id="63492" name="Text Box 4">
            <a:extLst>
              <a:ext uri="{FF2B5EF4-FFF2-40B4-BE49-F238E27FC236}">
                <a16:creationId xmlns:a16="http://schemas.microsoft.com/office/drawing/2014/main" id="{FD4220D4-1790-4589-BDB5-1C15CC04E601}"/>
              </a:ext>
            </a:extLst>
          </p:cNvPr>
          <p:cNvSpPr txBox="1">
            <a:spLocks noChangeArrowheads="1"/>
          </p:cNvSpPr>
          <p:nvPr/>
        </p:nvSpPr>
        <p:spPr bwMode="auto">
          <a:xfrm>
            <a:off x="685800" y="6324600"/>
            <a:ext cx="7772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spcBef>
                <a:spcPct val="50000"/>
              </a:spcBef>
            </a:pPr>
            <a:r>
              <a:rPr lang="en-US" altLang="en-US" dirty="0">
                <a:latin typeface="Calibri" panose="020F0502020204030204" pitchFamily="34" charset="0"/>
              </a:rPr>
              <a:t>Dan Kimball, </a:t>
            </a:r>
            <a:r>
              <a:rPr lang="en-US" altLang="en-US" i="1" dirty="0">
                <a:latin typeface="Calibri" panose="020F0502020204030204" pitchFamily="34" charset="0"/>
              </a:rPr>
              <a:t>The Emerging Church</a:t>
            </a:r>
            <a:r>
              <a:rPr lang="en-US" altLang="en-US" dirty="0">
                <a:latin typeface="Calibri" panose="020F0502020204030204" pitchFamily="34" charset="0"/>
              </a:rPr>
              <a:t>, 116</a:t>
            </a:r>
          </a:p>
        </p:txBody>
      </p:sp>
      <p:sp>
        <p:nvSpPr>
          <p:cNvPr id="8" name="Rectangle 2">
            <a:extLst/>
          </p:cNvPr>
          <p:cNvSpPr txBox="1">
            <a:spLocks noChangeArrowheads="1"/>
          </p:cNvSpPr>
          <p:nvPr/>
        </p:nvSpPr>
        <p:spPr bwMode="auto">
          <a:xfrm>
            <a:off x="685800" y="228600"/>
            <a:ext cx="7772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lnSpc>
                <a:spcPct val="70000"/>
              </a:lnSpc>
              <a:spcBef>
                <a:spcPct val="0"/>
              </a:spcBef>
              <a:spcAft>
                <a:spcPct val="0"/>
              </a:spcAft>
              <a:defRPr sz="4800" b="1">
                <a:solidFill>
                  <a:schemeClr val="tx2"/>
                </a:solidFill>
                <a:latin typeface="Calibri" panose="020F0502020204030204" pitchFamily="34" charset="0"/>
                <a:ea typeface="+mj-ea"/>
                <a:cs typeface="+mj-cs"/>
              </a:defRPr>
            </a:lvl1pPr>
            <a:lvl2pPr algn="l" rtl="0" eaLnBrk="0" fontAlgn="base" hangingPunct="0">
              <a:lnSpc>
                <a:spcPct val="70000"/>
              </a:lnSpc>
              <a:spcBef>
                <a:spcPct val="0"/>
              </a:spcBef>
              <a:spcAft>
                <a:spcPct val="0"/>
              </a:spcAft>
              <a:defRPr sz="4800" b="1">
                <a:solidFill>
                  <a:schemeClr val="tx2"/>
                </a:solidFill>
                <a:latin typeface="Arial Narrow" pitchFamily="34" charset="0"/>
              </a:defRPr>
            </a:lvl2pPr>
            <a:lvl3pPr algn="l" rtl="0" eaLnBrk="0" fontAlgn="base" hangingPunct="0">
              <a:lnSpc>
                <a:spcPct val="70000"/>
              </a:lnSpc>
              <a:spcBef>
                <a:spcPct val="0"/>
              </a:spcBef>
              <a:spcAft>
                <a:spcPct val="0"/>
              </a:spcAft>
              <a:defRPr sz="4800" b="1">
                <a:solidFill>
                  <a:schemeClr val="tx2"/>
                </a:solidFill>
                <a:latin typeface="Arial Narrow" pitchFamily="34" charset="0"/>
              </a:defRPr>
            </a:lvl3pPr>
            <a:lvl4pPr algn="l" rtl="0" eaLnBrk="0" fontAlgn="base" hangingPunct="0">
              <a:lnSpc>
                <a:spcPct val="70000"/>
              </a:lnSpc>
              <a:spcBef>
                <a:spcPct val="0"/>
              </a:spcBef>
              <a:spcAft>
                <a:spcPct val="0"/>
              </a:spcAft>
              <a:defRPr sz="4800" b="1">
                <a:solidFill>
                  <a:schemeClr val="tx2"/>
                </a:solidFill>
                <a:latin typeface="Arial Narrow" pitchFamily="34" charset="0"/>
              </a:defRPr>
            </a:lvl4pPr>
            <a:lvl5pPr algn="l" rtl="0" eaLnBrk="0" fontAlgn="base" hangingPunct="0">
              <a:lnSpc>
                <a:spcPct val="70000"/>
              </a:lnSpc>
              <a:spcBef>
                <a:spcPct val="0"/>
              </a:spcBef>
              <a:spcAft>
                <a:spcPct val="0"/>
              </a:spcAft>
              <a:defRPr sz="4800" b="1">
                <a:solidFill>
                  <a:schemeClr val="tx2"/>
                </a:solidFill>
                <a:latin typeface="Arial Narrow" pitchFamily="34" charset="0"/>
              </a:defRPr>
            </a:lvl5pPr>
            <a:lvl6pPr marL="457200" algn="l" rtl="0" fontAlgn="base">
              <a:lnSpc>
                <a:spcPct val="70000"/>
              </a:lnSpc>
              <a:spcBef>
                <a:spcPct val="0"/>
              </a:spcBef>
              <a:spcAft>
                <a:spcPct val="0"/>
              </a:spcAft>
              <a:defRPr sz="4800" b="1">
                <a:solidFill>
                  <a:schemeClr val="tx2"/>
                </a:solidFill>
                <a:latin typeface="Arial Narrow" pitchFamily="34" charset="0"/>
              </a:defRPr>
            </a:lvl6pPr>
            <a:lvl7pPr marL="914400" algn="l" rtl="0" fontAlgn="base">
              <a:lnSpc>
                <a:spcPct val="70000"/>
              </a:lnSpc>
              <a:spcBef>
                <a:spcPct val="0"/>
              </a:spcBef>
              <a:spcAft>
                <a:spcPct val="0"/>
              </a:spcAft>
              <a:defRPr sz="4800" b="1">
                <a:solidFill>
                  <a:schemeClr val="tx2"/>
                </a:solidFill>
                <a:latin typeface="Arial Narrow" pitchFamily="34" charset="0"/>
              </a:defRPr>
            </a:lvl7pPr>
            <a:lvl8pPr marL="1371600" algn="l" rtl="0" fontAlgn="base">
              <a:lnSpc>
                <a:spcPct val="70000"/>
              </a:lnSpc>
              <a:spcBef>
                <a:spcPct val="0"/>
              </a:spcBef>
              <a:spcAft>
                <a:spcPct val="0"/>
              </a:spcAft>
              <a:defRPr sz="4800" b="1">
                <a:solidFill>
                  <a:schemeClr val="tx2"/>
                </a:solidFill>
                <a:latin typeface="Arial Narrow" pitchFamily="34" charset="0"/>
              </a:defRPr>
            </a:lvl8pPr>
            <a:lvl9pPr marL="1828800" algn="l" rtl="0" fontAlgn="base">
              <a:lnSpc>
                <a:spcPct val="70000"/>
              </a:lnSpc>
              <a:spcBef>
                <a:spcPct val="0"/>
              </a:spcBef>
              <a:spcAft>
                <a:spcPct val="0"/>
              </a:spcAft>
              <a:defRPr sz="4800" b="1">
                <a:solidFill>
                  <a:schemeClr val="tx2"/>
                </a:solidFill>
                <a:latin typeface="Arial Narrow" pitchFamily="34" charset="0"/>
              </a:defRPr>
            </a:lvl9pPr>
          </a:lstStyle>
          <a:p>
            <a:pPr algn="ctr" eaLnBrk="1" hangingPunct="1"/>
            <a:r>
              <a:rPr lang="en-US" altLang="en-US" sz="4400" b="0" kern="1200" dirty="0">
                <a:solidFill>
                  <a:srgbClr val="00FFFF"/>
                </a:solidFill>
                <a:effectLst>
                  <a:outerShdw blurRad="38100" dist="38100" dir="2700000" algn="tl">
                    <a:srgbClr val="000000">
                      <a:alpha val="43137"/>
                    </a:srgbClr>
                  </a:outerShdw>
                </a:effectLst>
                <a:cs typeface="Calibri" panose="020F0502020204030204" pitchFamily="34" charset="0"/>
              </a:rPr>
              <a:t>Emergent Preaching</a:t>
            </a:r>
          </a:p>
        </p:txBody>
      </p:sp>
      <p:pic>
        <p:nvPicPr>
          <p:cNvPr id="9" name="Picture 2" descr="https://encrypted-tbn1.gstatic.com/images?q=tbn:ANd9GcSWL1H0FoSAM8xASeMzacUtzmxMLtkaUgRNtleqHVEPG6zE9kw8">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875484" y="4597400"/>
            <a:ext cx="1393032"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21045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a:extLst>
              <a:ext uri="{FF2B5EF4-FFF2-40B4-BE49-F238E27FC236}">
                <a16:creationId xmlns:a16="http://schemas.microsoft.com/office/drawing/2014/main" id="{BADF5E9C-B5A2-4BBE-B388-1E1BB12B3349}"/>
              </a:ext>
            </a:extLst>
          </p:cNvPr>
          <p:cNvSpPr>
            <a:spLocks noGrp="1" noChangeArrowheads="1"/>
          </p:cNvSpPr>
          <p:nvPr>
            <p:ph type="body" idx="1"/>
          </p:nvPr>
        </p:nvSpPr>
        <p:spPr>
          <a:xfrm>
            <a:off x="329406" y="1143000"/>
            <a:ext cx="8485188" cy="4918075"/>
          </a:xfrm>
        </p:spPr>
        <p:txBody>
          <a:bodyPr/>
          <a:lstStyle/>
          <a:p>
            <a:pPr marL="0" indent="0" algn="just" eaLnBrk="1" hangingPunct="1">
              <a:buFont typeface="Wingdings" panose="05000000000000000000" pitchFamily="2" charset="2"/>
              <a:buNone/>
              <a:defRPr/>
            </a:pPr>
            <a:r>
              <a:rPr lang="en-US" sz="3600" dirty="0"/>
              <a:t>“A spiritual Tsunami has hit postmodern culture. The wave will build without breaking for decades to come. The wave is this: People want to </a:t>
            </a:r>
            <a:r>
              <a:rPr lang="en-US" sz="3600" i="1" dirty="0"/>
              <a:t>know</a:t>
            </a:r>
            <a:r>
              <a:rPr lang="en-US" sz="3600" dirty="0"/>
              <a:t> God. They want </a:t>
            </a:r>
            <a:r>
              <a:rPr lang="en-US" sz="3600" b="1" i="1" u="sng" dirty="0">
                <a:solidFill>
                  <a:srgbClr val="FFFFCC"/>
                </a:solidFill>
              </a:rPr>
              <a:t>less to know about God</a:t>
            </a:r>
            <a:r>
              <a:rPr lang="en-US" sz="3600" dirty="0"/>
              <a:t> …they want new experiences, especially new experiences of the divine” (Italics added).</a:t>
            </a:r>
          </a:p>
        </p:txBody>
      </p:sp>
      <p:sp>
        <p:nvSpPr>
          <p:cNvPr id="64516" name="Text Box 4">
            <a:extLst>
              <a:ext uri="{FF2B5EF4-FFF2-40B4-BE49-F238E27FC236}">
                <a16:creationId xmlns:a16="http://schemas.microsoft.com/office/drawing/2014/main" id="{F37DF194-4A27-49C4-9489-02FD64D79E16}"/>
              </a:ext>
            </a:extLst>
          </p:cNvPr>
          <p:cNvSpPr txBox="1">
            <a:spLocks noChangeArrowheads="1"/>
          </p:cNvSpPr>
          <p:nvPr/>
        </p:nvSpPr>
        <p:spPr bwMode="auto">
          <a:xfrm>
            <a:off x="762000" y="6324600"/>
            <a:ext cx="7620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spcBef>
                <a:spcPct val="50000"/>
              </a:spcBef>
            </a:pPr>
            <a:r>
              <a:rPr lang="en-US" altLang="en-US" dirty="0">
                <a:latin typeface="Calibri" panose="020F0502020204030204" pitchFamily="34" charset="0"/>
              </a:rPr>
              <a:t>Leonard Sweet, </a:t>
            </a:r>
            <a:r>
              <a:rPr lang="en-US" altLang="en-US" i="1" dirty="0">
                <a:latin typeface="Calibri" panose="020F0502020204030204" pitchFamily="34" charset="0"/>
              </a:rPr>
              <a:t>Soul Tsunami</a:t>
            </a:r>
            <a:r>
              <a:rPr lang="en-US" altLang="en-US" dirty="0">
                <a:latin typeface="Calibri" panose="020F0502020204030204" pitchFamily="34" charset="0"/>
              </a:rPr>
              <a:t>, 420.</a:t>
            </a:r>
          </a:p>
        </p:txBody>
      </p:sp>
      <p:sp>
        <p:nvSpPr>
          <p:cNvPr id="8" name="Rectangle 2">
            <a:extLst/>
          </p:cNvPr>
          <p:cNvSpPr txBox="1">
            <a:spLocks noChangeArrowheads="1"/>
          </p:cNvSpPr>
          <p:nvPr/>
        </p:nvSpPr>
        <p:spPr bwMode="auto">
          <a:xfrm>
            <a:off x="685800" y="228600"/>
            <a:ext cx="7772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lnSpc>
                <a:spcPct val="70000"/>
              </a:lnSpc>
              <a:spcBef>
                <a:spcPct val="0"/>
              </a:spcBef>
              <a:spcAft>
                <a:spcPct val="0"/>
              </a:spcAft>
              <a:defRPr sz="4800" b="1">
                <a:solidFill>
                  <a:schemeClr val="tx2"/>
                </a:solidFill>
                <a:latin typeface="Calibri" panose="020F0502020204030204" pitchFamily="34" charset="0"/>
                <a:ea typeface="+mj-ea"/>
                <a:cs typeface="+mj-cs"/>
              </a:defRPr>
            </a:lvl1pPr>
            <a:lvl2pPr algn="l" rtl="0" eaLnBrk="0" fontAlgn="base" hangingPunct="0">
              <a:lnSpc>
                <a:spcPct val="70000"/>
              </a:lnSpc>
              <a:spcBef>
                <a:spcPct val="0"/>
              </a:spcBef>
              <a:spcAft>
                <a:spcPct val="0"/>
              </a:spcAft>
              <a:defRPr sz="4800" b="1">
                <a:solidFill>
                  <a:schemeClr val="tx2"/>
                </a:solidFill>
                <a:latin typeface="Arial Narrow" pitchFamily="34" charset="0"/>
              </a:defRPr>
            </a:lvl2pPr>
            <a:lvl3pPr algn="l" rtl="0" eaLnBrk="0" fontAlgn="base" hangingPunct="0">
              <a:lnSpc>
                <a:spcPct val="70000"/>
              </a:lnSpc>
              <a:spcBef>
                <a:spcPct val="0"/>
              </a:spcBef>
              <a:spcAft>
                <a:spcPct val="0"/>
              </a:spcAft>
              <a:defRPr sz="4800" b="1">
                <a:solidFill>
                  <a:schemeClr val="tx2"/>
                </a:solidFill>
                <a:latin typeface="Arial Narrow" pitchFamily="34" charset="0"/>
              </a:defRPr>
            </a:lvl3pPr>
            <a:lvl4pPr algn="l" rtl="0" eaLnBrk="0" fontAlgn="base" hangingPunct="0">
              <a:lnSpc>
                <a:spcPct val="70000"/>
              </a:lnSpc>
              <a:spcBef>
                <a:spcPct val="0"/>
              </a:spcBef>
              <a:spcAft>
                <a:spcPct val="0"/>
              </a:spcAft>
              <a:defRPr sz="4800" b="1">
                <a:solidFill>
                  <a:schemeClr val="tx2"/>
                </a:solidFill>
                <a:latin typeface="Arial Narrow" pitchFamily="34" charset="0"/>
              </a:defRPr>
            </a:lvl4pPr>
            <a:lvl5pPr algn="l" rtl="0" eaLnBrk="0" fontAlgn="base" hangingPunct="0">
              <a:lnSpc>
                <a:spcPct val="70000"/>
              </a:lnSpc>
              <a:spcBef>
                <a:spcPct val="0"/>
              </a:spcBef>
              <a:spcAft>
                <a:spcPct val="0"/>
              </a:spcAft>
              <a:defRPr sz="4800" b="1">
                <a:solidFill>
                  <a:schemeClr val="tx2"/>
                </a:solidFill>
                <a:latin typeface="Arial Narrow" pitchFamily="34" charset="0"/>
              </a:defRPr>
            </a:lvl5pPr>
            <a:lvl6pPr marL="457200" algn="l" rtl="0" fontAlgn="base">
              <a:lnSpc>
                <a:spcPct val="70000"/>
              </a:lnSpc>
              <a:spcBef>
                <a:spcPct val="0"/>
              </a:spcBef>
              <a:spcAft>
                <a:spcPct val="0"/>
              </a:spcAft>
              <a:defRPr sz="4800" b="1">
                <a:solidFill>
                  <a:schemeClr val="tx2"/>
                </a:solidFill>
                <a:latin typeface="Arial Narrow" pitchFamily="34" charset="0"/>
              </a:defRPr>
            </a:lvl6pPr>
            <a:lvl7pPr marL="914400" algn="l" rtl="0" fontAlgn="base">
              <a:lnSpc>
                <a:spcPct val="70000"/>
              </a:lnSpc>
              <a:spcBef>
                <a:spcPct val="0"/>
              </a:spcBef>
              <a:spcAft>
                <a:spcPct val="0"/>
              </a:spcAft>
              <a:defRPr sz="4800" b="1">
                <a:solidFill>
                  <a:schemeClr val="tx2"/>
                </a:solidFill>
                <a:latin typeface="Arial Narrow" pitchFamily="34" charset="0"/>
              </a:defRPr>
            </a:lvl7pPr>
            <a:lvl8pPr marL="1371600" algn="l" rtl="0" fontAlgn="base">
              <a:lnSpc>
                <a:spcPct val="70000"/>
              </a:lnSpc>
              <a:spcBef>
                <a:spcPct val="0"/>
              </a:spcBef>
              <a:spcAft>
                <a:spcPct val="0"/>
              </a:spcAft>
              <a:defRPr sz="4800" b="1">
                <a:solidFill>
                  <a:schemeClr val="tx2"/>
                </a:solidFill>
                <a:latin typeface="Arial Narrow" pitchFamily="34" charset="0"/>
              </a:defRPr>
            </a:lvl8pPr>
            <a:lvl9pPr marL="1828800" algn="l" rtl="0" fontAlgn="base">
              <a:lnSpc>
                <a:spcPct val="70000"/>
              </a:lnSpc>
              <a:spcBef>
                <a:spcPct val="0"/>
              </a:spcBef>
              <a:spcAft>
                <a:spcPct val="0"/>
              </a:spcAft>
              <a:defRPr sz="4800" b="1">
                <a:solidFill>
                  <a:schemeClr val="tx2"/>
                </a:solidFill>
                <a:latin typeface="Arial Narrow" pitchFamily="34" charset="0"/>
              </a:defRPr>
            </a:lvl9pPr>
          </a:lstStyle>
          <a:p>
            <a:pPr algn="ctr" eaLnBrk="1" hangingPunct="1"/>
            <a:r>
              <a:rPr lang="en-US" altLang="en-US" sz="4400" b="0" kern="1200" dirty="0">
                <a:solidFill>
                  <a:srgbClr val="00FFFF"/>
                </a:solidFill>
                <a:effectLst>
                  <a:outerShdw blurRad="38100" dist="38100" dir="2700000" algn="tl">
                    <a:srgbClr val="000000">
                      <a:alpha val="43137"/>
                    </a:srgbClr>
                  </a:outerShdw>
                </a:effectLst>
                <a:cs typeface="Calibri" panose="020F0502020204030204" pitchFamily="34" charset="0"/>
              </a:rPr>
              <a:t>Emergent Preaching</a:t>
            </a:r>
          </a:p>
        </p:txBody>
      </p:sp>
    </p:spTree>
    <p:extLst>
      <p:ext uri="{BB962C8B-B14F-4D97-AF65-F5344CB8AC3E}">
        <p14:creationId xmlns:p14="http://schemas.microsoft.com/office/powerpoint/2010/main" val="13832547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Rectangle 3">
            <a:extLst>
              <a:ext uri="{FF2B5EF4-FFF2-40B4-BE49-F238E27FC236}">
                <a16:creationId xmlns:a16="http://schemas.microsoft.com/office/drawing/2014/main" id="{FBF8BA70-A5FE-478E-8378-3D1D9968E042}"/>
              </a:ext>
            </a:extLst>
          </p:cNvPr>
          <p:cNvSpPr>
            <a:spLocks noGrp="1" noChangeArrowheads="1"/>
          </p:cNvSpPr>
          <p:nvPr>
            <p:ph type="body" idx="1"/>
          </p:nvPr>
        </p:nvSpPr>
        <p:spPr>
          <a:xfrm>
            <a:off x="3099079" y="1143000"/>
            <a:ext cx="5892521" cy="3429000"/>
          </a:xfrm>
        </p:spPr>
        <p:txBody>
          <a:bodyPr/>
          <a:lstStyle/>
          <a:p>
            <a:pPr marL="0" indent="0" algn="just" eaLnBrk="1" hangingPunct="1">
              <a:spcBef>
                <a:spcPts val="1200"/>
              </a:spcBef>
              <a:buFont typeface="Wingdings" panose="05000000000000000000" pitchFamily="2" charset="2"/>
              <a:buNone/>
              <a:defRPr/>
            </a:pPr>
            <a:r>
              <a:rPr lang="en-US" sz="3600" dirty="0"/>
              <a:t>“…something </a:t>
            </a:r>
            <a:r>
              <a:rPr lang="en-US" sz="3600" b="1" i="1" u="sng" dirty="0">
                <a:solidFill>
                  <a:srgbClr val="FFFFCC"/>
                </a:solidFill>
              </a:rPr>
              <a:t>beyond a belief system or doctrinal array</a:t>
            </a:r>
            <a:r>
              <a:rPr lang="en-US" sz="3600" dirty="0"/>
              <a:t> or even a practice. I mean an attitude</a:t>
            </a:r>
            <a:r>
              <a:rPr lang="en-US" sz="3600" dirty="0">
                <a:cs typeface="Calibri" panose="020F0502020204030204" pitchFamily="34" charset="0"/>
              </a:rPr>
              <a:t>–an attitude toward God and our neighbor and our mission that is </a:t>
            </a:r>
            <a:r>
              <a:rPr lang="en-US" sz="3600" i="1" dirty="0">
                <a:cs typeface="Calibri" panose="020F0502020204030204" pitchFamily="34" charset="0"/>
              </a:rPr>
              <a:t>passionate</a:t>
            </a:r>
            <a:r>
              <a:rPr lang="en-US" sz="3600" dirty="0">
                <a:cs typeface="Calibri" panose="020F0502020204030204" pitchFamily="34" charset="0"/>
              </a:rPr>
              <a:t>.”</a:t>
            </a:r>
            <a:endParaRPr lang="en-US" sz="3600" dirty="0"/>
          </a:p>
        </p:txBody>
      </p:sp>
      <p:sp>
        <p:nvSpPr>
          <p:cNvPr id="65540" name="Text Box 4">
            <a:extLst>
              <a:ext uri="{FF2B5EF4-FFF2-40B4-BE49-F238E27FC236}">
                <a16:creationId xmlns:a16="http://schemas.microsoft.com/office/drawing/2014/main" id="{61E3BDAB-739A-4548-81B5-165EA31C09F9}"/>
              </a:ext>
            </a:extLst>
          </p:cNvPr>
          <p:cNvSpPr txBox="1">
            <a:spLocks noChangeArrowheads="1"/>
          </p:cNvSpPr>
          <p:nvPr/>
        </p:nvSpPr>
        <p:spPr bwMode="auto">
          <a:xfrm>
            <a:off x="1028700" y="6324600"/>
            <a:ext cx="7086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spcBef>
                <a:spcPct val="50000"/>
              </a:spcBef>
            </a:pPr>
            <a:r>
              <a:rPr lang="en-US" altLang="en-US" dirty="0">
                <a:latin typeface="Calibri" panose="020F0502020204030204" pitchFamily="34" charset="0"/>
              </a:rPr>
              <a:t>Brian McLaren, </a:t>
            </a:r>
            <a:r>
              <a:rPr lang="en-US" altLang="en-US" i="1" dirty="0">
                <a:latin typeface="Calibri" panose="020F0502020204030204" pitchFamily="34" charset="0"/>
              </a:rPr>
              <a:t>A Generous Orthodoxy</a:t>
            </a:r>
            <a:r>
              <a:rPr lang="en-US" altLang="en-US" dirty="0">
                <a:latin typeface="Calibri" panose="020F0502020204030204" pitchFamily="34" charset="0"/>
              </a:rPr>
              <a:t>, 117-18.</a:t>
            </a:r>
          </a:p>
        </p:txBody>
      </p:sp>
      <p:pic>
        <p:nvPicPr>
          <p:cNvPr id="65541" name="Picture 2">
            <a:extLst>
              <a:ext uri="{FF2B5EF4-FFF2-40B4-BE49-F238E27FC236}">
                <a16:creationId xmlns:a16="http://schemas.microsoft.com/office/drawing/2014/main" id="{48EEB5F3-351E-4B1B-9906-4EF2BBAB8C4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1" y="1295401"/>
            <a:ext cx="2743200" cy="3581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a:extLst/>
          </p:cNvPr>
          <p:cNvSpPr txBox="1">
            <a:spLocks noChangeArrowheads="1"/>
          </p:cNvSpPr>
          <p:nvPr/>
        </p:nvSpPr>
        <p:spPr bwMode="auto">
          <a:xfrm>
            <a:off x="685800" y="228600"/>
            <a:ext cx="7772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lnSpc>
                <a:spcPct val="70000"/>
              </a:lnSpc>
              <a:spcBef>
                <a:spcPct val="0"/>
              </a:spcBef>
              <a:spcAft>
                <a:spcPct val="0"/>
              </a:spcAft>
              <a:defRPr sz="4800" b="1">
                <a:solidFill>
                  <a:schemeClr val="tx2"/>
                </a:solidFill>
                <a:latin typeface="Calibri" panose="020F0502020204030204" pitchFamily="34" charset="0"/>
                <a:ea typeface="+mj-ea"/>
                <a:cs typeface="+mj-cs"/>
              </a:defRPr>
            </a:lvl1pPr>
            <a:lvl2pPr algn="l" rtl="0" eaLnBrk="0" fontAlgn="base" hangingPunct="0">
              <a:lnSpc>
                <a:spcPct val="70000"/>
              </a:lnSpc>
              <a:spcBef>
                <a:spcPct val="0"/>
              </a:spcBef>
              <a:spcAft>
                <a:spcPct val="0"/>
              </a:spcAft>
              <a:defRPr sz="4800" b="1">
                <a:solidFill>
                  <a:schemeClr val="tx2"/>
                </a:solidFill>
                <a:latin typeface="Arial Narrow" pitchFamily="34" charset="0"/>
              </a:defRPr>
            </a:lvl2pPr>
            <a:lvl3pPr algn="l" rtl="0" eaLnBrk="0" fontAlgn="base" hangingPunct="0">
              <a:lnSpc>
                <a:spcPct val="70000"/>
              </a:lnSpc>
              <a:spcBef>
                <a:spcPct val="0"/>
              </a:spcBef>
              <a:spcAft>
                <a:spcPct val="0"/>
              </a:spcAft>
              <a:defRPr sz="4800" b="1">
                <a:solidFill>
                  <a:schemeClr val="tx2"/>
                </a:solidFill>
                <a:latin typeface="Arial Narrow" pitchFamily="34" charset="0"/>
              </a:defRPr>
            </a:lvl3pPr>
            <a:lvl4pPr algn="l" rtl="0" eaLnBrk="0" fontAlgn="base" hangingPunct="0">
              <a:lnSpc>
                <a:spcPct val="70000"/>
              </a:lnSpc>
              <a:spcBef>
                <a:spcPct val="0"/>
              </a:spcBef>
              <a:spcAft>
                <a:spcPct val="0"/>
              </a:spcAft>
              <a:defRPr sz="4800" b="1">
                <a:solidFill>
                  <a:schemeClr val="tx2"/>
                </a:solidFill>
                <a:latin typeface="Arial Narrow" pitchFamily="34" charset="0"/>
              </a:defRPr>
            </a:lvl4pPr>
            <a:lvl5pPr algn="l" rtl="0" eaLnBrk="0" fontAlgn="base" hangingPunct="0">
              <a:lnSpc>
                <a:spcPct val="70000"/>
              </a:lnSpc>
              <a:spcBef>
                <a:spcPct val="0"/>
              </a:spcBef>
              <a:spcAft>
                <a:spcPct val="0"/>
              </a:spcAft>
              <a:defRPr sz="4800" b="1">
                <a:solidFill>
                  <a:schemeClr val="tx2"/>
                </a:solidFill>
                <a:latin typeface="Arial Narrow" pitchFamily="34" charset="0"/>
              </a:defRPr>
            </a:lvl5pPr>
            <a:lvl6pPr marL="457200" algn="l" rtl="0" fontAlgn="base">
              <a:lnSpc>
                <a:spcPct val="70000"/>
              </a:lnSpc>
              <a:spcBef>
                <a:spcPct val="0"/>
              </a:spcBef>
              <a:spcAft>
                <a:spcPct val="0"/>
              </a:spcAft>
              <a:defRPr sz="4800" b="1">
                <a:solidFill>
                  <a:schemeClr val="tx2"/>
                </a:solidFill>
                <a:latin typeface="Arial Narrow" pitchFamily="34" charset="0"/>
              </a:defRPr>
            </a:lvl6pPr>
            <a:lvl7pPr marL="914400" algn="l" rtl="0" fontAlgn="base">
              <a:lnSpc>
                <a:spcPct val="70000"/>
              </a:lnSpc>
              <a:spcBef>
                <a:spcPct val="0"/>
              </a:spcBef>
              <a:spcAft>
                <a:spcPct val="0"/>
              </a:spcAft>
              <a:defRPr sz="4800" b="1">
                <a:solidFill>
                  <a:schemeClr val="tx2"/>
                </a:solidFill>
                <a:latin typeface="Arial Narrow" pitchFamily="34" charset="0"/>
              </a:defRPr>
            </a:lvl7pPr>
            <a:lvl8pPr marL="1371600" algn="l" rtl="0" fontAlgn="base">
              <a:lnSpc>
                <a:spcPct val="70000"/>
              </a:lnSpc>
              <a:spcBef>
                <a:spcPct val="0"/>
              </a:spcBef>
              <a:spcAft>
                <a:spcPct val="0"/>
              </a:spcAft>
              <a:defRPr sz="4800" b="1">
                <a:solidFill>
                  <a:schemeClr val="tx2"/>
                </a:solidFill>
                <a:latin typeface="Arial Narrow" pitchFamily="34" charset="0"/>
              </a:defRPr>
            </a:lvl8pPr>
            <a:lvl9pPr marL="1828800" algn="l" rtl="0" fontAlgn="base">
              <a:lnSpc>
                <a:spcPct val="70000"/>
              </a:lnSpc>
              <a:spcBef>
                <a:spcPct val="0"/>
              </a:spcBef>
              <a:spcAft>
                <a:spcPct val="0"/>
              </a:spcAft>
              <a:defRPr sz="4800" b="1">
                <a:solidFill>
                  <a:schemeClr val="tx2"/>
                </a:solidFill>
                <a:latin typeface="Arial Narrow" pitchFamily="34" charset="0"/>
              </a:defRPr>
            </a:lvl9pPr>
          </a:lstStyle>
          <a:p>
            <a:pPr algn="ctr" eaLnBrk="1" hangingPunct="1"/>
            <a:r>
              <a:rPr lang="en-US" altLang="en-US" sz="4400" b="0" dirty="0">
                <a:solidFill>
                  <a:srgbClr val="00FFFF"/>
                </a:solidFill>
                <a:effectLst>
                  <a:outerShdw blurRad="38100" dist="38100" dir="2700000" algn="tl">
                    <a:srgbClr val="000000">
                      <a:alpha val="43137"/>
                    </a:srgbClr>
                  </a:outerShdw>
                </a:effectLst>
                <a:cs typeface="Calibri" panose="020F0502020204030204" pitchFamily="34" charset="0"/>
              </a:rPr>
              <a:t>Emergent Doctrine</a:t>
            </a:r>
            <a:endParaRPr lang="en-US" altLang="en-US" sz="4400" b="0" kern="1200" dirty="0">
              <a:solidFill>
                <a:srgbClr val="00FFFF"/>
              </a:solidFill>
              <a:effectLst>
                <a:outerShdw blurRad="38100" dist="38100" dir="2700000" algn="tl">
                  <a:srgbClr val="000000">
                    <a:alpha val="43137"/>
                  </a:srgbClr>
                </a:outerShdw>
              </a:effectLst>
              <a:cs typeface="Calibri" panose="020F0502020204030204" pitchFamily="34" charset="0"/>
            </a:endParaRPr>
          </a:p>
        </p:txBody>
      </p:sp>
    </p:spTree>
    <p:extLst>
      <p:ext uri="{BB962C8B-B14F-4D97-AF65-F5344CB8AC3E}">
        <p14:creationId xmlns:p14="http://schemas.microsoft.com/office/powerpoint/2010/main" val="8606860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3">
            <a:extLst>
              <a:ext uri="{FF2B5EF4-FFF2-40B4-BE49-F238E27FC236}">
                <a16:creationId xmlns:a16="http://schemas.microsoft.com/office/drawing/2014/main" id="{CAF76744-F8AF-4510-909B-2F6EFEFC627A}"/>
              </a:ext>
            </a:extLst>
          </p:cNvPr>
          <p:cNvSpPr>
            <a:spLocks noChangeArrowheads="1"/>
          </p:cNvSpPr>
          <p:nvPr/>
        </p:nvSpPr>
        <p:spPr bwMode="auto">
          <a:xfrm>
            <a:off x="152400" y="304800"/>
            <a:ext cx="5410200" cy="623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marL="571500" indent="-571500" eaLnBrk="1" hangingPunct="1">
              <a:spcAft>
                <a:spcPts val="3000"/>
              </a:spcAft>
              <a:buClr>
                <a:srgbClr val="00FFFF"/>
              </a:buClr>
              <a:buSzPct val="150000"/>
              <a:buBlip>
                <a:blip r:embed="rId2"/>
              </a:buBlip>
            </a:pPr>
            <a:r>
              <a:rPr lang="en-US" altLang="en-US" sz="3600" dirty="0">
                <a:latin typeface="Calibri" panose="020F0502020204030204" pitchFamily="34" charset="0"/>
              </a:rPr>
              <a:t>“</a:t>
            </a:r>
            <a:r>
              <a:rPr lang="en-US" altLang="en-US" sz="3600" dirty="0">
                <a:solidFill>
                  <a:srgbClr val="FFFFCC"/>
                </a:solidFill>
                <a:latin typeface="Calibri" panose="020F0502020204030204" pitchFamily="34" charset="0"/>
              </a:rPr>
              <a:t>Don’t give me doctrine</a:t>
            </a:r>
            <a:r>
              <a:rPr lang="en-US" altLang="en-US" sz="3600" i="1" dirty="0">
                <a:latin typeface="Calibri" panose="020F0502020204030204" pitchFamily="34" charset="0"/>
              </a:rPr>
              <a:t>, </a:t>
            </a:r>
            <a:r>
              <a:rPr lang="en-US" altLang="en-US" sz="3600" i="1" dirty="0">
                <a:solidFill>
                  <a:srgbClr val="00FFFF"/>
                </a:solidFill>
                <a:latin typeface="Calibri" panose="020F0502020204030204" pitchFamily="34" charset="0"/>
              </a:rPr>
              <a:t>just give me Jesus</a:t>
            </a:r>
            <a:r>
              <a:rPr lang="en-US" altLang="en-US" sz="3600" dirty="0">
                <a:latin typeface="Calibri" panose="020F0502020204030204" pitchFamily="34" charset="0"/>
              </a:rPr>
              <a:t>.” </a:t>
            </a:r>
          </a:p>
          <a:p>
            <a:pPr marL="571500" indent="-571500" eaLnBrk="1" hangingPunct="1">
              <a:spcAft>
                <a:spcPts val="3000"/>
              </a:spcAft>
              <a:buClr>
                <a:srgbClr val="00FFFF"/>
              </a:buClr>
              <a:buSzPct val="150000"/>
              <a:buBlip>
                <a:blip r:embed="rId2"/>
              </a:buBlip>
            </a:pPr>
            <a:r>
              <a:rPr lang="en-US" altLang="en-US" sz="3600" dirty="0">
                <a:latin typeface="Calibri" panose="020F0502020204030204" pitchFamily="34" charset="0"/>
              </a:rPr>
              <a:t>“</a:t>
            </a:r>
            <a:r>
              <a:rPr lang="en-US" altLang="en-US" sz="3600" dirty="0">
                <a:solidFill>
                  <a:srgbClr val="FFFFCC"/>
                </a:solidFill>
                <a:latin typeface="Calibri" panose="020F0502020204030204" pitchFamily="34" charset="0"/>
              </a:rPr>
              <a:t>What really matters is Christ </a:t>
            </a:r>
            <a:r>
              <a:rPr lang="en-US" altLang="en-US" sz="3600" i="1" dirty="0">
                <a:solidFill>
                  <a:srgbClr val="00FFFF"/>
                </a:solidFill>
                <a:latin typeface="Calibri" panose="020F0502020204030204" pitchFamily="34" charset="0"/>
              </a:rPr>
              <a:t>not creed</a:t>
            </a:r>
            <a:r>
              <a:rPr lang="en-US" altLang="en-US" sz="3600" dirty="0">
                <a:latin typeface="Calibri" panose="020F0502020204030204" pitchFamily="34" charset="0"/>
              </a:rPr>
              <a:t>.” </a:t>
            </a:r>
          </a:p>
          <a:p>
            <a:pPr marL="571500" indent="-571500" eaLnBrk="1" hangingPunct="1">
              <a:spcAft>
                <a:spcPts val="3000"/>
              </a:spcAft>
              <a:buClr>
                <a:srgbClr val="00FFFF"/>
              </a:buClr>
              <a:buSzPct val="150000"/>
              <a:buBlip>
                <a:blip r:embed="rId2"/>
              </a:buBlip>
            </a:pPr>
            <a:r>
              <a:rPr lang="en-US" altLang="en-US" sz="3600" dirty="0">
                <a:latin typeface="Calibri" panose="020F0502020204030204" pitchFamily="34" charset="0"/>
              </a:rPr>
              <a:t>“</a:t>
            </a:r>
            <a:r>
              <a:rPr lang="en-US" altLang="en-US" sz="3600" dirty="0">
                <a:solidFill>
                  <a:srgbClr val="FFFFCC"/>
                </a:solidFill>
                <a:latin typeface="Calibri" panose="020F0502020204030204" pitchFamily="34" charset="0"/>
              </a:rPr>
              <a:t>Devotion is important </a:t>
            </a:r>
            <a:r>
              <a:rPr lang="en-US" altLang="en-US" sz="3600" i="1" dirty="0">
                <a:solidFill>
                  <a:srgbClr val="00FFFF"/>
                </a:solidFill>
                <a:latin typeface="Calibri" panose="020F0502020204030204" pitchFamily="34" charset="0"/>
              </a:rPr>
              <a:t>and not doctrine</a:t>
            </a:r>
            <a:r>
              <a:rPr lang="en-US" altLang="en-US" sz="3600" dirty="0">
                <a:latin typeface="Calibri" panose="020F0502020204030204" pitchFamily="34" charset="0"/>
              </a:rPr>
              <a:t>.” </a:t>
            </a:r>
          </a:p>
          <a:p>
            <a:pPr marL="571500" indent="-571500" eaLnBrk="1" hangingPunct="1">
              <a:spcAft>
                <a:spcPts val="3000"/>
              </a:spcAft>
              <a:buClr>
                <a:srgbClr val="00FFFF"/>
              </a:buClr>
              <a:buSzPct val="150000"/>
              <a:buBlip>
                <a:blip r:embed="rId2"/>
              </a:buBlip>
            </a:pPr>
            <a:r>
              <a:rPr lang="en-US" altLang="en-US" sz="3600" dirty="0">
                <a:latin typeface="Calibri" panose="020F0502020204030204" pitchFamily="34" charset="0"/>
              </a:rPr>
              <a:t>“</a:t>
            </a:r>
            <a:r>
              <a:rPr lang="en-US" altLang="en-US" sz="3600" dirty="0">
                <a:solidFill>
                  <a:srgbClr val="FFFFCC"/>
                </a:solidFill>
                <a:latin typeface="Calibri" panose="020F0502020204030204" pitchFamily="34" charset="0"/>
              </a:rPr>
              <a:t>What counts is our behavior</a:t>
            </a:r>
            <a:r>
              <a:rPr lang="en-US" altLang="en-US" sz="3600" dirty="0">
                <a:latin typeface="Calibri" panose="020F0502020204030204" pitchFamily="34" charset="0"/>
              </a:rPr>
              <a:t>, </a:t>
            </a:r>
            <a:r>
              <a:rPr lang="en-US" altLang="en-US" sz="3600" i="1" dirty="0">
                <a:solidFill>
                  <a:srgbClr val="00FFFF"/>
                </a:solidFill>
                <a:latin typeface="Calibri" panose="020F0502020204030204" pitchFamily="34" charset="0"/>
              </a:rPr>
              <a:t>and not our beliefs</a:t>
            </a:r>
            <a:r>
              <a:rPr lang="en-US" altLang="en-US" sz="3600" dirty="0">
                <a:latin typeface="Calibri" panose="020F0502020204030204" pitchFamily="34" charset="0"/>
              </a:rPr>
              <a:t>.”</a:t>
            </a:r>
          </a:p>
        </p:txBody>
      </p:sp>
      <p:sp>
        <p:nvSpPr>
          <p:cNvPr id="66563" name="TextBox 4">
            <a:extLst>
              <a:ext uri="{FF2B5EF4-FFF2-40B4-BE49-F238E27FC236}">
                <a16:creationId xmlns:a16="http://schemas.microsoft.com/office/drawing/2014/main" id="{8A1645A6-963C-4ACF-9C65-F68C1D474CFE}"/>
              </a:ext>
            </a:extLst>
          </p:cNvPr>
          <p:cNvSpPr txBox="1">
            <a:spLocks noChangeArrowheads="1"/>
          </p:cNvSpPr>
          <p:nvPr/>
        </p:nvSpPr>
        <p:spPr bwMode="auto">
          <a:xfrm>
            <a:off x="5562600" y="4831140"/>
            <a:ext cx="3429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r>
              <a:rPr lang="en-US" altLang="en-US" sz="1600" dirty="0">
                <a:effectLst>
                  <a:outerShdw blurRad="38100" dist="38100" dir="2700000" algn="tl">
                    <a:srgbClr val="000000">
                      <a:alpha val="43137"/>
                    </a:srgbClr>
                  </a:outerShdw>
                </a:effectLst>
                <a:latin typeface="Calibri" panose="020F0502020204030204" pitchFamily="34" charset="0"/>
              </a:rPr>
              <a:t>Most of these slogans were originally accumulated in Henry Holloman, “Prolegomena, Bibliology, and Theology (Part 1)” (unpublished class notes in TTH511 Theology I, Talbot Theological Seminary, Spring 1998), 9.</a:t>
            </a:r>
          </a:p>
        </p:txBody>
      </p:sp>
      <p:pic>
        <p:nvPicPr>
          <p:cNvPr id="66564" name="Picture 2" descr="https://encrypted-tbn1.gstatic.com/images?q=tbn:ANd9GcSWL1H0FoSAM8xASeMzacUtzmxMLtkaUgRNtleqHVEPG6zE9kw8">
            <a:extLst>
              <a:ext uri="{FF2B5EF4-FFF2-40B4-BE49-F238E27FC236}">
                <a16:creationId xmlns:a16="http://schemas.microsoft.com/office/drawing/2014/main" id="{A0549809-6177-4E1B-BF62-26A2A93656A5}"/>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868590" y="533400"/>
            <a:ext cx="2665810" cy="4149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54930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C2646B4F-A62E-4153-AB36-1DD4EBC97843}"/>
              </a:ext>
            </a:extLst>
          </p:cNvPr>
          <p:cNvSpPr>
            <a:spLocks noGrp="1" noChangeArrowheads="1"/>
          </p:cNvSpPr>
          <p:nvPr>
            <p:ph type="title"/>
          </p:nvPr>
        </p:nvSpPr>
        <p:spPr>
          <a:xfrm>
            <a:off x="1524000" y="228600"/>
            <a:ext cx="6096000" cy="914400"/>
          </a:xfrm>
        </p:spPr>
        <p:txBody>
          <a:bodyPr/>
          <a:lstStyle/>
          <a:p>
            <a:pPr algn="ctr">
              <a:lnSpc>
                <a:spcPct val="100000"/>
              </a:lnSpc>
            </a:pPr>
            <a:r>
              <a:rPr lang="en-US" altLang="en-US" sz="4400" b="0" kern="1200" dirty="0">
                <a:solidFill>
                  <a:srgbClr val="00FFFF"/>
                </a:solidFill>
                <a:effectLst>
                  <a:outerShdw blurRad="38100" dist="38100" dir="2700000" algn="tl">
                    <a:srgbClr val="000000">
                      <a:alpha val="43137"/>
                    </a:srgbClr>
                  </a:outerShdw>
                </a:effectLst>
                <a:cs typeface="Calibri" panose="020F0502020204030204" pitchFamily="34" charset="0"/>
              </a:rPr>
              <a:t>Rick Warren</a:t>
            </a:r>
            <a:br>
              <a:rPr lang="en-US" altLang="en-US" sz="4400" b="0" kern="1200" dirty="0">
                <a:solidFill>
                  <a:srgbClr val="00FFFF"/>
                </a:solidFill>
                <a:effectLst>
                  <a:outerShdw blurRad="38100" dist="38100" dir="2700000" algn="tl">
                    <a:srgbClr val="000000">
                      <a:alpha val="43137"/>
                    </a:srgbClr>
                  </a:outerShdw>
                </a:effectLst>
                <a:cs typeface="Calibri" panose="020F0502020204030204" pitchFamily="34" charset="0"/>
              </a:rPr>
            </a:br>
            <a:r>
              <a:rPr lang="en-US" altLang="en-US" sz="2400" b="0" i="1" kern="1200" dirty="0">
                <a:solidFill>
                  <a:schemeClr val="tx1"/>
                </a:solidFill>
                <a:ea typeface="+mn-ea"/>
                <a:cs typeface="Arial" panose="020B0604020202020204" pitchFamily="34" charset="0"/>
              </a:rPr>
              <a:t>Purpose Driven Life </a:t>
            </a:r>
            <a:r>
              <a:rPr lang="en-US" altLang="en-US" sz="2400" b="0" kern="1200" dirty="0">
                <a:solidFill>
                  <a:schemeClr val="tx1"/>
                </a:solidFill>
                <a:ea typeface="+mn-ea"/>
                <a:cs typeface="Arial" panose="020B0604020202020204" pitchFamily="34" charset="0"/>
              </a:rPr>
              <a:t>34, 124, 183</a:t>
            </a:r>
            <a:endParaRPr lang="en-US" altLang="en-US" sz="4400" b="0" kern="1200" dirty="0">
              <a:solidFill>
                <a:srgbClr val="00FFFF"/>
              </a:solidFill>
              <a:effectLst>
                <a:outerShdw blurRad="38100" dist="38100" dir="2700000" algn="tl">
                  <a:srgbClr val="000000">
                    <a:alpha val="43137"/>
                  </a:srgbClr>
                </a:outerShdw>
              </a:effectLst>
              <a:cs typeface="Calibri" panose="020F0502020204030204" pitchFamily="34" charset="0"/>
            </a:endParaRPr>
          </a:p>
        </p:txBody>
      </p:sp>
      <p:sp>
        <p:nvSpPr>
          <p:cNvPr id="10243" name="Rectangle 3">
            <a:extLst>
              <a:ext uri="{FF2B5EF4-FFF2-40B4-BE49-F238E27FC236}">
                <a16:creationId xmlns:a16="http://schemas.microsoft.com/office/drawing/2014/main" id="{8FBE03D3-DC99-4F18-A3ED-415953751ED9}"/>
              </a:ext>
            </a:extLst>
          </p:cNvPr>
          <p:cNvSpPr>
            <a:spLocks noGrp="1" noChangeArrowheads="1"/>
          </p:cNvSpPr>
          <p:nvPr>
            <p:ph type="body" idx="1"/>
          </p:nvPr>
        </p:nvSpPr>
        <p:spPr>
          <a:xfrm>
            <a:off x="2590800" y="1600200"/>
            <a:ext cx="6400800" cy="4648200"/>
          </a:xfrm>
        </p:spPr>
        <p:txBody>
          <a:bodyPr/>
          <a:lstStyle/>
          <a:p>
            <a:pPr marL="457200" indent="-457200" algn="just">
              <a:spcBef>
                <a:spcPts val="0"/>
              </a:spcBef>
              <a:spcAft>
                <a:spcPts val="600"/>
              </a:spcAft>
              <a:buClr>
                <a:srgbClr val="00FFFF"/>
              </a:buClr>
              <a:buFont typeface="Arial" panose="020B0604020202020204" pitchFamily="34" charset="0"/>
              <a:buChar char="•"/>
              <a:defRPr/>
            </a:pPr>
            <a:r>
              <a:rPr lang="en-US" sz="3200" dirty="0"/>
              <a:t>“God won’t ask you about your religious background or </a:t>
            </a:r>
            <a:r>
              <a:rPr lang="en-US" sz="3200" b="1" u="sng" dirty="0">
                <a:solidFill>
                  <a:srgbClr val="FFFFCC"/>
                </a:solidFill>
              </a:rPr>
              <a:t>doctrinal views</a:t>
            </a:r>
            <a:r>
              <a:rPr lang="en-US" sz="3200" dirty="0"/>
              <a:t>.”</a:t>
            </a:r>
            <a:endParaRPr lang="en-US" sz="3200" baseline="30000" dirty="0"/>
          </a:p>
          <a:p>
            <a:pPr marL="457200" indent="-457200" algn="just">
              <a:spcBef>
                <a:spcPts val="0"/>
              </a:spcBef>
              <a:spcAft>
                <a:spcPts val="600"/>
              </a:spcAft>
              <a:buClr>
                <a:srgbClr val="00FFFF"/>
              </a:buClr>
              <a:buFont typeface="Arial" panose="020B0604020202020204" pitchFamily="34" charset="0"/>
              <a:buChar char="•"/>
              <a:defRPr/>
            </a:pPr>
            <a:r>
              <a:rPr lang="en-US" sz="3200" dirty="0"/>
              <a:t>“Jesus said our</a:t>
            </a:r>
            <a:r>
              <a:rPr lang="en-US" sz="3200" i="1" dirty="0">
                <a:solidFill>
                  <a:srgbClr val="7F7F7F"/>
                </a:solidFill>
              </a:rPr>
              <a:t> </a:t>
            </a:r>
            <a:r>
              <a:rPr lang="en-US" sz="3200" i="1" dirty="0"/>
              <a:t>love for each other - </a:t>
            </a:r>
            <a:r>
              <a:rPr lang="en-US" sz="3200" b="1" i="1" u="sng" dirty="0">
                <a:solidFill>
                  <a:srgbClr val="FFFFCC"/>
                </a:solidFill>
              </a:rPr>
              <a:t>not our doctrinal beliefs</a:t>
            </a:r>
            <a:r>
              <a:rPr lang="en-US" sz="3200" dirty="0"/>
              <a:t> - is our greatest witness to the world.”</a:t>
            </a:r>
            <a:endParaRPr lang="en-US" sz="3200" baseline="30000" dirty="0"/>
          </a:p>
          <a:p>
            <a:pPr marL="457200" indent="-457200" algn="just">
              <a:spcBef>
                <a:spcPts val="0"/>
              </a:spcBef>
              <a:spcAft>
                <a:spcPts val="600"/>
              </a:spcAft>
              <a:buClr>
                <a:srgbClr val="00FFFF"/>
              </a:buClr>
              <a:buFont typeface="Arial" panose="020B0604020202020204" pitchFamily="34" charset="0"/>
              <a:buChar char="•"/>
              <a:defRPr/>
            </a:pPr>
            <a:r>
              <a:rPr lang="en-US" sz="3200" dirty="0"/>
              <a:t>“Today many assume that spiritual maturity is measured by the amount of biblical information and </a:t>
            </a:r>
            <a:r>
              <a:rPr lang="en-US" sz="3200" b="1" i="1" u="sng" dirty="0">
                <a:solidFill>
                  <a:srgbClr val="FFFFCC"/>
                </a:solidFill>
              </a:rPr>
              <a:t>doctrine you know</a:t>
            </a:r>
            <a:r>
              <a:rPr lang="en-US" sz="3200" dirty="0"/>
              <a:t>.”</a:t>
            </a: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8600" y="1752600"/>
            <a:ext cx="2194067" cy="2286000"/>
          </a:xfrm>
          <a:prstGeom prst="rect">
            <a:avLst/>
          </a:prstGeom>
        </p:spPr>
      </p:pic>
    </p:spTree>
    <p:extLst>
      <p:ext uri="{BB962C8B-B14F-4D97-AF65-F5344CB8AC3E}">
        <p14:creationId xmlns:p14="http://schemas.microsoft.com/office/powerpoint/2010/main" val="31820732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a:extLst>
              <a:ext uri="{FF2B5EF4-FFF2-40B4-BE49-F238E27FC236}">
                <a16:creationId xmlns:a16="http://schemas.microsoft.com/office/drawing/2014/main" id="{83EFEF8F-433B-4113-A822-490F6E20CA4D}"/>
              </a:ext>
            </a:extLst>
          </p:cNvPr>
          <p:cNvSpPr>
            <a:spLocks noGrp="1" noChangeArrowheads="1"/>
          </p:cNvSpPr>
          <p:nvPr>
            <p:ph type="body" idx="1"/>
          </p:nvPr>
        </p:nvSpPr>
        <p:spPr>
          <a:xfrm>
            <a:off x="2590800" y="1600200"/>
            <a:ext cx="6407150" cy="4419600"/>
          </a:xfrm>
        </p:spPr>
        <p:txBody>
          <a:bodyPr/>
          <a:lstStyle/>
          <a:p>
            <a:pPr marL="457200" indent="-457200" algn="just">
              <a:spcBef>
                <a:spcPts val="0"/>
              </a:spcBef>
              <a:spcAft>
                <a:spcPts val="600"/>
              </a:spcAft>
              <a:buClr>
                <a:srgbClr val="00FFFF"/>
              </a:buClr>
              <a:buFont typeface="Arial" panose="020B0604020202020204" pitchFamily="34" charset="0"/>
              <a:buChar char="•"/>
              <a:defRPr/>
            </a:pPr>
            <a:r>
              <a:rPr lang="en-US" sz="3200" dirty="0"/>
              <a:t>“The Bible is far </a:t>
            </a:r>
            <a:r>
              <a:rPr lang="en-US" sz="3200" b="1" i="1" u="sng" dirty="0">
                <a:solidFill>
                  <a:srgbClr val="FFFFCC"/>
                </a:solidFill>
              </a:rPr>
              <a:t>more than a doctrinal guidebook</a:t>
            </a:r>
            <a:r>
              <a:rPr lang="en-US" sz="3200" dirty="0"/>
              <a:t>.”</a:t>
            </a:r>
            <a:endParaRPr lang="en-US" sz="3200" baseline="30000" dirty="0"/>
          </a:p>
          <a:p>
            <a:pPr marL="457200" indent="-457200" algn="just">
              <a:spcBef>
                <a:spcPts val="0"/>
              </a:spcBef>
              <a:spcAft>
                <a:spcPts val="600"/>
              </a:spcAft>
              <a:buClr>
                <a:srgbClr val="00FFFF"/>
              </a:buClr>
              <a:buFont typeface="Arial" panose="020B0604020202020204" pitchFamily="34" charset="0"/>
              <a:buChar char="•"/>
              <a:defRPr/>
            </a:pPr>
            <a:r>
              <a:rPr lang="en-US" sz="3200" dirty="0"/>
              <a:t>“The </a:t>
            </a:r>
            <a:r>
              <a:rPr lang="en-US" sz="3200" b="1" i="1" u="sng" dirty="0">
                <a:solidFill>
                  <a:srgbClr val="FFFFCC"/>
                </a:solidFill>
              </a:rPr>
              <a:t>last thing</a:t>
            </a:r>
            <a:r>
              <a:rPr lang="en-US" sz="3200" dirty="0"/>
              <a:t> many believers need today is to go to another </a:t>
            </a:r>
            <a:r>
              <a:rPr lang="en-US" sz="3200" b="1" i="1" u="sng" dirty="0">
                <a:solidFill>
                  <a:srgbClr val="FFFFCC"/>
                </a:solidFill>
              </a:rPr>
              <a:t>Bible study</a:t>
            </a:r>
            <a:r>
              <a:rPr lang="en-US" sz="3200" dirty="0"/>
              <a:t>. They already know far more than they are putting into practice.”</a:t>
            </a:r>
          </a:p>
          <a:p>
            <a:pPr marL="457200" indent="-457200" algn="just">
              <a:spcBef>
                <a:spcPts val="0"/>
              </a:spcBef>
              <a:spcAft>
                <a:spcPts val="600"/>
              </a:spcAft>
              <a:buClr>
                <a:srgbClr val="00FFFF"/>
              </a:buClr>
              <a:buFont typeface="Arial" panose="020B0604020202020204" pitchFamily="34" charset="0"/>
              <a:buChar char="•"/>
              <a:defRPr/>
            </a:pPr>
            <a:r>
              <a:rPr lang="en-US" sz="3200" dirty="0"/>
              <a:t>“My pastor has been in Daniel’s seventy weeks longer than Daniel was!”</a:t>
            </a:r>
          </a:p>
        </p:txBody>
      </p:sp>
      <p:sp>
        <p:nvSpPr>
          <p:cNvPr id="8" name="Rectangle 2">
            <a:extLst/>
          </p:cNvPr>
          <p:cNvSpPr>
            <a:spLocks noGrp="1" noChangeArrowheads="1"/>
          </p:cNvSpPr>
          <p:nvPr>
            <p:ph type="title"/>
          </p:nvPr>
        </p:nvSpPr>
        <p:spPr>
          <a:xfrm>
            <a:off x="952500" y="228600"/>
            <a:ext cx="7239000" cy="914400"/>
          </a:xfrm>
        </p:spPr>
        <p:txBody>
          <a:bodyPr/>
          <a:lstStyle/>
          <a:p>
            <a:pPr algn="ctr">
              <a:lnSpc>
                <a:spcPct val="100000"/>
              </a:lnSpc>
            </a:pPr>
            <a:r>
              <a:rPr lang="en-US" altLang="en-US" sz="4400" b="0" kern="1200" dirty="0">
                <a:solidFill>
                  <a:srgbClr val="00FFFF"/>
                </a:solidFill>
                <a:effectLst>
                  <a:outerShdw blurRad="38100" dist="38100" dir="2700000" algn="tl">
                    <a:srgbClr val="000000">
                      <a:alpha val="43137"/>
                    </a:srgbClr>
                  </a:outerShdw>
                </a:effectLst>
                <a:cs typeface="Calibri" panose="020F0502020204030204" pitchFamily="34" charset="0"/>
              </a:rPr>
              <a:t>Rick Warren</a:t>
            </a:r>
            <a:br>
              <a:rPr lang="en-US" altLang="en-US" sz="4400" b="0" kern="1200" dirty="0">
                <a:solidFill>
                  <a:srgbClr val="00FFFF"/>
                </a:solidFill>
                <a:effectLst>
                  <a:outerShdw blurRad="38100" dist="38100" dir="2700000" algn="tl">
                    <a:srgbClr val="000000">
                      <a:alpha val="43137"/>
                    </a:srgbClr>
                  </a:outerShdw>
                </a:effectLst>
                <a:cs typeface="Calibri" panose="020F0502020204030204" pitchFamily="34" charset="0"/>
              </a:rPr>
            </a:br>
            <a:r>
              <a:rPr lang="en-US" altLang="en-US" sz="2400" b="0" i="1" dirty="0">
                <a:solidFill>
                  <a:schemeClr val="tx1"/>
                </a:solidFill>
              </a:rPr>
              <a:t>Purpose Driven Life</a:t>
            </a:r>
            <a:r>
              <a:rPr lang="en-US" altLang="en-US" sz="2400" b="0" dirty="0">
                <a:solidFill>
                  <a:schemeClr val="tx1"/>
                </a:solidFill>
              </a:rPr>
              <a:t> 186, 231; </a:t>
            </a:r>
            <a:r>
              <a:rPr lang="en-US" altLang="en-US" sz="2400" b="0" i="1" dirty="0">
                <a:solidFill>
                  <a:schemeClr val="tx1"/>
                </a:solidFill>
              </a:rPr>
              <a:t>Purpose Driven Church</a:t>
            </a:r>
            <a:r>
              <a:rPr lang="en-US" altLang="en-US" sz="2400" b="0" dirty="0">
                <a:solidFill>
                  <a:schemeClr val="tx1"/>
                </a:solidFill>
              </a:rPr>
              <a:t> 300</a:t>
            </a:r>
            <a:endParaRPr lang="en-US" altLang="en-US" sz="4400" b="0" kern="1200" dirty="0">
              <a:solidFill>
                <a:schemeClr val="tx1"/>
              </a:solidFill>
              <a:effectLst>
                <a:outerShdw blurRad="38100" dist="38100" dir="2700000" algn="tl">
                  <a:srgbClr val="000000">
                    <a:alpha val="43137"/>
                  </a:srgbClr>
                </a:outerShdw>
              </a:effectLst>
              <a:cs typeface="Calibri" panose="020F0502020204030204" pitchFamily="34" charset="0"/>
            </a:endParaRP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8600" y="1739754"/>
            <a:ext cx="2194067" cy="2451246"/>
          </a:xfrm>
          <a:prstGeom prst="rect">
            <a:avLst/>
          </a:prstGeom>
        </p:spPr>
      </p:pic>
    </p:spTree>
    <p:extLst>
      <p:ext uri="{BB962C8B-B14F-4D97-AF65-F5344CB8AC3E}">
        <p14:creationId xmlns:p14="http://schemas.microsoft.com/office/powerpoint/2010/main" val="39016578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D1413AC5-D81C-4E70-8804-8BFD0F788F22}"/>
              </a:ext>
            </a:extLst>
          </p:cNvPr>
          <p:cNvSpPr>
            <a:spLocks noGrp="1" noChangeArrowheads="1"/>
          </p:cNvSpPr>
          <p:nvPr>
            <p:ph type="title"/>
          </p:nvPr>
        </p:nvSpPr>
        <p:spPr>
          <a:xfrm>
            <a:off x="1524000" y="228600"/>
            <a:ext cx="6096000" cy="762000"/>
          </a:xfrm>
        </p:spPr>
        <p:txBody>
          <a:bodyPr/>
          <a:lstStyle/>
          <a:p>
            <a:pPr algn="ctr" eaLnBrk="1" hangingPunct="1"/>
            <a:r>
              <a:rPr lang="en-US" altLang="en-US" sz="4400" b="0" kern="1200" dirty="0">
                <a:solidFill>
                  <a:srgbClr val="00FFFF"/>
                </a:solidFill>
                <a:effectLst>
                  <a:outerShdw blurRad="38100" dist="38100" dir="2700000" algn="tl">
                    <a:srgbClr val="000000">
                      <a:alpha val="43137"/>
                    </a:srgbClr>
                  </a:outerShdw>
                </a:effectLst>
                <a:cs typeface="Calibri" panose="020F0502020204030204" pitchFamily="34" charset="0"/>
              </a:rPr>
              <a:t>Biblical Preaching</a:t>
            </a:r>
          </a:p>
        </p:txBody>
      </p:sp>
      <p:sp>
        <p:nvSpPr>
          <p:cNvPr id="33795" name="Rectangle 3">
            <a:extLst>
              <a:ext uri="{FF2B5EF4-FFF2-40B4-BE49-F238E27FC236}">
                <a16:creationId xmlns:a16="http://schemas.microsoft.com/office/drawing/2014/main" id="{AD4EF4A2-87D3-4F36-8671-180E1F5EF98A}"/>
              </a:ext>
            </a:extLst>
          </p:cNvPr>
          <p:cNvSpPr>
            <a:spLocks noGrp="1" noChangeArrowheads="1"/>
          </p:cNvSpPr>
          <p:nvPr>
            <p:ph type="body" idx="1"/>
          </p:nvPr>
        </p:nvSpPr>
        <p:spPr>
          <a:xfrm>
            <a:off x="76200" y="1143000"/>
            <a:ext cx="8991600" cy="2209800"/>
          </a:xfrm>
        </p:spPr>
        <p:txBody>
          <a:bodyPr/>
          <a:lstStyle/>
          <a:p>
            <a:pPr marL="457200" indent="-457200" algn="just">
              <a:lnSpc>
                <a:spcPct val="90000"/>
              </a:lnSpc>
              <a:spcBef>
                <a:spcPts val="0"/>
              </a:spcBef>
              <a:spcAft>
                <a:spcPts val="3600"/>
              </a:spcAft>
              <a:buClr>
                <a:srgbClr val="00FFFF"/>
              </a:buClr>
              <a:buFont typeface="Arial" panose="020B0604020202020204" pitchFamily="34" charset="0"/>
              <a:buChar char="•"/>
              <a:defRPr/>
            </a:pPr>
            <a:r>
              <a:rPr lang="en-US" sz="3600" dirty="0">
                <a:effectLst>
                  <a:outerShdw blurRad="38100" dist="38100" dir="2700000" algn="tl">
                    <a:srgbClr val="000000">
                      <a:alpha val="43137"/>
                    </a:srgbClr>
                  </a:outerShdw>
                </a:effectLst>
              </a:rPr>
              <a:t>Biblical priority of preaching-Acts 2:42; 2 Tim 3:15–4:2; Matt 4:4; </a:t>
            </a:r>
            <a:r>
              <a:rPr lang="en-US" sz="3600" dirty="0" err="1">
                <a:effectLst>
                  <a:outerShdw blurRad="38100" dist="38100" dir="2700000" algn="tl">
                    <a:srgbClr val="000000">
                      <a:alpha val="43137"/>
                    </a:srgbClr>
                  </a:outerShdw>
                </a:effectLst>
              </a:rPr>
              <a:t>Neh</a:t>
            </a:r>
            <a:r>
              <a:rPr lang="en-US" sz="3600" dirty="0">
                <a:effectLst>
                  <a:outerShdw blurRad="38100" dist="38100" dir="2700000" algn="tl">
                    <a:srgbClr val="000000">
                      <a:alpha val="43137"/>
                    </a:srgbClr>
                  </a:outerShdw>
                </a:effectLst>
              </a:rPr>
              <a:t> 8; 2 Kgs 22</a:t>
            </a:r>
          </a:p>
          <a:p>
            <a:pPr marL="457200" indent="-457200" algn="just">
              <a:lnSpc>
                <a:spcPct val="90000"/>
              </a:lnSpc>
              <a:spcBef>
                <a:spcPts val="0"/>
              </a:spcBef>
              <a:spcAft>
                <a:spcPts val="3600"/>
              </a:spcAft>
              <a:buClr>
                <a:srgbClr val="00FFFF"/>
              </a:buClr>
              <a:buFont typeface="Arial" panose="020B0604020202020204" pitchFamily="34" charset="0"/>
              <a:buChar char="•"/>
              <a:defRPr/>
            </a:pPr>
            <a:r>
              <a:rPr lang="en-US" sz="3600" dirty="0">
                <a:effectLst>
                  <a:outerShdw blurRad="38100" dist="38100" dir="2700000" algn="tl">
                    <a:srgbClr val="000000">
                      <a:alpha val="43137"/>
                    </a:srgbClr>
                  </a:outerShdw>
                </a:effectLst>
              </a:rPr>
              <a:t>New dark ages?</a:t>
            </a:r>
          </a:p>
        </p:txBody>
      </p:sp>
      <p:pic>
        <p:nvPicPr>
          <p:cNvPr id="69636" name="Picture 2" descr="https://encrypted-tbn1.gstatic.com/images?q=tbn:ANd9GcSWL1H0FoSAM8xASeMzacUtzmxMLtkaUgRNtleqHVEPG6zE9kw8">
            <a:extLst>
              <a:ext uri="{FF2B5EF4-FFF2-40B4-BE49-F238E27FC236}">
                <a16:creationId xmlns:a16="http://schemas.microsoft.com/office/drawing/2014/main" id="{0E6C0A33-D6C8-403E-AC69-68DE72545842}"/>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400800" y="3200400"/>
            <a:ext cx="2100263" cy="326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556739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AF42C25B-0822-4A3C-9B99-327F393B7501}"/>
              </a:ext>
            </a:extLst>
          </p:cNvPr>
          <p:cNvSpPr>
            <a:spLocks noGrp="1" noChangeArrowheads="1"/>
          </p:cNvSpPr>
          <p:nvPr>
            <p:ph type="title"/>
          </p:nvPr>
        </p:nvSpPr>
        <p:spPr>
          <a:xfrm>
            <a:off x="1524000" y="228600"/>
            <a:ext cx="6096000" cy="838200"/>
          </a:xfrm>
        </p:spPr>
        <p:txBody>
          <a:bodyPr/>
          <a:lstStyle/>
          <a:p>
            <a:pPr algn="ctr" eaLnBrk="1" hangingPunct="1"/>
            <a:r>
              <a:rPr lang="en-US" altLang="en-US" sz="4400" b="0" kern="1200" dirty="0">
                <a:solidFill>
                  <a:srgbClr val="00FFFF"/>
                </a:solidFill>
                <a:effectLst>
                  <a:outerShdw blurRad="38100" dist="38100" dir="2700000" algn="tl">
                    <a:srgbClr val="000000">
                      <a:alpha val="43137"/>
                    </a:srgbClr>
                  </a:outerShdw>
                </a:effectLst>
                <a:cs typeface="Calibri" panose="020F0502020204030204" pitchFamily="34" charset="0"/>
              </a:rPr>
              <a:t>Emphasis of 2 Timothy</a:t>
            </a:r>
          </a:p>
        </p:txBody>
      </p:sp>
      <p:sp>
        <p:nvSpPr>
          <p:cNvPr id="47107" name="Rectangle 3">
            <a:extLst>
              <a:ext uri="{FF2B5EF4-FFF2-40B4-BE49-F238E27FC236}">
                <a16:creationId xmlns:a16="http://schemas.microsoft.com/office/drawing/2014/main" id="{D3386CB3-3CBE-4FEE-9724-BB66A7580001}"/>
              </a:ext>
            </a:extLst>
          </p:cNvPr>
          <p:cNvSpPr>
            <a:spLocks noGrp="1" noChangeArrowheads="1"/>
          </p:cNvSpPr>
          <p:nvPr>
            <p:ph type="body" idx="1"/>
          </p:nvPr>
        </p:nvSpPr>
        <p:spPr>
          <a:xfrm>
            <a:off x="2057400" y="1143000"/>
            <a:ext cx="6858000" cy="4572000"/>
          </a:xfrm>
        </p:spPr>
        <p:txBody>
          <a:bodyPr/>
          <a:lstStyle/>
          <a:p>
            <a:pPr marL="0" indent="0" algn="just" eaLnBrk="1" hangingPunct="1">
              <a:buNone/>
              <a:defRPr/>
            </a:pPr>
            <a:r>
              <a:rPr lang="en-US" sz="3200" b="1" dirty="0">
                <a:effectLst>
                  <a:outerShdw blurRad="38100" dist="38100" dir="2700000" algn="tl">
                    <a:srgbClr val="000000">
                      <a:alpha val="43137"/>
                    </a:srgbClr>
                  </a:outerShdw>
                </a:effectLst>
              </a:rPr>
              <a:t>“</a:t>
            </a:r>
            <a:r>
              <a:rPr lang="en-US" sz="3200" dirty="0">
                <a:effectLst>
                  <a:outerShdw blurRad="38100" dist="38100" dir="2700000" algn="tl">
                    <a:srgbClr val="000000">
                      <a:alpha val="43137"/>
                    </a:srgbClr>
                  </a:outerShdw>
                </a:effectLst>
              </a:rPr>
              <a:t>By my count, there are twenty-seven explicit commands given in the body of this letter. In 27 words Paul tells pastors what to focus on. You have to be blind to miss the thrust of Paul's instructions here, because </a:t>
            </a:r>
            <a:r>
              <a:rPr lang="en-US" sz="3200" i="1" dirty="0">
                <a:effectLst>
                  <a:outerShdw blurRad="38100" dist="38100" dir="2700000" algn="tl">
                    <a:srgbClr val="000000">
                      <a:alpha val="43137"/>
                    </a:srgbClr>
                  </a:outerShdw>
                </a:effectLst>
              </a:rPr>
              <a:t>eighteen</a:t>
            </a:r>
            <a:r>
              <a:rPr lang="en-US" sz="3200" dirty="0">
                <a:effectLst>
                  <a:outerShdw blurRad="38100" dist="38100" dir="2700000" algn="tl">
                    <a:srgbClr val="000000">
                      <a:alpha val="43137"/>
                    </a:srgbClr>
                  </a:outerShdw>
                </a:effectLst>
              </a:rPr>
              <a:t> of those commands--fully </a:t>
            </a:r>
            <a:r>
              <a:rPr lang="en-US" sz="3200" i="1" dirty="0">
                <a:effectLst>
                  <a:outerShdw blurRad="38100" dist="38100" dir="2700000" algn="tl">
                    <a:srgbClr val="000000">
                      <a:alpha val="43137"/>
                    </a:srgbClr>
                  </a:outerShdw>
                </a:effectLst>
              </a:rPr>
              <a:t>two-thirds</a:t>
            </a:r>
            <a:r>
              <a:rPr lang="en-US" sz="3200" dirty="0">
                <a:effectLst>
                  <a:outerShdw blurRad="38100" dist="38100" dir="2700000" algn="tl">
                    <a:srgbClr val="000000">
                      <a:alpha val="43137"/>
                    </a:srgbClr>
                  </a:outerShdw>
                </a:effectLst>
              </a:rPr>
              <a:t>--have to do with the ministry of the </a:t>
            </a:r>
            <a:r>
              <a:rPr lang="en-US" sz="3200" i="1" dirty="0">
                <a:effectLst>
                  <a:outerShdw blurRad="38100" dist="38100" dir="2700000" algn="tl">
                    <a:srgbClr val="000000">
                      <a:alpha val="43137"/>
                    </a:srgbClr>
                  </a:outerShdw>
                </a:effectLst>
              </a:rPr>
              <a:t>Word</a:t>
            </a:r>
            <a:r>
              <a:rPr lang="en-US" sz="3200" dirty="0">
                <a:effectLst>
                  <a:outerShdw blurRad="38100" dist="38100" dir="2700000" algn="tl">
                    <a:srgbClr val="000000">
                      <a:alpha val="43137"/>
                    </a:srgbClr>
                  </a:outerShdw>
                </a:effectLst>
              </a:rPr>
              <a:t>.</a:t>
            </a:r>
            <a:r>
              <a:rPr lang="en-US" sz="3200" b="1" dirty="0">
                <a:effectLst>
                  <a:outerShdw blurRad="38100" dist="38100" dir="2700000" algn="tl">
                    <a:srgbClr val="000000">
                      <a:alpha val="43137"/>
                    </a:srgbClr>
                  </a:outerShdw>
                </a:effectLst>
              </a:rPr>
              <a:t>.”</a:t>
            </a:r>
            <a:endParaRPr lang="en-US" sz="3200" dirty="0">
              <a:effectLst>
                <a:outerShdw blurRad="38100" dist="38100" dir="2700000" algn="tl">
                  <a:srgbClr val="000000">
                    <a:alpha val="43137"/>
                  </a:srgbClr>
                </a:outerShdw>
              </a:effectLst>
            </a:endParaRPr>
          </a:p>
        </p:txBody>
      </p:sp>
      <p:sp>
        <p:nvSpPr>
          <p:cNvPr id="70660" name="TextBox 4">
            <a:extLst>
              <a:ext uri="{FF2B5EF4-FFF2-40B4-BE49-F238E27FC236}">
                <a16:creationId xmlns:a16="http://schemas.microsoft.com/office/drawing/2014/main" id="{C8B61173-8E91-46EE-9648-6FAB5E65FED5}"/>
              </a:ext>
            </a:extLst>
          </p:cNvPr>
          <p:cNvSpPr txBox="1">
            <a:spLocks noChangeArrowheads="1"/>
          </p:cNvSpPr>
          <p:nvPr/>
        </p:nvSpPr>
        <p:spPr bwMode="auto">
          <a:xfrm>
            <a:off x="457200" y="6019800"/>
            <a:ext cx="82296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r>
              <a:rPr lang="en-US" altLang="en-US" sz="2000" dirty="0">
                <a:latin typeface="Calibri" panose="020F0502020204030204" pitchFamily="34" charset="0"/>
              </a:rPr>
              <a:t>Daniel Wallace, “Crisis of the Word: A Message to Pastors or Would-be Pastors,” </a:t>
            </a:r>
            <a:r>
              <a:rPr lang="en-US" altLang="en-US" sz="2000" i="1" dirty="0">
                <a:latin typeface="Calibri" panose="020F0502020204030204" pitchFamily="34" charset="0"/>
              </a:rPr>
              <a:t>Conservative Theological Journal</a:t>
            </a:r>
            <a:r>
              <a:rPr lang="en-US" altLang="en-US" sz="2000" dirty="0">
                <a:latin typeface="Calibri" panose="020F0502020204030204" pitchFamily="34" charset="0"/>
              </a:rPr>
              <a:t> 1, no. 2 (August 1997): 108.</a:t>
            </a:r>
          </a:p>
        </p:txBody>
      </p:sp>
      <p:pic>
        <p:nvPicPr>
          <p:cNvPr id="70661" name="Picture 2">
            <a:extLst>
              <a:ext uri="{FF2B5EF4-FFF2-40B4-BE49-F238E27FC236}">
                <a16:creationId xmlns:a16="http://schemas.microsoft.com/office/drawing/2014/main" id="{70A2006E-091F-4CB1-A59D-E949DCAE0FD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83807" y="1371600"/>
            <a:ext cx="1721193" cy="22860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80671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3276600" y="228600"/>
            <a:ext cx="2590800" cy="685800"/>
          </a:xfrm>
        </p:spPr>
        <p:txBody>
          <a:bodyPr/>
          <a:lstStyle/>
          <a:p>
            <a:pPr algn="ctr" eaLnBrk="1" hangingPunct="1">
              <a:lnSpc>
                <a:spcPct val="100000"/>
              </a:lnSpc>
            </a:pPr>
            <a:r>
              <a:rPr lang="en-US" altLang="en-US" sz="3600" b="0" dirty="0">
                <a:solidFill>
                  <a:srgbClr val="00FFFF"/>
                </a:solidFill>
                <a:effectLst>
                  <a:outerShdw blurRad="38100" dist="38100" dir="2700000" algn="tl">
                    <a:srgbClr val="000000">
                      <a:alpha val="43137"/>
                    </a:srgbClr>
                  </a:outerShdw>
                </a:effectLst>
              </a:rPr>
              <a:t>Overview</a:t>
            </a:r>
          </a:p>
        </p:txBody>
      </p:sp>
      <p:sp>
        <p:nvSpPr>
          <p:cNvPr id="17411" name="Rectangle 7"/>
          <p:cNvSpPr>
            <a:spLocks noGrp="1" noChangeArrowheads="1"/>
          </p:cNvSpPr>
          <p:nvPr>
            <p:ph type="body" idx="1"/>
          </p:nvPr>
        </p:nvSpPr>
        <p:spPr>
          <a:xfrm>
            <a:off x="723900" y="1143000"/>
            <a:ext cx="7696200" cy="4800600"/>
          </a:xfrm>
        </p:spPr>
        <p:txBody>
          <a:bodyPr/>
          <a:lstStyle/>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early church</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Alexandrian eclipse</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Dark Ages</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contribution of the Protestant Reformers </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Reformers’ incomplete revolution</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Reformed Theology today</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Dispensationalism &amp; the completed revolution</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Looking back 500 years later</a:t>
            </a: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77425" y="457200"/>
            <a:ext cx="2620057" cy="2286000"/>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71855" y="5257800"/>
            <a:ext cx="2195293" cy="1436757"/>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A54268F1-722C-4CD4-A0E6-460C73FF7494}"/>
              </a:ext>
            </a:extLst>
          </p:cNvPr>
          <p:cNvSpPr>
            <a:spLocks noGrp="1" noChangeArrowheads="1"/>
          </p:cNvSpPr>
          <p:nvPr>
            <p:ph type="title"/>
          </p:nvPr>
        </p:nvSpPr>
        <p:spPr>
          <a:xfrm>
            <a:off x="1524000" y="228600"/>
            <a:ext cx="6096000" cy="762000"/>
          </a:xfrm>
        </p:spPr>
        <p:txBody>
          <a:bodyPr/>
          <a:lstStyle/>
          <a:p>
            <a:pPr algn="ctr" eaLnBrk="1" hangingPunct="1"/>
            <a:r>
              <a:rPr lang="en-US" altLang="en-US" sz="4400" b="0" kern="1200" dirty="0">
                <a:solidFill>
                  <a:srgbClr val="00FFFF"/>
                </a:solidFill>
                <a:effectLst>
                  <a:outerShdw blurRad="38100" dist="38100" dir="2700000" algn="tl">
                    <a:srgbClr val="000000">
                      <a:alpha val="43137"/>
                    </a:srgbClr>
                  </a:outerShdw>
                </a:effectLst>
                <a:cs typeface="Calibri" panose="020F0502020204030204" pitchFamily="34" charset="0"/>
              </a:rPr>
              <a:t>Emergent Worship</a:t>
            </a:r>
          </a:p>
        </p:txBody>
      </p:sp>
      <p:sp>
        <p:nvSpPr>
          <p:cNvPr id="27651" name="Rectangle 3">
            <a:extLst>
              <a:ext uri="{FF2B5EF4-FFF2-40B4-BE49-F238E27FC236}">
                <a16:creationId xmlns:a16="http://schemas.microsoft.com/office/drawing/2014/main" id="{DAC206D1-5E78-45B6-8931-E4FE5FEF588E}"/>
              </a:ext>
            </a:extLst>
          </p:cNvPr>
          <p:cNvSpPr>
            <a:spLocks noGrp="1" noChangeArrowheads="1"/>
          </p:cNvSpPr>
          <p:nvPr>
            <p:ph type="body" idx="1"/>
          </p:nvPr>
        </p:nvSpPr>
        <p:spPr>
          <a:xfrm>
            <a:off x="2209800" y="1143000"/>
            <a:ext cx="6705600" cy="4343400"/>
          </a:xfrm>
        </p:spPr>
        <p:txBody>
          <a:bodyPr/>
          <a:lstStyle/>
          <a:p>
            <a:pPr marL="0" indent="0" algn="just" eaLnBrk="1" hangingPunct="1">
              <a:buFont typeface="Wingdings" panose="05000000000000000000" pitchFamily="2" charset="2"/>
              <a:buNone/>
              <a:defRPr/>
            </a:pPr>
            <a:r>
              <a:rPr lang="en-US" sz="3400" dirty="0">
                <a:effectLst>
                  <a:outerShdw blurRad="38100" dist="38100" dir="2700000" algn="tl">
                    <a:srgbClr val="000000">
                      <a:alpha val="43137"/>
                    </a:srgbClr>
                  </a:outerShdw>
                </a:effectLst>
              </a:rPr>
              <a:t>“Post-moderns prefer to encounter Christ by using all their senses. That’s part of the appeal of classical liturgical or contemplative worship: the incense and candles, making the sign of the cross, the taste and smell of the bread and wine, touching icons and being anointed with oil.” </a:t>
            </a:r>
          </a:p>
        </p:txBody>
      </p:sp>
      <p:sp>
        <p:nvSpPr>
          <p:cNvPr id="56324" name="Text Box 4">
            <a:extLst>
              <a:ext uri="{FF2B5EF4-FFF2-40B4-BE49-F238E27FC236}">
                <a16:creationId xmlns:a16="http://schemas.microsoft.com/office/drawing/2014/main" id="{866A63A9-24DC-4ECD-8D3D-C1FCF452AAFD}"/>
              </a:ext>
            </a:extLst>
          </p:cNvPr>
          <p:cNvSpPr txBox="1">
            <a:spLocks noChangeArrowheads="1"/>
          </p:cNvSpPr>
          <p:nvPr/>
        </p:nvSpPr>
        <p:spPr bwMode="auto">
          <a:xfrm>
            <a:off x="152400" y="3600271"/>
            <a:ext cx="19812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spcBef>
                <a:spcPct val="50000"/>
              </a:spcBef>
            </a:pPr>
            <a:r>
              <a:rPr lang="en-US" altLang="en-US" dirty="0">
                <a:latin typeface="Calibri" panose="020F0502020204030204" pitchFamily="34" charset="0"/>
              </a:rPr>
              <a:t>Julie B. </a:t>
            </a:r>
            <a:r>
              <a:rPr lang="en-US" altLang="en-US" dirty="0" err="1">
                <a:latin typeface="Calibri" panose="020F0502020204030204" pitchFamily="34" charset="0"/>
              </a:rPr>
              <a:t>Sevig</a:t>
            </a:r>
            <a:r>
              <a:rPr lang="en-US" altLang="en-US" dirty="0">
                <a:latin typeface="Calibri" panose="020F0502020204030204" pitchFamily="34" charset="0"/>
              </a:rPr>
              <a:t>, </a:t>
            </a:r>
            <a:r>
              <a:rPr lang="en-US" altLang="en-US" i="1" dirty="0">
                <a:latin typeface="Calibri" panose="020F0502020204030204" pitchFamily="34" charset="0"/>
              </a:rPr>
              <a:t>The Lutheran</a:t>
            </a:r>
            <a:r>
              <a:rPr lang="en-US" altLang="en-US" dirty="0">
                <a:latin typeface="Calibri" panose="020F0502020204030204" pitchFamily="34" charset="0"/>
              </a:rPr>
              <a:t>, 9/2001.</a:t>
            </a:r>
          </a:p>
        </p:txBody>
      </p:sp>
      <p:pic>
        <p:nvPicPr>
          <p:cNvPr id="2" name="Picture 1"/>
          <p:cNvPicPr>
            <a:picLocks noChangeAspect="1"/>
          </p:cNvPicPr>
          <p:nvPr/>
        </p:nvPicPr>
        <p:blipFill>
          <a:blip r:embed="rId2"/>
          <a:stretch>
            <a:fillRect/>
          </a:stretch>
        </p:blipFill>
        <p:spPr>
          <a:xfrm>
            <a:off x="400050" y="1371600"/>
            <a:ext cx="1428750" cy="2190750"/>
          </a:xfrm>
          <a:prstGeom prst="rect">
            <a:avLst/>
          </a:prstGeom>
        </p:spPr>
      </p:pic>
    </p:spTree>
    <p:extLst>
      <p:ext uri="{BB962C8B-B14F-4D97-AF65-F5344CB8AC3E}">
        <p14:creationId xmlns:p14="http://schemas.microsoft.com/office/powerpoint/2010/main" val="15426082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Rectangle 3">
            <a:extLst>
              <a:ext uri="{FF2B5EF4-FFF2-40B4-BE49-F238E27FC236}">
                <a16:creationId xmlns:a16="http://schemas.microsoft.com/office/drawing/2014/main" id="{C2A39B08-C65F-4229-9777-CBEF505496E2}"/>
              </a:ext>
            </a:extLst>
          </p:cNvPr>
          <p:cNvSpPr>
            <a:spLocks noGrp="1" noChangeArrowheads="1"/>
          </p:cNvSpPr>
          <p:nvPr>
            <p:ph type="body" idx="1"/>
          </p:nvPr>
        </p:nvSpPr>
        <p:spPr>
          <a:xfrm>
            <a:off x="2971800" y="1143000"/>
            <a:ext cx="6096000" cy="4114800"/>
          </a:xfrm>
        </p:spPr>
        <p:txBody>
          <a:bodyPr/>
          <a:lstStyle/>
          <a:p>
            <a:pPr marL="0" indent="0" algn="just" eaLnBrk="1" hangingPunct="1">
              <a:buNone/>
              <a:defRPr/>
            </a:pPr>
            <a:r>
              <a:rPr lang="en-US" sz="3600" dirty="0">
                <a:effectLst>
                  <a:outerShdw blurRad="38100" dist="38100" dir="2700000" algn="tl">
                    <a:srgbClr val="000000">
                      <a:alpha val="43137"/>
                    </a:srgbClr>
                  </a:outerShdw>
                </a:effectLst>
              </a:rPr>
              <a:t>“multisensory and interactive …Through various experimental elements as well as through the space itself, we can actually preach. Art preaches. Scripture preaches. Music preaches. Even silence preaches.” </a:t>
            </a:r>
          </a:p>
        </p:txBody>
      </p:sp>
      <p:sp>
        <p:nvSpPr>
          <p:cNvPr id="57348" name="Text Box 4">
            <a:extLst>
              <a:ext uri="{FF2B5EF4-FFF2-40B4-BE49-F238E27FC236}">
                <a16:creationId xmlns:a16="http://schemas.microsoft.com/office/drawing/2014/main" id="{10202156-850B-45FA-930A-3E53A4892CBF}"/>
              </a:ext>
            </a:extLst>
          </p:cNvPr>
          <p:cNvSpPr txBox="1">
            <a:spLocks noChangeArrowheads="1"/>
          </p:cNvSpPr>
          <p:nvPr/>
        </p:nvSpPr>
        <p:spPr bwMode="auto">
          <a:xfrm>
            <a:off x="533400" y="4572000"/>
            <a:ext cx="19812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spcBef>
                <a:spcPct val="50000"/>
              </a:spcBef>
            </a:pPr>
            <a:r>
              <a:rPr lang="en-US" altLang="en-US" dirty="0">
                <a:latin typeface="Calibri" panose="020F0502020204030204" pitchFamily="34" charset="0"/>
              </a:rPr>
              <a:t>Dan Kimball, </a:t>
            </a:r>
            <a:r>
              <a:rPr lang="en-US" altLang="en-US" i="1" dirty="0">
                <a:latin typeface="Calibri" panose="020F0502020204030204" pitchFamily="34" charset="0"/>
              </a:rPr>
              <a:t>The Emerging Church</a:t>
            </a:r>
            <a:r>
              <a:rPr lang="en-US" altLang="en-US" dirty="0">
                <a:latin typeface="Calibri" panose="020F0502020204030204" pitchFamily="34" charset="0"/>
              </a:rPr>
              <a:t>, 186</a:t>
            </a: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 y="1371600"/>
            <a:ext cx="2667000" cy="3184842"/>
          </a:xfrm>
          <a:prstGeom prst="rect">
            <a:avLst/>
          </a:prstGeom>
        </p:spPr>
      </p:pic>
      <p:sp>
        <p:nvSpPr>
          <p:cNvPr id="9" name="Rectangle 2">
            <a:extLst/>
          </p:cNvPr>
          <p:cNvSpPr>
            <a:spLocks noGrp="1" noChangeArrowheads="1"/>
          </p:cNvSpPr>
          <p:nvPr>
            <p:ph type="title"/>
          </p:nvPr>
        </p:nvSpPr>
        <p:spPr>
          <a:xfrm>
            <a:off x="1524000" y="228600"/>
            <a:ext cx="6096000" cy="762000"/>
          </a:xfrm>
        </p:spPr>
        <p:txBody>
          <a:bodyPr/>
          <a:lstStyle/>
          <a:p>
            <a:pPr algn="ctr" eaLnBrk="1" hangingPunct="1"/>
            <a:r>
              <a:rPr lang="en-US" altLang="en-US" sz="4400" b="0" kern="1200" dirty="0">
                <a:solidFill>
                  <a:srgbClr val="00FFFF"/>
                </a:solidFill>
                <a:effectLst>
                  <a:outerShdw blurRad="38100" dist="38100" dir="2700000" algn="tl">
                    <a:srgbClr val="000000">
                      <a:alpha val="43137"/>
                    </a:srgbClr>
                  </a:outerShdw>
                </a:effectLst>
                <a:cs typeface="Calibri" panose="020F0502020204030204" pitchFamily="34" charset="0"/>
              </a:rPr>
              <a:t>Emergent Worship</a:t>
            </a:r>
          </a:p>
        </p:txBody>
      </p:sp>
    </p:spTree>
    <p:extLst>
      <p:ext uri="{BB962C8B-B14F-4D97-AF65-F5344CB8AC3E}">
        <p14:creationId xmlns:p14="http://schemas.microsoft.com/office/powerpoint/2010/main" val="40747400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0BE55062-9A43-49C3-B396-F4EB7D7D375A}"/>
              </a:ext>
            </a:extLst>
          </p:cNvPr>
          <p:cNvSpPr>
            <a:spLocks noGrp="1" noChangeArrowheads="1"/>
          </p:cNvSpPr>
          <p:nvPr>
            <p:ph type="title"/>
          </p:nvPr>
        </p:nvSpPr>
        <p:spPr>
          <a:xfrm>
            <a:off x="1524000" y="228600"/>
            <a:ext cx="6096000" cy="762000"/>
          </a:xfrm>
        </p:spPr>
        <p:txBody>
          <a:bodyPr/>
          <a:lstStyle/>
          <a:p>
            <a:pPr algn="ctr" eaLnBrk="1" hangingPunct="1"/>
            <a:r>
              <a:rPr lang="en-US" altLang="en-US" sz="4400" b="0" kern="1200" dirty="0">
                <a:solidFill>
                  <a:srgbClr val="00FFFF"/>
                </a:solidFill>
                <a:effectLst>
                  <a:outerShdw blurRad="38100" dist="38100" dir="2700000" algn="tl">
                    <a:srgbClr val="000000">
                      <a:alpha val="43137"/>
                    </a:srgbClr>
                  </a:outerShdw>
                </a:effectLst>
                <a:cs typeface="Calibri" panose="020F0502020204030204" pitchFamily="34" charset="0"/>
              </a:rPr>
              <a:t>Emergent Worship</a:t>
            </a:r>
          </a:p>
        </p:txBody>
      </p:sp>
      <p:sp>
        <p:nvSpPr>
          <p:cNvPr id="28675" name="Rectangle 3">
            <a:extLst>
              <a:ext uri="{FF2B5EF4-FFF2-40B4-BE49-F238E27FC236}">
                <a16:creationId xmlns:a16="http://schemas.microsoft.com/office/drawing/2014/main" id="{E31FEC4D-8332-4716-9E8F-BA665CED58D5}"/>
              </a:ext>
            </a:extLst>
          </p:cNvPr>
          <p:cNvSpPr>
            <a:spLocks noGrp="1" noChangeArrowheads="1"/>
          </p:cNvSpPr>
          <p:nvPr>
            <p:ph type="body" idx="1"/>
          </p:nvPr>
        </p:nvSpPr>
        <p:spPr>
          <a:xfrm>
            <a:off x="3200400" y="1143000"/>
            <a:ext cx="5715000" cy="4038600"/>
          </a:xfrm>
        </p:spPr>
        <p:txBody>
          <a:bodyPr/>
          <a:lstStyle/>
          <a:p>
            <a:pPr marL="0" indent="0" algn="just" eaLnBrk="1" hangingPunct="1">
              <a:buFont typeface="Wingdings" panose="05000000000000000000" pitchFamily="2" charset="2"/>
              <a:buNone/>
              <a:defRPr/>
            </a:pPr>
            <a:r>
              <a:rPr lang="en-US" sz="3600" dirty="0"/>
              <a:t> “If </a:t>
            </a:r>
            <a:r>
              <a:rPr lang="en-US" sz="3600" dirty="0" err="1"/>
              <a:t>Charismatics</a:t>
            </a:r>
            <a:r>
              <a:rPr lang="en-US" sz="3600" dirty="0"/>
              <a:t> gave me my high school diploma in the ways of the Spirit, it was from </a:t>
            </a:r>
            <a:r>
              <a:rPr lang="en-US" sz="3600" b="1" i="1" u="sng" dirty="0">
                <a:solidFill>
                  <a:srgbClr val="FFFFCC"/>
                </a:solidFill>
              </a:rPr>
              <a:t>Catholic contemplatives</a:t>
            </a:r>
            <a:r>
              <a:rPr lang="en-US" sz="3600" dirty="0"/>
              <a:t> that I entered an undergraduate degree in the liberal arts of the Spirit.”</a:t>
            </a:r>
          </a:p>
        </p:txBody>
      </p:sp>
      <p:sp>
        <p:nvSpPr>
          <p:cNvPr id="58372" name="Text Box 4">
            <a:extLst>
              <a:ext uri="{FF2B5EF4-FFF2-40B4-BE49-F238E27FC236}">
                <a16:creationId xmlns:a16="http://schemas.microsoft.com/office/drawing/2014/main" id="{2B4D4BF3-F1FB-40B1-B31A-748B5BD3C7F4}"/>
              </a:ext>
            </a:extLst>
          </p:cNvPr>
          <p:cNvSpPr txBox="1">
            <a:spLocks noChangeArrowheads="1"/>
          </p:cNvSpPr>
          <p:nvPr/>
        </p:nvSpPr>
        <p:spPr bwMode="auto">
          <a:xfrm>
            <a:off x="57150" y="4419600"/>
            <a:ext cx="314325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spcBef>
                <a:spcPts val="0"/>
              </a:spcBef>
            </a:pPr>
            <a:r>
              <a:rPr lang="en-US" altLang="en-US" sz="2000" dirty="0">
                <a:latin typeface="Calibri" panose="020F0502020204030204" pitchFamily="34" charset="0"/>
              </a:rPr>
              <a:t>Brian McLaren</a:t>
            </a:r>
          </a:p>
          <a:p>
            <a:pPr algn="ctr" eaLnBrk="1" hangingPunct="1">
              <a:spcBef>
                <a:spcPts val="0"/>
              </a:spcBef>
            </a:pPr>
            <a:r>
              <a:rPr lang="en-US" altLang="en-US" sz="2000" dirty="0">
                <a:latin typeface="Calibri" panose="020F0502020204030204" pitchFamily="34" charset="0"/>
              </a:rPr>
              <a:t> </a:t>
            </a:r>
            <a:r>
              <a:rPr lang="en-US" altLang="en-US" sz="2000" i="1" dirty="0">
                <a:latin typeface="Calibri" panose="020F0502020204030204" pitchFamily="34" charset="0"/>
              </a:rPr>
              <a:t>A Generous Orthodoxy</a:t>
            </a:r>
            <a:r>
              <a:rPr lang="en-US" altLang="en-US" sz="2000" dirty="0">
                <a:latin typeface="Calibri" panose="020F0502020204030204" pitchFamily="34" charset="0"/>
              </a:rPr>
              <a:t>, 175.</a:t>
            </a: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 y="1347250"/>
            <a:ext cx="2971800" cy="3072350"/>
          </a:xfrm>
          <a:prstGeom prst="rect">
            <a:avLst/>
          </a:prstGeom>
        </p:spPr>
      </p:pic>
    </p:spTree>
    <p:extLst>
      <p:ext uri="{BB962C8B-B14F-4D97-AF65-F5344CB8AC3E}">
        <p14:creationId xmlns:p14="http://schemas.microsoft.com/office/powerpoint/2010/main" val="29066753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a:extLst>
              <a:ext uri="{FF2B5EF4-FFF2-40B4-BE49-F238E27FC236}">
                <a16:creationId xmlns:a16="http://schemas.microsoft.com/office/drawing/2014/main" id="{F4886992-C503-4883-8BB9-BD95CE1294A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23294" y="1143000"/>
            <a:ext cx="4697413"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5" name="Title 6">
            <a:extLst>
              <a:ext uri="{FF2B5EF4-FFF2-40B4-BE49-F238E27FC236}">
                <a16:creationId xmlns:a16="http://schemas.microsoft.com/office/drawing/2014/main" id="{7C193E30-6DDE-4BB0-B36D-6373D3874ECA}"/>
              </a:ext>
            </a:extLst>
          </p:cNvPr>
          <p:cNvSpPr>
            <a:spLocks noGrp="1"/>
          </p:cNvSpPr>
          <p:nvPr>
            <p:ph type="ctrTitle" sz="quarter" idx="4294967295"/>
          </p:nvPr>
        </p:nvSpPr>
        <p:spPr>
          <a:xfrm>
            <a:off x="2552700" y="228600"/>
            <a:ext cx="4038600" cy="762000"/>
          </a:xfrm>
        </p:spPr>
        <p:txBody>
          <a:bodyPr/>
          <a:lstStyle/>
          <a:p>
            <a:pPr algn="l" eaLnBrk="1" hangingPunct="1"/>
            <a:r>
              <a:rPr lang="en-US" altLang="en-US" sz="4400" b="0" kern="1200" dirty="0">
                <a:solidFill>
                  <a:srgbClr val="00FFFF"/>
                </a:solidFill>
                <a:effectLst>
                  <a:outerShdw blurRad="38100" dist="38100" dir="2700000" algn="tl">
                    <a:srgbClr val="000000">
                      <a:alpha val="43137"/>
                    </a:srgbClr>
                  </a:outerShdw>
                </a:effectLst>
                <a:cs typeface="Calibri" panose="020F0502020204030204" pitchFamily="34" charset="0"/>
              </a:rPr>
              <a:t>Francis Beckwith</a:t>
            </a:r>
          </a:p>
        </p:txBody>
      </p:sp>
    </p:spTree>
    <p:extLst>
      <p:ext uri="{BB962C8B-B14F-4D97-AF65-F5344CB8AC3E}">
        <p14:creationId xmlns:p14="http://schemas.microsoft.com/office/powerpoint/2010/main" val="36475604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127730"/>
            <a:ext cx="8864352" cy="6602540"/>
          </a:xfrm>
          <a:prstGeom prst="rect">
            <a:avLst/>
          </a:prstGeom>
        </p:spPr>
      </p:pic>
      <p:sp>
        <p:nvSpPr>
          <p:cNvPr id="88067" name="Rectangle 3">
            <a:extLst>
              <a:ext uri="{FF2B5EF4-FFF2-40B4-BE49-F238E27FC236}">
                <a16:creationId xmlns:a16="http://schemas.microsoft.com/office/drawing/2014/main" id="{5243DBF7-5D0B-4CFB-9387-A163DA576649}"/>
              </a:ext>
            </a:extLst>
          </p:cNvPr>
          <p:cNvSpPr>
            <a:spLocks noGrp="1" noChangeArrowheads="1"/>
          </p:cNvSpPr>
          <p:nvPr>
            <p:ph type="body" idx="1"/>
          </p:nvPr>
        </p:nvSpPr>
        <p:spPr>
          <a:xfrm>
            <a:off x="762000" y="127730"/>
            <a:ext cx="7620000" cy="3682270"/>
          </a:xfrm>
        </p:spPr>
        <p:txBody>
          <a:bodyPr/>
          <a:lstStyle/>
          <a:p>
            <a:pPr marL="0" indent="0" algn="ctr" eaLnBrk="1" hangingPunct="1">
              <a:buNone/>
              <a:defRPr/>
            </a:pPr>
            <a:r>
              <a:rPr lang="en-US" sz="5400" kern="1200" dirty="0">
                <a:solidFill>
                  <a:srgbClr val="00FFFF"/>
                </a:solidFill>
                <a:effectLst>
                  <a:outerShdw blurRad="38100" dist="38100" dir="2700000" algn="tl">
                    <a:srgbClr val="000000">
                      <a:alpha val="43137"/>
                    </a:srgbClr>
                  </a:outerShdw>
                </a:effectLst>
                <a:ea typeface="+mj-ea"/>
                <a:cs typeface="Calibri" panose="020F0502020204030204" pitchFamily="34" charset="0"/>
              </a:rPr>
              <a:t>Acts 20:29</a:t>
            </a:r>
          </a:p>
          <a:p>
            <a:pPr marL="0" indent="0" algn="just" eaLnBrk="1" hangingPunct="1">
              <a:buNone/>
              <a:defRPr/>
            </a:pPr>
            <a:r>
              <a:rPr lang="en-US" sz="4400" dirty="0">
                <a:effectLst>
                  <a:outerShdw blurRad="38100" dist="38100" dir="2700000" algn="tl">
                    <a:srgbClr val="000000">
                      <a:alpha val="43137"/>
                    </a:srgbClr>
                  </a:outerShdw>
                </a:effectLst>
              </a:rPr>
              <a:t>“For I know this, that </a:t>
            </a:r>
            <a:r>
              <a:rPr lang="en-US" sz="4400" b="1" i="1" u="sng" dirty="0">
                <a:solidFill>
                  <a:srgbClr val="FFFFCC"/>
                </a:solidFill>
                <a:effectLst>
                  <a:outerShdw blurRad="38100" dist="38100" dir="2700000" algn="tl">
                    <a:srgbClr val="000000">
                      <a:alpha val="43137"/>
                    </a:srgbClr>
                  </a:outerShdw>
                </a:effectLst>
              </a:rPr>
              <a:t>after my departure</a:t>
            </a:r>
            <a:r>
              <a:rPr lang="en-US" sz="4400" dirty="0">
                <a:effectLst>
                  <a:outerShdw blurRad="38100" dist="38100" dir="2700000" algn="tl">
                    <a:srgbClr val="000000">
                      <a:alpha val="43137"/>
                    </a:srgbClr>
                  </a:outerShdw>
                </a:effectLst>
              </a:rPr>
              <a:t> savage wolves will come in among you, not sparing the flock.” (Italics added). </a:t>
            </a:r>
          </a:p>
        </p:txBody>
      </p:sp>
    </p:spTree>
    <p:extLst>
      <p:ext uri="{BB962C8B-B14F-4D97-AF65-F5344CB8AC3E}">
        <p14:creationId xmlns:p14="http://schemas.microsoft.com/office/powerpoint/2010/main" val="31502620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a:extLst>
              <a:ext uri="{FF2B5EF4-FFF2-40B4-BE49-F238E27FC236}">
                <a16:creationId xmlns:a16="http://schemas.microsoft.com/office/drawing/2014/main" id="{6723D8F0-BA40-4755-8B77-07FD8FA341C1}"/>
              </a:ext>
            </a:extLst>
          </p:cNvPr>
          <p:cNvSpPr>
            <a:spLocks noGrp="1" noChangeArrowheads="1"/>
          </p:cNvSpPr>
          <p:nvPr>
            <p:ph type="body" idx="1"/>
          </p:nvPr>
        </p:nvSpPr>
        <p:spPr>
          <a:xfrm>
            <a:off x="152400" y="1143000"/>
            <a:ext cx="8839200" cy="4724400"/>
          </a:xfrm>
        </p:spPr>
        <p:txBody>
          <a:bodyPr/>
          <a:lstStyle/>
          <a:p>
            <a:pPr marL="457200" indent="-457200" algn="just">
              <a:lnSpc>
                <a:spcPct val="90000"/>
              </a:lnSpc>
              <a:spcBef>
                <a:spcPts val="0"/>
              </a:spcBef>
              <a:spcAft>
                <a:spcPts val="3600"/>
              </a:spcAft>
              <a:buClr>
                <a:srgbClr val="00FFFF"/>
              </a:buClr>
              <a:buFont typeface="Arial" panose="020B0604020202020204" pitchFamily="34" charset="0"/>
              <a:buChar char="•"/>
              <a:defRPr/>
            </a:pPr>
            <a:r>
              <a:rPr lang="en-US" sz="3600" dirty="0">
                <a:effectLst>
                  <a:outerShdw blurRad="38100" dist="38100" dir="2700000" algn="tl">
                    <a:srgbClr val="000000">
                      <a:alpha val="43137"/>
                    </a:srgbClr>
                  </a:outerShdw>
                </a:effectLst>
              </a:rPr>
              <a:t>Why not go back to the very beginning?</a:t>
            </a:r>
          </a:p>
          <a:p>
            <a:pPr marL="457200" indent="-457200" algn="just">
              <a:lnSpc>
                <a:spcPct val="90000"/>
              </a:lnSpc>
              <a:spcBef>
                <a:spcPts val="0"/>
              </a:spcBef>
              <a:spcAft>
                <a:spcPts val="3600"/>
              </a:spcAft>
              <a:buClr>
                <a:srgbClr val="00FFFF"/>
              </a:buClr>
              <a:buFont typeface="Arial" panose="020B0604020202020204" pitchFamily="34" charset="0"/>
              <a:buChar char="•"/>
              <a:defRPr/>
            </a:pPr>
            <a:r>
              <a:rPr lang="en-US" sz="3600" dirty="0">
                <a:effectLst>
                  <a:outerShdw blurRad="38100" dist="38100" dir="2700000" algn="tl">
                    <a:srgbClr val="000000">
                      <a:alpha val="43137"/>
                    </a:srgbClr>
                  </a:outerShdw>
                </a:effectLst>
              </a:rPr>
              <a:t>Where in Scripture are we told that it is essential to embrace ancient liturgical and contemplative practices?</a:t>
            </a:r>
          </a:p>
          <a:p>
            <a:pPr marL="457200" indent="-457200" algn="just">
              <a:lnSpc>
                <a:spcPct val="90000"/>
              </a:lnSpc>
              <a:spcBef>
                <a:spcPts val="0"/>
              </a:spcBef>
              <a:spcAft>
                <a:spcPts val="3600"/>
              </a:spcAft>
              <a:buClr>
                <a:srgbClr val="00FFFF"/>
              </a:buClr>
              <a:buFont typeface="Arial" panose="020B0604020202020204" pitchFamily="34" charset="0"/>
              <a:buChar char="•"/>
              <a:defRPr/>
            </a:pPr>
            <a:r>
              <a:rPr lang="en-US" sz="3600" dirty="0">
                <a:effectLst>
                  <a:outerShdw blurRad="38100" dist="38100" dir="2700000" algn="tl">
                    <a:srgbClr val="000000">
                      <a:alpha val="43137"/>
                    </a:srgbClr>
                  </a:outerShdw>
                </a:effectLst>
              </a:rPr>
              <a:t>Matt 6:7</a:t>
            </a:r>
          </a:p>
          <a:p>
            <a:pPr eaLnBrk="1" hangingPunct="1">
              <a:buFont typeface="Wingdings" panose="05000000000000000000" pitchFamily="2" charset="2"/>
              <a:buNone/>
              <a:defRPr/>
            </a:pPr>
            <a:endParaRPr lang="en-US" dirty="0"/>
          </a:p>
        </p:txBody>
      </p:sp>
      <p:pic>
        <p:nvPicPr>
          <p:cNvPr id="61444" name="Picture 2" descr="https://encrypted-tbn3.gstatic.com/images?q=tbn:ANd9GcQ7yeGfAG7xXZ980hceSJmFMV3b0RC8V6CnZ9aRpOpYnuEJpuD0">
            <a:extLst>
              <a:ext uri="{FF2B5EF4-FFF2-40B4-BE49-F238E27FC236}">
                <a16:creationId xmlns:a16="http://schemas.microsoft.com/office/drawing/2014/main" id="{A52C871D-299C-4C5D-8940-4D875BA7A4AC}"/>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781800" y="4191000"/>
            <a:ext cx="1903413" cy="254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a:extLst/>
          </p:cNvPr>
          <p:cNvSpPr>
            <a:spLocks noGrp="1" noChangeArrowheads="1"/>
          </p:cNvSpPr>
          <p:nvPr>
            <p:ph type="title"/>
          </p:nvPr>
        </p:nvSpPr>
        <p:spPr>
          <a:xfrm>
            <a:off x="1524000" y="228600"/>
            <a:ext cx="6096000" cy="762000"/>
          </a:xfrm>
        </p:spPr>
        <p:txBody>
          <a:bodyPr/>
          <a:lstStyle/>
          <a:p>
            <a:pPr algn="ctr" eaLnBrk="1" hangingPunct="1"/>
            <a:r>
              <a:rPr lang="en-US" altLang="en-US" sz="4400" b="0" kern="1200" dirty="0">
                <a:solidFill>
                  <a:srgbClr val="00FFFF"/>
                </a:solidFill>
                <a:effectLst>
                  <a:outerShdw blurRad="38100" dist="38100" dir="2700000" algn="tl">
                    <a:srgbClr val="000000">
                      <a:alpha val="43137"/>
                    </a:srgbClr>
                  </a:outerShdw>
                </a:effectLst>
                <a:cs typeface="Calibri" panose="020F0502020204030204" pitchFamily="34" charset="0"/>
              </a:rPr>
              <a:t>Emergent Worship</a:t>
            </a:r>
          </a:p>
        </p:txBody>
      </p:sp>
    </p:spTree>
    <p:extLst>
      <p:ext uri="{BB962C8B-B14F-4D97-AF65-F5344CB8AC3E}">
        <p14:creationId xmlns:p14="http://schemas.microsoft.com/office/powerpoint/2010/main" val="23596435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3124200" y="228600"/>
            <a:ext cx="2895600" cy="685800"/>
          </a:xfrm>
        </p:spPr>
        <p:txBody>
          <a:bodyPr/>
          <a:lstStyle/>
          <a:p>
            <a:pPr algn="ctr" eaLnBrk="1" hangingPunct="1">
              <a:lnSpc>
                <a:spcPct val="100000"/>
              </a:lnSpc>
            </a:pPr>
            <a:r>
              <a:rPr lang="en-US" altLang="en-US" sz="3600" b="0" dirty="0">
                <a:solidFill>
                  <a:srgbClr val="00FFFF"/>
                </a:solidFill>
                <a:effectLst>
                  <a:outerShdw blurRad="38100" dist="38100" dir="2700000" algn="tl">
                    <a:srgbClr val="000000">
                      <a:alpha val="43137"/>
                    </a:srgbClr>
                  </a:outerShdw>
                </a:effectLst>
              </a:rPr>
              <a:t>Overview</a:t>
            </a:r>
          </a:p>
        </p:txBody>
      </p:sp>
      <p:sp>
        <p:nvSpPr>
          <p:cNvPr id="17411" name="Rectangle 7"/>
          <p:cNvSpPr>
            <a:spLocks noGrp="1" noChangeArrowheads="1"/>
          </p:cNvSpPr>
          <p:nvPr>
            <p:ph type="body" idx="1"/>
          </p:nvPr>
        </p:nvSpPr>
        <p:spPr>
          <a:xfrm>
            <a:off x="228600" y="1143000"/>
            <a:ext cx="8915400" cy="4800600"/>
          </a:xfrm>
        </p:spPr>
        <p:txBody>
          <a:bodyPr/>
          <a:lstStyle/>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early church</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Alexandrian eclipse</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Dark Ages</a:t>
            </a:r>
          </a:p>
          <a:p>
            <a:pPr marL="684213" indent="-684213">
              <a:spcBef>
                <a:spcPts val="600"/>
              </a:spcBef>
              <a:spcAft>
                <a:spcPts val="600"/>
              </a:spcAft>
              <a:buClr>
                <a:srgbClr val="66FFFF"/>
              </a:buClr>
            </a:pPr>
            <a:r>
              <a:rPr lang="en-US" altLang="en-US" b="1" u="sng" dirty="0">
                <a:solidFill>
                  <a:schemeClr val="tx2"/>
                </a:solidFill>
                <a:effectLst>
                  <a:outerShdw blurRad="38100" dist="38100" dir="2700000" algn="tl">
                    <a:srgbClr val="000000">
                      <a:alpha val="43137"/>
                    </a:srgbClr>
                  </a:outerShdw>
                </a:effectLst>
              </a:rPr>
              <a:t>THE CONTRIBUTION OF THE PROTESTANT REFORMERS </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Reformers’ incomplete revolution</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Reformed Theology today</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Dispensationalism &amp; the completed revolution</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Looking back 500 years later</a:t>
            </a: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77425" y="457200"/>
            <a:ext cx="2620057" cy="2286000"/>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71855" y="5257800"/>
            <a:ext cx="2195293" cy="1436757"/>
          </a:xfrm>
          <a:prstGeom prst="rect">
            <a:avLst/>
          </a:prstGeom>
        </p:spPr>
      </p:pic>
    </p:spTree>
    <p:extLst>
      <p:ext uri="{BB962C8B-B14F-4D97-AF65-F5344CB8AC3E}">
        <p14:creationId xmlns:p14="http://schemas.microsoft.com/office/powerpoint/2010/main" val="10747300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114300" y="228600"/>
            <a:ext cx="9029700" cy="838200"/>
          </a:xfrm>
        </p:spPr>
        <p:txBody>
          <a:bodyPr/>
          <a:lstStyle/>
          <a:p>
            <a:pPr algn="ctr" eaLnBrk="1" hangingPunct="1">
              <a:lnSpc>
                <a:spcPct val="100000"/>
              </a:lnSpc>
            </a:pPr>
            <a:r>
              <a:rPr lang="en-US" altLang="en-US" sz="3600" b="0" dirty="0">
                <a:solidFill>
                  <a:srgbClr val="00FFFF"/>
                </a:solidFill>
                <a:effectLst>
                  <a:outerShdw blurRad="38100" dist="38100" dir="2700000" algn="tl">
                    <a:srgbClr val="000000">
                      <a:alpha val="43137"/>
                    </a:srgbClr>
                  </a:outerShdw>
                </a:effectLst>
              </a:rPr>
              <a:t>IV. Contribution of the Protestant Reformers</a:t>
            </a:r>
          </a:p>
        </p:txBody>
      </p:sp>
      <p:sp>
        <p:nvSpPr>
          <p:cNvPr id="17411" name="Rectangle 7"/>
          <p:cNvSpPr>
            <a:spLocks noGrp="1" noChangeArrowheads="1"/>
          </p:cNvSpPr>
          <p:nvPr>
            <p:ph type="body" idx="1"/>
          </p:nvPr>
        </p:nvSpPr>
        <p:spPr>
          <a:xfrm>
            <a:off x="857543" y="838200"/>
            <a:ext cx="7315200" cy="5666032"/>
          </a:xfrm>
        </p:spPr>
        <p:txBody>
          <a:bodyPr/>
          <a:lstStyle/>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Preparation of the Reformers</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Emphasis on literal interpretation</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Denunciation of allegorization</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Rejection of church tradition as a guide</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Priesthood of all believers</a:t>
            </a:r>
          </a:p>
          <a:p>
            <a:pPr marL="914400" lvl="2" indent="-457200" eaLnBrk="1" hangingPunct="1">
              <a:spcBef>
                <a:spcPts val="0"/>
              </a:spcBef>
              <a:spcAft>
                <a:spcPts val="0"/>
              </a:spcAft>
              <a:buClr>
                <a:srgbClr val="92D050"/>
              </a:buClr>
            </a:pPr>
            <a:r>
              <a:rPr lang="en-US" altLang="en-US" sz="2900" dirty="0">
                <a:effectLst>
                  <a:outerShdw blurRad="38100" dist="38100" dir="2700000" algn="tl">
                    <a:srgbClr val="000000">
                      <a:alpha val="43137"/>
                    </a:srgbClr>
                  </a:outerShdw>
                </a:effectLst>
              </a:rPr>
              <a:t>Bible translations</a:t>
            </a:r>
          </a:p>
          <a:p>
            <a:pPr marL="914400" lvl="2" indent="-457200" eaLnBrk="1" hangingPunct="1">
              <a:spcBef>
                <a:spcPts val="0"/>
              </a:spcBef>
              <a:spcAft>
                <a:spcPts val="0"/>
              </a:spcAft>
              <a:buClr>
                <a:srgbClr val="92D050"/>
              </a:buClr>
            </a:pPr>
            <a:r>
              <a:rPr lang="en-US" altLang="en-US" sz="2900" dirty="0">
                <a:effectLst>
                  <a:outerShdw blurRad="38100" dist="38100" dir="2700000" algn="tl">
                    <a:srgbClr val="000000">
                      <a:alpha val="43137"/>
                    </a:srgbClr>
                  </a:outerShdw>
                </a:effectLst>
              </a:rPr>
              <a:t>Literacy</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Basis for the American system of governance</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Five </a:t>
            </a:r>
            <a:r>
              <a:rPr lang="en-US" altLang="en-US" sz="2900" i="1" dirty="0" err="1">
                <a:effectLst>
                  <a:outerShdw blurRad="38100" dist="38100" dir="2700000" algn="tl">
                    <a:srgbClr val="000000">
                      <a:alpha val="43137"/>
                    </a:srgbClr>
                  </a:outerShdw>
                </a:effectLst>
              </a:rPr>
              <a:t>solas</a:t>
            </a:r>
            <a:endParaRPr lang="en-US" altLang="en-US" sz="2900" i="1" dirty="0">
              <a:effectLst>
                <a:outerShdw blurRad="38100" dist="38100" dir="2700000" algn="tl">
                  <a:srgbClr val="000000">
                    <a:alpha val="43137"/>
                  </a:srgbClr>
                </a:outerShdw>
              </a:effectLst>
            </a:endParaRP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Rejection of celibacy of the priesthood</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The ultimate sacrifice</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Rejoice</a:t>
            </a: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00778" y="5710407"/>
            <a:ext cx="1499382" cy="979953"/>
          </a:xfrm>
          <a:prstGeom prst="rect">
            <a:avLst/>
          </a:prstGeom>
        </p:spPr>
      </p:pic>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19745" y="965249"/>
            <a:ext cx="1629652" cy="1422301"/>
          </a:xfrm>
          <a:prstGeom prst="rect">
            <a:avLst/>
          </a:prstGeom>
        </p:spPr>
      </p:pic>
    </p:spTree>
    <p:extLst>
      <p:ext uri="{BB962C8B-B14F-4D97-AF65-F5344CB8AC3E}">
        <p14:creationId xmlns:p14="http://schemas.microsoft.com/office/powerpoint/2010/main" val="3447467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114300" y="228600"/>
            <a:ext cx="9029700" cy="838200"/>
          </a:xfrm>
        </p:spPr>
        <p:txBody>
          <a:bodyPr/>
          <a:lstStyle/>
          <a:p>
            <a:pPr algn="ctr" eaLnBrk="1" hangingPunct="1">
              <a:lnSpc>
                <a:spcPct val="100000"/>
              </a:lnSpc>
            </a:pPr>
            <a:r>
              <a:rPr lang="en-US" altLang="en-US" sz="3600" b="0" dirty="0">
                <a:solidFill>
                  <a:srgbClr val="00FFFF"/>
                </a:solidFill>
                <a:effectLst>
                  <a:outerShdw blurRad="38100" dist="38100" dir="2700000" algn="tl">
                    <a:srgbClr val="000000">
                      <a:alpha val="43137"/>
                    </a:srgbClr>
                  </a:outerShdw>
                </a:effectLst>
              </a:rPr>
              <a:t>IV. Contribution of the Protestant Reformers</a:t>
            </a:r>
          </a:p>
        </p:txBody>
      </p:sp>
      <p:sp>
        <p:nvSpPr>
          <p:cNvPr id="17411" name="Rectangle 7"/>
          <p:cNvSpPr>
            <a:spLocks noGrp="1" noChangeArrowheads="1"/>
          </p:cNvSpPr>
          <p:nvPr>
            <p:ph type="body" idx="1"/>
          </p:nvPr>
        </p:nvSpPr>
        <p:spPr>
          <a:xfrm>
            <a:off x="857543" y="838200"/>
            <a:ext cx="7315200" cy="5666032"/>
          </a:xfrm>
        </p:spPr>
        <p:txBody>
          <a:bodyPr/>
          <a:lstStyle/>
          <a:p>
            <a:pPr marL="457200" indent="-457200" eaLnBrk="1" hangingPunct="1">
              <a:spcBef>
                <a:spcPts val="0"/>
              </a:spcBef>
              <a:spcAft>
                <a:spcPts val="0"/>
              </a:spcAft>
              <a:buClr>
                <a:srgbClr val="FF66FF"/>
              </a:buClr>
              <a:buFont typeface="+mj-lt"/>
              <a:buAutoNum type="alphaUcPeriod"/>
            </a:pPr>
            <a:r>
              <a:rPr lang="en-US" altLang="en-US" sz="2900" b="1" u="sng" dirty="0">
                <a:solidFill>
                  <a:srgbClr val="FFFFCC"/>
                </a:solidFill>
                <a:effectLst>
                  <a:outerShdw blurRad="38100" dist="38100" dir="2700000" algn="tl">
                    <a:srgbClr val="000000">
                      <a:alpha val="43137"/>
                    </a:srgbClr>
                  </a:outerShdw>
                </a:effectLst>
              </a:rPr>
              <a:t>Preparation of the Reformers</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Emphasis on literal interpretation</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Denunciation of allegorization</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Rejection of church tradition as a guide</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Priesthood of all believers</a:t>
            </a:r>
          </a:p>
          <a:p>
            <a:pPr marL="914400" lvl="2" indent="-457200" eaLnBrk="1" hangingPunct="1">
              <a:spcBef>
                <a:spcPts val="0"/>
              </a:spcBef>
              <a:spcAft>
                <a:spcPts val="0"/>
              </a:spcAft>
              <a:buClr>
                <a:srgbClr val="92D050"/>
              </a:buClr>
            </a:pPr>
            <a:r>
              <a:rPr lang="en-US" altLang="en-US" sz="2900" dirty="0">
                <a:effectLst>
                  <a:outerShdw blurRad="38100" dist="38100" dir="2700000" algn="tl">
                    <a:srgbClr val="000000">
                      <a:alpha val="43137"/>
                    </a:srgbClr>
                  </a:outerShdw>
                </a:effectLst>
              </a:rPr>
              <a:t>Bible translations</a:t>
            </a:r>
          </a:p>
          <a:p>
            <a:pPr marL="914400" lvl="2" indent="-457200" eaLnBrk="1" hangingPunct="1">
              <a:spcBef>
                <a:spcPts val="0"/>
              </a:spcBef>
              <a:spcAft>
                <a:spcPts val="0"/>
              </a:spcAft>
              <a:buClr>
                <a:srgbClr val="92D050"/>
              </a:buClr>
            </a:pPr>
            <a:r>
              <a:rPr lang="en-US" altLang="en-US" sz="2900" dirty="0">
                <a:effectLst>
                  <a:outerShdw blurRad="38100" dist="38100" dir="2700000" algn="tl">
                    <a:srgbClr val="000000">
                      <a:alpha val="43137"/>
                    </a:srgbClr>
                  </a:outerShdw>
                </a:effectLst>
              </a:rPr>
              <a:t>Literacy</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Basis for the American system of governance</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Five </a:t>
            </a:r>
            <a:r>
              <a:rPr lang="en-US" altLang="en-US" sz="2900" i="1" dirty="0" err="1">
                <a:effectLst>
                  <a:outerShdw blurRad="38100" dist="38100" dir="2700000" algn="tl">
                    <a:srgbClr val="000000">
                      <a:alpha val="43137"/>
                    </a:srgbClr>
                  </a:outerShdw>
                </a:effectLst>
              </a:rPr>
              <a:t>solas</a:t>
            </a:r>
            <a:endParaRPr lang="en-US" altLang="en-US" sz="2900" i="1" dirty="0">
              <a:effectLst>
                <a:outerShdw blurRad="38100" dist="38100" dir="2700000" algn="tl">
                  <a:srgbClr val="000000">
                    <a:alpha val="43137"/>
                  </a:srgbClr>
                </a:outerShdw>
              </a:effectLst>
            </a:endParaRP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Rejection of celibacy of the priesthood</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The ultimate sacrifice</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Rejoice</a:t>
            </a: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00778" y="5710407"/>
            <a:ext cx="1499382" cy="979953"/>
          </a:xfrm>
          <a:prstGeom prst="rect">
            <a:avLst/>
          </a:prstGeom>
        </p:spPr>
      </p:pic>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19745" y="965249"/>
            <a:ext cx="1629652" cy="1422301"/>
          </a:xfrm>
          <a:prstGeom prst="rect">
            <a:avLst/>
          </a:prstGeom>
        </p:spPr>
      </p:pic>
    </p:spTree>
    <p:extLst>
      <p:ext uri="{BB962C8B-B14F-4D97-AF65-F5344CB8AC3E}">
        <p14:creationId xmlns:p14="http://schemas.microsoft.com/office/powerpoint/2010/main" val="27789254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381000" y="228600"/>
            <a:ext cx="8382000" cy="838200"/>
          </a:xfrm>
        </p:spPr>
        <p:txBody>
          <a:bodyPr/>
          <a:lstStyle/>
          <a:p>
            <a:pPr algn="ctr" eaLnBrk="1" hangingPunct="1">
              <a:lnSpc>
                <a:spcPct val="100000"/>
              </a:lnSpc>
            </a:pPr>
            <a:r>
              <a:rPr lang="en-US" altLang="en-US" sz="3600" b="0" dirty="0">
                <a:solidFill>
                  <a:srgbClr val="00FFFF"/>
                </a:solidFill>
                <a:effectLst>
                  <a:outerShdw blurRad="38100" dist="38100" dir="2700000" algn="tl">
                    <a:srgbClr val="000000">
                      <a:alpha val="43137"/>
                    </a:srgbClr>
                  </a:outerShdw>
                </a:effectLst>
              </a:rPr>
              <a:t>A. Preparation of the Reformers</a:t>
            </a:r>
          </a:p>
        </p:txBody>
      </p:sp>
      <p:sp>
        <p:nvSpPr>
          <p:cNvPr id="17411" name="Rectangle 7"/>
          <p:cNvSpPr>
            <a:spLocks noGrp="1" noChangeArrowheads="1"/>
          </p:cNvSpPr>
          <p:nvPr>
            <p:ph type="body" idx="1"/>
          </p:nvPr>
        </p:nvSpPr>
        <p:spPr>
          <a:xfrm>
            <a:off x="266700" y="1143000"/>
            <a:ext cx="8610600" cy="5105400"/>
          </a:xfrm>
        </p:spPr>
        <p:txBody>
          <a:bodyPr/>
          <a:lstStyle/>
          <a:p>
            <a:pPr marL="461963" indent="-461963" eaLnBrk="1" hangingPunct="1">
              <a:spcBef>
                <a:spcPts val="0"/>
              </a:spcBef>
              <a:spcAft>
                <a:spcPts val="1200"/>
              </a:spcAft>
              <a:buClr>
                <a:srgbClr val="FF66FF"/>
              </a:buClr>
              <a:buFont typeface="+mj-lt"/>
              <a:buAutoNum type="arabicPeriod"/>
            </a:pPr>
            <a:r>
              <a:rPr lang="en-US" altLang="en-US" sz="3200" dirty="0">
                <a:effectLst>
                  <a:outerShdw blurRad="38100" dist="38100" dir="2700000" algn="tl">
                    <a:srgbClr val="000000">
                      <a:alpha val="43137"/>
                    </a:srgbClr>
                  </a:outerShdw>
                </a:effectLst>
              </a:rPr>
              <a:t>Morning stars of the Reformation</a:t>
            </a:r>
          </a:p>
          <a:p>
            <a:pPr marL="461963" indent="-461963" eaLnBrk="1" hangingPunct="1">
              <a:spcBef>
                <a:spcPts val="0"/>
              </a:spcBef>
              <a:spcAft>
                <a:spcPts val="1200"/>
              </a:spcAft>
              <a:buClr>
                <a:srgbClr val="FF66FF"/>
              </a:buClr>
              <a:buFont typeface="+mj-lt"/>
              <a:buAutoNum type="arabicPeriod"/>
            </a:pPr>
            <a:r>
              <a:rPr lang="en-US" altLang="en-US" sz="3200" dirty="0">
                <a:effectLst>
                  <a:outerShdw blurRad="38100" dist="38100" dir="2700000" algn="tl">
                    <a:srgbClr val="000000">
                      <a:alpha val="43137"/>
                    </a:srgbClr>
                  </a:outerShdw>
                </a:effectLst>
              </a:rPr>
              <a:t>God prepares His instruments</a:t>
            </a:r>
          </a:p>
          <a:p>
            <a:pPr marL="461963" indent="-461963" eaLnBrk="1" hangingPunct="1">
              <a:spcBef>
                <a:spcPts val="0"/>
              </a:spcBef>
              <a:spcAft>
                <a:spcPts val="1200"/>
              </a:spcAft>
              <a:buClr>
                <a:srgbClr val="FF66FF"/>
              </a:buClr>
              <a:buFont typeface="+mj-lt"/>
              <a:buAutoNum type="arabicPeriod"/>
            </a:pPr>
            <a:r>
              <a:rPr lang="en-US" altLang="en-US" sz="3200" dirty="0">
                <a:effectLst>
                  <a:outerShdw blurRad="38100" dist="38100" dir="2700000" algn="tl">
                    <a:srgbClr val="000000">
                      <a:alpha val="43137"/>
                    </a:srgbClr>
                  </a:outerShdw>
                </a:effectLst>
              </a:rPr>
              <a:t>Legal background</a:t>
            </a:r>
          </a:p>
          <a:p>
            <a:pPr marL="461963" indent="-461963" eaLnBrk="1" hangingPunct="1">
              <a:spcBef>
                <a:spcPts val="0"/>
              </a:spcBef>
              <a:spcAft>
                <a:spcPts val="1200"/>
              </a:spcAft>
              <a:buClr>
                <a:srgbClr val="FF66FF"/>
              </a:buClr>
              <a:buFont typeface="+mj-lt"/>
              <a:buAutoNum type="arabicPeriod"/>
            </a:pPr>
            <a:r>
              <a:rPr lang="en-US" altLang="en-US" sz="3200" dirty="0">
                <a:effectLst>
                  <a:outerShdw blurRad="38100" dist="38100" dir="2700000" algn="tl">
                    <a:srgbClr val="000000">
                      <a:alpha val="43137"/>
                    </a:srgbClr>
                  </a:outerShdw>
                </a:effectLst>
              </a:rPr>
              <a:t>Luther</a:t>
            </a:r>
          </a:p>
          <a:p>
            <a:pPr marL="920750" lvl="1" indent="-514350" eaLnBrk="1" hangingPunct="1">
              <a:spcBef>
                <a:spcPts val="0"/>
              </a:spcBef>
              <a:spcAft>
                <a:spcPts val="1200"/>
              </a:spcAft>
              <a:buClr>
                <a:srgbClr val="FF66FF"/>
              </a:buClr>
              <a:buAutoNum type="alphaLcPeriod"/>
            </a:pPr>
            <a:r>
              <a:rPr lang="en-US" altLang="en-US" sz="3200" dirty="0">
                <a:effectLst>
                  <a:outerShdw blurRad="38100" dist="38100" dir="2700000" algn="tl">
                    <a:srgbClr val="000000">
                      <a:alpha val="43137"/>
                    </a:srgbClr>
                  </a:outerShdw>
                </a:effectLst>
              </a:rPr>
              <a:t>Consecration</a:t>
            </a:r>
          </a:p>
          <a:p>
            <a:pPr marL="920750" lvl="1" indent="-514350" eaLnBrk="1" hangingPunct="1">
              <a:spcBef>
                <a:spcPts val="0"/>
              </a:spcBef>
              <a:spcAft>
                <a:spcPts val="1200"/>
              </a:spcAft>
              <a:buClr>
                <a:srgbClr val="FF66FF"/>
              </a:buClr>
              <a:buAutoNum type="alphaLcPeriod"/>
            </a:pPr>
            <a:r>
              <a:rPr lang="en-US" altLang="en-US" sz="3200" dirty="0">
                <a:effectLst>
                  <a:outerShdw blurRad="38100" dist="38100" dir="2700000" algn="tl">
                    <a:srgbClr val="000000">
                      <a:alpha val="43137"/>
                    </a:srgbClr>
                  </a:outerShdw>
                </a:effectLst>
              </a:rPr>
              <a:t>Monasticism</a:t>
            </a:r>
          </a:p>
          <a:p>
            <a:pPr marL="920750" lvl="1" indent="-514350" eaLnBrk="1" hangingPunct="1">
              <a:spcBef>
                <a:spcPts val="0"/>
              </a:spcBef>
              <a:spcAft>
                <a:spcPts val="1200"/>
              </a:spcAft>
              <a:buClr>
                <a:srgbClr val="FF66FF"/>
              </a:buClr>
              <a:buAutoNum type="alphaLcPeriod"/>
            </a:pPr>
            <a:r>
              <a:rPr lang="en-US" altLang="en-US" sz="3200" dirty="0">
                <a:effectLst>
                  <a:outerShdw blurRad="38100" dist="38100" dir="2700000" algn="tl">
                    <a:srgbClr val="000000">
                      <a:alpha val="43137"/>
                    </a:srgbClr>
                  </a:outerShdw>
                </a:effectLst>
              </a:rPr>
              <a:t>Conversion</a:t>
            </a:r>
          </a:p>
          <a:p>
            <a:pPr marL="920750" lvl="1" indent="-514350" eaLnBrk="1" hangingPunct="1">
              <a:spcBef>
                <a:spcPts val="0"/>
              </a:spcBef>
              <a:spcAft>
                <a:spcPts val="1200"/>
              </a:spcAft>
              <a:buClr>
                <a:srgbClr val="FF66FF"/>
              </a:buClr>
              <a:buAutoNum type="alphaLcPeriod"/>
            </a:pPr>
            <a:r>
              <a:rPr lang="en-US" altLang="en-US" sz="3200" dirty="0">
                <a:effectLst>
                  <a:outerShdw blurRad="38100" dist="38100" dir="2700000" algn="tl">
                    <a:srgbClr val="000000">
                      <a:alpha val="43137"/>
                    </a:srgbClr>
                  </a:outerShdw>
                </a:effectLst>
              </a:rPr>
              <a:t>Reformation</a:t>
            </a:r>
          </a:p>
          <a:p>
            <a:pPr marL="920750" lvl="1" indent="-514350" eaLnBrk="1" hangingPunct="1">
              <a:spcBef>
                <a:spcPts val="0"/>
              </a:spcBef>
              <a:spcAft>
                <a:spcPts val="2400"/>
              </a:spcAft>
              <a:buClr>
                <a:srgbClr val="FF66FF"/>
              </a:buClr>
              <a:buAutoNum type="alphaLcPeriod"/>
            </a:pPr>
            <a:endParaRPr lang="en-US" altLang="en-US" dirty="0">
              <a:effectLst>
                <a:outerShdw blurRad="38100" dist="38100" dir="2700000" algn="tl">
                  <a:srgbClr val="000000">
                    <a:alpha val="43137"/>
                  </a:srgbClr>
                </a:outerShdw>
              </a:effectLst>
            </a:endParaRPr>
          </a:p>
          <a:p>
            <a:pPr marL="461963" indent="-461963" eaLnBrk="1" hangingPunct="1">
              <a:spcBef>
                <a:spcPts val="0"/>
              </a:spcBef>
              <a:spcAft>
                <a:spcPts val="2400"/>
              </a:spcAft>
              <a:buClr>
                <a:srgbClr val="FF66FF"/>
              </a:buClr>
              <a:buFont typeface="+mj-lt"/>
              <a:buAutoNum type="arabicPeriod"/>
            </a:pPr>
            <a:endParaRPr lang="en-US" altLang="en-US" dirty="0">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228A6AA1-1D48-4B07-9B44-3F6D25C6104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56538" y="3581400"/>
            <a:ext cx="4800600" cy="2057400"/>
          </a:xfrm>
          <a:prstGeom prst="rect">
            <a:avLst/>
          </a:prstGeom>
        </p:spPr>
      </p:pic>
    </p:spTree>
    <p:extLst>
      <p:ext uri="{BB962C8B-B14F-4D97-AF65-F5344CB8AC3E}">
        <p14:creationId xmlns:p14="http://schemas.microsoft.com/office/powerpoint/2010/main" val="32399235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3276600" y="228600"/>
            <a:ext cx="2590800" cy="685800"/>
          </a:xfrm>
        </p:spPr>
        <p:txBody>
          <a:bodyPr/>
          <a:lstStyle/>
          <a:p>
            <a:pPr algn="ctr" eaLnBrk="1" hangingPunct="1">
              <a:lnSpc>
                <a:spcPct val="100000"/>
              </a:lnSpc>
            </a:pPr>
            <a:r>
              <a:rPr lang="en-US" altLang="en-US" sz="3600" b="0" dirty="0">
                <a:solidFill>
                  <a:srgbClr val="00FFFF"/>
                </a:solidFill>
                <a:effectLst>
                  <a:outerShdw blurRad="38100" dist="38100" dir="2700000" algn="tl">
                    <a:srgbClr val="000000">
                      <a:alpha val="43137"/>
                    </a:srgbClr>
                  </a:outerShdw>
                </a:effectLst>
              </a:rPr>
              <a:t>Overview</a:t>
            </a:r>
          </a:p>
        </p:txBody>
      </p:sp>
      <p:sp>
        <p:nvSpPr>
          <p:cNvPr id="17411" name="Rectangle 7"/>
          <p:cNvSpPr>
            <a:spLocks noGrp="1" noChangeArrowheads="1"/>
          </p:cNvSpPr>
          <p:nvPr>
            <p:ph type="body" idx="1"/>
          </p:nvPr>
        </p:nvSpPr>
        <p:spPr>
          <a:xfrm>
            <a:off x="723900" y="1143000"/>
            <a:ext cx="7696200" cy="4800600"/>
          </a:xfrm>
        </p:spPr>
        <p:txBody>
          <a:bodyPr/>
          <a:lstStyle/>
          <a:p>
            <a:pPr marL="684213" indent="-684213">
              <a:spcBef>
                <a:spcPts val="600"/>
              </a:spcBef>
              <a:spcAft>
                <a:spcPts val="600"/>
              </a:spcAft>
              <a:buClr>
                <a:srgbClr val="66FFFF"/>
              </a:buClr>
            </a:pPr>
            <a:r>
              <a:rPr lang="en-US" altLang="en-US" b="1" u="sng" dirty="0">
                <a:solidFill>
                  <a:schemeClr val="tx2"/>
                </a:solidFill>
                <a:effectLst>
                  <a:outerShdw blurRad="38100" dist="38100" dir="2700000" algn="tl">
                    <a:srgbClr val="000000">
                      <a:alpha val="43137"/>
                    </a:srgbClr>
                  </a:outerShdw>
                </a:effectLst>
              </a:rPr>
              <a:t>THE EARLY CHURCH</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Alexandrian eclipse</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Dark Ages</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contribution of the Protestant Reformers </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Reformers’ incomplete revolution</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Reformed Theology today</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Dispensationalism &amp; the completed revolution</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Looking back 500 years later</a:t>
            </a: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77425" y="457200"/>
            <a:ext cx="2620057" cy="2286000"/>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71855" y="5257800"/>
            <a:ext cx="2195293" cy="1436757"/>
          </a:xfrm>
          <a:prstGeom prst="rect">
            <a:avLst/>
          </a:prstGeom>
        </p:spPr>
      </p:pic>
    </p:spTree>
    <p:extLst>
      <p:ext uri="{BB962C8B-B14F-4D97-AF65-F5344CB8AC3E}">
        <p14:creationId xmlns:p14="http://schemas.microsoft.com/office/powerpoint/2010/main" val="9131631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381000" y="228600"/>
            <a:ext cx="8382000" cy="838200"/>
          </a:xfrm>
        </p:spPr>
        <p:txBody>
          <a:bodyPr/>
          <a:lstStyle/>
          <a:p>
            <a:pPr algn="ctr" eaLnBrk="1" hangingPunct="1">
              <a:lnSpc>
                <a:spcPct val="100000"/>
              </a:lnSpc>
            </a:pPr>
            <a:r>
              <a:rPr lang="en-US" altLang="en-US" sz="3600" b="0" dirty="0">
                <a:solidFill>
                  <a:srgbClr val="00FFFF"/>
                </a:solidFill>
                <a:effectLst>
                  <a:outerShdw blurRad="38100" dist="38100" dir="2700000" algn="tl">
                    <a:srgbClr val="000000">
                      <a:alpha val="43137"/>
                    </a:srgbClr>
                  </a:outerShdw>
                </a:effectLst>
              </a:rPr>
              <a:t>A. Preparation of the Reformers</a:t>
            </a:r>
          </a:p>
        </p:txBody>
      </p:sp>
      <p:sp>
        <p:nvSpPr>
          <p:cNvPr id="17411" name="Rectangle 7"/>
          <p:cNvSpPr>
            <a:spLocks noGrp="1" noChangeArrowheads="1"/>
          </p:cNvSpPr>
          <p:nvPr>
            <p:ph type="body" idx="1"/>
          </p:nvPr>
        </p:nvSpPr>
        <p:spPr>
          <a:xfrm>
            <a:off x="266700" y="1143000"/>
            <a:ext cx="8610600" cy="5105400"/>
          </a:xfrm>
        </p:spPr>
        <p:txBody>
          <a:bodyPr/>
          <a:lstStyle/>
          <a:p>
            <a:pPr marL="461963" indent="-461963" eaLnBrk="1" hangingPunct="1">
              <a:spcBef>
                <a:spcPts val="0"/>
              </a:spcBef>
              <a:spcAft>
                <a:spcPts val="1200"/>
              </a:spcAft>
              <a:buClr>
                <a:srgbClr val="FF66FF"/>
              </a:buClr>
              <a:buFont typeface="+mj-lt"/>
              <a:buAutoNum type="arabicPeriod"/>
            </a:pPr>
            <a:r>
              <a:rPr lang="en-US" altLang="en-US" sz="3200" b="1" u="sng" dirty="0">
                <a:solidFill>
                  <a:srgbClr val="FFFFCC"/>
                </a:solidFill>
                <a:effectLst>
                  <a:outerShdw blurRad="38100" dist="38100" dir="2700000" algn="tl">
                    <a:srgbClr val="000000">
                      <a:alpha val="43137"/>
                    </a:srgbClr>
                  </a:outerShdw>
                </a:effectLst>
              </a:rPr>
              <a:t>Morning stars of the Reformation</a:t>
            </a:r>
          </a:p>
          <a:p>
            <a:pPr marL="461963" indent="-461963" eaLnBrk="1" hangingPunct="1">
              <a:spcBef>
                <a:spcPts val="0"/>
              </a:spcBef>
              <a:spcAft>
                <a:spcPts val="1200"/>
              </a:spcAft>
              <a:buClr>
                <a:srgbClr val="FF66FF"/>
              </a:buClr>
              <a:buFont typeface="+mj-lt"/>
              <a:buAutoNum type="arabicPeriod"/>
            </a:pPr>
            <a:r>
              <a:rPr lang="en-US" altLang="en-US" sz="3200" dirty="0">
                <a:effectLst>
                  <a:outerShdw blurRad="38100" dist="38100" dir="2700000" algn="tl">
                    <a:srgbClr val="000000">
                      <a:alpha val="43137"/>
                    </a:srgbClr>
                  </a:outerShdw>
                </a:effectLst>
              </a:rPr>
              <a:t>God prepares His instruments</a:t>
            </a:r>
          </a:p>
          <a:p>
            <a:pPr marL="461963" indent="-461963" eaLnBrk="1" hangingPunct="1">
              <a:spcBef>
                <a:spcPts val="0"/>
              </a:spcBef>
              <a:spcAft>
                <a:spcPts val="1200"/>
              </a:spcAft>
              <a:buClr>
                <a:srgbClr val="FF66FF"/>
              </a:buClr>
              <a:buFont typeface="+mj-lt"/>
              <a:buAutoNum type="arabicPeriod"/>
            </a:pPr>
            <a:r>
              <a:rPr lang="en-US" altLang="en-US" sz="3200" dirty="0">
                <a:effectLst>
                  <a:outerShdw blurRad="38100" dist="38100" dir="2700000" algn="tl">
                    <a:srgbClr val="000000">
                      <a:alpha val="43137"/>
                    </a:srgbClr>
                  </a:outerShdw>
                </a:effectLst>
              </a:rPr>
              <a:t>Legal background</a:t>
            </a:r>
          </a:p>
          <a:p>
            <a:pPr marL="461963" indent="-461963" eaLnBrk="1" hangingPunct="1">
              <a:spcBef>
                <a:spcPts val="0"/>
              </a:spcBef>
              <a:spcAft>
                <a:spcPts val="1200"/>
              </a:spcAft>
              <a:buClr>
                <a:srgbClr val="FF66FF"/>
              </a:buClr>
              <a:buFont typeface="+mj-lt"/>
              <a:buAutoNum type="arabicPeriod"/>
            </a:pPr>
            <a:r>
              <a:rPr lang="en-US" altLang="en-US" sz="3200" dirty="0">
                <a:effectLst>
                  <a:outerShdw blurRad="38100" dist="38100" dir="2700000" algn="tl">
                    <a:srgbClr val="000000">
                      <a:alpha val="43137"/>
                    </a:srgbClr>
                  </a:outerShdw>
                </a:effectLst>
              </a:rPr>
              <a:t>Luther</a:t>
            </a:r>
          </a:p>
          <a:p>
            <a:pPr marL="920750" lvl="1" indent="-514350" eaLnBrk="1" hangingPunct="1">
              <a:spcBef>
                <a:spcPts val="0"/>
              </a:spcBef>
              <a:spcAft>
                <a:spcPts val="1200"/>
              </a:spcAft>
              <a:buClr>
                <a:srgbClr val="FF66FF"/>
              </a:buClr>
              <a:buAutoNum type="alphaLcPeriod"/>
            </a:pPr>
            <a:r>
              <a:rPr lang="en-US" altLang="en-US" sz="3200" dirty="0">
                <a:effectLst>
                  <a:outerShdw blurRad="38100" dist="38100" dir="2700000" algn="tl">
                    <a:srgbClr val="000000">
                      <a:alpha val="43137"/>
                    </a:srgbClr>
                  </a:outerShdw>
                </a:effectLst>
              </a:rPr>
              <a:t>Consecration</a:t>
            </a:r>
          </a:p>
          <a:p>
            <a:pPr marL="920750" lvl="1" indent="-514350" eaLnBrk="1" hangingPunct="1">
              <a:spcBef>
                <a:spcPts val="0"/>
              </a:spcBef>
              <a:spcAft>
                <a:spcPts val="1200"/>
              </a:spcAft>
              <a:buClr>
                <a:srgbClr val="FF66FF"/>
              </a:buClr>
              <a:buAutoNum type="alphaLcPeriod"/>
            </a:pPr>
            <a:r>
              <a:rPr lang="en-US" altLang="en-US" sz="3200" dirty="0">
                <a:effectLst>
                  <a:outerShdw blurRad="38100" dist="38100" dir="2700000" algn="tl">
                    <a:srgbClr val="000000">
                      <a:alpha val="43137"/>
                    </a:srgbClr>
                  </a:outerShdw>
                </a:effectLst>
              </a:rPr>
              <a:t>Monasticism</a:t>
            </a:r>
          </a:p>
          <a:p>
            <a:pPr marL="920750" lvl="1" indent="-514350" eaLnBrk="1" hangingPunct="1">
              <a:spcBef>
                <a:spcPts val="0"/>
              </a:spcBef>
              <a:spcAft>
                <a:spcPts val="1200"/>
              </a:spcAft>
              <a:buClr>
                <a:srgbClr val="FF66FF"/>
              </a:buClr>
              <a:buAutoNum type="alphaLcPeriod"/>
            </a:pPr>
            <a:r>
              <a:rPr lang="en-US" altLang="en-US" sz="3200" dirty="0">
                <a:effectLst>
                  <a:outerShdw blurRad="38100" dist="38100" dir="2700000" algn="tl">
                    <a:srgbClr val="000000">
                      <a:alpha val="43137"/>
                    </a:srgbClr>
                  </a:outerShdw>
                </a:effectLst>
              </a:rPr>
              <a:t>Conversion</a:t>
            </a:r>
          </a:p>
          <a:p>
            <a:pPr marL="920750" lvl="1" indent="-514350" eaLnBrk="1" hangingPunct="1">
              <a:spcBef>
                <a:spcPts val="0"/>
              </a:spcBef>
              <a:spcAft>
                <a:spcPts val="1200"/>
              </a:spcAft>
              <a:buClr>
                <a:srgbClr val="FF66FF"/>
              </a:buClr>
              <a:buAutoNum type="alphaLcPeriod"/>
            </a:pPr>
            <a:r>
              <a:rPr lang="en-US" altLang="en-US" sz="3200" dirty="0">
                <a:effectLst>
                  <a:outerShdw blurRad="38100" dist="38100" dir="2700000" algn="tl">
                    <a:srgbClr val="000000">
                      <a:alpha val="43137"/>
                    </a:srgbClr>
                  </a:outerShdw>
                </a:effectLst>
              </a:rPr>
              <a:t>Reformation</a:t>
            </a:r>
          </a:p>
          <a:p>
            <a:pPr marL="920750" lvl="1" indent="-514350" eaLnBrk="1" hangingPunct="1">
              <a:spcBef>
                <a:spcPts val="0"/>
              </a:spcBef>
              <a:spcAft>
                <a:spcPts val="2400"/>
              </a:spcAft>
              <a:buClr>
                <a:srgbClr val="FF66FF"/>
              </a:buClr>
              <a:buAutoNum type="alphaLcPeriod"/>
            </a:pPr>
            <a:endParaRPr lang="en-US" altLang="en-US" dirty="0">
              <a:effectLst>
                <a:outerShdw blurRad="38100" dist="38100" dir="2700000" algn="tl">
                  <a:srgbClr val="000000">
                    <a:alpha val="43137"/>
                  </a:srgbClr>
                </a:outerShdw>
              </a:effectLst>
            </a:endParaRPr>
          </a:p>
          <a:p>
            <a:pPr marL="461963" indent="-461963" eaLnBrk="1" hangingPunct="1">
              <a:spcBef>
                <a:spcPts val="0"/>
              </a:spcBef>
              <a:spcAft>
                <a:spcPts val="2400"/>
              </a:spcAft>
              <a:buClr>
                <a:srgbClr val="FF66FF"/>
              </a:buClr>
              <a:buFont typeface="+mj-lt"/>
              <a:buAutoNum type="arabicPeriod"/>
            </a:pPr>
            <a:endParaRPr lang="en-US" altLang="en-US" dirty="0">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228A6AA1-1D48-4B07-9B44-3F6D25C6104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56538" y="3581400"/>
            <a:ext cx="4800600" cy="2057400"/>
          </a:xfrm>
          <a:prstGeom prst="rect">
            <a:avLst/>
          </a:prstGeom>
        </p:spPr>
      </p:pic>
    </p:spTree>
    <p:extLst>
      <p:ext uri="{BB962C8B-B14F-4D97-AF65-F5344CB8AC3E}">
        <p14:creationId xmlns:p14="http://schemas.microsoft.com/office/powerpoint/2010/main" val="37059875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381000" y="228600"/>
            <a:ext cx="8382000" cy="838200"/>
          </a:xfrm>
        </p:spPr>
        <p:txBody>
          <a:bodyPr/>
          <a:lstStyle/>
          <a:p>
            <a:pPr algn="ctr" eaLnBrk="1" hangingPunct="1">
              <a:lnSpc>
                <a:spcPct val="100000"/>
              </a:lnSpc>
            </a:pPr>
            <a:r>
              <a:rPr lang="en-US" altLang="en-US" sz="3600" b="0" dirty="0">
                <a:solidFill>
                  <a:srgbClr val="00FFFF"/>
                </a:solidFill>
                <a:effectLst>
                  <a:outerShdw blurRad="38100" dist="38100" dir="2700000" algn="tl">
                    <a:srgbClr val="000000">
                      <a:alpha val="43137"/>
                    </a:srgbClr>
                  </a:outerShdw>
                </a:effectLst>
              </a:rPr>
              <a:t>A. Preparation of the Reformers</a:t>
            </a:r>
          </a:p>
        </p:txBody>
      </p:sp>
      <p:sp>
        <p:nvSpPr>
          <p:cNvPr id="17411" name="Rectangle 7"/>
          <p:cNvSpPr>
            <a:spLocks noGrp="1" noChangeArrowheads="1"/>
          </p:cNvSpPr>
          <p:nvPr>
            <p:ph type="body" idx="1"/>
          </p:nvPr>
        </p:nvSpPr>
        <p:spPr>
          <a:xfrm>
            <a:off x="266700" y="1143000"/>
            <a:ext cx="8610600" cy="5105400"/>
          </a:xfrm>
        </p:spPr>
        <p:txBody>
          <a:bodyPr/>
          <a:lstStyle/>
          <a:p>
            <a:pPr marL="461963" indent="-461963" eaLnBrk="1" hangingPunct="1">
              <a:spcBef>
                <a:spcPts val="0"/>
              </a:spcBef>
              <a:spcAft>
                <a:spcPts val="1200"/>
              </a:spcAft>
              <a:buClr>
                <a:srgbClr val="FF66FF"/>
              </a:buClr>
              <a:buFont typeface="+mj-lt"/>
              <a:buAutoNum type="arabicPeriod"/>
            </a:pPr>
            <a:r>
              <a:rPr lang="en-US" altLang="en-US" sz="3200" dirty="0">
                <a:effectLst>
                  <a:outerShdw blurRad="38100" dist="38100" dir="2700000" algn="tl">
                    <a:srgbClr val="000000">
                      <a:alpha val="43137"/>
                    </a:srgbClr>
                  </a:outerShdw>
                </a:effectLst>
              </a:rPr>
              <a:t>Morning stars of the Reformation</a:t>
            </a:r>
          </a:p>
          <a:p>
            <a:pPr marL="461963" indent="-461963" eaLnBrk="1" hangingPunct="1">
              <a:spcBef>
                <a:spcPts val="0"/>
              </a:spcBef>
              <a:spcAft>
                <a:spcPts val="1200"/>
              </a:spcAft>
              <a:buClr>
                <a:srgbClr val="FF66FF"/>
              </a:buClr>
              <a:buFont typeface="+mj-lt"/>
              <a:buAutoNum type="arabicPeriod"/>
            </a:pPr>
            <a:r>
              <a:rPr lang="en-US" altLang="en-US" sz="3200" b="1" u="sng" dirty="0">
                <a:solidFill>
                  <a:srgbClr val="FFFFCC"/>
                </a:solidFill>
                <a:effectLst>
                  <a:outerShdw blurRad="38100" dist="38100" dir="2700000" algn="tl">
                    <a:srgbClr val="000000">
                      <a:alpha val="43137"/>
                    </a:srgbClr>
                  </a:outerShdw>
                </a:effectLst>
              </a:rPr>
              <a:t>God prepares His instruments</a:t>
            </a:r>
          </a:p>
          <a:p>
            <a:pPr marL="461963" indent="-461963" eaLnBrk="1" hangingPunct="1">
              <a:spcBef>
                <a:spcPts val="0"/>
              </a:spcBef>
              <a:spcAft>
                <a:spcPts val="1200"/>
              </a:spcAft>
              <a:buClr>
                <a:srgbClr val="FF66FF"/>
              </a:buClr>
              <a:buFont typeface="+mj-lt"/>
              <a:buAutoNum type="arabicPeriod"/>
            </a:pPr>
            <a:r>
              <a:rPr lang="en-US" altLang="en-US" sz="3200" dirty="0">
                <a:effectLst>
                  <a:outerShdw blurRad="38100" dist="38100" dir="2700000" algn="tl">
                    <a:srgbClr val="000000">
                      <a:alpha val="43137"/>
                    </a:srgbClr>
                  </a:outerShdw>
                </a:effectLst>
              </a:rPr>
              <a:t>Legal background</a:t>
            </a:r>
          </a:p>
          <a:p>
            <a:pPr marL="461963" indent="-461963" eaLnBrk="1" hangingPunct="1">
              <a:spcBef>
                <a:spcPts val="0"/>
              </a:spcBef>
              <a:spcAft>
                <a:spcPts val="1200"/>
              </a:spcAft>
              <a:buClr>
                <a:srgbClr val="FF66FF"/>
              </a:buClr>
              <a:buFont typeface="+mj-lt"/>
              <a:buAutoNum type="arabicPeriod"/>
            </a:pPr>
            <a:r>
              <a:rPr lang="en-US" altLang="en-US" sz="3200" dirty="0">
                <a:effectLst>
                  <a:outerShdw blurRad="38100" dist="38100" dir="2700000" algn="tl">
                    <a:srgbClr val="000000">
                      <a:alpha val="43137"/>
                    </a:srgbClr>
                  </a:outerShdw>
                </a:effectLst>
              </a:rPr>
              <a:t>Luther</a:t>
            </a:r>
          </a:p>
          <a:p>
            <a:pPr marL="920750" lvl="1" indent="-514350" eaLnBrk="1" hangingPunct="1">
              <a:spcBef>
                <a:spcPts val="0"/>
              </a:spcBef>
              <a:spcAft>
                <a:spcPts val="1200"/>
              </a:spcAft>
              <a:buClr>
                <a:srgbClr val="FF66FF"/>
              </a:buClr>
              <a:buAutoNum type="alphaLcPeriod"/>
            </a:pPr>
            <a:r>
              <a:rPr lang="en-US" altLang="en-US" sz="3200" dirty="0">
                <a:effectLst>
                  <a:outerShdw blurRad="38100" dist="38100" dir="2700000" algn="tl">
                    <a:srgbClr val="000000">
                      <a:alpha val="43137"/>
                    </a:srgbClr>
                  </a:outerShdw>
                </a:effectLst>
              </a:rPr>
              <a:t>Consecration</a:t>
            </a:r>
          </a:p>
          <a:p>
            <a:pPr marL="920750" lvl="1" indent="-514350" eaLnBrk="1" hangingPunct="1">
              <a:spcBef>
                <a:spcPts val="0"/>
              </a:spcBef>
              <a:spcAft>
                <a:spcPts val="1200"/>
              </a:spcAft>
              <a:buClr>
                <a:srgbClr val="FF66FF"/>
              </a:buClr>
              <a:buAutoNum type="alphaLcPeriod"/>
            </a:pPr>
            <a:r>
              <a:rPr lang="en-US" altLang="en-US" sz="3200" dirty="0">
                <a:effectLst>
                  <a:outerShdw blurRad="38100" dist="38100" dir="2700000" algn="tl">
                    <a:srgbClr val="000000">
                      <a:alpha val="43137"/>
                    </a:srgbClr>
                  </a:outerShdw>
                </a:effectLst>
              </a:rPr>
              <a:t>Monasticism</a:t>
            </a:r>
          </a:p>
          <a:p>
            <a:pPr marL="920750" lvl="1" indent="-514350" eaLnBrk="1" hangingPunct="1">
              <a:spcBef>
                <a:spcPts val="0"/>
              </a:spcBef>
              <a:spcAft>
                <a:spcPts val="1200"/>
              </a:spcAft>
              <a:buClr>
                <a:srgbClr val="FF66FF"/>
              </a:buClr>
              <a:buAutoNum type="alphaLcPeriod"/>
            </a:pPr>
            <a:r>
              <a:rPr lang="en-US" altLang="en-US" sz="3200" dirty="0">
                <a:effectLst>
                  <a:outerShdw blurRad="38100" dist="38100" dir="2700000" algn="tl">
                    <a:srgbClr val="000000">
                      <a:alpha val="43137"/>
                    </a:srgbClr>
                  </a:outerShdw>
                </a:effectLst>
              </a:rPr>
              <a:t>Conversion</a:t>
            </a:r>
          </a:p>
          <a:p>
            <a:pPr marL="920750" lvl="1" indent="-514350" eaLnBrk="1" hangingPunct="1">
              <a:spcBef>
                <a:spcPts val="0"/>
              </a:spcBef>
              <a:spcAft>
                <a:spcPts val="1200"/>
              </a:spcAft>
              <a:buClr>
                <a:srgbClr val="FF66FF"/>
              </a:buClr>
              <a:buAutoNum type="alphaLcPeriod"/>
            </a:pPr>
            <a:r>
              <a:rPr lang="en-US" altLang="en-US" sz="3200" dirty="0">
                <a:effectLst>
                  <a:outerShdw blurRad="38100" dist="38100" dir="2700000" algn="tl">
                    <a:srgbClr val="000000">
                      <a:alpha val="43137"/>
                    </a:srgbClr>
                  </a:outerShdw>
                </a:effectLst>
              </a:rPr>
              <a:t>Reformation</a:t>
            </a:r>
          </a:p>
          <a:p>
            <a:pPr marL="920750" lvl="1" indent="-514350" eaLnBrk="1" hangingPunct="1">
              <a:spcBef>
                <a:spcPts val="0"/>
              </a:spcBef>
              <a:spcAft>
                <a:spcPts val="2400"/>
              </a:spcAft>
              <a:buClr>
                <a:srgbClr val="FF66FF"/>
              </a:buClr>
              <a:buAutoNum type="alphaLcPeriod"/>
            </a:pPr>
            <a:endParaRPr lang="en-US" altLang="en-US" dirty="0">
              <a:effectLst>
                <a:outerShdw blurRad="38100" dist="38100" dir="2700000" algn="tl">
                  <a:srgbClr val="000000">
                    <a:alpha val="43137"/>
                  </a:srgbClr>
                </a:outerShdw>
              </a:effectLst>
            </a:endParaRPr>
          </a:p>
          <a:p>
            <a:pPr marL="461963" indent="-461963" eaLnBrk="1" hangingPunct="1">
              <a:spcBef>
                <a:spcPts val="0"/>
              </a:spcBef>
              <a:spcAft>
                <a:spcPts val="2400"/>
              </a:spcAft>
              <a:buClr>
                <a:srgbClr val="FF66FF"/>
              </a:buClr>
              <a:buFont typeface="+mj-lt"/>
              <a:buAutoNum type="arabicPeriod"/>
            </a:pPr>
            <a:endParaRPr lang="en-US" altLang="en-US" dirty="0">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228A6AA1-1D48-4B07-9B44-3F6D25C6104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56538" y="3581400"/>
            <a:ext cx="4800600" cy="2057400"/>
          </a:xfrm>
          <a:prstGeom prst="rect">
            <a:avLst/>
          </a:prstGeom>
        </p:spPr>
      </p:pic>
    </p:spTree>
    <p:extLst>
      <p:ext uri="{BB962C8B-B14F-4D97-AF65-F5344CB8AC3E}">
        <p14:creationId xmlns:p14="http://schemas.microsoft.com/office/powerpoint/2010/main" val="7061804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DDB09420-6BFE-4730-8C83-95F7C900DABC}"/>
              </a:ext>
            </a:extLst>
          </p:cNvPr>
          <p:cNvGraphicFramePr>
            <a:graphicFrameLocks noGrp="1"/>
          </p:cNvGraphicFramePr>
          <p:nvPr>
            <p:ph idx="1"/>
            <p:extLst>
              <p:ext uri="{D42A27DB-BD31-4B8C-83A1-F6EECF244321}">
                <p14:modId xmlns:p14="http://schemas.microsoft.com/office/powerpoint/2010/main" val="1797759579"/>
              </p:ext>
            </p:extLst>
          </p:nvPr>
        </p:nvGraphicFramePr>
        <p:xfrm>
          <a:off x="190500" y="1153594"/>
          <a:ext cx="8763000" cy="4642253"/>
        </p:xfrm>
        <a:graphic>
          <a:graphicData uri="http://schemas.openxmlformats.org/drawingml/2006/table">
            <a:tbl>
              <a:tblPr firstRow="1" bandRow="1">
                <a:tableStyleId>{AF606853-7671-496A-8E4F-DF71F8EC918B}</a:tableStyleId>
              </a:tblPr>
              <a:tblGrid>
                <a:gridCol w="1485900">
                  <a:extLst>
                    <a:ext uri="{9D8B030D-6E8A-4147-A177-3AD203B41FA5}">
                      <a16:colId xmlns:a16="http://schemas.microsoft.com/office/drawing/2014/main" val="20000"/>
                    </a:ext>
                  </a:extLst>
                </a:gridCol>
                <a:gridCol w="2019300">
                  <a:extLst>
                    <a:ext uri="{9D8B030D-6E8A-4147-A177-3AD203B41FA5}">
                      <a16:colId xmlns:a16="http://schemas.microsoft.com/office/drawing/2014/main" val="20001"/>
                    </a:ext>
                  </a:extLst>
                </a:gridCol>
                <a:gridCol w="2171700">
                  <a:extLst>
                    <a:ext uri="{9D8B030D-6E8A-4147-A177-3AD203B41FA5}">
                      <a16:colId xmlns:a16="http://schemas.microsoft.com/office/drawing/2014/main" val="20002"/>
                    </a:ext>
                  </a:extLst>
                </a:gridCol>
                <a:gridCol w="1066800">
                  <a:extLst>
                    <a:ext uri="{9D8B030D-6E8A-4147-A177-3AD203B41FA5}">
                      <a16:colId xmlns:a16="http://schemas.microsoft.com/office/drawing/2014/main" val="20003"/>
                    </a:ext>
                  </a:extLst>
                </a:gridCol>
                <a:gridCol w="2019300">
                  <a:extLst>
                    <a:ext uri="{9D8B030D-6E8A-4147-A177-3AD203B41FA5}">
                      <a16:colId xmlns:a16="http://schemas.microsoft.com/office/drawing/2014/main" val="20004"/>
                    </a:ext>
                  </a:extLst>
                </a:gridCol>
              </a:tblGrid>
              <a:tr h="381053">
                <a:tc gridSpan="5">
                  <a:txBody>
                    <a:bodyPr/>
                    <a:lstStyle/>
                    <a:p>
                      <a:pPr algn="ctr"/>
                      <a:r>
                        <a:rPr lang="en-US" sz="3200" u="none"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THREE PHASES OF MOSES’ 120 YEAR LIFE</a:t>
                      </a:r>
                      <a:endParaRPr lang="en-US" sz="3200" u="none"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2000" u="sng" dirty="0">
                        <a:solidFill>
                          <a:schemeClr val="bg1"/>
                        </a:solidFill>
                      </a:endParaRPr>
                    </a:p>
                  </a:txBody>
                  <a:tcPr marT="45729" marB="45729"/>
                </a:tc>
                <a:tc hMerge="1">
                  <a:txBody>
                    <a:bodyPr/>
                    <a:lstStyle/>
                    <a:p>
                      <a:endParaRPr lang="en-US" sz="2000" u="sng" dirty="0">
                        <a:solidFill>
                          <a:schemeClr val="bg1"/>
                        </a:solidFill>
                      </a:endParaRPr>
                    </a:p>
                  </a:txBody>
                  <a:tcPr marT="45729" marB="45729"/>
                </a:tc>
                <a:tc hMerge="1">
                  <a:txBody>
                    <a:bodyPr/>
                    <a:lstStyle/>
                    <a:p>
                      <a:endParaRPr lang="en-US" sz="2000" u="sng" dirty="0">
                        <a:solidFill>
                          <a:schemeClr val="bg1"/>
                        </a:solidFill>
                      </a:endParaRPr>
                    </a:p>
                  </a:txBody>
                  <a:tcPr marT="45729" marB="45729"/>
                </a:tc>
                <a:tc hMerge="1">
                  <a:txBody>
                    <a:bodyPr/>
                    <a:lstStyle/>
                    <a:p>
                      <a:endParaRPr lang="en-US" sz="2000" u="sng" dirty="0">
                        <a:solidFill>
                          <a:schemeClr val="bg1"/>
                        </a:solidFill>
                      </a:endParaRPr>
                    </a:p>
                  </a:txBody>
                  <a:tcPr marT="45729" marB="45729"/>
                </a:tc>
                <a:extLst>
                  <a:ext uri="{0D108BD9-81ED-4DB2-BD59-A6C34878D82A}">
                    <a16:rowId xmlns:a16="http://schemas.microsoft.com/office/drawing/2014/main" val="1567137354"/>
                  </a:ext>
                </a:extLst>
              </a:tr>
              <a:tr h="381053">
                <a:tc>
                  <a:txBody>
                    <a:bodyPr/>
                    <a:lstStyle/>
                    <a:p>
                      <a:pPr algn="ctr"/>
                      <a:r>
                        <a:rPr lang="en-US" sz="2200" b="1" u="none">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LIFE</a:t>
                      </a:r>
                      <a:r>
                        <a:rPr lang="en-US" sz="2200" b="1" u="none" baseline="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PHASE</a:t>
                      </a:r>
                      <a:endParaRPr lang="en-US" sz="2200" b="1" u="none"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en-US" sz="2200" b="1" u="none">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SCRIPTURE</a:t>
                      </a:r>
                      <a:endParaRPr lang="en-US" sz="2200" b="1" u="none"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en-US" sz="2200" b="1" u="none">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YEARS</a:t>
                      </a:r>
                      <a:endParaRPr lang="en-US" sz="2200" b="1" u="none"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en-US" sz="2200" b="1" u="none">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AGE</a:t>
                      </a:r>
                      <a:endParaRPr lang="en-US" sz="2200" b="1" u="none"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en-US" sz="2200" b="1" u="none"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ACTIVITY</a:t>
                      </a:r>
                    </a:p>
                  </a:txBody>
                  <a:tcPr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0"/>
                  </a:ext>
                </a:extLst>
              </a:tr>
              <a:tr h="615548">
                <a:tc>
                  <a:txBody>
                    <a:bodyPr/>
                    <a:lstStyle/>
                    <a:p>
                      <a:pPr algn="ctr"/>
                      <a:r>
                        <a:rPr lang="en-US" sz="24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Natural Training</a:t>
                      </a:r>
                      <a:endParaRPr lang="en-US" sz="2400" b="1"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en-US" sz="2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Acts 7:23</a:t>
                      </a:r>
                      <a:endParaRPr lang="en-US" sz="24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en-US" sz="2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1526–1486 B.C.</a:t>
                      </a:r>
                      <a:endParaRPr lang="en-US" sz="24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en-US" sz="2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1-40</a:t>
                      </a:r>
                      <a:endParaRPr lang="en-US" sz="24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en-US" sz="2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Egyptian</a:t>
                      </a:r>
                      <a:r>
                        <a:rPr lang="en-US" sz="2400" baseline="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Education</a:t>
                      </a:r>
                      <a:endParaRPr lang="en-US" sz="24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10001"/>
                  </a:ext>
                </a:extLst>
              </a:tr>
              <a:tr h="879194">
                <a:tc>
                  <a:txBody>
                    <a:bodyPr/>
                    <a:lstStyle/>
                    <a:p>
                      <a:pPr algn="ctr"/>
                      <a:r>
                        <a:rPr lang="en-US" sz="24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Spiritual Training</a:t>
                      </a:r>
                      <a:endParaRPr lang="en-US" sz="2400" b="1"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Exod. 7:7</a:t>
                      </a:r>
                      <a:endParaRPr lang="en-US" sz="24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1486–1446 B.C.</a:t>
                      </a:r>
                      <a:endParaRPr lang="en-US" sz="24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en-US" sz="2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40-80</a:t>
                      </a:r>
                      <a:endParaRPr lang="en-US" sz="24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en-US" sz="2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Midian</a:t>
                      </a:r>
                      <a:r>
                        <a:rPr lang="en-US" sz="2400" baseline="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Shepherding</a:t>
                      </a:r>
                      <a:endParaRPr lang="en-US" sz="24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10002"/>
                  </a:ext>
                </a:extLst>
              </a:tr>
              <a:tr h="1934205">
                <a:tc>
                  <a:txBody>
                    <a:bodyPr/>
                    <a:lstStyle/>
                    <a:p>
                      <a:pPr algn="ctr"/>
                      <a:r>
                        <a:rPr lang="en-US" sz="24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Ministry</a:t>
                      </a:r>
                      <a:endParaRPr lang="en-US" sz="2400" b="1"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Deut. 31:2; 34:7; Acts 7:36</a:t>
                      </a:r>
                      <a:endParaRPr lang="en-US" sz="24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1446–1406 B.C.</a:t>
                      </a:r>
                      <a:endParaRPr lang="en-US" sz="24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en-US" sz="2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80-120</a:t>
                      </a:r>
                      <a:endParaRPr lang="en-US" sz="24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en-US" sz="2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Exodus, Law, Wilderness Preservation, Pentateuch Authorship</a:t>
                      </a:r>
                      <a:endParaRPr lang="en-US" sz="24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5832449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381000" y="228600"/>
            <a:ext cx="8382000" cy="838200"/>
          </a:xfrm>
        </p:spPr>
        <p:txBody>
          <a:bodyPr/>
          <a:lstStyle/>
          <a:p>
            <a:pPr algn="ctr" eaLnBrk="1" hangingPunct="1">
              <a:lnSpc>
                <a:spcPct val="100000"/>
              </a:lnSpc>
            </a:pPr>
            <a:r>
              <a:rPr lang="en-US" altLang="en-US" sz="3600" b="0" dirty="0">
                <a:solidFill>
                  <a:srgbClr val="00FFFF"/>
                </a:solidFill>
                <a:effectLst>
                  <a:outerShdw blurRad="38100" dist="38100" dir="2700000" algn="tl">
                    <a:srgbClr val="000000">
                      <a:alpha val="43137"/>
                    </a:srgbClr>
                  </a:outerShdw>
                </a:effectLst>
              </a:rPr>
              <a:t>A. Preparation of the Reformers</a:t>
            </a:r>
          </a:p>
        </p:txBody>
      </p:sp>
      <p:sp>
        <p:nvSpPr>
          <p:cNvPr id="17411" name="Rectangle 7"/>
          <p:cNvSpPr>
            <a:spLocks noGrp="1" noChangeArrowheads="1"/>
          </p:cNvSpPr>
          <p:nvPr>
            <p:ph type="body" idx="1"/>
          </p:nvPr>
        </p:nvSpPr>
        <p:spPr>
          <a:xfrm>
            <a:off x="266700" y="1143000"/>
            <a:ext cx="8610600" cy="5105400"/>
          </a:xfrm>
        </p:spPr>
        <p:txBody>
          <a:bodyPr/>
          <a:lstStyle/>
          <a:p>
            <a:pPr marL="461963" indent="-461963" eaLnBrk="1" hangingPunct="1">
              <a:spcBef>
                <a:spcPts val="0"/>
              </a:spcBef>
              <a:spcAft>
                <a:spcPts val="1200"/>
              </a:spcAft>
              <a:buClr>
                <a:srgbClr val="FF66FF"/>
              </a:buClr>
              <a:buFont typeface="+mj-lt"/>
              <a:buAutoNum type="arabicPeriod"/>
            </a:pPr>
            <a:r>
              <a:rPr lang="en-US" altLang="en-US" sz="3200" dirty="0">
                <a:effectLst>
                  <a:outerShdw blurRad="38100" dist="38100" dir="2700000" algn="tl">
                    <a:srgbClr val="000000">
                      <a:alpha val="43137"/>
                    </a:srgbClr>
                  </a:outerShdw>
                </a:effectLst>
              </a:rPr>
              <a:t>Morning stars of the Reformation</a:t>
            </a:r>
          </a:p>
          <a:p>
            <a:pPr marL="461963" indent="-461963" eaLnBrk="1" hangingPunct="1">
              <a:spcBef>
                <a:spcPts val="0"/>
              </a:spcBef>
              <a:spcAft>
                <a:spcPts val="1200"/>
              </a:spcAft>
              <a:buClr>
                <a:srgbClr val="FF66FF"/>
              </a:buClr>
              <a:buFont typeface="+mj-lt"/>
              <a:buAutoNum type="arabicPeriod"/>
            </a:pPr>
            <a:r>
              <a:rPr lang="en-US" altLang="en-US" sz="3200" dirty="0">
                <a:effectLst>
                  <a:outerShdw blurRad="38100" dist="38100" dir="2700000" algn="tl">
                    <a:srgbClr val="000000">
                      <a:alpha val="43137"/>
                    </a:srgbClr>
                  </a:outerShdw>
                </a:effectLst>
              </a:rPr>
              <a:t>God prepares His instruments</a:t>
            </a:r>
          </a:p>
          <a:p>
            <a:pPr marL="461963" indent="-461963" eaLnBrk="1" hangingPunct="1">
              <a:spcBef>
                <a:spcPts val="0"/>
              </a:spcBef>
              <a:spcAft>
                <a:spcPts val="1200"/>
              </a:spcAft>
              <a:buClr>
                <a:srgbClr val="FF66FF"/>
              </a:buClr>
              <a:buFont typeface="+mj-lt"/>
              <a:buAutoNum type="arabicPeriod"/>
            </a:pPr>
            <a:r>
              <a:rPr lang="en-US" altLang="en-US" sz="3200" b="1" u="sng" dirty="0">
                <a:solidFill>
                  <a:srgbClr val="FFFFCC"/>
                </a:solidFill>
                <a:effectLst>
                  <a:outerShdw blurRad="38100" dist="38100" dir="2700000" algn="tl">
                    <a:srgbClr val="000000">
                      <a:alpha val="43137"/>
                    </a:srgbClr>
                  </a:outerShdw>
                </a:effectLst>
              </a:rPr>
              <a:t>Legal background</a:t>
            </a:r>
          </a:p>
          <a:p>
            <a:pPr marL="461963" indent="-461963" eaLnBrk="1" hangingPunct="1">
              <a:spcBef>
                <a:spcPts val="0"/>
              </a:spcBef>
              <a:spcAft>
                <a:spcPts val="1200"/>
              </a:spcAft>
              <a:buClr>
                <a:srgbClr val="FF66FF"/>
              </a:buClr>
              <a:buFont typeface="+mj-lt"/>
              <a:buAutoNum type="arabicPeriod"/>
            </a:pPr>
            <a:r>
              <a:rPr lang="en-US" altLang="en-US" sz="3200" dirty="0">
                <a:effectLst>
                  <a:outerShdw blurRad="38100" dist="38100" dir="2700000" algn="tl">
                    <a:srgbClr val="000000">
                      <a:alpha val="43137"/>
                    </a:srgbClr>
                  </a:outerShdw>
                </a:effectLst>
              </a:rPr>
              <a:t>Luther</a:t>
            </a:r>
          </a:p>
          <a:p>
            <a:pPr marL="920750" lvl="1" indent="-514350" eaLnBrk="1" hangingPunct="1">
              <a:spcBef>
                <a:spcPts val="0"/>
              </a:spcBef>
              <a:spcAft>
                <a:spcPts val="1200"/>
              </a:spcAft>
              <a:buClr>
                <a:srgbClr val="FF66FF"/>
              </a:buClr>
              <a:buAutoNum type="alphaLcPeriod"/>
            </a:pPr>
            <a:r>
              <a:rPr lang="en-US" altLang="en-US" sz="3200" dirty="0">
                <a:effectLst>
                  <a:outerShdw blurRad="38100" dist="38100" dir="2700000" algn="tl">
                    <a:srgbClr val="000000">
                      <a:alpha val="43137"/>
                    </a:srgbClr>
                  </a:outerShdw>
                </a:effectLst>
              </a:rPr>
              <a:t>Consecration</a:t>
            </a:r>
          </a:p>
          <a:p>
            <a:pPr marL="920750" lvl="1" indent="-514350" eaLnBrk="1" hangingPunct="1">
              <a:spcBef>
                <a:spcPts val="0"/>
              </a:spcBef>
              <a:spcAft>
                <a:spcPts val="1200"/>
              </a:spcAft>
              <a:buClr>
                <a:srgbClr val="FF66FF"/>
              </a:buClr>
              <a:buAutoNum type="alphaLcPeriod"/>
            </a:pPr>
            <a:r>
              <a:rPr lang="en-US" altLang="en-US" sz="3200" dirty="0">
                <a:effectLst>
                  <a:outerShdw blurRad="38100" dist="38100" dir="2700000" algn="tl">
                    <a:srgbClr val="000000">
                      <a:alpha val="43137"/>
                    </a:srgbClr>
                  </a:outerShdw>
                </a:effectLst>
              </a:rPr>
              <a:t>Monasticism</a:t>
            </a:r>
          </a:p>
          <a:p>
            <a:pPr marL="920750" lvl="1" indent="-514350" eaLnBrk="1" hangingPunct="1">
              <a:spcBef>
                <a:spcPts val="0"/>
              </a:spcBef>
              <a:spcAft>
                <a:spcPts val="1200"/>
              </a:spcAft>
              <a:buClr>
                <a:srgbClr val="FF66FF"/>
              </a:buClr>
              <a:buAutoNum type="alphaLcPeriod"/>
            </a:pPr>
            <a:r>
              <a:rPr lang="en-US" altLang="en-US" sz="3200" dirty="0">
                <a:effectLst>
                  <a:outerShdw blurRad="38100" dist="38100" dir="2700000" algn="tl">
                    <a:srgbClr val="000000">
                      <a:alpha val="43137"/>
                    </a:srgbClr>
                  </a:outerShdw>
                </a:effectLst>
              </a:rPr>
              <a:t>Conversion</a:t>
            </a:r>
          </a:p>
          <a:p>
            <a:pPr marL="920750" lvl="1" indent="-514350" eaLnBrk="1" hangingPunct="1">
              <a:spcBef>
                <a:spcPts val="0"/>
              </a:spcBef>
              <a:spcAft>
                <a:spcPts val="1200"/>
              </a:spcAft>
              <a:buClr>
                <a:srgbClr val="FF66FF"/>
              </a:buClr>
              <a:buAutoNum type="alphaLcPeriod"/>
            </a:pPr>
            <a:r>
              <a:rPr lang="en-US" altLang="en-US" sz="3200" dirty="0">
                <a:effectLst>
                  <a:outerShdw blurRad="38100" dist="38100" dir="2700000" algn="tl">
                    <a:srgbClr val="000000">
                      <a:alpha val="43137"/>
                    </a:srgbClr>
                  </a:outerShdw>
                </a:effectLst>
              </a:rPr>
              <a:t>Reformation</a:t>
            </a:r>
          </a:p>
          <a:p>
            <a:pPr marL="920750" lvl="1" indent="-514350" eaLnBrk="1" hangingPunct="1">
              <a:spcBef>
                <a:spcPts val="0"/>
              </a:spcBef>
              <a:spcAft>
                <a:spcPts val="2400"/>
              </a:spcAft>
              <a:buClr>
                <a:srgbClr val="FF66FF"/>
              </a:buClr>
              <a:buAutoNum type="alphaLcPeriod"/>
            </a:pPr>
            <a:endParaRPr lang="en-US" altLang="en-US" dirty="0">
              <a:effectLst>
                <a:outerShdw blurRad="38100" dist="38100" dir="2700000" algn="tl">
                  <a:srgbClr val="000000">
                    <a:alpha val="43137"/>
                  </a:srgbClr>
                </a:outerShdw>
              </a:effectLst>
            </a:endParaRPr>
          </a:p>
          <a:p>
            <a:pPr marL="461963" indent="-461963" eaLnBrk="1" hangingPunct="1">
              <a:spcBef>
                <a:spcPts val="0"/>
              </a:spcBef>
              <a:spcAft>
                <a:spcPts val="2400"/>
              </a:spcAft>
              <a:buClr>
                <a:srgbClr val="FF66FF"/>
              </a:buClr>
              <a:buFont typeface="+mj-lt"/>
              <a:buAutoNum type="arabicPeriod"/>
            </a:pPr>
            <a:endParaRPr lang="en-US" altLang="en-US" dirty="0">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228A6AA1-1D48-4B07-9B44-3F6D25C6104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56538" y="3581400"/>
            <a:ext cx="4800600" cy="2057400"/>
          </a:xfrm>
          <a:prstGeom prst="rect">
            <a:avLst/>
          </a:prstGeom>
        </p:spPr>
      </p:pic>
    </p:spTree>
    <p:extLst>
      <p:ext uri="{BB962C8B-B14F-4D97-AF65-F5344CB8AC3E}">
        <p14:creationId xmlns:p14="http://schemas.microsoft.com/office/powerpoint/2010/main" val="5327371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381000" y="228600"/>
            <a:ext cx="8382000" cy="838200"/>
          </a:xfrm>
        </p:spPr>
        <p:txBody>
          <a:bodyPr/>
          <a:lstStyle/>
          <a:p>
            <a:pPr algn="ctr" eaLnBrk="1" hangingPunct="1">
              <a:lnSpc>
                <a:spcPct val="100000"/>
              </a:lnSpc>
            </a:pPr>
            <a:r>
              <a:rPr lang="en-US" altLang="en-US" sz="3600" b="0" dirty="0">
                <a:solidFill>
                  <a:srgbClr val="00FFFF"/>
                </a:solidFill>
                <a:effectLst>
                  <a:outerShdw blurRad="38100" dist="38100" dir="2700000" algn="tl">
                    <a:srgbClr val="000000">
                      <a:alpha val="43137"/>
                    </a:srgbClr>
                  </a:outerShdw>
                </a:effectLst>
              </a:rPr>
              <a:t>A. Preparation of the Reformers</a:t>
            </a:r>
          </a:p>
        </p:txBody>
      </p:sp>
      <p:sp>
        <p:nvSpPr>
          <p:cNvPr id="17411" name="Rectangle 7"/>
          <p:cNvSpPr>
            <a:spLocks noGrp="1" noChangeArrowheads="1"/>
          </p:cNvSpPr>
          <p:nvPr>
            <p:ph type="body" idx="1"/>
          </p:nvPr>
        </p:nvSpPr>
        <p:spPr>
          <a:xfrm>
            <a:off x="266700" y="1143000"/>
            <a:ext cx="8610600" cy="5105400"/>
          </a:xfrm>
        </p:spPr>
        <p:txBody>
          <a:bodyPr/>
          <a:lstStyle/>
          <a:p>
            <a:pPr marL="461963" indent="-461963" eaLnBrk="1" hangingPunct="1">
              <a:spcBef>
                <a:spcPts val="0"/>
              </a:spcBef>
              <a:spcAft>
                <a:spcPts val="1200"/>
              </a:spcAft>
              <a:buClr>
                <a:srgbClr val="FF66FF"/>
              </a:buClr>
              <a:buFont typeface="+mj-lt"/>
              <a:buAutoNum type="arabicPeriod"/>
            </a:pPr>
            <a:r>
              <a:rPr lang="en-US" altLang="en-US" sz="3200" dirty="0">
                <a:effectLst>
                  <a:outerShdw blurRad="38100" dist="38100" dir="2700000" algn="tl">
                    <a:srgbClr val="000000">
                      <a:alpha val="43137"/>
                    </a:srgbClr>
                  </a:outerShdw>
                </a:effectLst>
              </a:rPr>
              <a:t>Morning stars of the Reformation</a:t>
            </a:r>
          </a:p>
          <a:p>
            <a:pPr marL="461963" indent="-461963" eaLnBrk="1" hangingPunct="1">
              <a:spcBef>
                <a:spcPts val="0"/>
              </a:spcBef>
              <a:spcAft>
                <a:spcPts val="1200"/>
              </a:spcAft>
              <a:buClr>
                <a:srgbClr val="FF66FF"/>
              </a:buClr>
              <a:buFont typeface="+mj-lt"/>
              <a:buAutoNum type="arabicPeriod"/>
            </a:pPr>
            <a:r>
              <a:rPr lang="en-US" altLang="en-US" sz="3200" dirty="0">
                <a:effectLst>
                  <a:outerShdw blurRad="38100" dist="38100" dir="2700000" algn="tl">
                    <a:srgbClr val="000000">
                      <a:alpha val="43137"/>
                    </a:srgbClr>
                  </a:outerShdw>
                </a:effectLst>
              </a:rPr>
              <a:t>God prepares His instruments</a:t>
            </a:r>
          </a:p>
          <a:p>
            <a:pPr marL="461963" indent="-461963" eaLnBrk="1" hangingPunct="1">
              <a:spcBef>
                <a:spcPts val="0"/>
              </a:spcBef>
              <a:spcAft>
                <a:spcPts val="1200"/>
              </a:spcAft>
              <a:buClr>
                <a:srgbClr val="FF66FF"/>
              </a:buClr>
              <a:buFont typeface="+mj-lt"/>
              <a:buAutoNum type="arabicPeriod"/>
            </a:pPr>
            <a:r>
              <a:rPr lang="en-US" altLang="en-US" sz="3200" dirty="0">
                <a:effectLst>
                  <a:outerShdw blurRad="38100" dist="38100" dir="2700000" algn="tl">
                    <a:srgbClr val="000000">
                      <a:alpha val="43137"/>
                    </a:srgbClr>
                  </a:outerShdw>
                </a:effectLst>
              </a:rPr>
              <a:t>Legal background</a:t>
            </a:r>
          </a:p>
          <a:p>
            <a:pPr marL="461963" indent="-461963" eaLnBrk="1" hangingPunct="1">
              <a:spcBef>
                <a:spcPts val="0"/>
              </a:spcBef>
              <a:spcAft>
                <a:spcPts val="1200"/>
              </a:spcAft>
              <a:buClr>
                <a:srgbClr val="FF66FF"/>
              </a:buClr>
              <a:buFont typeface="+mj-lt"/>
              <a:buAutoNum type="arabicPeriod"/>
            </a:pPr>
            <a:r>
              <a:rPr lang="en-US" altLang="en-US" sz="3200" b="1" u="sng" dirty="0">
                <a:solidFill>
                  <a:srgbClr val="FFFFCC"/>
                </a:solidFill>
                <a:effectLst>
                  <a:outerShdw blurRad="38100" dist="38100" dir="2700000" algn="tl">
                    <a:srgbClr val="000000">
                      <a:alpha val="43137"/>
                    </a:srgbClr>
                  </a:outerShdw>
                </a:effectLst>
              </a:rPr>
              <a:t>Luther</a:t>
            </a:r>
          </a:p>
          <a:p>
            <a:pPr marL="920750" lvl="1" indent="-514350" eaLnBrk="1" hangingPunct="1">
              <a:spcBef>
                <a:spcPts val="0"/>
              </a:spcBef>
              <a:spcAft>
                <a:spcPts val="1200"/>
              </a:spcAft>
              <a:buClr>
                <a:srgbClr val="FF66FF"/>
              </a:buClr>
              <a:buAutoNum type="alphaLcPeriod"/>
            </a:pPr>
            <a:r>
              <a:rPr lang="en-US" altLang="en-US" sz="3200" dirty="0">
                <a:effectLst>
                  <a:outerShdw blurRad="38100" dist="38100" dir="2700000" algn="tl">
                    <a:srgbClr val="000000">
                      <a:alpha val="43137"/>
                    </a:srgbClr>
                  </a:outerShdw>
                </a:effectLst>
              </a:rPr>
              <a:t>Consecration</a:t>
            </a:r>
          </a:p>
          <a:p>
            <a:pPr marL="920750" lvl="1" indent="-514350" eaLnBrk="1" hangingPunct="1">
              <a:spcBef>
                <a:spcPts val="0"/>
              </a:spcBef>
              <a:spcAft>
                <a:spcPts val="1200"/>
              </a:spcAft>
              <a:buClr>
                <a:srgbClr val="FF66FF"/>
              </a:buClr>
              <a:buAutoNum type="alphaLcPeriod"/>
            </a:pPr>
            <a:r>
              <a:rPr lang="en-US" altLang="en-US" sz="3200" dirty="0">
                <a:effectLst>
                  <a:outerShdw blurRad="38100" dist="38100" dir="2700000" algn="tl">
                    <a:srgbClr val="000000">
                      <a:alpha val="43137"/>
                    </a:srgbClr>
                  </a:outerShdw>
                </a:effectLst>
              </a:rPr>
              <a:t>Monasticism</a:t>
            </a:r>
          </a:p>
          <a:p>
            <a:pPr marL="920750" lvl="1" indent="-514350" eaLnBrk="1" hangingPunct="1">
              <a:spcBef>
                <a:spcPts val="0"/>
              </a:spcBef>
              <a:spcAft>
                <a:spcPts val="1200"/>
              </a:spcAft>
              <a:buClr>
                <a:srgbClr val="FF66FF"/>
              </a:buClr>
              <a:buAutoNum type="alphaLcPeriod"/>
            </a:pPr>
            <a:r>
              <a:rPr lang="en-US" altLang="en-US" sz="3200" dirty="0">
                <a:effectLst>
                  <a:outerShdw blurRad="38100" dist="38100" dir="2700000" algn="tl">
                    <a:srgbClr val="000000">
                      <a:alpha val="43137"/>
                    </a:srgbClr>
                  </a:outerShdw>
                </a:effectLst>
              </a:rPr>
              <a:t>Conversion</a:t>
            </a:r>
          </a:p>
          <a:p>
            <a:pPr marL="920750" lvl="1" indent="-514350" eaLnBrk="1" hangingPunct="1">
              <a:spcBef>
                <a:spcPts val="0"/>
              </a:spcBef>
              <a:spcAft>
                <a:spcPts val="1200"/>
              </a:spcAft>
              <a:buClr>
                <a:srgbClr val="FF66FF"/>
              </a:buClr>
              <a:buAutoNum type="alphaLcPeriod"/>
            </a:pPr>
            <a:r>
              <a:rPr lang="en-US" altLang="en-US" sz="3200" dirty="0">
                <a:effectLst>
                  <a:outerShdw blurRad="38100" dist="38100" dir="2700000" algn="tl">
                    <a:srgbClr val="000000">
                      <a:alpha val="43137"/>
                    </a:srgbClr>
                  </a:outerShdw>
                </a:effectLst>
              </a:rPr>
              <a:t>Reformation</a:t>
            </a:r>
          </a:p>
          <a:p>
            <a:pPr marL="920750" lvl="1" indent="-514350" eaLnBrk="1" hangingPunct="1">
              <a:spcBef>
                <a:spcPts val="0"/>
              </a:spcBef>
              <a:spcAft>
                <a:spcPts val="2400"/>
              </a:spcAft>
              <a:buClr>
                <a:srgbClr val="FF66FF"/>
              </a:buClr>
              <a:buAutoNum type="alphaLcPeriod"/>
            </a:pPr>
            <a:endParaRPr lang="en-US" altLang="en-US" dirty="0">
              <a:effectLst>
                <a:outerShdw blurRad="38100" dist="38100" dir="2700000" algn="tl">
                  <a:srgbClr val="000000">
                    <a:alpha val="43137"/>
                  </a:srgbClr>
                </a:outerShdw>
              </a:effectLst>
            </a:endParaRPr>
          </a:p>
          <a:p>
            <a:pPr marL="461963" indent="-461963" eaLnBrk="1" hangingPunct="1">
              <a:spcBef>
                <a:spcPts val="0"/>
              </a:spcBef>
              <a:spcAft>
                <a:spcPts val="2400"/>
              </a:spcAft>
              <a:buClr>
                <a:srgbClr val="FF66FF"/>
              </a:buClr>
              <a:buFont typeface="+mj-lt"/>
              <a:buAutoNum type="arabicPeriod"/>
            </a:pPr>
            <a:endParaRPr lang="en-US" altLang="en-US" dirty="0">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228A6AA1-1D48-4B07-9B44-3F6D25C6104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56538" y="3581400"/>
            <a:ext cx="4800600" cy="2057400"/>
          </a:xfrm>
          <a:prstGeom prst="rect">
            <a:avLst/>
          </a:prstGeom>
        </p:spPr>
      </p:pic>
    </p:spTree>
    <p:extLst>
      <p:ext uri="{BB962C8B-B14F-4D97-AF65-F5344CB8AC3E}">
        <p14:creationId xmlns:p14="http://schemas.microsoft.com/office/powerpoint/2010/main" val="35905642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381000" y="228600"/>
            <a:ext cx="8382000" cy="838200"/>
          </a:xfrm>
        </p:spPr>
        <p:txBody>
          <a:bodyPr/>
          <a:lstStyle/>
          <a:p>
            <a:pPr algn="ctr" eaLnBrk="1" hangingPunct="1">
              <a:lnSpc>
                <a:spcPct val="100000"/>
              </a:lnSpc>
            </a:pPr>
            <a:r>
              <a:rPr lang="en-US" altLang="en-US" sz="3600" b="0" dirty="0">
                <a:solidFill>
                  <a:srgbClr val="00FFFF"/>
                </a:solidFill>
                <a:effectLst>
                  <a:outerShdw blurRad="38100" dist="38100" dir="2700000" algn="tl">
                    <a:srgbClr val="000000">
                      <a:alpha val="43137"/>
                    </a:srgbClr>
                  </a:outerShdw>
                </a:effectLst>
              </a:rPr>
              <a:t>A. Preparation of the Reformers</a:t>
            </a:r>
          </a:p>
        </p:txBody>
      </p:sp>
      <p:sp>
        <p:nvSpPr>
          <p:cNvPr id="17411" name="Rectangle 7"/>
          <p:cNvSpPr>
            <a:spLocks noGrp="1" noChangeArrowheads="1"/>
          </p:cNvSpPr>
          <p:nvPr>
            <p:ph type="body" idx="1"/>
          </p:nvPr>
        </p:nvSpPr>
        <p:spPr>
          <a:xfrm>
            <a:off x="266700" y="1143000"/>
            <a:ext cx="8610600" cy="5105400"/>
          </a:xfrm>
        </p:spPr>
        <p:txBody>
          <a:bodyPr/>
          <a:lstStyle/>
          <a:p>
            <a:pPr marL="461963" indent="-461963" eaLnBrk="1" hangingPunct="1">
              <a:spcBef>
                <a:spcPts val="0"/>
              </a:spcBef>
              <a:spcAft>
                <a:spcPts val="1200"/>
              </a:spcAft>
              <a:buClr>
                <a:srgbClr val="FF66FF"/>
              </a:buClr>
              <a:buFont typeface="+mj-lt"/>
              <a:buAutoNum type="arabicPeriod"/>
            </a:pPr>
            <a:r>
              <a:rPr lang="en-US" altLang="en-US" sz="3200" dirty="0">
                <a:effectLst>
                  <a:outerShdw blurRad="38100" dist="38100" dir="2700000" algn="tl">
                    <a:srgbClr val="000000">
                      <a:alpha val="43137"/>
                    </a:srgbClr>
                  </a:outerShdw>
                </a:effectLst>
              </a:rPr>
              <a:t>Morning stars of the Reformation</a:t>
            </a:r>
          </a:p>
          <a:p>
            <a:pPr marL="461963" indent="-461963" eaLnBrk="1" hangingPunct="1">
              <a:spcBef>
                <a:spcPts val="0"/>
              </a:spcBef>
              <a:spcAft>
                <a:spcPts val="1200"/>
              </a:spcAft>
              <a:buClr>
                <a:srgbClr val="FF66FF"/>
              </a:buClr>
              <a:buFont typeface="+mj-lt"/>
              <a:buAutoNum type="arabicPeriod"/>
            </a:pPr>
            <a:r>
              <a:rPr lang="en-US" altLang="en-US" sz="3200" dirty="0">
                <a:effectLst>
                  <a:outerShdw blurRad="38100" dist="38100" dir="2700000" algn="tl">
                    <a:srgbClr val="000000">
                      <a:alpha val="43137"/>
                    </a:srgbClr>
                  </a:outerShdw>
                </a:effectLst>
              </a:rPr>
              <a:t>God prepares His instruments</a:t>
            </a:r>
          </a:p>
          <a:p>
            <a:pPr marL="461963" indent="-461963" eaLnBrk="1" hangingPunct="1">
              <a:spcBef>
                <a:spcPts val="0"/>
              </a:spcBef>
              <a:spcAft>
                <a:spcPts val="1200"/>
              </a:spcAft>
              <a:buClr>
                <a:srgbClr val="FF66FF"/>
              </a:buClr>
              <a:buFont typeface="+mj-lt"/>
              <a:buAutoNum type="arabicPeriod"/>
            </a:pPr>
            <a:r>
              <a:rPr lang="en-US" altLang="en-US" sz="3200" dirty="0">
                <a:effectLst>
                  <a:outerShdw blurRad="38100" dist="38100" dir="2700000" algn="tl">
                    <a:srgbClr val="000000">
                      <a:alpha val="43137"/>
                    </a:srgbClr>
                  </a:outerShdw>
                </a:effectLst>
              </a:rPr>
              <a:t>Legal background</a:t>
            </a:r>
          </a:p>
          <a:p>
            <a:pPr marL="461963" indent="-461963" eaLnBrk="1" hangingPunct="1">
              <a:spcBef>
                <a:spcPts val="0"/>
              </a:spcBef>
              <a:spcAft>
                <a:spcPts val="1200"/>
              </a:spcAft>
              <a:buClr>
                <a:srgbClr val="FF66FF"/>
              </a:buClr>
              <a:buFont typeface="+mj-lt"/>
              <a:buAutoNum type="arabicPeriod"/>
            </a:pPr>
            <a:r>
              <a:rPr lang="en-US" altLang="en-US" sz="3200" b="1" dirty="0">
                <a:solidFill>
                  <a:srgbClr val="FFFFCC"/>
                </a:solidFill>
                <a:effectLst>
                  <a:outerShdw blurRad="38100" dist="38100" dir="2700000" algn="tl">
                    <a:srgbClr val="000000">
                      <a:alpha val="43137"/>
                    </a:srgbClr>
                  </a:outerShdw>
                </a:effectLst>
              </a:rPr>
              <a:t>Luther</a:t>
            </a:r>
          </a:p>
          <a:p>
            <a:pPr marL="920750" lvl="1" indent="-514350" eaLnBrk="1" hangingPunct="1">
              <a:spcBef>
                <a:spcPts val="0"/>
              </a:spcBef>
              <a:spcAft>
                <a:spcPts val="1200"/>
              </a:spcAft>
              <a:buClr>
                <a:srgbClr val="FF66FF"/>
              </a:buClr>
              <a:buAutoNum type="alphaLcPeriod"/>
            </a:pPr>
            <a:r>
              <a:rPr lang="en-US" altLang="en-US" sz="3200" b="1" u="sng" dirty="0">
                <a:solidFill>
                  <a:srgbClr val="FFFFCC"/>
                </a:solidFill>
                <a:effectLst>
                  <a:outerShdw blurRad="38100" dist="38100" dir="2700000" algn="tl">
                    <a:srgbClr val="000000">
                      <a:alpha val="43137"/>
                    </a:srgbClr>
                  </a:outerShdw>
                </a:effectLst>
              </a:rPr>
              <a:t>Consecration</a:t>
            </a:r>
          </a:p>
          <a:p>
            <a:pPr marL="920750" lvl="1" indent="-514350" eaLnBrk="1" hangingPunct="1">
              <a:spcBef>
                <a:spcPts val="0"/>
              </a:spcBef>
              <a:spcAft>
                <a:spcPts val="1200"/>
              </a:spcAft>
              <a:buClr>
                <a:srgbClr val="FF66FF"/>
              </a:buClr>
              <a:buAutoNum type="alphaLcPeriod"/>
            </a:pPr>
            <a:r>
              <a:rPr lang="en-US" altLang="en-US" sz="3200" dirty="0">
                <a:effectLst>
                  <a:outerShdw blurRad="38100" dist="38100" dir="2700000" algn="tl">
                    <a:srgbClr val="000000">
                      <a:alpha val="43137"/>
                    </a:srgbClr>
                  </a:outerShdw>
                </a:effectLst>
              </a:rPr>
              <a:t>Monasticism</a:t>
            </a:r>
          </a:p>
          <a:p>
            <a:pPr marL="920750" lvl="1" indent="-514350" eaLnBrk="1" hangingPunct="1">
              <a:spcBef>
                <a:spcPts val="0"/>
              </a:spcBef>
              <a:spcAft>
                <a:spcPts val="1200"/>
              </a:spcAft>
              <a:buClr>
                <a:srgbClr val="FF66FF"/>
              </a:buClr>
              <a:buAutoNum type="alphaLcPeriod"/>
            </a:pPr>
            <a:r>
              <a:rPr lang="en-US" altLang="en-US" sz="3200" dirty="0">
                <a:effectLst>
                  <a:outerShdw blurRad="38100" dist="38100" dir="2700000" algn="tl">
                    <a:srgbClr val="000000">
                      <a:alpha val="43137"/>
                    </a:srgbClr>
                  </a:outerShdw>
                </a:effectLst>
              </a:rPr>
              <a:t>Conversion</a:t>
            </a:r>
          </a:p>
          <a:p>
            <a:pPr marL="920750" lvl="1" indent="-514350" eaLnBrk="1" hangingPunct="1">
              <a:spcBef>
                <a:spcPts val="0"/>
              </a:spcBef>
              <a:spcAft>
                <a:spcPts val="1200"/>
              </a:spcAft>
              <a:buClr>
                <a:srgbClr val="FF66FF"/>
              </a:buClr>
              <a:buAutoNum type="alphaLcPeriod"/>
            </a:pPr>
            <a:r>
              <a:rPr lang="en-US" altLang="en-US" sz="3200" dirty="0">
                <a:effectLst>
                  <a:outerShdw blurRad="38100" dist="38100" dir="2700000" algn="tl">
                    <a:srgbClr val="000000">
                      <a:alpha val="43137"/>
                    </a:srgbClr>
                  </a:outerShdw>
                </a:effectLst>
              </a:rPr>
              <a:t>Reformation</a:t>
            </a:r>
          </a:p>
          <a:p>
            <a:pPr marL="920750" lvl="1" indent="-514350" eaLnBrk="1" hangingPunct="1">
              <a:spcBef>
                <a:spcPts val="0"/>
              </a:spcBef>
              <a:spcAft>
                <a:spcPts val="2400"/>
              </a:spcAft>
              <a:buClr>
                <a:srgbClr val="FF66FF"/>
              </a:buClr>
              <a:buAutoNum type="alphaLcPeriod"/>
            </a:pPr>
            <a:endParaRPr lang="en-US" altLang="en-US" dirty="0">
              <a:effectLst>
                <a:outerShdw blurRad="38100" dist="38100" dir="2700000" algn="tl">
                  <a:srgbClr val="000000">
                    <a:alpha val="43137"/>
                  </a:srgbClr>
                </a:outerShdw>
              </a:effectLst>
            </a:endParaRPr>
          </a:p>
          <a:p>
            <a:pPr marL="461963" indent="-461963" eaLnBrk="1" hangingPunct="1">
              <a:spcBef>
                <a:spcPts val="0"/>
              </a:spcBef>
              <a:spcAft>
                <a:spcPts val="2400"/>
              </a:spcAft>
              <a:buClr>
                <a:srgbClr val="FF66FF"/>
              </a:buClr>
              <a:buFont typeface="+mj-lt"/>
              <a:buAutoNum type="arabicPeriod"/>
            </a:pPr>
            <a:endParaRPr lang="en-US" altLang="en-US" dirty="0">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228A6AA1-1D48-4B07-9B44-3F6D25C6104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56538" y="3581400"/>
            <a:ext cx="4800600" cy="2057400"/>
          </a:xfrm>
          <a:prstGeom prst="rect">
            <a:avLst/>
          </a:prstGeom>
        </p:spPr>
      </p:pic>
    </p:spTree>
    <p:extLst>
      <p:ext uri="{BB962C8B-B14F-4D97-AF65-F5344CB8AC3E}">
        <p14:creationId xmlns:p14="http://schemas.microsoft.com/office/powerpoint/2010/main" val="37195212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381000" y="228600"/>
            <a:ext cx="8382000" cy="838200"/>
          </a:xfrm>
        </p:spPr>
        <p:txBody>
          <a:bodyPr/>
          <a:lstStyle/>
          <a:p>
            <a:pPr algn="ctr" eaLnBrk="1" hangingPunct="1">
              <a:lnSpc>
                <a:spcPct val="100000"/>
              </a:lnSpc>
            </a:pPr>
            <a:r>
              <a:rPr lang="en-US" altLang="en-US" sz="3600" b="0" dirty="0">
                <a:solidFill>
                  <a:srgbClr val="00FFFF"/>
                </a:solidFill>
                <a:effectLst>
                  <a:outerShdw blurRad="38100" dist="38100" dir="2700000" algn="tl">
                    <a:srgbClr val="000000">
                      <a:alpha val="43137"/>
                    </a:srgbClr>
                  </a:outerShdw>
                </a:effectLst>
              </a:rPr>
              <a:t>A. Preparation of the Reformers</a:t>
            </a:r>
          </a:p>
        </p:txBody>
      </p:sp>
      <p:sp>
        <p:nvSpPr>
          <p:cNvPr id="17411" name="Rectangle 7"/>
          <p:cNvSpPr>
            <a:spLocks noGrp="1" noChangeArrowheads="1"/>
          </p:cNvSpPr>
          <p:nvPr>
            <p:ph type="body" idx="1"/>
          </p:nvPr>
        </p:nvSpPr>
        <p:spPr>
          <a:xfrm>
            <a:off x="266700" y="1143000"/>
            <a:ext cx="8610600" cy="5105400"/>
          </a:xfrm>
        </p:spPr>
        <p:txBody>
          <a:bodyPr/>
          <a:lstStyle/>
          <a:p>
            <a:pPr marL="461963" indent="-461963" eaLnBrk="1" hangingPunct="1">
              <a:spcBef>
                <a:spcPts val="0"/>
              </a:spcBef>
              <a:spcAft>
                <a:spcPts val="1200"/>
              </a:spcAft>
              <a:buClr>
                <a:srgbClr val="FF66FF"/>
              </a:buClr>
              <a:buFont typeface="+mj-lt"/>
              <a:buAutoNum type="arabicPeriod"/>
            </a:pPr>
            <a:r>
              <a:rPr lang="en-US" altLang="en-US" sz="3200" dirty="0">
                <a:effectLst>
                  <a:outerShdw blurRad="38100" dist="38100" dir="2700000" algn="tl">
                    <a:srgbClr val="000000">
                      <a:alpha val="43137"/>
                    </a:srgbClr>
                  </a:outerShdw>
                </a:effectLst>
              </a:rPr>
              <a:t>Morning stars of the Reformation</a:t>
            </a:r>
          </a:p>
          <a:p>
            <a:pPr marL="461963" indent="-461963" eaLnBrk="1" hangingPunct="1">
              <a:spcBef>
                <a:spcPts val="0"/>
              </a:spcBef>
              <a:spcAft>
                <a:spcPts val="1200"/>
              </a:spcAft>
              <a:buClr>
                <a:srgbClr val="FF66FF"/>
              </a:buClr>
              <a:buFont typeface="+mj-lt"/>
              <a:buAutoNum type="arabicPeriod"/>
            </a:pPr>
            <a:r>
              <a:rPr lang="en-US" altLang="en-US" sz="3200" dirty="0">
                <a:effectLst>
                  <a:outerShdw blurRad="38100" dist="38100" dir="2700000" algn="tl">
                    <a:srgbClr val="000000">
                      <a:alpha val="43137"/>
                    </a:srgbClr>
                  </a:outerShdw>
                </a:effectLst>
              </a:rPr>
              <a:t>God prepares His instruments</a:t>
            </a:r>
          </a:p>
          <a:p>
            <a:pPr marL="461963" indent="-461963" eaLnBrk="1" hangingPunct="1">
              <a:spcBef>
                <a:spcPts val="0"/>
              </a:spcBef>
              <a:spcAft>
                <a:spcPts val="1200"/>
              </a:spcAft>
              <a:buClr>
                <a:srgbClr val="FF66FF"/>
              </a:buClr>
              <a:buFont typeface="+mj-lt"/>
              <a:buAutoNum type="arabicPeriod"/>
            </a:pPr>
            <a:r>
              <a:rPr lang="en-US" altLang="en-US" sz="3200" dirty="0">
                <a:effectLst>
                  <a:outerShdw blurRad="38100" dist="38100" dir="2700000" algn="tl">
                    <a:srgbClr val="000000">
                      <a:alpha val="43137"/>
                    </a:srgbClr>
                  </a:outerShdw>
                </a:effectLst>
              </a:rPr>
              <a:t>Legal background</a:t>
            </a:r>
          </a:p>
          <a:p>
            <a:pPr marL="461963" indent="-461963" eaLnBrk="1" hangingPunct="1">
              <a:spcBef>
                <a:spcPts val="0"/>
              </a:spcBef>
              <a:spcAft>
                <a:spcPts val="1200"/>
              </a:spcAft>
              <a:buClr>
                <a:srgbClr val="FF66FF"/>
              </a:buClr>
              <a:buFont typeface="+mj-lt"/>
              <a:buAutoNum type="arabicPeriod"/>
            </a:pPr>
            <a:r>
              <a:rPr lang="en-US" altLang="en-US" sz="3200" b="1" dirty="0">
                <a:solidFill>
                  <a:srgbClr val="FFFFCC"/>
                </a:solidFill>
                <a:effectLst>
                  <a:outerShdw blurRad="38100" dist="38100" dir="2700000" algn="tl">
                    <a:srgbClr val="000000">
                      <a:alpha val="43137"/>
                    </a:srgbClr>
                  </a:outerShdw>
                </a:effectLst>
              </a:rPr>
              <a:t>Luther</a:t>
            </a:r>
          </a:p>
          <a:p>
            <a:pPr marL="920750" lvl="1" indent="-514350" eaLnBrk="1" hangingPunct="1">
              <a:spcBef>
                <a:spcPts val="0"/>
              </a:spcBef>
              <a:spcAft>
                <a:spcPts val="1200"/>
              </a:spcAft>
              <a:buClr>
                <a:srgbClr val="FF66FF"/>
              </a:buClr>
              <a:buFont typeface="Wingdings" panose="05000000000000000000" pitchFamily="2" charset="2"/>
              <a:buAutoNum type="alphaLcPeriod"/>
            </a:pPr>
            <a:r>
              <a:rPr lang="en-US" altLang="en-US" sz="3200" dirty="0">
                <a:effectLst>
                  <a:outerShdw blurRad="38100" dist="38100" dir="2700000" algn="tl">
                    <a:srgbClr val="000000">
                      <a:alpha val="43137"/>
                    </a:srgbClr>
                  </a:outerShdw>
                </a:effectLst>
              </a:rPr>
              <a:t>Consecration</a:t>
            </a:r>
          </a:p>
          <a:p>
            <a:pPr marL="920750" lvl="1" indent="-514350" eaLnBrk="1" hangingPunct="1">
              <a:spcBef>
                <a:spcPts val="0"/>
              </a:spcBef>
              <a:spcAft>
                <a:spcPts val="1200"/>
              </a:spcAft>
              <a:buClr>
                <a:srgbClr val="FF66FF"/>
              </a:buClr>
              <a:buAutoNum type="alphaLcPeriod"/>
            </a:pPr>
            <a:r>
              <a:rPr lang="en-US" altLang="en-US" sz="3200" b="1" u="sng" dirty="0">
                <a:solidFill>
                  <a:srgbClr val="FFFFCC"/>
                </a:solidFill>
                <a:effectLst>
                  <a:outerShdw blurRad="38100" dist="38100" dir="2700000" algn="tl">
                    <a:srgbClr val="000000">
                      <a:alpha val="43137"/>
                    </a:srgbClr>
                  </a:outerShdw>
                </a:effectLst>
              </a:rPr>
              <a:t>Monasticism</a:t>
            </a:r>
          </a:p>
          <a:p>
            <a:pPr marL="920750" lvl="1" indent="-514350" eaLnBrk="1" hangingPunct="1">
              <a:spcBef>
                <a:spcPts val="0"/>
              </a:spcBef>
              <a:spcAft>
                <a:spcPts val="1200"/>
              </a:spcAft>
              <a:buClr>
                <a:srgbClr val="FF66FF"/>
              </a:buClr>
              <a:buAutoNum type="alphaLcPeriod"/>
            </a:pPr>
            <a:r>
              <a:rPr lang="en-US" altLang="en-US" sz="3200" dirty="0">
                <a:effectLst>
                  <a:outerShdw blurRad="38100" dist="38100" dir="2700000" algn="tl">
                    <a:srgbClr val="000000">
                      <a:alpha val="43137"/>
                    </a:srgbClr>
                  </a:outerShdw>
                </a:effectLst>
              </a:rPr>
              <a:t>Conversion</a:t>
            </a:r>
          </a:p>
          <a:p>
            <a:pPr marL="920750" lvl="1" indent="-514350" eaLnBrk="1" hangingPunct="1">
              <a:spcBef>
                <a:spcPts val="0"/>
              </a:spcBef>
              <a:spcAft>
                <a:spcPts val="1200"/>
              </a:spcAft>
              <a:buClr>
                <a:srgbClr val="FF66FF"/>
              </a:buClr>
              <a:buAutoNum type="alphaLcPeriod"/>
            </a:pPr>
            <a:r>
              <a:rPr lang="en-US" altLang="en-US" sz="3200" dirty="0">
                <a:effectLst>
                  <a:outerShdw blurRad="38100" dist="38100" dir="2700000" algn="tl">
                    <a:srgbClr val="000000">
                      <a:alpha val="43137"/>
                    </a:srgbClr>
                  </a:outerShdw>
                </a:effectLst>
              </a:rPr>
              <a:t>Reformation</a:t>
            </a:r>
          </a:p>
          <a:p>
            <a:pPr marL="920750" lvl="1" indent="-514350" eaLnBrk="1" hangingPunct="1">
              <a:spcBef>
                <a:spcPts val="0"/>
              </a:spcBef>
              <a:spcAft>
                <a:spcPts val="2400"/>
              </a:spcAft>
              <a:buClr>
                <a:srgbClr val="FF66FF"/>
              </a:buClr>
              <a:buAutoNum type="alphaLcPeriod"/>
            </a:pPr>
            <a:endParaRPr lang="en-US" altLang="en-US" dirty="0">
              <a:effectLst>
                <a:outerShdw blurRad="38100" dist="38100" dir="2700000" algn="tl">
                  <a:srgbClr val="000000">
                    <a:alpha val="43137"/>
                  </a:srgbClr>
                </a:outerShdw>
              </a:effectLst>
            </a:endParaRPr>
          </a:p>
          <a:p>
            <a:pPr marL="461963" indent="-461963" eaLnBrk="1" hangingPunct="1">
              <a:spcBef>
                <a:spcPts val="0"/>
              </a:spcBef>
              <a:spcAft>
                <a:spcPts val="2400"/>
              </a:spcAft>
              <a:buClr>
                <a:srgbClr val="FF66FF"/>
              </a:buClr>
              <a:buFont typeface="+mj-lt"/>
              <a:buAutoNum type="arabicPeriod"/>
            </a:pPr>
            <a:endParaRPr lang="en-US" altLang="en-US" dirty="0">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228A6AA1-1D48-4B07-9B44-3F6D25C6104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56538" y="3581400"/>
            <a:ext cx="4800600" cy="2057400"/>
          </a:xfrm>
          <a:prstGeom prst="rect">
            <a:avLst/>
          </a:prstGeom>
        </p:spPr>
      </p:pic>
    </p:spTree>
    <p:extLst>
      <p:ext uri="{BB962C8B-B14F-4D97-AF65-F5344CB8AC3E}">
        <p14:creationId xmlns:p14="http://schemas.microsoft.com/office/powerpoint/2010/main" val="223078314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238894" y="163516"/>
            <a:ext cx="8791575" cy="6530975"/>
          </a:xfrm>
          <a:prstGeom prst="rect">
            <a:avLst/>
          </a:prstGeom>
          <a:noFill/>
          <a:ln w="38100">
            <a:solidFill>
              <a:srgbClr val="0000FF"/>
            </a:solidFill>
            <a:miter lim="800000"/>
            <a:headEnd/>
            <a:tailEnd/>
          </a:ln>
        </p:spPr>
      </p:pic>
      <p:sp>
        <p:nvSpPr>
          <p:cNvPr id="134147" name="Rectangle 1"/>
          <p:cNvSpPr>
            <a:spLocks noChangeArrowheads="1"/>
          </p:cNvSpPr>
          <p:nvPr/>
        </p:nvSpPr>
        <p:spPr bwMode="auto">
          <a:xfrm>
            <a:off x="238894" y="163516"/>
            <a:ext cx="8676505" cy="5170646"/>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Colossians 2:20-23 (NASB)</a:t>
            </a:r>
          </a:p>
          <a:p>
            <a:pPr algn="just">
              <a:spcBef>
                <a:spcPts val="600"/>
              </a:spcBef>
              <a:spcAft>
                <a:spcPts val="600"/>
              </a:spcAft>
            </a:pPr>
            <a:r>
              <a:rPr lang="en-US" sz="2800" baseline="30000" dirty="0">
                <a:latin typeface="Calibri" panose="020F0502020204030204" pitchFamily="34" charset="0"/>
                <a:cs typeface="Calibri" panose="020F0502020204030204" pitchFamily="34" charset="0"/>
              </a:rPr>
              <a:t>20</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800" dirty="0">
                <a:latin typeface="Calibri" panose="020F0502020204030204" pitchFamily="34" charset="0"/>
                <a:cs typeface="Calibri" panose="020F0502020204030204" pitchFamily="34" charset="0"/>
              </a:rPr>
              <a:t>If you have died with Christ to the elementary principles of the world, why, as if you were living in the world, do you submit yourself to decrees, such as, </a:t>
            </a:r>
            <a:r>
              <a:rPr lang="en-US" sz="2800" baseline="30000" dirty="0">
                <a:latin typeface="Calibri" panose="020F0502020204030204" pitchFamily="34" charset="0"/>
                <a:cs typeface="Calibri" panose="020F0502020204030204" pitchFamily="34" charset="0"/>
              </a:rPr>
              <a:t>21 </a:t>
            </a:r>
            <a:r>
              <a:rPr lang="en-US" sz="2800" dirty="0">
                <a:latin typeface="Calibri" panose="020F0502020204030204" pitchFamily="34" charset="0"/>
                <a:cs typeface="Calibri" panose="020F0502020204030204" pitchFamily="34" charset="0"/>
              </a:rPr>
              <a:t>“Do not handle, do not taste, do not touch!” </a:t>
            </a:r>
            <a:r>
              <a:rPr lang="en-US" sz="2800" baseline="30000" dirty="0">
                <a:latin typeface="Calibri" panose="020F0502020204030204" pitchFamily="34" charset="0"/>
                <a:cs typeface="Calibri" panose="020F0502020204030204" pitchFamily="34" charset="0"/>
              </a:rPr>
              <a:t>22 </a:t>
            </a:r>
            <a:r>
              <a:rPr lang="en-US" sz="2800" dirty="0">
                <a:latin typeface="Calibri" panose="020F0502020204030204" pitchFamily="34" charset="0"/>
                <a:cs typeface="Calibri" panose="020F0502020204030204" pitchFamily="34" charset="0"/>
              </a:rPr>
              <a:t>(which all </a:t>
            </a:r>
            <a:r>
              <a:rPr lang="en-US" sz="2800" i="1" dirty="0">
                <a:latin typeface="Calibri" panose="020F0502020204030204" pitchFamily="34" charset="0"/>
                <a:cs typeface="Calibri" panose="020F0502020204030204" pitchFamily="34" charset="0"/>
              </a:rPr>
              <a:t>refer</a:t>
            </a:r>
            <a:r>
              <a:rPr lang="en-US" sz="2800" dirty="0">
                <a:latin typeface="Calibri" panose="020F0502020204030204" pitchFamily="34" charset="0"/>
                <a:cs typeface="Calibri" panose="020F0502020204030204" pitchFamily="34" charset="0"/>
              </a:rPr>
              <a:t> </a:t>
            </a:r>
            <a:r>
              <a:rPr lang="en-US" sz="2800" i="1" dirty="0">
                <a:latin typeface="Calibri" panose="020F0502020204030204" pitchFamily="34" charset="0"/>
                <a:cs typeface="Calibri" panose="020F0502020204030204" pitchFamily="34" charset="0"/>
              </a:rPr>
              <a:t>to</a:t>
            </a:r>
            <a:r>
              <a:rPr lang="en-US" sz="2800" dirty="0">
                <a:latin typeface="Calibri" panose="020F0502020204030204" pitchFamily="34" charset="0"/>
                <a:cs typeface="Calibri" panose="020F0502020204030204" pitchFamily="34" charset="0"/>
              </a:rPr>
              <a:t> things destined to perish with use)—in accordance with the commandments and teachings of men? </a:t>
            </a:r>
            <a:r>
              <a:rPr lang="en-US" sz="2800" baseline="30000" dirty="0">
                <a:latin typeface="Calibri" panose="020F0502020204030204" pitchFamily="34" charset="0"/>
                <a:cs typeface="Calibri" panose="020F0502020204030204" pitchFamily="34" charset="0"/>
              </a:rPr>
              <a:t>23 </a:t>
            </a:r>
            <a:r>
              <a:rPr lang="en-US" sz="2800" dirty="0">
                <a:latin typeface="Calibri" panose="020F0502020204030204" pitchFamily="34" charset="0"/>
                <a:cs typeface="Calibri" panose="020F0502020204030204" pitchFamily="34" charset="0"/>
              </a:rPr>
              <a:t>These are matters which have, to be sure, the appearance of wisdom in self-made religion and self-abasement and severe treatment of the body, </a:t>
            </a:r>
            <a:r>
              <a:rPr lang="en-US" sz="2800" i="1" dirty="0">
                <a:latin typeface="Calibri" panose="020F0502020204030204" pitchFamily="34" charset="0"/>
                <a:cs typeface="Calibri" panose="020F0502020204030204" pitchFamily="34" charset="0"/>
              </a:rPr>
              <a:t>but are</a:t>
            </a:r>
            <a:r>
              <a:rPr lang="en-US" sz="2800" dirty="0">
                <a:latin typeface="Calibri" panose="020F0502020204030204" pitchFamily="34" charset="0"/>
                <a:cs typeface="Calibri" panose="020F0502020204030204" pitchFamily="34" charset="0"/>
              </a:rPr>
              <a:t> of no value against fleshly indulgence.</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alt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53767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381000" y="228600"/>
            <a:ext cx="8382000" cy="838200"/>
          </a:xfrm>
        </p:spPr>
        <p:txBody>
          <a:bodyPr/>
          <a:lstStyle/>
          <a:p>
            <a:pPr algn="ctr" eaLnBrk="1" hangingPunct="1">
              <a:lnSpc>
                <a:spcPct val="100000"/>
              </a:lnSpc>
            </a:pPr>
            <a:r>
              <a:rPr lang="en-US" altLang="en-US" sz="3600" b="0" dirty="0">
                <a:solidFill>
                  <a:srgbClr val="00FFFF"/>
                </a:solidFill>
                <a:effectLst>
                  <a:outerShdw blurRad="38100" dist="38100" dir="2700000" algn="tl">
                    <a:srgbClr val="000000">
                      <a:alpha val="43137"/>
                    </a:srgbClr>
                  </a:outerShdw>
                </a:effectLst>
              </a:rPr>
              <a:t>A. Preparation of the Reformers</a:t>
            </a:r>
          </a:p>
        </p:txBody>
      </p:sp>
      <p:sp>
        <p:nvSpPr>
          <p:cNvPr id="17411" name="Rectangle 7"/>
          <p:cNvSpPr>
            <a:spLocks noGrp="1" noChangeArrowheads="1"/>
          </p:cNvSpPr>
          <p:nvPr>
            <p:ph type="body" idx="1"/>
          </p:nvPr>
        </p:nvSpPr>
        <p:spPr>
          <a:xfrm>
            <a:off x="266700" y="1143000"/>
            <a:ext cx="8610600" cy="5105400"/>
          </a:xfrm>
        </p:spPr>
        <p:txBody>
          <a:bodyPr/>
          <a:lstStyle/>
          <a:p>
            <a:pPr marL="461963" indent="-461963" eaLnBrk="1" hangingPunct="1">
              <a:spcBef>
                <a:spcPts val="0"/>
              </a:spcBef>
              <a:spcAft>
                <a:spcPts val="1200"/>
              </a:spcAft>
              <a:buClr>
                <a:srgbClr val="FF66FF"/>
              </a:buClr>
              <a:buFont typeface="+mj-lt"/>
              <a:buAutoNum type="arabicPeriod"/>
            </a:pPr>
            <a:r>
              <a:rPr lang="en-US" altLang="en-US" sz="3200" dirty="0">
                <a:effectLst>
                  <a:outerShdw blurRad="38100" dist="38100" dir="2700000" algn="tl">
                    <a:srgbClr val="000000">
                      <a:alpha val="43137"/>
                    </a:srgbClr>
                  </a:outerShdw>
                </a:effectLst>
              </a:rPr>
              <a:t>Morning stars of the Reformation</a:t>
            </a:r>
          </a:p>
          <a:p>
            <a:pPr marL="461963" indent="-461963" eaLnBrk="1" hangingPunct="1">
              <a:spcBef>
                <a:spcPts val="0"/>
              </a:spcBef>
              <a:spcAft>
                <a:spcPts val="1200"/>
              </a:spcAft>
              <a:buClr>
                <a:srgbClr val="FF66FF"/>
              </a:buClr>
              <a:buFont typeface="+mj-lt"/>
              <a:buAutoNum type="arabicPeriod"/>
            </a:pPr>
            <a:r>
              <a:rPr lang="en-US" altLang="en-US" sz="3200" dirty="0">
                <a:effectLst>
                  <a:outerShdw blurRad="38100" dist="38100" dir="2700000" algn="tl">
                    <a:srgbClr val="000000">
                      <a:alpha val="43137"/>
                    </a:srgbClr>
                  </a:outerShdw>
                </a:effectLst>
              </a:rPr>
              <a:t>God prepares His instruments</a:t>
            </a:r>
          </a:p>
          <a:p>
            <a:pPr marL="461963" indent="-461963" eaLnBrk="1" hangingPunct="1">
              <a:spcBef>
                <a:spcPts val="0"/>
              </a:spcBef>
              <a:spcAft>
                <a:spcPts val="1200"/>
              </a:spcAft>
              <a:buClr>
                <a:srgbClr val="FF66FF"/>
              </a:buClr>
              <a:buFont typeface="+mj-lt"/>
              <a:buAutoNum type="arabicPeriod"/>
            </a:pPr>
            <a:r>
              <a:rPr lang="en-US" altLang="en-US" sz="3200" dirty="0">
                <a:effectLst>
                  <a:outerShdw blurRad="38100" dist="38100" dir="2700000" algn="tl">
                    <a:srgbClr val="000000">
                      <a:alpha val="43137"/>
                    </a:srgbClr>
                  </a:outerShdw>
                </a:effectLst>
              </a:rPr>
              <a:t>Legal background</a:t>
            </a:r>
          </a:p>
          <a:p>
            <a:pPr marL="461963" indent="-461963" eaLnBrk="1" hangingPunct="1">
              <a:spcBef>
                <a:spcPts val="0"/>
              </a:spcBef>
              <a:spcAft>
                <a:spcPts val="1200"/>
              </a:spcAft>
              <a:buClr>
                <a:srgbClr val="FF66FF"/>
              </a:buClr>
              <a:buFont typeface="+mj-lt"/>
              <a:buAutoNum type="arabicPeriod"/>
            </a:pPr>
            <a:r>
              <a:rPr lang="en-US" altLang="en-US" sz="3200" b="1" dirty="0">
                <a:solidFill>
                  <a:srgbClr val="FFFFCC"/>
                </a:solidFill>
                <a:effectLst>
                  <a:outerShdw blurRad="38100" dist="38100" dir="2700000" algn="tl">
                    <a:srgbClr val="000000">
                      <a:alpha val="43137"/>
                    </a:srgbClr>
                  </a:outerShdw>
                </a:effectLst>
              </a:rPr>
              <a:t>Luther</a:t>
            </a:r>
          </a:p>
          <a:p>
            <a:pPr marL="920750" lvl="1" indent="-514350" eaLnBrk="1" hangingPunct="1">
              <a:spcBef>
                <a:spcPts val="0"/>
              </a:spcBef>
              <a:spcAft>
                <a:spcPts val="1200"/>
              </a:spcAft>
              <a:buClr>
                <a:srgbClr val="FF66FF"/>
              </a:buClr>
              <a:buFont typeface="Wingdings" panose="05000000000000000000" pitchFamily="2" charset="2"/>
              <a:buAutoNum type="alphaLcPeriod"/>
            </a:pPr>
            <a:r>
              <a:rPr lang="en-US" altLang="en-US" sz="3200" dirty="0">
                <a:effectLst>
                  <a:outerShdw blurRad="38100" dist="38100" dir="2700000" algn="tl">
                    <a:srgbClr val="000000">
                      <a:alpha val="43137"/>
                    </a:srgbClr>
                  </a:outerShdw>
                </a:effectLst>
              </a:rPr>
              <a:t>Consecration</a:t>
            </a:r>
          </a:p>
          <a:p>
            <a:pPr marL="920750" lvl="1" indent="-514350" eaLnBrk="1" hangingPunct="1">
              <a:spcBef>
                <a:spcPts val="0"/>
              </a:spcBef>
              <a:spcAft>
                <a:spcPts val="1200"/>
              </a:spcAft>
              <a:buClr>
                <a:srgbClr val="FF66FF"/>
              </a:buClr>
              <a:buAutoNum type="alphaLcPeriod"/>
            </a:pPr>
            <a:r>
              <a:rPr lang="en-US" altLang="en-US" sz="3200" dirty="0">
                <a:effectLst>
                  <a:outerShdw blurRad="38100" dist="38100" dir="2700000" algn="tl">
                    <a:srgbClr val="000000">
                      <a:alpha val="43137"/>
                    </a:srgbClr>
                  </a:outerShdw>
                </a:effectLst>
              </a:rPr>
              <a:t>Monasticism</a:t>
            </a:r>
          </a:p>
          <a:p>
            <a:pPr marL="920750" lvl="1" indent="-514350" eaLnBrk="1" hangingPunct="1">
              <a:spcBef>
                <a:spcPts val="0"/>
              </a:spcBef>
              <a:spcAft>
                <a:spcPts val="1200"/>
              </a:spcAft>
              <a:buClr>
                <a:srgbClr val="FF66FF"/>
              </a:buClr>
              <a:buAutoNum type="alphaLcPeriod"/>
            </a:pPr>
            <a:r>
              <a:rPr lang="en-US" altLang="en-US" sz="3200" b="1" u="sng" dirty="0">
                <a:solidFill>
                  <a:srgbClr val="FFFFCC"/>
                </a:solidFill>
                <a:effectLst>
                  <a:outerShdw blurRad="38100" dist="38100" dir="2700000" algn="tl">
                    <a:srgbClr val="000000">
                      <a:alpha val="43137"/>
                    </a:srgbClr>
                  </a:outerShdw>
                </a:effectLst>
              </a:rPr>
              <a:t>Conversion</a:t>
            </a:r>
          </a:p>
          <a:p>
            <a:pPr marL="920750" lvl="1" indent="-514350" eaLnBrk="1" hangingPunct="1">
              <a:spcBef>
                <a:spcPts val="0"/>
              </a:spcBef>
              <a:spcAft>
                <a:spcPts val="1200"/>
              </a:spcAft>
              <a:buClr>
                <a:srgbClr val="FF66FF"/>
              </a:buClr>
              <a:buAutoNum type="alphaLcPeriod"/>
            </a:pPr>
            <a:r>
              <a:rPr lang="en-US" altLang="en-US" sz="3200" dirty="0">
                <a:effectLst>
                  <a:outerShdw blurRad="38100" dist="38100" dir="2700000" algn="tl">
                    <a:srgbClr val="000000">
                      <a:alpha val="43137"/>
                    </a:srgbClr>
                  </a:outerShdw>
                </a:effectLst>
              </a:rPr>
              <a:t>Reformation</a:t>
            </a:r>
          </a:p>
          <a:p>
            <a:pPr marL="920750" lvl="1" indent="-514350" eaLnBrk="1" hangingPunct="1">
              <a:spcBef>
                <a:spcPts val="0"/>
              </a:spcBef>
              <a:spcAft>
                <a:spcPts val="2400"/>
              </a:spcAft>
              <a:buClr>
                <a:srgbClr val="FF66FF"/>
              </a:buClr>
              <a:buAutoNum type="alphaLcPeriod"/>
            </a:pPr>
            <a:endParaRPr lang="en-US" altLang="en-US" dirty="0">
              <a:effectLst>
                <a:outerShdw blurRad="38100" dist="38100" dir="2700000" algn="tl">
                  <a:srgbClr val="000000">
                    <a:alpha val="43137"/>
                  </a:srgbClr>
                </a:outerShdw>
              </a:effectLst>
            </a:endParaRPr>
          </a:p>
          <a:p>
            <a:pPr marL="461963" indent="-461963" eaLnBrk="1" hangingPunct="1">
              <a:spcBef>
                <a:spcPts val="0"/>
              </a:spcBef>
              <a:spcAft>
                <a:spcPts val="2400"/>
              </a:spcAft>
              <a:buClr>
                <a:srgbClr val="FF66FF"/>
              </a:buClr>
              <a:buFont typeface="+mj-lt"/>
              <a:buAutoNum type="arabicPeriod"/>
            </a:pPr>
            <a:endParaRPr lang="en-US" altLang="en-US" dirty="0">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228A6AA1-1D48-4B07-9B44-3F6D25C6104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56538" y="3581400"/>
            <a:ext cx="4800600" cy="2057400"/>
          </a:xfrm>
          <a:prstGeom prst="rect">
            <a:avLst/>
          </a:prstGeom>
        </p:spPr>
      </p:pic>
    </p:spTree>
    <p:extLst>
      <p:ext uri="{BB962C8B-B14F-4D97-AF65-F5344CB8AC3E}">
        <p14:creationId xmlns:p14="http://schemas.microsoft.com/office/powerpoint/2010/main" val="283999874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238894" y="163516"/>
            <a:ext cx="8791575" cy="6530975"/>
          </a:xfrm>
          <a:prstGeom prst="rect">
            <a:avLst/>
          </a:prstGeom>
          <a:noFill/>
          <a:ln w="38100">
            <a:solidFill>
              <a:srgbClr val="0000FF"/>
            </a:solidFill>
            <a:miter lim="800000"/>
            <a:headEnd/>
            <a:tailEnd/>
          </a:ln>
        </p:spPr>
      </p:pic>
      <p:sp>
        <p:nvSpPr>
          <p:cNvPr id="134147" name="Rectangle 1"/>
          <p:cNvSpPr>
            <a:spLocks noChangeArrowheads="1"/>
          </p:cNvSpPr>
          <p:nvPr/>
        </p:nvSpPr>
        <p:spPr bwMode="auto">
          <a:xfrm>
            <a:off x="238894" y="163516"/>
            <a:ext cx="8676505" cy="4739759"/>
          </a:xfrm>
          <a:prstGeom prst="rect">
            <a:avLst/>
          </a:prstGeom>
          <a:noFill/>
          <a:ln w="28575">
            <a:noFill/>
            <a:miter lim="800000"/>
            <a:headEnd/>
            <a:tailEnd/>
          </a:ln>
        </p:spPr>
        <p:txBody>
          <a:bodyPr wrap="square">
            <a:spAutoFit/>
          </a:bodyPr>
          <a:lstStyle/>
          <a:p>
            <a:pPr algn="ctr">
              <a:spcBef>
                <a:spcPts val="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Galatians 2:16 (NASB)</a:t>
            </a:r>
          </a:p>
          <a:p>
            <a:pPr algn="just">
              <a:spcBef>
                <a:spcPts val="600"/>
              </a:spcBef>
              <a:spcAft>
                <a:spcPts val="6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latin typeface="Calibri" panose="020F0502020204030204" pitchFamily="34" charset="0"/>
                <a:cs typeface="Calibri" panose="020F0502020204030204" pitchFamily="34" charset="0"/>
              </a:rPr>
              <a:t>nevertheless knowing that a man is not justified by the works of the Law but through faith in Christ Jesus, even we have believed in Christ Jesus, so that we may be justified by faith in Christ and not by the works of the Law; since by the works of the Law no flesh will be justified.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873958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4363" y="228600"/>
            <a:ext cx="8675275" cy="6400800"/>
          </a:xfrm>
          <a:prstGeom prst="rect">
            <a:avLst/>
          </a:prstGeom>
          <a:ln w="57150">
            <a:solidFill>
              <a:schemeClr val="tx1"/>
            </a:solidFill>
          </a:ln>
        </p:spPr>
      </p:pic>
      <p:sp>
        <p:nvSpPr>
          <p:cNvPr id="24579" name="Oval 5"/>
          <p:cNvSpPr>
            <a:spLocks noChangeArrowheads="1"/>
          </p:cNvSpPr>
          <p:nvPr/>
        </p:nvSpPr>
        <p:spPr bwMode="auto">
          <a:xfrm>
            <a:off x="152400" y="0"/>
            <a:ext cx="381000" cy="381000"/>
          </a:xfrm>
          <a:prstGeom prst="ellipse">
            <a:avLst/>
          </a:prstGeom>
          <a:noFill/>
          <a:ln w="9525" algn="ctr">
            <a:noFill/>
            <a:round/>
            <a:headEnd/>
            <a:tailEnd/>
          </a:ln>
        </p:spPr>
        <p:txBody>
          <a:bodyPr/>
          <a:lstStyle/>
          <a:p>
            <a:pPr indent="457200"/>
            <a:endParaRPr lang="en-US" dirty="0">
              <a:latin typeface="Calibri" panose="020F0502020204030204" pitchFamily="34" charset="0"/>
            </a:endParaRPr>
          </a:p>
        </p:txBody>
      </p:sp>
      <p:sp>
        <p:nvSpPr>
          <p:cNvPr id="24580" name="Oval 6"/>
          <p:cNvSpPr>
            <a:spLocks noChangeArrowheads="1"/>
          </p:cNvSpPr>
          <p:nvPr/>
        </p:nvSpPr>
        <p:spPr bwMode="auto">
          <a:xfrm>
            <a:off x="8001000" y="2819400"/>
            <a:ext cx="762000" cy="838200"/>
          </a:xfrm>
          <a:prstGeom prst="ellipse">
            <a:avLst/>
          </a:prstGeom>
          <a:noFill/>
          <a:ln w="9525" algn="ctr">
            <a:noFill/>
            <a:round/>
            <a:headEnd/>
            <a:tailEnd/>
          </a:ln>
        </p:spPr>
        <p:txBody>
          <a:bodyPr/>
          <a:lstStyle/>
          <a:p>
            <a:pPr indent="457200"/>
            <a:endParaRPr lang="en-US" dirty="0">
              <a:latin typeface="Calibri" panose="020F0502020204030204" pitchFamily="34" charset="0"/>
            </a:endParaRPr>
          </a:p>
        </p:txBody>
      </p:sp>
      <p:sp>
        <p:nvSpPr>
          <p:cNvPr id="24581" name="Oval 7"/>
          <p:cNvSpPr>
            <a:spLocks noChangeArrowheads="1"/>
          </p:cNvSpPr>
          <p:nvPr/>
        </p:nvSpPr>
        <p:spPr bwMode="auto">
          <a:xfrm>
            <a:off x="6705600" y="0"/>
            <a:ext cx="914400" cy="914400"/>
          </a:xfrm>
          <a:prstGeom prst="ellipse">
            <a:avLst/>
          </a:prstGeom>
          <a:noFill/>
          <a:ln w="9525" algn="ctr">
            <a:noFill/>
            <a:round/>
            <a:headEnd/>
            <a:tailEnd/>
          </a:ln>
        </p:spPr>
        <p:txBody>
          <a:bodyPr/>
          <a:lstStyle/>
          <a:p>
            <a:pPr indent="457200"/>
            <a:endParaRPr lang="en-US" dirty="0">
              <a:latin typeface="Calibri" panose="020F0502020204030204" pitchFamily="34" charset="0"/>
            </a:endParaRPr>
          </a:p>
        </p:txBody>
      </p:sp>
      <p:sp>
        <p:nvSpPr>
          <p:cNvPr id="24582" name="Oval 7"/>
          <p:cNvSpPr>
            <a:spLocks noChangeArrowheads="1"/>
          </p:cNvSpPr>
          <p:nvPr/>
        </p:nvSpPr>
        <p:spPr bwMode="auto">
          <a:xfrm>
            <a:off x="7696200" y="3886200"/>
            <a:ext cx="838200" cy="533400"/>
          </a:xfrm>
          <a:prstGeom prst="ellipse">
            <a:avLst/>
          </a:prstGeom>
          <a:noFill/>
          <a:ln w="38100" algn="ctr">
            <a:solidFill>
              <a:srgbClr val="C00000"/>
            </a:solidFill>
            <a:round/>
            <a:headEnd/>
            <a:tailEnd/>
          </a:ln>
        </p:spPr>
        <p:txBody>
          <a:bodyPr wrap="none"/>
          <a:lstStyle/>
          <a:p>
            <a:endParaRPr lang="en-US" dirty="0">
              <a:latin typeface="Calibri" panose="020F0502020204030204" pitchFamily="34" charset="0"/>
            </a:endParaRPr>
          </a:p>
        </p:txBody>
      </p:sp>
      <p:sp>
        <p:nvSpPr>
          <p:cNvPr id="24583" name="Oval 7"/>
          <p:cNvSpPr>
            <a:spLocks noChangeArrowheads="1"/>
          </p:cNvSpPr>
          <p:nvPr/>
        </p:nvSpPr>
        <p:spPr bwMode="auto">
          <a:xfrm>
            <a:off x="5257800" y="5410200"/>
            <a:ext cx="990600" cy="533400"/>
          </a:xfrm>
          <a:prstGeom prst="ellipse">
            <a:avLst/>
          </a:prstGeom>
          <a:noFill/>
          <a:ln w="38100" algn="ctr">
            <a:solidFill>
              <a:srgbClr val="C00000"/>
            </a:solidFill>
            <a:round/>
            <a:headEnd/>
            <a:tailEnd/>
          </a:ln>
        </p:spPr>
        <p:txBody>
          <a:bodyPr wrap="none"/>
          <a:lstStyle/>
          <a:p>
            <a:endParaRPr lang="en-US" dirty="0">
              <a:latin typeface="Calibri" panose="020F0502020204030204" pitchFamily="34" charset="0"/>
            </a:endParaRPr>
          </a:p>
        </p:txBody>
      </p:sp>
      <p:sp>
        <p:nvSpPr>
          <p:cNvPr id="2" name="Date Placeholder 1"/>
          <p:cNvSpPr>
            <a:spLocks noGrp="1"/>
          </p:cNvSpPr>
          <p:nvPr>
            <p:ph type="dt" sz="half" idx="10"/>
          </p:nvPr>
        </p:nvSpPr>
        <p:spPr/>
        <p:txBody>
          <a:bodyPr/>
          <a:lstStyle/>
          <a:p>
            <a:pPr>
              <a:defRPr/>
            </a:pPr>
            <a:r>
              <a:rPr lang="en-US"/>
              <a:t>6/4/2017</a:t>
            </a:r>
          </a:p>
        </p:txBody>
      </p:sp>
    </p:spTree>
    <p:extLst>
      <p:ext uri="{BB962C8B-B14F-4D97-AF65-F5344CB8AC3E}">
        <p14:creationId xmlns:p14="http://schemas.microsoft.com/office/powerpoint/2010/main" val="89247620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238894" y="163516"/>
            <a:ext cx="8791575" cy="6530975"/>
          </a:xfrm>
          <a:prstGeom prst="rect">
            <a:avLst/>
          </a:prstGeom>
          <a:noFill/>
          <a:ln w="38100">
            <a:solidFill>
              <a:srgbClr val="0000FF"/>
            </a:solidFill>
            <a:miter lim="800000"/>
            <a:headEnd/>
            <a:tailEnd/>
          </a:ln>
        </p:spPr>
      </p:pic>
      <p:sp>
        <p:nvSpPr>
          <p:cNvPr id="134147" name="Rectangle 1"/>
          <p:cNvSpPr>
            <a:spLocks noChangeArrowheads="1"/>
          </p:cNvSpPr>
          <p:nvPr/>
        </p:nvSpPr>
        <p:spPr bwMode="auto">
          <a:xfrm>
            <a:off x="238894" y="163516"/>
            <a:ext cx="8676505" cy="3631763"/>
          </a:xfrm>
          <a:prstGeom prst="rect">
            <a:avLst/>
          </a:prstGeom>
          <a:noFill/>
          <a:ln w="28575">
            <a:noFill/>
            <a:miter lim="800000"/>
            <a:headEnd/>
            <a:tailEnd/>
          </a:ln>
        </p:spPr>
        <p:txBody>
          <a:bodyPr wrap="square">
            <a:spAutoFit/>
          </a:bodyPr>
          <a:lstStyle/>
          <a:p>
            <a:pPr algn="ctr">
              <a:spcBef>
                <a:spcPts val="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Galatians 2:20 (NASB)</a:t>
            </a:r>
          </a:p>
          <a:p>
            <a:pPr algn="just">
              <a:spcBef>
                <a:spcPts val="600"/>
              </a:spcBef>
              <a:spcAft>
                <a:spcPts val="6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have been crucified with Christ; and it is no longer I who live, but Christ lives in me; and the life which I now live in the flesh I live by faith in the Son of God, who loved me and gave Himself up for me.”</a:t>
            </a:r>
            <a:endPar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2567350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238894" y="163516"/>
            <a:ext cx="8791575" cy="6530975"/>
          </a:xfrm>
          <a:prstGeom prst="rect">
            <a:avLst/>
          </a:prstGeom>
          <a:noFill/>
          <a:ln w="38100">
            <a:solidFill>
              <a:srgbClr val="0000FF"/>
            </a:solidFill>
            <a:miter lim="800000"/>
            <a:headEnd/>
            <a:tailEnd/>
          </a:ln>
        </p:spPr>
      </p:pic>
      <p:sp>
        <p:nvSpPr>
          <p:cNvPr id="134147" name="Rectangle 1"/>
          <p:cNvSpPr>
            <a:spLocks noChangeArrowheads="1"/>
          </p:cNvSpPr>
          <p:nvPr/>
        </p:nvSpPr>
        <p:spPr bwMode="auto">
          <a:xfrm>
            <a:off x="614747" y="163516"/>
            <a:ext cx="7914506" cy="3016210"/>
          </a:xfrm>
          <a:prstGeom prst="rect">
            <a:avLst/>
          </a:prstGeom>
          <a:noFill/>
          <a:ln w="28575">
            <a:noFill/>
            <a:miter lim="800000"/>
            <a:headEnd/>
            <a:tailEnd/>
          </a:ln>
        </p:spPr>
        <p:txBody>
          <a:bodyPr wrap="square">
            <a:spAutoFit/>
          </a:bodyPr>
          <a:lstStyle/>
          <a:p>
            <a:pPr algn="ctr">
              <a:spcBef>
                <a:spcPts val="0"/>
              </a:spcBef>
              <a:spcAft>
                <a:spcPts val="600"/>
              </a:spcAft>
            </a:pPr>
            <a:r>
              <a:rPr lang="en-US" altLang="en-US" sz="48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Galatians 3:3 (NASB)</a:t>
            </a:r>
          </a:p>
          <a:p>
            <a:pPr algn="just">
              <a:spcBef>
                <a:spcPts val="600"/>
              </a:spcBef>
              <a:spcAft>
                <a:spcPts val="600"/>
              </a:spcAft>
            </a:pPr>
            <a:r>
              <a:rPr lang="en-US" sz="4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“Are you so foolish? Having begun by the Spirit, are you now being perfected by the flesh?”</a:t>
            </a:r>
            <a:endParaRPr lang="en-US" altLang="en-US" sz="4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9629935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238894" y="163516"/>
            <a:ext cx="8791575" cy="6530975"/>
          </a:xfrm>
          <a:prstGeom prst="rect">
            <a:avLst/>
          </a:prstGeom>
          <a:noFill/>
          <a:ln w="38100">
            <a:solidFill>
              <a:srgbClr val="0000FF"/>
            </a:solidFill>
            <a:miter lim="800000"/>
            <a:headEnd/>
            <a:tailEnd/>
          </a:ln>
        </p:spPr>
      </p:pic>
      <p:sp>
        <p:nvSpPr>
          <p:cNvPr id="134147" name="Rectangle 1"/>
          <p:cNvSpPr>
            <a:spLocks noChangeArrowheads="1"/>
          </p:cNvSpPr>
          <p:nvPr/>
        </p:nvSpPr>
        <p:spPr bwMode="auto">
          <a:xfrm>
            <a:off x="957647" y="163516"/>
            <a:ext cx="7228706" cy="3016210"/>
          </a:xfrm>
          <a:prstGeom prst="rect">
            <a:avLst/>
          </a:prstGeom>
          <a:noFill/>
          <a:ln w="28575">
            <a:noFill/>
            <a:miter lim="800000"/>
            <a:headEnd/>
            <a:tailEnd/>
          </a:ln>
        </p:spPr>
        <p:txBody>
          <a:bodyPr wrap="square">
            <a:spAutoFit/>
          </a:bodyPr>
          <a:lstStyle/>
          <a:p>
            <a:pPr algn="ctr">
              <a:spcBef>
                <a:spcPts val="0"/>
              </a:spcBef>
              <a:spcAft>
                <a:spcPts val="600"/>
              </a:spcAft>
            </a:pPr>
            <a:r>
              <a:rPr lang="en-US" altLang="en-US" sz="48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Galatians 5:16 (NASB)</a:t>
            </a:r>
          </a:p>
          <a:p>
            <a:pPr algn="just">
              <a:spcBef>
                <a:spcPts val="600"/>
              </a:spcBef>
              <a:spcAft>
                <a:spcPts val="600"/>
              </a:spcAft>
            </a:pPr>
            <a:r>
              <a:rPr lang="en-US" sz="4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I say, walk by the Spirit, and you will not carry out the desire of the flesh.”</a:t>
            </a:r>
            <a:endParaRPr lang="en-US" altLang="en-US" sz="4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3135388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381000" y="228600"/>
            <a:ext cx="8382000" cy="838200"/>
          </a:xfrm>
        </p:spPr>
        <p:txBody>
          <a:bodyPr/>
          <a:lstStyle/>
          <a:p>
            <a:pPr algn="ctr" eaLnBrk="1" hangingPunct="1">
              <a:lnSpc>
                <a:spcPct val="100000"/>
              </a:lnSpc>
            </a:pPr>
            <a:r>
              <a:rPr lang="en-US" altLang="en-US" sz="3600" b="0" dirty="0">
                <a:solidFill>
                  <a:srgbClr val="00FFFF"/>
                </a:solidFill>
                <a:effectLst>
                  <a:outerShdw blurRad="38100" dist="38100" dir="2700000" algn="tl">
                    <a:srgbClr val="000000">
                      <a:alpha val="43137"/>
                    </a:srgbClr>
                  </a:outerShdw>
                </a:effectLst>
              </a:rPr>
              <a:t>A. Preparation of the Reformers</a:t>
            </a:r>
          </a:p>
        </p:txBody>
      </p:sp>
      <p:sp>
        <p:nvSpPr>
          <p:cNvPr id="17411" name="Rectangle 7"/>
          <p:cNvSpPr>
            <a:spLocks noGrp="1" noChangeArrowheads="1"/>
          </p:cNvSpPr>
          <p:nvPr>
            <p:ph type="body" idx="1"/>
          </p:nvPr>
        </p:nvSpPr>
        <p:spPr>
          <a:xfrm>
            <a:off x="266700" y="1143000"/>
            <a:ext cx="8610600" cy="5105400"/>
          </a:xfrm>
        </p:spPr>
        <p:txBody>
          <a:bodyPr/>
          <a:lstStyle/>
          <a:p>
            <a:pPr marL="461963" indent="-461963" eaLnBrk="1" hangingPunct="1">
              <a:spcBef>
                <a:spcPts val="0"/>
              </a:spcBef>
              <a:spcAft>
                <a:spcPts val="1200"/>
              </a:spcAft>
              <a:buClr>
                <a:srgbClr val="FF66FF"/>
              </a:buClr>
              <a:buFont typeface="+mj-lt"/>
              <a:buAutoNum type="arabicPeriod"/>
            </a:pPr>
            <a:r>
              <a:rPr lang="en-US" altLang="en-US" sz="3200" dirty="0">
                <a:effectLst>
                  <a:outerShdw blurRad="38100" dist="38100" dir="2700000" algn="tl">
                    <a:srgbClr val="000000">
                      <a:alpha val="43137"/>
                    </a:srgbClr>
                  </a:outerShdw>
                </a:effectLst>
              </a:rPr>
              <a:t>Morning stars of the Reformation</a:t>
            </a:r>
          </a:p>
          <a:p>
            <a:pPr marL="461963" indent="-461963" eaLnBrk="1" hangingPunct="1">
              <a:spcBef>
                <a:spcPts val="0"/>
              </a:spcBef>
              <a:spcAft>
                <a:spcPts val="1200"/>
              </a:spcAft>
              <a:buClr>
                <a:srgbClr val="FF66FF"/>
              </a:buClr>
              <a:buFont typeface="+mj-lt"/>
              <a:buAutoNum type="arabicPeriod"/>
            </a:pPr>
            <a:r>
              <a:rPr lang="en-US" altLang="en-US" sz="3200" dirty="0">
                <a:effectLst>
                  <a:outerShdw blurRad="38100" dist="38100" dir="2700000" algn="tl">
                    <a:srgbClr val="000000">
                      <a:alpha val="43137"/>
                    </a:srgbClr>
                  </a:outerShdw>
                </a:effectLst>
              </a:rPr>
              <a:t>God prepares His instruments</a:t>
            </a:r>
          </a:p>
          <a:p>
            <a:pPr marL="461963" indent="-461963" eaLnBrk="1" hangingPunct="1">
              <a:spcBef>
                <a:spcPts val="0"/>
              </a:spcBef>
              <a:spcAft>
                <a:spcPts val="1200"/>
              </a:spcAft>
              <a:buClr>
                <a:srgbClr val="FF66FF"/>
              </a:buClr>
              <a:buFont typeface="+mj-lt"/>
              <a:buAutoNum type="arabicPeriod"/>
            </a:pPr>
            <a:r>
              <a:rPr lang="en-US" altLang="en-US" sz="3200" dirty="0">
                <a:effectLst>
                  <a:outerShdw blurRad="38100" dist="38100" dir="2700000" algn="tl">
                    <a:srgbClr val="000000">
                      <a:alpha val="43137"/>
                    </a:srgbClr>
                  </a:outerShdw>
                </a:effectLst>
              </a:rPr>
              <a:t>Legal background</a:t>
            </a:r>
          </a:p>
          <a:p>
            <a:pPr marL="461963" indent="-461963" eaLnBrk="1" hangingPunct="1">
              <a:spcBef>
                <a:spcPts val="0"/>
              </a:spcBef>
              <a:spcAft>
                <a:spcPts val="1200"/>
              </a:spcAft>
              <a:buClr>
                <a:srgbClr val="FF66FF"/>
              </a:buClr>
              <a:buFont typeface="+mj-lt"/>
              <a:buAutoNum type="arabicPeriod"/>
            </a:pPr>
            <a:r>
              <a:rPr lang="en-US" altLang="en-US" sz="3200" b="1" dirty="0">
                <a:solidFill>
                  <a:srgbClr val="FFFFCC"/>
                </a:solidFill>
                <a:effectLst>
                  <a:outerShdw blurRad="38100" dist="38100" dir="2700000" algn="tl">
                    <a:srgbClr val="000000">
                      <a:alpha val="43137"/>
                    </a:srgbClr>
                  </a:outerShdw>
                </a:effectLst>
              </a:rPr>
              <a:t>Luther</a:t>
            </a:r>
          </a:p>
          <a:p>
            <a:pPr marL="920750" lvl="1" indent="-514350" eaLnBrk="1" hangingPunct="1">
              <a:spcBef>
                <a:spcPts val="0"/>
              </a:spcBef>
              <a:spcAft>
                <a:spcPts val="1200"/>
              </a:spcAft>
              <a:buClr>
                <a:srgbClr val="FF66FF"/>
              </a:buClr>
              <a:buFont typeface="Wingdings" panose="05000000000000000000" pitchFamily="2" charset="2"/>
              <a:buAutoNum type="alphaLcPeriod"/>
            </a:pPr>
            <a:r>
              <a:rPr lang="en-US" altLang="en-US" sz="3200" dirty="0">
                <a:effectLst>
                  <a:outerShdw blurRad="38100" dist="38100" dir="2700000" algn="tl">
                    <a:srgbClr val="000000">
                      <a:alpha val="43137"/>
                    </a:srgbClr>
                  </a:outerShdw>
                </a:effectLst>
              </a:rPr>
              <a:t>Consecration</a:t>
            </a:r>
          </a:p>
          <a:p>
            <a:pPr marL="920750" lvl="1" indent="-514350" eaLnBrk="1" hangingPunct="1">
              <a:spcBef>
                <a:spcPts val="0"/>
              </a:spcBef>
              <a:spcAft>
                <a:spcPts val="1200"/>
              </a:spcAft>
              <a:buClr>
                <a:srgbClr val="FF66FF"/>
              </a:buClr>
              <a:buAutoNum type="alphaLcPeriod"/>
            </a:pPr>
            <a:r>
              <a:rPr lang="en-US" altLang="en-US" sz="3200" dirty="0">
                <a:effectLst>
                  <a:outerShdw blurRad="38100" dist="38100" dir="2700000" algn="tl">
                    <a:srgbClr val="000000">
                      <a:alpha val="43137"/>
                    </a:srgbClr>
                  </a:outerShdw>
                </a:effectLst>
              </a:rPr>
              <a:t>Monasticism</a:t>
            </a:r>
          </a:p>
          <a:p>
            <a:pPr marL="920750" lvl="1" indent="-514350" eaLnBrk="1" hangingPunct="1">
              <a:spcBef>
                <a:spcPts val="0"/>
              </a:spcBef>
              <a:spcAft>
                <a:spcPts val="1200"/>
              </a:spcAft>
              <a:buClr>
                <a:srgbClr val="FF66FF"/>
              </a:buClr>
              <a:buAutoNum type="alphaLcPeriod"/>
            </a:pPr>
            <a:r>
              <a:rPr lang="en-US" altLang="en-US" sz="3200" dirty="0">
                <a:effectLst>
                  <a:outerShdw blurRad="38100" dist="38100" dir="2700000" algn="tl">
                    <a:srgbClr val="000000">
                      <a:alpha val="43137"/>
                    </a:srgbClr>
                  </a:outerShdw>
                </a:effectLst>
              </a:rPr>
              <a:t>Conversion</a:t>
            </a:r>
          </a:p>
          <a:p>
            <a:pPr marL="920750" lvl="1" indent="-514350" eaLnBrk="1" hangingPunct="1">
              <a:spcBef>
                <a:spcPts val="0"/>
              </a:spcBef>
              <a:spcAft>
                <a:spcPts val="1200"/>
              </a:spcAft>
              <a:buClr>
                <a:srgbClr val="FF66FF"/>
              </a:buClr>
              <a:buAutoNum type="alphaLcPeriod"/>
            </a:pPr>
            <a:r>
              <a:rPr lang="en-US" altLang="en-US" sz="3200" b="1" u="sng" dirty="0">
                <a:solidFill>
                  <a:srgbClr val="FFFFCC"/>
                </a:solidFill>
                <a:effectLst>
                  <a:outerShdw blurRad="38100" dist="38100" dir="2700000" algn="tl">
                    <a:srgbClr val="000000">
                      <a:alpha val="43137"/>
                    </a:srgbClr>
                  </a:outerShdw>
                </a:effectLst>
              </a:rPr>
              <a:t>Reformation</a:t>
            </a:r>
          </a:p>
          <a:p>
            <a:pPr marL="920750" lvl="1" indent="-514350" eaLnBrk="1" hangingPunct="1">
              <a:spcBef>
                <a:spcPts val="0"/>
              </a:spcBef>
              <a:spcAft>
                <a:spcPts val="2400"/>
              </a:spcAft>
              <a:buClr>
                <a:srgbClr val="FF66FF"/>
              </a:buClr>
              <a:buAutoNum type="alphaLcPeriod"/>
            </a:pPr>
            <a:endParaRPr lang="en-US" altLang="en-US" dirty="0">
              <a:effectLst>
                <a:outerShdw blurRad="38100" dist="38100" dir="2700000" algn="tl">
                  <a:srgbClr val="000000">
                    <a:alpha val="43137"/>
                  </a:srgbClr>
                </a:outerShdw>
              </a:effectLst>
            </a:endParaRPr>
          </a:p>
          <a:p>
            <a:pPr marL="461963" indent="-461963" eaLnBrk="1" hangingPunct="1">
              <a:spcBef>
                <a:spcPts val="0"/>
              </a:spcBef>
              <a:spcAft>
                <a:spcPts val="2400"/>
              </a:spcAft>
              <a:buClr>
                <a:srgbClr val="FF66FF"/>
              </a:buClr>
              <a:buFont typeface="+mj-lt"/>
              <a:buAutoNum type="arabicPeriod"/>
            </a:pPr>
            <a:endParaRPr lang="en-US" altLang="en-US" dirty="0">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228A6AA1-1D48-4B07-9B44-3F6D25C6104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56538" y="3581400"/>
            <a:ext cx="4800600" cy="2057400"/>
          </a:xfrm>
          <a:prstGeom prst="rect">
            <a:avLst/>
          </a:prstGeom>
        </p:spPr>
      </p:pic>
    </p:spTree>
    <p:extLst>
      <p:ext uri="{BB962C8B-B14F-4D97-AF65-F5344CB8AC3E}">
        <p14:creationId xmlns:p14="http://schemas.microsoft.com/office/powerpoint/2010/main" val="294734013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F36FDBF-0378-43BB-AD4D-142EA8886F7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4800" y="228600"/>
            <a:ext cx="8534400" cy="6400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37696896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857500"/>
            <a:ext cx="6096000" cy="1143000"/>
          </a:xfrm>
        </p:spPr>
        <p:txBody>
          <a:bodyPr/>
          <a:lstStyle/>
          <a:p>
            <a:pPr algn="ctr"/>
            <a:r>
              <a:rPr lang="en-US" dirty="0">
                <a:solidFill>
                  <a:srgbClr val="00FFFF"/>
                </a:solidFill>
              </a:rPr>
              <a:t>CONCLUSION</a:t>
            </a:r>
          </a:p>
        </p:txBody>
      </p:sp>
    </p:spTree>
    <p:extLst>
      <p:ext uri="{BB962C8B-B14F-4D97-AF65-F5344CB8AC3E}">
        <p14:creationId xmlns:p14="http://schemas.microsoft.com/office/powerpoint/2010/main" val="420894357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3124200" y="228600"/>
            <a:ext cx="2895600" cy="685800"/>
          </a:xfrm>
        </p:spPr>
        <p:txBody>
          <a:bodyPr/>
          <a:lstStyle/>
          <a:p>
            <a:pPr algn="ctr" eaLnBrk="1" hangingPunct="1">
              <a:lnSpc>
                <a:spcPct val="100000"/>
              </a:lnSpc>
            </a:pPr>
            <a:r>
              <a:rPr lang="en-US" altLang="en-US" sz="3600" b="0" dirty="0">
                <a:solidFill>
                  <a:srgbClr val="00FFFF"/>
                </a:solidFill>
                <a:effectLst>
                  <a:outerShdw blurRad="38100" dist="38100" dir="2700000" algn="tl">
                    <a:srgbClr val="000000">
                      <a:alpha val="43137"/>
                    </a:srgbClr>
                  </a:outerShdw>
                </a:effectLst>
              </a:rPr>
              <a:t>NEXT WEEK</a:t>
            </a:r>
          </a:p>
        </p:txBody>
      </p:sp>
      <p:sp>
        <p:nvSpPr>
          <p:cNvPr id="17411" name="Rectangle 7"/>
          <p:cNvSpPr>
            <a:spLocks noGrp="1" noChangeArrowheads="1"/>
          </p:cNvSpPr>
          <p:nvPr>
            <p:ph type="body" idx="1"/>
          </p:nvPr>
        </p:nvSpPr>
        <p:spPr>
          <a:xfrm>
            <a:off x="228600" y="1143000"/>
            <a:ext cx="8915400" cy="4800600"/>
          </a:xfrm>
        </p:spPr>
        <p:txBody>
          <a:bodyPr/>
          <a:lstStyle/>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early church</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Alexandrian eclipse</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Dark Ages</a:t>
            </a:r>
          </a:p>
          <a:p>
            <a:pPr marL="684213" indent="-684213">
              <a:spcBef>
                <a:spcPts val="600"/>
              </a:spcBef>
              <a:spcAft>
                <a:spcPts val="600"/>
              </a:spcAft>
              <a:buClr>
                <a:srgbClr val="66FFFF"/>
              </a:buClr>
            </a:pPr>
            <a:r>
              <a:rPr lang="en-US" altLang="en-US" b="1" u="sng" dirty="0">
                <a:solidFill>
                  <a:schemeClr val="tx2"/>
                </a:solidFill>
                <a:effectLst>
                  <a:outerShdw blurRad="38100" dist="38100" dir="2700000" algn="tl">
                    <a:srgbClr val="000000">
                      <a:alpha val="43137"/>
                    </a:srgbClr>
                  </a:outerShdw>
                </a:effectLst>
              </a:rPr>
              <a:t>THE CONTRIBUTION OF THE PROTESTANT REFORMERS </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Reformers’ incomplete revolution</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Reformed Theology today</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Dispensationalism &amp; the completed revolution</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Looking back 500 years later</a:t>
            </a: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77425" y="457200"/>
            <a:ext cx="2620057" cy="2286000"/>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71855" y="5257800"/>
            <a:ext cx="2195293" cy="1436757"/>
          </a:xfrm>
          <a:prstGeom prst="rect">
            <a:avLst/>
          </a:prstGeom>
        </p:spPr>
      </p:pic>
    </p:spTree>
    <p:extLst>
      <p:ext uri="{BB962C8B-B14F-4D97-AF65-F5344CB8AC3E}">
        <p14:creationId xmlns:p14="http://schemas.microsoft.com/office/powerpoint/2010/main" val="12347343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81145" y="136874"/>
            <a:ext cx="7181710" cy="6584251"/>
          </a:xfrm>
          <a:prstGeom prst="rect">
            <a:avLst/>
          </a:prstGeom>
        </p:spPr>
      </p:pic>
    </p:spTree>
    <p:extLst>
      <p:ext uri="{BB962C8B-B14F-4D97-AF65-F5344CB8AC3E}">
        <p14:creationId xmlns:p14="http://schemas.microsoft.com/office/powerpoint/2010/main" val="31894146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3276600" y="228600"/>
            <a:ext cx="2590800" cy="685800"/>
          </a:xfrm>
        </p:spPr>
        <p:txBody>
          <a:bodyPr/>
          <a:lstStyle/>
          <a:p>
            <a:pPr algn="ctr" eaLnBrk="1" hangingPunct="1">
              <a:lnSpc>
                <a:spcPct val="100000"/>
              </a:lnSpc>
            </a:pPr>
            <a:r>
              <a:rPr lang="en-US" altLang="en-US" sz="3600" b="0" dirty="0">
                <a:solidFill>
                  <a:srgbClr val="00FFFF"/>
                </a:solidFill>
                <a:effectLst>
                  <a:outerShdw blurRad="38100" dist="38100" dir="2700000" algn="tl">
                    <a:srgbClr val="000000">
                      <a:alpha val="43137"/>
                    </a:srgbClr>
                  </a:outerShdw>
                </a:effectLst>
              </a:rPr>
              <a:t>Overview</a:t>
            </a:r>
          </a:p>
        </p:txBody>
      </p:sp>
      <p:sp>
        <p:nvSpPr>
          <p:cNvPr id="17411" name="Rectangle 7"/>
          <p:cNvSpPr>
            <a:spLocks noGrp="1" noChangeArrowheads="1"/>
          </p:cNvSpPr>
          <p:nvPr>
            <p:ph type="body" idx="1"/>
          </p:nvPr>
        </p:nvSpPr>
        <p:spPr>
          <a:xfrm>
            <a:off x="723900" y="1143000"/>
            <a:ext cx="7696200" cy="4800600"/>
          </a:xfrm>
        </p:spPr>
        <p:txBody>
          <a:bodyPr/>
          <a:lstStyle/>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early church</a:t>
            </a:r>
          </a:p>
          <a:p>
            <a:pPr marL="684213" indent="-684213">
              <a:spcBef>
                <a:spcPts val="600"/>
              </a:spcBef>
              <a:spcAft>
                <a:spcPts val="600"/>
              </a:spcAft>
              <a:buClr>
                <a:srgbClr val="66FFFF"/>
              </a:buClr>
            </a:pPr>
            <a:r>
              <a:rPr lang="en-US" altLang="en-US" b="1" u="sng" dirty="0">
                <a:solidFill>
                  <a:schemeClr val="tx2"/>
                </a:solidFill>
                <a:effectLst>
                  <a:outerShdw blurRad="38100" dist="38100" dir="2700000" algn="tl">
                    <a:srgbClr val="000000">
                      <a:alpha val="43137"/>
                    </a:srgbClr>
                  </a:outerShdw>
                </a:effectLst>
              </a:rPr>
              <a:t>THE ALEXANDRIAN ECLIPSE</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Dark Ages</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contribution of the Protestant Reformers </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Reformers’ incomplete revolution</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Reformed Theology today</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Dispensationalism &amp; the completed revolution</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Looking back 500 years later</a:t>
            </a: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77425" y="457200"/>
            <a:ext cx="2620057" cy="2286000"/>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71855" y="5257800"/>
            <a:ext cx="2195293" cy="1436757"/>
          </a:xfrm>
          <a:prstGeom prst="rect">
            <a:avLst/>
          </a:prstGeom>
        </p:spPr>
      </p:pic>
    </p:spTree>
    <p:extLst>
      <p:ext uri="{BB962C8B-B14F-4D97-AF65-F5344CB8AC3E}">
        <p14:creationId xmlns:p14="http://schemas.microsoft.com/office/powerpoint/2010/main" val="29635782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4363" y="228600"/>
            <a:ext cx="8675275" cy="6400800"/>
          </a:xfrm>
          <a:prstGeom prst="rect">
            <a:avLst/>
          </a:prstGeom>
          <a:ln w="57150">
            <a:solidFill>
              <a:schemeClr val="tx1"/>
            </a:solidFill>
          </a:ln>
        </p:spPr>
      </p:pic>
      <p:sp>
        <p:nvSpPr>
          <p:cNvPr id="24579" name="Oval 5"/>
          <p:cNvSpPr>
            <a:spLocks noChangeArrowheads="1"/>
          </p:cNvSpPr>
          <p:nvPr/>
        </p:nvSpPr>
        <p:spPr bwMode="auto">
          <a:xfrm>
            <a:off x="152400" y="0"/>
            <a:ext cx="381000" cy="381000"/>
          </a:xfrm>
          <a:prstGeom prst="ellipse">
            <a:avLst/>
          </a:prstGeom>
          <a:noFill/>
          <a:ln w="9525" algn="ctr">
            <a:noFill/>
            <a:round/>
            <a:headEnd/>
            <a:tailEnd/>
          </a:ln>
        </p:spPr>
        <p:txBody>
          <a:bodyPr/>
          <a:lstStyle/>
          <a:p>
            <a:pPr indent="457200"/>
            <a:endParaRPr lang="en-US" dirty="0">
              <a:latin typeface="Calibri" panose="020F0502020204030204" pitchFamily="34" charset="0"/>
            </a:endParaRPr>
          </a:p>
        </p:txBody>
      </p:sp>
      <p:sp>
        <p:nvSpPr>
          <p:cNvPr id="24580" name="Oval 6"/>
          <p:cNvSpPr>
            <a:spLocks noChangeArrowheads="1"/>
          </p:cNvSpPr>
          <p:nvPr/>
        </p:nvSpPr>
        <p:spPr bwMode="auto">
          <a:xfrm>
            <a:off x="8001000" y="2819400"/>
            <a:ext cx="762000" cy="838200"/>
          </a:xfrm>
          <a:prstGeom prst="ellipse">
            <a:avLst/>
          </a:prstGeom>
          <a:noFill/>
          <a:ln w="9525" algn="ctr">
            <a:noFill/>
            <a:round/>
            <a:headEnd/>
            <a:tailEnd/>
          </a:ln>
        </p:spPr>
        <p:txBody>
          <a:bodyPr/>
          <a:lstStyle/>
          <a:p>
            <a:pPr indent="457200"/>
            <a:endParaRPr lang="en-US" dirty="0">
              <a:latin typeface="Calibri" panose="020F0502020204030204" pitchFamily="34" charset="0"/>
            </a:endParaRPr>
          </a:p>
        </p:txBody>
      </p:sp>
      <p:sp>
        <p:nvSpPr>
          <p:cNvPr id="24581" name="Oval 7"/>
          <p:cNvSpPr>
            <a:spLocks noChangeArrowheads="1"/>
          </p:cNvSpPr>
          <p:nvPr/>
        </p:nvSpPr>
        <p:spPr bwMode="auto">
          <a:xfrm>
            <a:off x="6705600" y="0"/>
            <a:ext cx="914400" cy="914400"/>
          </a:xfrm>
          <a:prstGeom prst="ellipse">
            <a:avLst/>
          </a:prstGeom>
          <a:noFill/>
          <a:ln w="9525" algn="ctr">
            <a:noFill/>
            <a:round/>
            <a:headEnd/>
            <a:tailEnd/>
          </a:ln>
        </p:spPr>
        <p:txBody>
          <a:bodyPr/>
          <a:lstStyle/>
          <a:p>
            <a:pPr indent="457200"/>
            <a:endParaRPr lang="en-US" dirty="0">
              <a:latin typeface="Calibri" panose="020F0502020204030204" pitchFamily="34" charset="0"/>
            </a:endParaRPr>
          </a:p>
        </p:txBody>
      </p:sp>
      <p:sp>
        <p:nvSpPr>
          <p:cNvPr id="24582" name="Oval 7"/>
          <p:cNvSpPr>
            <a:spLocks noChangeArrowheads="1"/>
          </p:cNvSpPr>
          <p:nvPr/>
        </p:nvSpPr>
        <p:spPr bwMode="auto">
          <a:xfrm>
            <a:off x="7696200" y="3886200"/>
            <a:ext cx="838200" cy="533400"/>
          </a:xfrm>
          <a:prstGeom prst="ellipse">
            <a:avLst/>
          </a:prstGeom>
          <a:noFill/>
          <a:ln w="38100" algn="ctr">
            <a:solidFill>
              <a:srgbClr val="C00000"/>
            </a:solidFill>
            <a:round/>
            <a:headEnd/>
            <a:tailEnd/>
          </a:ln>
        </p:spPr>
        <p:txBody>
          <a:bodyPr wrap="none"/>
          <a:lstStyle/>
          <a:p>
            <a:endParaRPr lang="en-US" dirty="0">
              <a:latin typeface="Calibri" panose="020F0502020204030204" pitchFamily="34" charset="0"/>
            </a:endParaRPr>
          </a:p>
        </p:txBody>
      </p:sp>
      <p:sp>
        <p:nvSpPr>
          <p:cNvPr id="24583" name="Oval 7"/>
          <p:cNvSpPr>
            <a:spLocks noChangeArrowheads="1"/>
          </p:cNvSpPr>
          <p:nvPr/>
        </p:nvSpPr>
        <p:spPr bwMode="auto">
          <a:xfrm>
            <a:off x="5257800" y="5410200"/>
            <a:ext cx="990600" cy="533400"/>
          </a:xfrm>
          <a:prstGeom prst="ellipse">
            <a:avLst/>
          </a:prstGeom>
          <a:noFill/>
          <a:ln w="38100" algn="ctr">
            <a:solidFill>
              <a:srgbClr val="C00000"/>
            </a:solidFill>
            <a:round/>
            <a:headEnd/>
            <a:tailEnd/>
          </a:ln>
        </p:spPr>
        <p:txBody>
          <a:bodyPr wrap="none"/>
          <a:lstStyle/>
          <a:p>
            <a:endParaRPr lang="en-US" dirty="0">
              <a:latin typeface="Calibri" panose="020F0502020204030204" pitchFamily="34" charset="0"/>
            </a:endParaRPr>
          </a:p>
        </p:txBody>
      </p:sp>
      <p:sp>
        <p:nvSpPr>
          <p:cNvPr id="2" name="Date Placeholder 1"/>
          <p:cNvSpPr>
            <a:spLocks noGrp="1"/>
          </p:cNvSpPr>
          <p:nvPr>
            <p:ph type="dt" sz="half" idx="10"/>
          </p:nvPr>
        </p:nvSpPr>
        <p:spPr/>
        <p:txBody>
          <a:bodyPr/>
          <a:lstStyle/>
          <a:p>
            <a:pPr>
              <a:defRPr/>
            </a:pPr>
            <a:r>
              <a:rPr lang="en-US"/>
              <a:t>6/4/2017</a:t>
            </a:r>
          </a:p>
        </p:txBody>
      </p:sp>
    </p:spTree>
    <p:extLst>
      <p:ext uri="{BB962C8B-B14F-4D97-AF65-F5344CB8AC3E}">
        <p14:creationId xmlns:p14="http://schemas.microsoft.com/office/powerpoint/2010/main" val="13402734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81145" y="136874"/>
            <a:ext cx="7181710" cy="6584251"/>
          </a:xfrm>
          <a:prstGeom prst="rect">
            <a:avLst/>
          </a:prstGeom>
        </p:spPr>
      </p:pic>
    </p:spTree>
    <p:extLst>
      <p:ext uri="{BB962C8B-B14F-4D97-AF65-F5344CB8AC3E}">
        <p14:creationId xmlns:p14="http://schemas.microsoft.com/office/powerpoint/2010/main" val="4092733137"/>
      </p:ext>
    </p:extLst>
  </p:cSld>
  <p:clrMapOvr>
    <a:masterClrMapping/>
  </p:clrMapOvr>
</p:sld>
</file>

<file path=ppt/theme/theme1.xml><?xml version="1.0" encoding="utf-8"?>
<a:theme xmlns:a="http://schemas.openxmlformats.org/drawingml/2006/main" name="Generic">
  <a:themeElements>
    <a:clrScheme name="Generic 1">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fontScheme name="Generic">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Generic 1">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clrMap bg1="dk2" tx1="lt1" bg2="dk1" tx2="lt2" accent1="accent1" accent2="accent2" accent3="accent3" accent4="accent4" accent5="accent5" accent6="accent6" hlink="hlink" folHlink="folHlink"/>
    </a:extraClrScheme>
    <a:extraClrScheme>
      <a:clrScheme name="Generic 2">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FFCC66"/>
        </a:folHlink>
      </a:clrScheme>
      <a:clrMap bg1="lt1" tx1="dk1" bg2="lt2" tx2="dk2" accent1="accent1" accent2="accent2" accent3="accent3" accent4="accent4" accent5="accent5" accent6="accent6" hlink="hlink" folHlink="folHlink"/>
    </a:extraClrScheme>
    <a:extraClrScheme>
      <a:clrScheme name="Generic 3">
        <a:dk1>
          <a:srgbClr val="000000"/>
        </a:dk1>
        <a:lt1>
          <a:srgbClr val="FFFFFF"/>
        </a:lt1>
        <a:dk2>
          <a:srgbClr val="000000"/>
        </a:dk2>
        <a:lt2>
          <a:srgbClr val="CBCBCB"/>
        </a:lt2>
        <a:accent1>
          <a:srgbClr val="C0C0C0"/>
        </a:accent1>
        <a:accent2>
          <a:srgbClr val="DDDDDD"/>
        </a:accent2>
        <a:accent3>
          <a:srgbClr val="FFFFFF"/>
        </a:accent3>
        <a:accent4>
          <a:srgbClr val="000000"/>
        </a:accent4>
        <a:accent5>
          <a:srgbClr val="DCDCDC"/>
        </a:accent5>
        <a:accent6>
          <a:srgbClr val="C8C8C8"/>
        </a:accent6>
        <a:hlink>
          <a:srgbClr val="5F5F5F"/>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Office\Templates\1033\Generic.pot</Template>
  <TotalTime>4870</TotalTime>
  <Words>2240</Words>
  <Application>Microsoft Office PowerPoint</Application>
  <PresentationFormat>On-screen Show (4:3)</PresentationFormat>
  <Paragraphs>420</Paragraphs>
  <Slides>56</Slides>
  <Notes>23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56</vt:i4>
      </vt:variant>
    </vt:vector>
  </HeadingPairs>
  <TitlesOfParts>
    <vt:vector size="62" baseType="lpstr">
      <vt:lpstr>Arial</vt:lpstr>
      <vt:lpstr>Arial Narrow</vt:lpstr>
      <vt:lpstr>Calibri</vt:lpstr>
      <vt:lpstr>Times New Roman</vt:lpstr>
      <vt:lpstr>Wingdings</vt:lpstr>
      <vt:lpstr>Generic</vt:lpstr>
      <vt:lpstr>The Protestant Reformation: The Good, The Bad, and The Ugly Session 5   </vt:lpstr>
      <vt:lpstr>Introduction</vt:lpstr>
      <vt:lpstr>Overview</vt:lpstr>
      <vt:lpstr>Overview</vt:lpstr>
      <vt:lpstr>PowerPoint Presentation</vt:lpstr>
      <vt:lpstr>PowerPoint Presentation</vt:lpstr>
      <vt:lpstr>Overview</vt:lpstr>
      <vt:lpstr>PowerPoint Presentation</vt:lpstr>
      <vt:lpstr>PowerPoint Presentation</vt:lpstr>
      <vt:lpstr>PowerPoint Presentation</vt:lpstr>
      <vt:lpstr>PowerPoint Presentation</vt:lpstr>
      <vt:lpstr> Dangers of Allegorization</vt:lpstr>
      <vt:lpstr>What Caused the Shift Into Allegorism?</vt:lpstr>
      <vt:lpstr>Overview</vt:lpstr>
      <vt:lpstr>III. The Dark Ages (or the Middle Ages)</vt:lpstr>
      <vt:lpstr>III. The Dark Ages (or the Middle Ages)</vt:lpstr>
      <vt:lpstr>III. The Dark Ages (or the Middle Ages)</vt:lpstr>
      <vt:lpstr>PowerPoint Presentation</vt:lpstr>
      <vt:lpstr>III. The Dark Ages (or the Middle Ages)</vt:lpstr>
      <vt:lpstr>PowerPoint Presentation</vt:lpstr>
      <vt:lpstr>Emergent Preaching</vt:lpstr>
      <vt:lpstr>PowerPoint Presentation</vt:lpstr>
      <vt:lpstr>PowerPoint Presentation</vt:lpstr>
      <vt:lpstr>PowerPoint Presentation</vt:lpstr>
      <vt:lpstr>PowerPoint Presentation</vt:lpstr>
      <vt:lpstr>Rick Warren Purpose Driven Life 34, 124, 183</vt:lpstr>
      <vt:lpstr>Rick Warren Purpose Driven Life 186, 231; Purpose Driven Church 300</vt:lpstr>
      <vt:lpstr>Biblical Preaching</vt:lpstr>
      <vt:lpstr>Emphasis of 2 Timothy</vt:lpstr>
      <vt:lpstr>Emergent Worship</vt:lpstr>
      <vt:lpstr>Emergent Worship</vt:lpstr>
      <vt:lpstr>Emergent Worship</vt:lpstr>
      <vt:lpstr>Francis Beckwith</vt:lpstr>
      <vt:lpstr>PowerPoint Presentation</vt:lpstr>
      <vt:lpstr>Emergent Worship</vt:lpstr>
      <vt:lpstr>Overview</vt:lpstr>
      <vt:lpstr>IV. Contribution of the Protestant Reformers</vt:lpstr>
      <vt:lpstr>IV. Contribution of the Protestant Reformers</vt:lpstr>
      <vt:lpstr>A. Preparation of the Reformers</vt:lpstr>
      <vt:lpstr>A. Preparation of the Reformers</vt:lpstr>
      <vt:lpstr>A. Preparation of the Reformers</vt:lpstr>
      <vt:lpstr>PowerPoint Presentation</vt:lpstr>
      <vt:lpstr>A. Preparation of the Reformers</vt:lpstr>
      <vt:lpstr>A. Preparation of the Reformers</vt:lpstr>
      <vt:lpstr>A. Preparation of the Reformers</vt:lpstr>
      <vt:lpstr>A. Preparation of the Reformers</vt:lpstr>
      <vt:lpstr>PowerPoint Presentation</vt:lpstr>
      <vt:lpstr>A. Preparation of the Reformers</vt:lpstr>
      <vt:lpstr>PowerPoint Presentation</vt:lpstr>
      <vt:lpstr>PowerPoint Presentation</vt:lpstr>
      <vt:lpstr>PowerPoint Presentation</vt:lpstr>
      <vt:lpstr>PowerPoint Presentation</vt:lpstr>
      <vt:lpstr>A. Preparation of the Reformers</vt:lpstr>
      <vt:lpstr>PowerPoint Presentation</vt:lpstr>
      <vt:lpstr>CONCLUSION</vt:lpstr>
      <vt:lpstr>NEXT WEEK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 Desktop</dc:creator>
  <cp:lastModifiedBy>Jim McGowan</cp:lastModifiedBy>
  <cp:revision>456</cp:revision>
  <cp:lastPrinted>2017-07-07T12:53:38Z</cp:lastPrinted>
  <dcterms:created xsi:type="dcterms:W3CDTF">1601-01-01T00:00:00Z</dcterms:created>
  <dcterms:modified xsi:type="dcterms:W3CDTF">2017-07-07T13:10:49Z</dcterms:modified>
</cp:coreProperties>
</file>