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63"/>
  </p:notesMasterIdLst>
  <p:handoutMasterIdLst>
    <p:handoutMasterId r:id="rId64"/>
  </p:handoutMasterIdLst>
  <p:sldIdLst>
    <p:sldId id="1879" r:id="rId2"/>
    <p:sldId id="1881" r:id="rId3"/>
    <p:sldId id="1889" r:id="rId4"/>
    <p:sldId id="1890" r:id="rId5"/>
    <p:sldId id="1891" r:id="rId6"/>
    <p:sldId id="1892" r:id="rId7"/>
    <p:sldId id="1623" r:id="rId8"/>
    <p:sldId id="1690" r:id="rId9"/>
    <p:sldId id="1624" r:id="rId10"/>
    <p:sldId id="1691" r:id="rId11"/>
    <p:sldId id="1972" r:id="rId12"/>
    <p:sldId id="1973" r:id="rId13"/>
    <p:sldId id="1974" r:id="rId14"/>
    <p:sldId id="1922" r:id="rId15"/>
    <p:sldId id="1820" r:id="rId16"/>
    <p:sldId id="1821" r:id="rId17"/>
    <p:sldId id="1822" r:id="rId18"/>
    <p:sldId id="1978" r:id="rId19"/>
    <p:sldId id="1977" r:id="rId20"/>
    <p:sldId id="1979" r:id="rId21"/>
    <p:sldId id="1980" r:id="rId22"/>
    <p:sldId id="1981" r:id="rId23"/>
    <p:sldId id="1982" r:id="rId24"/>
    <p:sldId id="1983" r:id="rId25"/>
    <p:sldId id="1984" r:id="rId26"/>
    <p:sldId id="1985" r:id="rId27"/>
    <p:sldId id="1766" r:id="rId28"/>
    <p:sldId id="1784" r:id="rId29"/>
    <p:sldId id="1771" r:id="rId30"/>
    <p:sldId id="1987" r:id="rId31"/>
    <p:sldId id="1975" r:id="rId32"/>
    <p:sldId id="1986" r:id="rId33"/>
    <p:sldId id="1988" r:id="rId34"/>
    <p:sldId id="1915" r:id="rId35"/>
    <p:sldId id="1967" r:id="rId36"/>
    <p:sldId id="2006" r:id="rId37"/>
    <p:sldId id="1989" r:id="rId38"/>
    <p:sldId id="1990" r:id="rId39"/>
    <p:sldId id="1992" r:id="rId40"/>
    <p:sldId id="1993" r:id="rId41"/>
    <p:sldId id="1994" r:id="rId42"/>
    <p:sldId id="1995" r:id="rId43"/>
    <p:sldId id="1996" r:id="rId44"/>
    <p:sldId id="1976" r:id="rId45"/>
    <p:sldId id="1765" r:id="rId46"/>
    <p:sldId id="1997" r:id="rId47"/>
    <p:sldId id="1998" r:id="rId48"/>
    <p:sldId id="2005" r:id="rId49"/>
    <p:sldId id="2002" r:id="rId50"/>
    <p:sldId id="2003" r:id="rId51"/>
    <p:sldId id="2004" r:id="rId52"/>
    <p:sldId id="1767" r:id="rId53"/>
    <p:sldId id="1768" r:id="rId54"/>
    <p:sldId id="2011" r:id="rId55"/>
    <p:sldId id="2012" r:id="rId56"/>
    <p:sldId id="2007" r:id="rId57"/>
    <p:sldId id="1664" r:id="rId58"/>
    <p:sldId id="1843" r:id="rId59"/>
    <p:sldId id="2009" r:id="rId60"/>
    <p:sldId id="1630" r:id="rId61"/>
    <p:sldId id="2010" r:id="rId62"/>
  </p:sldIdLst>
  <p:sldSz cx="9144000" cy="6858000" type="screen4x3"/>
  <p:notesSz cx="6881813" cy="9296400"/>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0"/>
      </p:ext>
    </p:extLst>
  </p:showPr>
  <p:clrMru>
    <a:srgbClr val="FFFFCC"/>
    <a:srgbClr val="FFFF99"/>
    <a:srgbClr val="0000FF"/>
    <a:srgbClr val="0099FF"/>
    <a:srgbClr val="FFFF00"/>
    <a:srgbClr val="A50021"/>
    <a:srgbClr val="CCECFF"/>
    <a:srgbClr val="E1C5B5"/>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73" autoAdjust="0"/>
    <p:restoredTop sz="95974" autoAdjust="0"/>
  </p:normalViewPr>
  <p:slideViewPr>
    <p:cSldViewPr>
      <p:cViewPr varScale="1">
        <p:scale>
          <a:sx n="108" d="100"/>
          <a:sy n="108" d="100"/>
        </p:scale>
        <p:origin x="-1698" y="-78"/>
      </p:cViewPr>
      <p:guideLst>
        <p:guide orient="horz" pos="2160"/>
        <p:guide pos="2880"/>
      </p:guideLst>
    </p:cSldViewPr>
  </p:slideViewPr>
  <p:outlineViewPr>
    <p:cViewPr>
      <p:scale>
        <a:sx n="33" d="100"/>
        <a:sy n="33" d="100"/>
      </p:scale>
      <p:origin x="0" y="0"/>
    </p:cViewPr>
    <p:sldLst>
      <p:sld r:id="rId1" collapse="1"/>
      <p:sld r:id="rId2" collapse="1"/>
      <p:sld r:id="rId3" collapse="1"/>
    </p:sldLst>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_rels/viewProps.xml.rels><?xml version="1.0" encoding="UTF-8" standalone="yes"?>
<Relationships xmlns="http://schemas.openxmlformats.org/package/2006/relationships"><Relationship Id="rId3" Type="http://schemas.openxmlformats.org/officeDocument/2006/relationships/slide" Target="slides/slide51.xml"/><Relationship Id="rId2" Type="http://schemas.openxmlformats.org/officeDocument/2006/relationships/slide" Target="slides/slide50.xml"/><Relationship Id="rId1" Type="http://schemas.openxmlformats.org/officeDocument/2006/relationships/slide" Target="slides/slide3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82913" cy="463550"/>
          </a:xfrm>
          <a:prstGeom prst="rect">
            <a:avLst/>
          </a:prstGeom>
          <a:noFill/>
          <a:ln w="9525">
            <a:noFill/>
            <a:miter lim="800000"/>
            <a:headEnd/>
            <a:tailEnd/>
          </a:ln>
        </p:spPr>
        <p:txBody>
          <a:bodyPr vert="horz" wrap="square" lIns="93145" tIns="46573" rIns="93145" bIns="46573" numCol="1" anchor="t" anchorCtr="0" compatLnSpc="1">
            <a:prstTxWarp prst="textNoShape">
              <a:avLst/>
            </a:prstTxWarp>
          </a:bodyPr>
          <a:lstStyle>
            <a:lvl1pPr defTabSz="880805" eaLnBrk="1" hangingPunct="1">
              <a:defRPr sz="1300">
                <a:latin typeface="Times New Roman" pitchFamily="18" charset="0"/>
                <a:cs typeface="Arial" charset="0"/>
              </a:defRPr>
            </a:lvl1pPr>
          </a:lstStyle>
          <a:p>
            <a:pPr>
              <a:defRPr/>
            </a:pPr>
            <a:endParaRPr lang="en-US"/>
          </a:p>
        </p:txBody>
      </p:sp>
      <p:sp>
        <p:nvSpPr>
          <p:cNvPr id="36867" name="Rectangle 3"/>
          <p:cNvSpPr>
            <a:spLocks noGrp="1" noChangeArrowheads="1"/>
          </p:cNvSpPr>
          <p:nvPr>
            <p:ph type="dt" sz="quarter" idx="1"/>
          </p:nvPr>
        </p:nvSpPr>
        <p:spPr bwMode="auto">
          <a:xfrm>
            <a:off x="3898900" y="0"/>
            <a:ext cx="2982913" cy="463550"/>
          </a:xfrm>
          <a:prstGeom prst="rect">
            <a:avLst/>
          </a:prstGeom>
          <a:noFill/>
          <a:ln w="9525">
            <a:noFill/>
            <a:miter lim="800000"/>
            <a:headEnd/>
            <a:tailEnd/>
          </a:ln>
        </p:spPr>
        <p:txBody>
          <a:bodyPr vert="horz" wrap="square" lIns="93145" tIns="46573" rIns="93145" bIns="46573" numCol="1" anchor="t" anchorCtr="0" compatLnSpc="1">
            <a:prstTxWarp prst="textNoShape">
              <a:avLst/>
            </a:prstTxWarp>
          </a:bodyPr>
          <a:lstStyle>
            <a:lvl1pPr algn="r" defTabSz="880805" eaLnBrk="1" hangingPunct="1">
              <a:defRPr sz="1300">
                <a:latin typeface="Times New Roman" pitchFamily="18" charset="0"/>
                <a:cs typeface="Arial" charset="0"/>
              </a:defRPr>
            </a:lvl1pPr>
          </a:lstStyle>
          <a:p>
            <a:pPr>
              <a:defRPr/>
            </a:pPr>
            <a:endParaRPr lang="en-US"/>
          </a:p>
        </p:txBody>
      </p:sp>
      <p:sp>
        <p:nvSpPr>
          <p:cNvPr id="36868" name="Rectangle 4"/>
          <p:cNvSpPr>
            <a:spLocks noGrp="1" noChangeArrowheads="1"/>
          </p:cNvSpPr>
          <p:nvPr>
            <p:ph type="ftr" sz="quarter" idx="2"/>
          </p:nvPr>
        </p:nvSpPr>
        <p:spPr bwMode="auto">
          <a:xfrm>
            <a:off x="0" y="8832850"/>
            <a:ext cx="2982913" cy="463550"/>
          </a:xfrm>
          <a:prstGeom prst="rect">
            <a:avLst/>
          </a:prstGeom>
          <a:noFill/>
          <a:ln w="9525">
            <a:noFill/>
            <a:miter lim="800000"/>
            <a:headEnd/>
            <a:tailEnd/>
          </a:ln>
        </p:spPr>
        <p:txBody>
          <a:bodyPr vert="horz" wrap="square" lIns="93145" tIns="46573" rIns="93145" bIns="46573" numCol="1" anchor="b" anchorCtr="0" compatLnSpc="1">
            <a:prstTxWarp prst="textNoShape">
              <a:avLst/>
            </a:prstTxWarp>
          </a:bodyPr>
          <a:lstStyle>
            <a:lvl1pPr defTabSz="880805" eaLnBrk="1" hangingPunct="1">
              <a:defRPr sz="1300">
                <a:latin typeface="Times New Roman" pitchFamily="18" charset="0"/>
                <a:cs typeface="Arial" charset="0"/>
              </a:defRPr>
            </a:lvl1pPr>
          </a:lstStyle>
          <a:p>
            <a:pPr>
              <a:defRPr/>
            </a:pPr>
            <a:endParaRPr lang="en-US"/>
          </a:p>
        </p:txBody>
      </p:sp>
      <p:sp>
        <p:nvSpPr>
          <p:cNvPr id="36869" name="Rectangle 5"/>
          <p:cNvSpPr>
            <a:spLocks noGrp="1" noChangeArrowheads="1"/>
          </p:cNvSpPr>
          <p:nvPr>
            <p:ph type="sldNum" sz="quarter" idx="3"/>
          </p:nvPr>
        </p:nvSpPr>
        <p:spPr bwMode="auto">
          <a:xfrm>
            <a:off x="3898900" y="8832850"/>
            <a:ext cx="2982913" cy="463550"/>
          </a:xfrm>
          <a:prstGeom prst="rect">
            <a:avLst/>
          </a:prstGeom>
          <a:noFill/>
          <a:ln w="9525">
            <a:noFill/>
            <a:miter lim="800000"/>
            <a:headEnd/>
            <a:tailEnd/>
          </a:ln>
        </p:spPr>
        <p:txBody>
          <a:bodyPr vert="horz" wrap="square" lIns="93145" tIns="46573" rIns="93145" bIns="46573" numCol="1" anchor="b" anchorCtr="0" compatLnSpc="1">
            <a:prstTxWarp prst="textNoShape">
              <a:avLst/>
            </a:prstTxWarp>
          </a:bodyPr>
          <a:lstStyle>
            <a:lvl1pPr algn="r" defTabSz="879475">
              <a:defRPr sz="1300"/>
            </a:lvl1pPr>
          </a:lstStyle>
          <a:p>
            <a:fld id="{416C2B2E-E9D7-4230-8EE4-F98D0B6BB14D}"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2982913" cy="463550"/>
          </a:xfrm>
          <a:prstGeom prst="rect">
            <a:avLst/>
          </a:prstGeom>
          <a:noFill/>
          <a:ln w="9525">
            <a:noFill/>
            <a:miter lim="800000"/>
            <a:headEnd/>
            <a:tailEnd/>
          </a:ln>
        </p:spPr>
        <p:txBody>
          <a:bodyPr vert="horz" wrap="square" lIns="93145" tIns="46573" rIns="93145" bIns="46573" numCol="1" anchor="t" anchorCtr="0" compatLnSpc="1">
            <a:prstTxWarp prst="textNoShape">
              <a:avLst/>
            </a:prstTxWarp>
          </a:bodyPr>
          <a:lstStyle>
            <a:lvl1pPr defTabSz="880805" eaLnBrk="1" hangingPunct="1">
              <a:defRPr sz="1300">
                <a:latin typeface="Times New Roman" pitchFamily="18" charset="0"/>
                <a:cs typeface="Arial" charset="0"/>
              </a:defRPr>
            </a:lvl1pPr>
          </a:lstStyle>
          <a:p>
            <a:pPr>
              <a:defRPr/>
            </a:pPr>
            <a:endParaRPr lang="en-US"/>
          </a:p>
        </p:txBody>
      </p:sp>
      <p:sp>
        <p:nvSpPr>
          <p:cNvPr id="3" name="Date Placeholder 2"/>
          <p:cNvSpPr>
            <a:spLocks noGrp="1"/>
          </p:cNvSpPr>
          <p:nvPr>
            <p:ph type="dt" idx="1"/>
          </p:nvPr>
        </p:nvSpPr>
        <p:spPr bwMode="auto">
          <a:xfrm>
            <a:off x="3897313" y="0"/>
            <a:ext cx="2982912" cy="463550"/>
          </a:xfrm>
          <a:prstGeom prst="rect">
            <a:avLst/>
          </a:prstGeom>
          <a:noFill/>
          <a:ln w="9525">
            <a:noFill/>
            <a:miter lim="800000"/>
            <a:headEnd/>
            <a:tailEnd/>
          </a:ln>
        </p:spPr>
        <p:txBody>
          <a:bodyPr vert="horz" wrap="square" lIns="93145" tIns="46573" rIns="93145" bIns="46573" numCol="1" anchor="t" anchorCtr="0" compatLnSpc="1">
            <a:prstTxWarp prst="textNoShape">
              <a:avLst/>
            </a:prstTxWarp>
          </a:bodyPr>
          <a:lstStyle>
            <a:lvl1pPr algn="r" defTabSz="880805" eaLnBrk="1" hangingPunct="1">
              <a:defRPr sz="1300">
                <a:latin typeface="Times New Roman" pitchFamily="18" charset="0"/>
                <a:cs typeface="Arial" charset="0"/>
              </a:defRPr>
            </a:lvl1pPr>
          </a:lstStyle>
          <a:p>
            <a:pPr>
              <a:defRPr/>
            </a:pPr>
            <a:fld id="{5800389A-3474-4B41-9CB2-F1B2DAE08F62}" type="datetimeFigureOut">
              <a:rPr lang="en-US"/>
              <a:pPr>
                <a:defRPr/>
              </a:pPr>
              <a:t>9/3/2016</a:t>
            </a:fld>
            <a:endParaRPr lang="en-US" dirty="0"/>
          </a:p>
        </p:txBody>
      </p:sp>
      <p:sp>
        <p:nvSpPr>
          <p:cNvPr id="4" name="Slide Image Placeholder 3"/>
          <p:cNvSpPr>
            <a:spLocks noGrp="1" noRot="1" noChangeAspect="1"/>
          </p:cNvSpPr>
          <p:nvPr>
            <p:ph type="sldImg" idx="2"/>
          </p:nvPr>
        </p:nvSpPr>
        <p:spPr>
          <a:xfrm>
            <a:off x="1117600" y="698500"/>
            <a:ext cx="4646613" cy="3486150"/>
          </a:xfrm>
          <a:prstGeom prst="rect">
            <a:avLst/>
          </a:prstGeom>
          <a:noFill/>
          <a:ln w="12700">
            <a:solidFill>
              <a:prstClr val="black"/>
            </a:solidFill>
          </a:ln>
        </p:spPr>
        <p:txBody>
          <a:bodyPr vert="horz" lIns="96632" tIns="48316" rIns="96632" bIns="48316" rtlCol="0" anchor="ctr"/>
          <a:lstStyle/>
          <a:p>
            <a:pPr lvl="0"/>
            <a:endParaRPr lang="en-US" noProof="0" dirty="0"/>
          </a:p>
        </p:txBody>
      </p:sp>
      <p:sp>
        <p:nvSpPr>
          <p:cNvPr id="5" name="Notes Placeholder 4"/>
          <p:cNvSpPr>
            <a:spLocks noGrp="1"/>
          </p:cNvSpPr>
          <p:nvPr>
            <p:ph type="body" sz="quarter" idx="3"/>
          </p:nvPr>
        </p:nvSpPr>
        <p:spPr bwMode="auto">
          <a:xfrm>
            <a:off x="688975" y="4416425"/>
            <a:ext cx="5503863" cy="4181475"/>
          </a:xfrm>
          <a:prstGeom prst="rect">
            <a:avLst/>
          </a:prstGeom>
          <a:noFill/>
          <a:ln w="9525">
            <a:noFill/>
            <a:miter lim="800000"/>
            <a:headEnd/>
            <a:tailEnd/>
          </a:ln>
        </p:spPr>
        <p:txBody>
          <a:bodyPr vert="horz" wrap="square" lIns="93145" tIns="46573" rIns="93145" bIns="46573"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0" y="8831263"/>
            <a:ext cx="2982913" cy="463550"/>
          </a:xfrm>
          <a:prstGeom prst="rect">
            <a:avLst/>
          </a:prstGeom>
          <a:noFill/>
          <a:ln w="9525">
            <a:noFill/>
            <a:miter lim="800000"/>
            <a:headEnd/>
            <a:tailEnd/>
          </a:ln>
        </p:spPr>
        <p:txBody>
          <a:bodyPr vert="horz" wrap="square" lIns="93145" tIns="46573" rIns="93145" bIns="46573" numCol="1" anchor="b" anchorCtr="0" compatLnSpc="1">
            <a:prstTxWarp prst="textNoShape">
              <a:avLst/>
            </a:prstTxWarp>
          </a:bodyPr>
          <a:lstStyle>
            <a:lvl1pPr defTabSz="880805" eaLnBrk="1" hangingPunct="1">
              <a:defRPr sz="1300">
                <a:latin typeface="Times New Roman" pitchFamily="18" charset="0"/>
                <a:cs typeface="Arial" charset="0"/>
              </a:defRPr>
            </a:lvl1pPr>
          </a:lstStyle>
          <a:p>
            <a:pPr>
              <a:defRPr/>
            </a:pPr>
            <a:endParaRPr lang="en-US"/>
          </a:p>
        </p:txBody>
      </p:sp>
      <p:sp>
        <p:nvSpPr>
          <p:cNvPr id="7" name="Slide Number Placeholder 6"/>
          <p:cNvSpPr>
            <a:spLocks noGrp="1"/>
          </p:cNvSpPr>
          <p:nvPr>
            <p:ph type="sldNum" sz="quarter" idx="5"/>
          </p:nvPr>
        </p:nvSpPr>
        <p:spPr bwMode="auto">
          <a:xfrm>
            <a:off x="3897313" y="8831263"/>
            <a:ext cx="2982912" cy="463550"/>
          </a:xfrm>
          <a:prstGeom prst="rect">
            <a:avLst/>
          </a:prstGeom>
          <a:noFill/>
          <a:ln w="9525">
            <a:noFill/>
            <a:miter lim="800000"/>
            <a:headEnd/>
            <a:tailEnd/>
          </a:ln>
        </p:spPr>
        <p:txBody>
          <a:bodyPr vert="horz" wrap="square" lIns="93145" tIns="46573" rIns="93145" bIns="46573" numCol="1" anchor="b" anchorCtr="0" compatLnSpc="1">
            <a:prstTxWarp prst="textNoShape">
              <a:avLst/>
            </a:prstTxWarp>
          </a:bodyPr>
          <a:lstStyle>
            <a:lvl1pPr algn="r" defTabSz="879475">
              <a:defRPr sz="1300"/>
            </a:lvl1pPr>
          </a:lstStyle>
          <a:p>
            <a:fld id="{3D084339-C7C3-4022-975D-A91B6BCBB8E5}"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795416F-D28E-4C1C-88F7-43369DA778A0}" type="slidenum">
              <a:rPr lang="en-US" smtClean="0"/>
              <a:pPr>
                <a:defRPr/>
              </a:pPr>
              <a:t>2</a:t>
            </a:fld>
            <a:endParaRPr lang="en-US"/>
          </a:p>
        </p:txBody>
      </p:sp>
    </p:spTree>
    <p:extLst>
      <p:ext uri="{BB962C8B-B14F-4D97-AF65-F5344CB8AC3E}">
        <p14:creationId xmlns:p14="http://schemas.microsoft.com/office/powerpoint/2010/main" xmlns="" val="2331304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37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B756662-CD56-4021-B5C0-CB5265EB045B}" type="slidenum">
              <a:rPr lang="en-US" smtClean="0"/>
              <a:pPr/>
              <a:t>21</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75A988A2-3A72-4A7A-878C-F21C44E207F5}" type="slidenum">
              <a:rPr lang="en-US" smtClean="0"/>
              <a:pPr/>
              <a:t>30</a:t>
            </a:fld>
            <a:endParaRPr lang="en-US" smtClean="0"/>
          </a:p>
        </p:txBody>
      </p:sp>
      <p:sp>
        <p:nvSpPr>
          <p:cNvPr id="113667" name="Rectangle 7"/>
          <p:cNvSpPr txBox="1">
            <a:spLocks noGrp="1" noChangeArrowheads="1"/>
          </p:cNvSpPr>
          <p:nvPr/>
        </p:nvSpPr>
        <p:spPr bwMode="auto">
          <a:xfrm>
            <a:off x="3899694" y="8831580"/>
            <a:ext cx="2982119" cy="464820"/>
          </a:xfrm>
          <a:prstGeom prst="rect">
            <a:avLst/>
          </a:prstGeom>
          <a:noFill/>
          <a:ln w="9525">
            <a:noFill/>
            <a:miter lim="800000"/>
            <a:headEnd/>
            <a:tailEnd/>
          </a:ln>
        </p:spPr>
        <p:txBody>
          <a:bodyPr lIns="92446" tIns="46223" rIns="92446" bIns="46223" anchor="b"/>
          <a:lstStyle/>
          <a:p>
            <a:pPr algn="r"/>
            <a:fld id="{52FFDB5B-4DE6-4E17-BC1B-C14A8991B3F7}" type="slidenum">
              <a:rPr lang="en-US" sz="1200"/>
              <a:pPr algn="r"/>
              <a:t>30</a:t>
            </a:fld>
            <a:endParaRPr lang="en-US" sz="1200" dirty="0"/>
          </a:p>
        </p:txBody>
      </p:sp>
      <p:sp>
        <p:nvSpPr>
          <p:cNvPr id="113668" name="Rectangle 2"/>
          <p:cNvSpPr>
            <a:spLocks noGrp="1" noRot="1" noChangeAspect="1" noChangeArrowheads="1" noTextEdit="1"/>
          </p:cNvSpPr>
          <p:nvPr>
            <p:ph type="sldImg"/>
          </p:nvPr>
        </p:nvSpPr>
        <p:spPr>
          <a:solidFill>
            <a:srgbClr val="FFFFFF"/>
          </a:solidFill>
          <a:ln/>
        </p:spPr>
      </p:sp>
      <p:sp>
        <p:nvSpPr>
          <p:cNvPr id="113669" name="Rectangle 3"/>
          <p:cNvSpPr>
            <a:spLocks noGrp="1" noChangeArrowheads="1"/>
          </p:cNvSpPr>
          <p:nvPr>
            <p:ph type="body" idx="1"/>
          </p:nvPr>
        </p:nvSpPr>
        <p:spPr>
          <a:solidFill>
            <a:srgbClr val="FFFFFF"/>
          </a:solidFill>
          <a:ln>
            <a:solidFill>
              <a:srgbClr val="000000"/>
            </a:solidFill>
          </a:ln>
        </p:spPr>
        <p:txBody>
          <a:bodyPr lIns="92441" tIns="46221" rIns="92441" bIns="46221"/>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51122" indent="-288893">
              <a:spcBef>
                <a:spcPct val="30000"/>
              </a:spcBef>
              <a:defRPr kumimoji="1" sz="1200">
                <a:solidFill>
                  <a:schemeClr val="tx1"/>
                </a:solidFill>
                <a:latin typeface="Arial" panose="020B0604020202020204" pitchFamily="34" charset="0"/>
              </a:defRPr>
            </a:lvl2pPr>
            <a:lvl3pPr marL="1155573" indent="-231115">
              <a:spcBef>
                <a:spcPct val="30000"/>
              </a:spcBef>
              <a:defRPr kumimoji="1" sz="1200">
                <a:solidFill>
                  <a:schemeClr val="tx1"/>
                </a:solidFill>
                <a:latin typeface="Arial" panose="020B0604020202020204" pitchFamily="34" charset="0"/>
              </a:defRPr>
            </a:lvl3pPr>
            <a:lvl4pPr marL="1617802" indent="-231115">
              <a:spcBef>
                <a:spcPct val="30000"/>
              </a:spcBef>
              <a:defRPr kumimoji="1" sz="1200">
                <a:solidFill>
                  <a:schemeClr val="tx1"/>
                </a:solidFill>
                <a:latin typeface="Arial" panose="020B0604020202020204" pitchFamily="34" charset="0"/>
              </a:defRPr>
            </a:lvl4pPr>
            <a:lvl5pPr marL="2080031" indent="-231115">
              <a:spcBef>
                <a:spcPct val="30000"/>
              </a:spcBef>
              <a:defRPr kumimoji="1" sz="1200">
                <a:solidFill>
                  <a:schemeClr val="tx1"/>
                </a:solidFill>
                <a:latin typeface="Arial" panose="020B0604020202020204" pitchFamily="34" charset="0"/>
              </a:defRPr>
            </a:lvl5pPr>
            <a:lvl6pPr marL="2542261" indent="-231115" eaLnBrk="0" fontAlgn="base" hangingPunct="0">
              <a:spcBef>
                <a:spcPct val="30000"/>
              </a:spcBef>
              <a:spcAft>
                <a:spcPct val="0"/>
              </a:spcAft>
              <a:defRPr kumimoji="1" sz="1200">
                <a:solidFill>
                  <a:schemeClr val="tx1"/>
                </a:solidFill>
                <a:latin typeface="Arial" panose="020B0604020202020204" pitchFamily="34" charset="0"/>
              </a:defRPr>
            </a:lvl6pPr>
            <a:lvl7pPr marL="3004490" indent="-231115" eaLnBrk="0" fontAlgn="base" hangingPunct="0">
              <a:spcBef>
                <a:spcPct val="30000"/>
              </a:spcBef>
              <a:spcAft>
                <a:spcPct val="0"/>
              </a:spcAft>
              <a:defRPr kumimoji="1" sz="1200">
                <a:solidFill>
                  <a:schemeClr val="tx1"/>
                </a:solidFill>
                <a:latin typeface="Arial" panose="020B0604020202020204" pitchFamily="34" charset="0"/>
              </a:defRPr>
            </a:lvl7pPr>
            <a:lvl8pPr marL="3466719" indent="-231115" eaLnBrk="0" fontAlgn="base" hangingPunct="0">
              <a:spcBef>
                <a:spcPct val="30000"/>
              </a:spcBef>
              <a:spcAft>
                <a:spcPct val="0"/>
              </a:spcAft>
              <a:defRPr kumimoji="1" sz="1200">
                <a:solidFill>
                  <a:schemeClr val="tx1"/>
                </a:solidFill>
                <a:latin typeface="Arial" panose="020B0604020202020204" pitchFamily="34" charset="0"/>
              </a:defRPr>
            </a:lvl8pPr>
            <a:lvl9pPr marL="3928948" indent="-231115"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Times New Roman" panose="02020603050405020304" pitchFamily="18" charset="0"/>
              </a:rPr>
              <a:pPr>
                <a:spcBef>
                  <a:spcPct val="0"/>
                </a:spcBef>
              </a:pPr>
              <a:t>31</a:t>
            </a:fld>
            <a:endParaRPr kumimoji="0" lang="en-US" altLang="en-US">
              <a:latin typeface="Times New Roman" panose="02020603050405020304" pitchFamily="18"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a:latin typeface="Arial" panose="020B0604020202020204" pitchFamily="34" charset="0"/>
              </a:rPr>
              <a:t>Outline</a:t>
            </a:r>
          </a:p>
          <a:p>
            <a:endParaRPr lang="en-US" altLang="en-US">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51122" indent="-288893">
              <a:spcBef>
                <a:spcPct val="30000"/>
              </a:spcBef>
              <a:defRPr kumimoji="1" sz="1200">
                <a:solidFill>
                  <a:schemeClr val="tx1"/>
                </a:solidFill>
                <a:latin typeface="Arial" panose="020B0604020202020204" pitchFamily="34" charset="0"/>
              </a:defRPr>
            </a:lvl2pPr>
            <a:lvl3pPr marL="1155573" indent="-231115">
              <a:spcBef>
                <a:spcPct val="30000"/>
              </a:spcBef>
              <a:defRPr kumimoji="1" sz="1200">
                <a:solidFill>
                  <a:schemeClr val="tx1"/>
                </a:solidFill>
                <a:latin typeface="Arial" panose="020B0604020202020204" pitchFamily="34" charset="0"/>
              </a:defRPr>
            </a:lvl3pPr>
            <a:lvl4pPr marL="1617802" indent="-231115">
              <a:spcBef>
                <a:spcPct val="30000"/>
              </a:spcBef>
              <a:defRPr kumimoji="1" sz="1200">
                <a:solidFill>
                  <a:schemeClr val="tx1"/>
                </a:solidFill>
                <a:latin typeface="Arial" panose="020B0604020202020204" pitchFamily="34" charset="0"/>
              </a:defRPr>
            </a:lvl4pPr>
            <a:lvl5pPr marL="2080031" indent="-231115">
              <a:spcBef>
                <a:spcPct val="30000"/>
              </a:spcBef>
              <a:defRPr kumimoji="1" sz="1200">
                <a:solidFill>
                  <a:schemeClr val="tx1"/>
                </a:solidFill>
                <a:latin typeface="Arial" panose="020B0604020202020204" pitchFamily="34" charset="0"/>
              </a:defRPr>
            </a:lvl5pPr>
            <a:lvl6pPr marL="2542261" indent="-231115" eaLnBrk="0" fontAlgn="base" hangingPunct="0">
              <a:spcBef>
                <a:spcPct val="30000"/>
              </a:spcBef>
              <a:spcAft>
                <a:spcPct val="0"/>
              </a:spcAft>
              <a:defRPr kumimoji="1" sz="1200">
                <a:solidFill>
                  <a:schemeClr val="tx1"/>
                </a:solidFill>
                <a:latin typeface="Arial" panose="020B0604020202020204" pitchFamily="34" charset="0"/>
              </a:defRPr>
            </a:lvl6pPr>
            <a:lvl7pPr marL="3004490" indent="-231115" eaLnBrk="0" fontAlgn="base" hangingPunct="0">
              <a:spcBef>
                <a:spcPct val="30000"/>
              </a:spcBef>
              <a:spcAft>
                <a:spcPct val="0"/>
              </a:spcAft>
              <a:defRPr kumimoji="1" sz="1200">
                <a:solidFill>
                  <a:schemeClr val="tx1"/>
                </a:solidFill>
                <a:latin typeface="Arial" panose="020B0604020202020204" pitchFamily="34" charset="0"/>
              </a:defRPr>
            </a:lvl7pPr>
            <a:lvl8pPr marL="3466719" indent="-231115" eaLnBrk="0" fontAlgn="base" hangingPunct="0">
              <a:spcBef>
                <a:spcPct val="30000"/>
              </a:spcBef>
              <a:spcAft>
                <a:spcPct val="0"/>
              </a:spcAft>
              <a:defRPr kumimoji="1" sz="1200">
                <a:solidFill>
                  <a:schemeClr val="tx1"/>
                </a:solidFill>
                <a:latin typeface="Arial" panose="020B0604020202020204" pitchFamily="34" charset="0"/>
              </a:defRPr>
            </a:lvl8pPr>
            <a:lvl9pPr marL="3928948" indent="-231115"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Times New Roman" panose="02020603050405020304" pitchFamily="18" charset="0"/>
              </a:rPr>
              <a:pPr>
                <a:spcBef>
                  <a:spcPct val="0"/>
                </a:spcBef>
              </a:pPr>
              <a:t>44</a:t>
            </a:fld>
            <a:endParaRPr kumimoji="0" lang="en-US" altLang="en-US">
              <a:latin typeface="Times New Roman" panose="02020603050405020304" pitchFamily="18"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a:latin typeface="Arial" panose="020B0604020202020204" pitchFamily="34" charset="0"/>
              </a:rPr>
              <a:t>Outline</a:t>
            </a:r>
          </a:p>
          <a:p>
            <a:endParaRPr lang="en-US" altLang="en-US">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51122" indent="-288893">
              <a:spcBef>
                <a:spcPct val="30000"/>
              </a:spcBef>
              <a:defRPr kumimoji="1" sz="1200">
                <a:solidFill>
                  <a:schemeClr val="tx1"/>
                </a:solidFill>
                <a:latin typeface="Arial" panose="020B0604020202020204" pitchFamily="34" charset="0"/>
              </a:defRPr>
            </a:lvl2pPr>
            <a:lvl3pPr marL="1155573" indent="-231115">
              <a:spcBef>
                <a:spcPct val="30000"/>
              </a:spcBef>
              <a:defRPr kumimoji="1" sz="1200">
                <a:solidFill>
                  <a:schemeClr val="tx1"/>
                </a:solidFill>
                <a:latin typeface="Arial" panose="020B0604020202020204" pitchFamily="34" charset="0"/>
              </a:defRPr>
            </a:lvl3pPr>
            <a:lvl4pPr marL="1617802" indent="-231115">
              <a:spcBef>
                <a:spcPct val="30000"/>
              </a:spcBef>
              <a:defRPr kumimoji="1" sz="1200">
                <a:solidFill>
                  <a:schemeClr val="tx1"/>
                </a:solidFill>
                <a:latin typeface="Arial" panose="020B0604020202020204" pitchFamily="34" charset="0"/>
              </a:defRPr>
            </a:lvl4pPr>
            <a:lvl5pPr marL="2080031" indent="-231115">
              <a:spcBef>
                <a:spcPct val="30000"/>
              </a:spcBef>
              <a:defRPr kumimoji="1" sz="1200">
                <a:solidFill>
                  <a:schemeClr val="tx1"/>
                </a:solidFill>
                <a:latin typeface="Arial" panose="020B0604020202020204" pitchFamily="34" charset="0"/>
              </a:defRPr>
            </a:lvl5pPr>
            <a:lvl6pPr marL="2542261" indent="-231115" eaLnBrk="0" fontAlgn="base" hangingPunct="0">
              <a:spcBef>
                <a:spcPct val="30000"/>
              </a:spcBef>
              <a:spcAft>
                <a:spcPct val="0"/>
              </a:spcAft>
              <a:defRPr kumimoji="1" sz="1200">
                <a:solidFill>
                  <a:schemeClr val="tx1"/>
                </a:solidFill>
                <a:latin typeface="Arial" panose="020B0604020202020204" pitchFamily="34" charset="0"/>
              </a:defRPr>
            </a:lvl6pPr>
            <a:lvl7pPr marL="3004490" indent="-231115" eaLnBrk="0" fontAlgn="base" hangingPunct="0">
              <a:spcBef>
                <a:spcPct val="30000"/>
              </a:spcBef>
              <a:spcAft>
                <a:spcPct val="0"/>
              </a:spcAft>
              <a:defRPr kumimoji="1" sz="1200">
                <a:solidFill>
                  <a:schemeClr val="tx1"/>
                </a:solidFill>
                <a:latin typeface="Arial" panose="020B0604020202020204" pitchFamily="34" charset="0"/>
              </a:defRPr>
            </a:lvl7pPr>
            <a:lvl8pPr marL="3466719" indent="-231115" eaLnBrk="0" fontAlgn="base" hangingPunct="0">
              <a:spcBef>
                <a:spcPct val="30000"/>
              </a:spcBef>
              <a:spcAft>
                <a:spcPct val="0"/>
              </a:spcAft>
              <a:defRPr kumimoji="1" sz="1200">
                <a:solidFill>
                  <a:schemeClr val="tx1"/>
                </a:solidFill>
                <a:latin typeface="Arial" panose="020B0604020202020204" pitchFamily="34" charset="0"/>
              </a:defRPr>
            </a:lvl8pPr>
            <a:lvl9pPr marL="3928948" indent="-231115"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Times New Roman" panose="02020603050405020304" pitchFamily="18" charset="0"/>
              </a:rPr>
              <a:pPr>
                <a:spcBef>
                  <a:spcPct val="0"/>
                </a:spcBef>
              </a:pPr>
              <a:t>61</a:t>
            </a:fld>
            <a:endParaRPr kumimoji="0" lang="en-US" altLang="en-US">
              <a:latin typeface="Times New Roman" panose="02020603050405020304" pitchFamily="18"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a:latin typeface="Arial" panose="020B0604020202020204" pitchFamily="34" charset="0"/>
              </a:rPr>
              <a:t>Outline</a:t>
            </a:r>
          </a:p>
          <a:p>
            <a:endParaRPr lang="en-US"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795416F-D28E-4C1C-88F7-43369DA778A0}" type="slidenum">
              <a:rPr lang="en-US" smtClean="0"/>
              <a:pPr>
                <a:defRPr/>
              </a:pPr>
              <a:t>5</a:t>
            </a:fld>
            <a:endParaRPr lang="en-US"/>
          </a:p>
        </p:txBody>
      </p:sp>
    </p:spTree>
    <p:extLst>
      <p:ext uri="{BB962C8B-B14F-4D97-AF65-F5344CB8AC3E}">
        <p14:creationId xmlns:p14="http://schemas.microsoft.com/office/powerpoint/2010/main" xmlns="" val="12375591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795416F-D28E-4C1C-88F7-43369DA778A0}" type="slidenum">
              <a:rPr lang="en-US" smtClean="0"/>
              <a:pPr>
                <a:defRPr/>
              </a:pPr>
              <a:t>7</a:t>
            </a:fld>
            <a:endParaRPr lang="en-US"/>
          </a:p>
        </p:txBody>
      </p:sp>
    </p:spTree>
    <p:extLst>
      <p:ext uri="{BB962C8B-B14F-4D97-AF65-F5344CB8AC3E}">
        <p14:creationId xmlns:p14="http://schemas.microsoft.com/office/powerpoint/2010/main" xmlns="" val="21409843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795416F-D28E-4C1C-88F7-43369DA778A0}" type="slidenum">
              <a:rPr lang="en-US" smtClean="0"/>
              <a:pPr>
                <a:defRPr/>
              </a:pPr>
              <a:t>9</a:t>
            </a:fld>
            <a:endParaRPr lang="en-US"/>
          </a:p>
        </p:txBody>
      </p:sp>
    </p:spTree>
    <p:extLst>
      <p:ext uri="{BB962C8B-B14F-4D97-AF65-F5344CB8AC3E}">
        <p14:creationId xmlns:p14="http://schemas.microsoft.com/office/powerpoint/2010/main" xmlns="" val="21409843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795416F-D28E-4C1C-88F7-43369DA778A0}" type="slidenum">
              <a:rPr lang="en-US" smtClean="0"/>
              <a:pPr>
                <a:defRPr/>
              </a:pPr>
              <a:t>10</a:t>
            </a:fld>
            <a:endParaRPr lang="en-US"/>
          </a:p>
        </p:txBody>
      </p:sp>
    </p:spTree>
    <p:extLst>
      <p:ext uri="{BB962C8B-B14F-4D97-AF65-F5344CB8AC3E}">
        <p14:creationId xmlns:p14="http://schemas.microsoft.com/office/powerpoint/2010/main" xmlns="" val="33321774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795416F-D28E-4C1C-88F7-43369DA778A0}" type="slidenum">
              <a:rPr lang="en-US" smtClean="0"/>
              <a:pPr>
                <a:defRPr/>
              </a:pPr>
              <a:t>11</a:t>
            </a:fld>
            <a:endParaRPr lang="en-US"/>
          </a:p>
        </p:txBody>
      </p:sp>
    </p:spTree>
    <p:extLst>
      <p:ext uri="{BB962C8B-B14F-4D97-AF65-F5344CB8AC3E}">
        <p14:creationId xmlns:p14="http://schemas.microsoft.com/office/powerpoint/2010/main" xmlns="" val="21409843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795416F-D28E-4C1C-88F7-43369DA778A0}" type="slidenum">
              <a:rPr lang="en-US" smtClean="0"/>
              <a:pPr>
                <a:defRPr/>
              </a:pPr>
              <a:t>12</a:t>
            </a:fld>
            <a:endParaRPr lang="en-US"/>
          </a:p>
        </p:txBody>
      </p:sp>
    </p:spTree>
    <p:extLst>
      <p:ext uri="{BB962C8B-B14F-4D97-AF65-F5344CB8AC3E}">
        <p14:creationId xmlns:p14="http://schemas.microsoft.com/office/powerpoint/2010/main" xmlns="" val="21409843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51122" indent="-288893">
              <a:spcBef>
                <a:spcPct val="30000"/>
              </a:spcBef>
              <a:defRPr kumimoji="1" sz="1200">
                <a:solidFill>
                  <a:schemeClr val="tx1"/>
                </a:solidFill>
                <a:latin typeface="Arial" panose="020B0604020202020204" pitchFamily="34" charset="0"/>
              </a:defRPr>
            </a:lvl2pPr>
            <a:lvl3pPr marL="1155573" indent="-231115">
              <a:spcBef>
                <a:spcPct val="30000"/>
              </a:spcBef>
              <a:defRPr kumimoji="1" sz="1200">
                <a:solidFill>
                  <a:schemeClr val="tx1"/>
                </a:solidFill>
                <a:latin typeface="Arial" panose="020B0604020202020204" pitchFamily="34" charset="0"/>
              </a:defRPr>
            </a:lvl3pPr>
            <a:lvl4pPr marL="1617802" indent="-231115">
              <a:spcBef>
                <a:spcPct val="30000"/>
              </a:spcBef>
              <a:defRPr kumimoji="1" sz="1200">
                <a:solidFill>
                  <a:schemeClr val="tx1"/>
                </a:solidFill>
                <a:latin typeface="Arial" panose="020B0604020202020204" pitchFamily="34" charset="0"/>
              </a:defRPr>
            </a:lvl4pPr>
            <a:lvl5pPr marL="2080031" indent="-231115">
              <a:spcBef>
                <a:spcPct val="30000"/>
              </a:spcBef>
              <a:defRPr kumimoji="1" sz="1200">
                <a:solidFill>
                  <a:schemeClr val="tx1"/>
                </a:solidFill>
                <a:latin typeface="Arial" panose="020B0604020202020204" pitchFamily="34" charset="0"/>
              </a:defRPr>
            </a:lvl5pPr>
            <a:lvl6pPr marL="2542261" indent="-231115" eaLnBrk="0" fontAlgn="base" hangingPunct="0">
              <a:spcBef>
                <a:spcPct val="30000"/>
              </a:spcBef>
              <a:spcAft>
                <a:spcPct val="0"/>
              </a:spcAft>
              <a:defRPr kumimoji="1" sz="1200">
                <a:solidFill>
                  <a:schemeClr val="tx1"/>
                </a:solidFill>
                <a:latin typeface="Arial" panose="020B0604020202020204" pitchFamily="34" charset="0"/>
              </a:defRPr>
            </a:lvl6pPr>
            <a:lvl7pPr marL="3004490" indent="-231115" eaLnBrk="0" fontAlgn="base" hangingPunct="0">
              <a:spcBef>
                <a:spcPct val="30000"/>
              </a:spcBef>
              <a:spcAft>
                <a:spcPct val="0"/>
              </a:spcAft>
              <a:defRPr kumimoji="1" sz="1200">
                <a:solidFill>
                  <a:schemeClr val="tx1"/>
                </a:solidFill>
                <a:latin typeface="Arial" panose="020B0604020202020204" pitchFamily="34" charset="0"/>
              </a:defRPr>
            </a:lvl7pPr>
            <a:lvl8pPr marL="3466719" indent="-231115" eaLnBrk="0" fontAlgn="base" hangingPunct="0">
              <a:spcBef>
                <a:spcPct val="30000"/>
              </a:spcBef>
              <a:spcAft>
                <a:spcPct val="0"/>
              </a:spcAft>
              <a:defRPr kumimoji="1" sz="1200">
                <a:solidFill>
                  <a:schemeClr val="tx1"/>
                </a:solidFill>
                <a:latin typeface="Arial" panose="020B0604020202020204" pitchFamily="34" charset="0"/>
              </a:defRPr>
            </a:lvl8pPr>
            <a:lvl9pPr marL="3928948" indent="-231115"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Times New Roman" panose="02020603050405020304" pitchFamily="18" charset="0"/>
              </a:rPr>
              <a:pPr>
                <a:spcBef>
                  <a:spcPct val="0"/>
                </a:spcBef>
              </a:pPr>
              <a:t>13</a:t>
            </a:fld>
            <a:endParaRPr kumimoji="0" lang="en-US" altLang="en-US">
              <a:latin typeface="Times New Roman" panose="02020603050405020304" pitchFamily="18"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a:latin typeface="Arial" panose="020B0604020202020204" pitchFamily="34" charset="0"/>
              </a:rPr>
              <a:t>Outline</a:t>
            </a:r>
          </a:p>
          <a:p>
            <a:endParaRPr lang="en-US" altLang="en-US">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51122" indent="-288893">
              <a:spcBef>
                <a:spcPct val="30000"/>
              </a:spcBef>
              <a:defRPr kumimoji="1" sz="1200">
                <a:solidFill>
                  <a:schemeClr val="tx1"/>
                </a:solidFill>
                <a:latin typeface="Arial" panose="020B0604020202020204" pitchFamily="34" charset="0"/>
              </a:defRPr>
            </a:lvl2pPr>
            <a:lvl3pPr marL="1155573" indent="-231115">
              <a:spcBef>
                <a:spcPct val="30000"/>
              </a:spcBef>
              <a:defRPr kumimoji="1" sz="1200">
                <a:solidFill>
                  <a:schemeClr val="tx1"/>
                </a:solidFill>
                <a:latin typeface="Arial" panose="020B0604020202020204" pitchFamily="34" charset="0"/>
              </a:defRPr>
            </a:lvl3pPr>
            <a:lvl4pPr marL="1617802" indent="-231115">
              <a:spcBef>
                <a:spcPct val="30000"/>
              </a:spcBef>
              <a:defRPr kumimoji="1" sz="1200">
                <a:solidFill>
                  <a:schemeClr val="tx1"/>
                </a:solidFill>
                <a:latin typeface="Arial" panose="020B0604020202020204" pitchFamily="34" charset="0"/>
              </a:defRPr>
            </a:lvl4pPr>
            <a:lvl5pPr marL="2080031" indent="-231115">
              <a:spcBef>
                <a:spcPct val="30000"/>
              </a:spcBef>
              <a:defRPr kumimoji="1" sz="1200">
                <a:solidFill>
                  <a:schemeClr val="tx1"/>
                </a:solidFill>
                <a:latin typeface="Arial" panose="020B0604020202020204" pitchFamily="34" charset="0"/>
              </a:defRPr>
            </a:lvl5pPr>
            <a:lvl6pPr marL="2542261" indent="-231115" eaLnBrk="0" fontAlgn="base" hangingPunct="0">
              <a:spcBef>
                <a:spcPct val="30000"/>
              </a:spcBef>
              <a:spcAft>
                <a:spcPct val="0"/>
              </a:spcAft>
              <a:defRPr kumimoji="1" sz="1200">
                <a:solidFill>
                  <a:schemeClr val="tx1"/>
                </a:solidFill>
                <a:latin typeface="Arial" panose="020B0604020202020204" pitchFamily="34" charset="0"/>
              </a:defRPr>
            </a:lvl6pPr>
            <a:lvl7pPr marL="3004490" indent="-231115" eaLnBrk="0" fontAlgn="base" hangingPunct="0">
              <a:spcBef>
                <a:spcPct val="30000"/>
              </a:spcBef>
              <a:spcAft>
                <a:spcPct val="0"/>
              </a:spcAft>
              <a:defRPr kumimoji="1" sz="1200">
                <a:solidFill>
                  <a:schemeClr val="tx1"/>
                </a:solidFill>
                <a:latin typeface="Arial" panose="020B0604020202020204" pitchFamily="34" charset="0"/>
              </a:defRPr>
            </a:lvl7pPr>
            <a:lvl8pPr marL="3466719" indent="-231115" eaLnBrk="0" fontAlgn="base" hangingPunct="0">
              <a:spcBef>
                <a:spcPct val="30000"/>
              </a:spcBef>
              <a:spcAft>
                <a:spcPct val="0"/>
              </a:spcAft>
              <a:defRPr kumimoji="1" sz="1200">
                <a:solidFill>
                  <a:schemeClr val="tx1"/>
                </a:solidFill>
                <a:latin typeface="Arial" panose="020B0604020202020204" pitchFamily="34" charset="0"/>
              </a:defRPr>
            </a:lvl8pPr>
            <a:lvl9pPr marL="3928948" indent="-231115"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Times New Roman" panose="02020603050405020304" pitchFamily="18" charset="0"/>
              </a:rPr>
              <a:pPr>
                <a:spcBef>
                  <a:spcPct val="0"/>
                </a:spcBef>
              </a:pPr>
              <a:t>14</a:t>
            </a:fld>
            <a:endParaRPr kumimoji="0" lang="en-US" altLang="en-US">
              <a:latin typeface="Times New Roman" panose="02020603050405020304" pitchFamily="18"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a:latin typeface="Arial" panose="020B0604020202020204" pitchFamily="34" charset="0"/>
              </a:rPr>
              <a:t>Outline</a:t>
            </a:r>
          </a:p>
          <a:p>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a:solidFill>
                <a:schemeClr val="tx2"/>
              </a:solidFill>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a:p>
        </p:txBody>
      </p:sp>
    </p:spTree>
    <p:extLst>
      <p:ext uri="{BB962C8B-B14F-4D97-AF65-F5344CB8AC3E}">
        <p14:creationId xmlns:p14="http://schemas.microsoft.com/office/powerpoint/2010/main" xmlns="" val="167535332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a:lvl1pPr>
          </a:lstStyle>
          <a:p>
            <a:fld id="{70A06824-8A41-4716-AE4C-176E2E7B0908}" type="slidenum">
              <a:rPr lang="en-US" altLang="en-US"/>
              <a:pPr/>
              <a:t>‹#›</a:t>
            </a:fld>
            <a:endParaRPr lang="en-US" altLang="en-US"/>
          </a:p>
        </p:txBody>
      </p:sp>
    </p:spTree>
    <p:extLst>
      <p:ext uri="{BB962C8B-B14F-4D97-AF65-F5344CB8AC3E}">
        <p14:creationId xmlns:p14="http://schemas.microsoft.com/office/powerpoint/2010/main" xmlns="" val="310711618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a:p>
        </p:txBody>
      </p:sp>
      <p:sp>
        <p:nvSpPr>
          <p:cNvPr id="3" name="Rectangle 36"/>
          <p:cNvSpPr>
            <a:spLocks noGrp="1" noChangeArrowheads="1"/>
          </p:cNvSpPr>
          <p:nvPr>
            <p:ph type="ftr" sz="quarter" idx="11"/>
          </p:nvPr>
        </p:nvSpPr>
        <p:spPr/>
        <p:txBody>
          <a:bodyPr/>
          <a:lstStyle>
            <a:lvl1pPr>
              <a:defRPr/>
            </a:lvl1pPr>
          </a:lstStyle>
          <a:p>
            <a:pPr>
              <a:defRPr/>
            </a:pPr>
            <a:endParaRPr lang="en-US"/>
          </a:p>
        </p:txBody>
      </p:sp>
      <p:sp>
        <p:nvSpPr>
          <p:cNvPr id="4" name="Rectangle 37"/>
          <p:cNvSpPr>
            <a:spLocks noGrp="1" noChangeArrowheads="1"/>
          </p:cNvSpPr>
          <p:nvPr>
            <p:ph type="sldNum" sz="quarter" idx="12"/>
          </p:nvPr>
        </p:nvSpPr>
        <p:spPr/>
        <p:txBody>
          <a:bodyPr/>
          <a:lstStyle>
            <a:lvl1pPr>
              <a:defRPr/>
            </a:lvl1pPr>
          </a:lstStyle>
          <a:p>
            <a:fld id="{A025970F-7A46-46CD-9785-CC6B011A0510}" type="slidenum">
              <a:rPr lang="en-US" altLang="en-US"/>
              <a:pPr/>
              <a:t>‹#›</a:t>
            </a:fld>
            <a:endParaRPr lang="en-US" altLang="en-US"/>
          </a:p>
        </p:txBody>
      </p:sp>
    </p:spTree>
    <p:extLst>
      <p:ext uri="{BB962C8B-B14F-4D97-AF65-F5344CB8AC3E}">
        <p14:creationId xmlns:p14="http://schemas.microsoft.com/office/powerpoint/2010/main" xmlns="" val="986519279"/>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1_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1085850" cy="6854825"/>
            <a:chOff x="0" y="0"/>
            <a:chExt cx="684" cy="4318"/>
          </a:xfrm>
        </p:grpSpPr>
        <p:sp>
          <p:nvSpPr>
            <p:cNvPr id="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dirty="0">
                <a:cs typeface="+mn-cs"/>
              </a:endParaRPr>
            </a:p>
          </p:txBody>
        </p:sp>
        <p:grpSp>
          <p:nvGrpSpPr>
            <p:cNvPr id="6" name="Group 4"/>
            <p:cNvGrpSpPr>
              <a:grpSpLocks/>
            </p:cNvGrpSpPr>
            <p:nvPr/>
          </p:nvGrpSpPr>
          <p:grpSpPr bwMode="auto">
            <a:xfrm>
              <a:off x="48" y="103"/>
              <a:ext cx="96" cy="4126"/>
              <a:chOff x="48" y="103"/>
              <a:chExt cx="96" cy="4126"/>
            </a:xfrm>
          </p:grpSpPr>
          <p:sp>
            <p:nvSpPr>
              <p:cNvPr id="7" name="Rectangle 5"/>
              <p:cNvSpPr>
                <a:spLocks noChangeArrowheads="1"/>
              </p:cNvSpPr>
              <p:nvPr/>
            </p:nvSpPr>
            <p:spPr bwMode="auto">
              <a:xfrm>
                <a:off x="48" y="1105"/>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8" name="Rectangle 6"/>
              <p:cNvSpPr>
                <a:spLocks noChangeArrowheads="1"/>
              </p:cNvSpPr>
              <p:nvPr/>
            </p:nvSpPr>
            <p:spPr bwMode="auto">
              <a:xfrm>
                <a:off x="48" y="1250"/>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9" name="Rectangle 7"/>
              <p:cNvSpPr>
                <a:spLocks noChangeArrowheads="1"/>
              </p:cNvSpPr>
              <p:nvPr/>
            </p:nvSpPr>
            <p:spPr bwMode="auto">
              <a:xfrm>
                <a:off x="48" y="139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 name="Rectangle 8"/>
              <p:cNvSpPr>
                <a:spLocks noChangeArrowheads="1"/>
              </p:cNvSpPr>
              <p:nvPr/>
            </p:nvSpPr>
            <p:spPr bwMode="auto">
              <a:xfrm>
                <a:off x="48" y="1538"/>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1" name="Rectangle 9"/>
              <p:cNvSpPr>
                <a:spLocks noChangeArrowheads="1"/>
              </p:cNvSpPr>
              <p:nvPr/>
            </p:nvSpPr>
            <p:spPr bwMode="auto">
              <a:xfrm>
                <a:off x="48" y="1683"/>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2" name="Rectangle 10"/>
              <p:cNvSpPr>
                <a:spLocks noChangeArrowheads="1"/>
              </p:cNvSpPr>
              <p:nvPr/>
            </p:nvSpPr>
            <p:spPr bwMode="auto">
              <a:xfrm>
                <a:off x="48" y="1826"/>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3" name="Rectangle 11"/>
              <p:cNvSpPr>
                <a:spLocks noChangeArrowheads="1"/>
              </p:cNvSpPr>
              <p:nvPr/>
            </p:nvSpPr>
            <p:spPr bwMode="auto">
              <a:xfrm>
                <a:off x="48" y="1971"/>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4" name="Rectangle 12"/>
              <p:cNvSpPr>
                <a:spLocks noChangeArrowheads="1"/>
              </p:cNvSpPr>
              <p:nvPr/>
            </p:nvSpPr>
            <p:spPr bwMode="auto">
              <a:xfrm>
                <a:off x="48" y="2116"/>
                <a:ext cx="96" cy="94"/>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5" name="Rectangle 13"/>
              <p:cNvSpPr>
                <a:spLocks noChangeArrowheads="1"/>
              </p:cNvSpPr>
              <p:nvPr/>
            </p:nvSpPr>
            <p:spPr bwMode="auto">
              <a:xfrm>
                <a:off x="48" y="2259"/>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6" name="Rectangle 14"/>
              <p:cNvSpPr>
                <a:spLocks noChangeArrowheads="1"/>
              </p:cNvSpPr>
              <p:nvPr/>
            </p:nvSpPr>
            <p:spPr bwMode="auto">
              <a:xfrm>
                <a:off x="48" y="2404"/>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7" name="Rectangle 15"/>
              <p:cNvSpPr>
                <a:spLocks noChangeArrowheads="1"/>
              </p:cNvSpPr>
              <p:nvPr/>
            </p:nvSpPr>
            <p:spPr bwMode="auto">
              <a:xfrm>
                <a:off x="48" y="2549"/>
                <a:ext cx="96" cy="94"/>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8" name="Rectangle 16"/>
              <p:cNvSpPr>
                <a:spLocks noChangeArrowheads="1"/>
              </p:cNvSpPr>
              <p:nvPr/>
            </p:nvSpPr>
            <p:spPr bwMode="auto">
              <a:xfrm>
                <a:off x="48" y="2691"/>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9" name="Rectangle 17"/>
              <p:cNvSpPr>
                <a:spLocks noChangeArrowheads="1"/>
              </p:cNvSpPr>
              <p:nvPr/>
            </p:nvSpPr>
            <p:spPr bwMode="auto">
              <a:xfrm>
                <a:off x="48" y="2836"/>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20" name="Rectangle 18"/>
              <p:cNvSpPr>
                <a:spLocks noChangeArrowheads="1"/>
              </p:cNvSpPr>
              <p:nvPr/>
            </p:nvSpPr>
            <p:spPr bwMode="auto">
              <a:xfrm>
                <a:off x="48" y="2979"/>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21" name="Rectangle 19"/>
              <p:cNvSpPr>
                <a:spLocks noChangeArrowheads="1"/>
              </p:cNvSpPr>
              <p:nvPr/>
            </p:nvSpPr>
            <p:spPr bwMode="auto">
              <a:xfrm>
                <a:off x="48" y="3124"/>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22" name="Rectangle 20"/>
              <p:cNvSpPr>
                <a:spLocks noChangeArrowheads="1"/>
              </p:cNvSpPr>
              <p:nvPr/>
            </p:nvSpPr>
            <p:spPr bwMode="auto">
              <a:xfrm>
                <a:off x="48" y="3269"/>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23" name="Rectangle 21"/>
              <p:cNvSpPr>
                <a:spLocks noChangeArrowheads="1"/>
              </p:cNvSpPr>
              <p:nvPr/>
            </p:nvSpPr>
            <p:spPr bwMode="auto">
              <a:xfrm>
                <a:off x="48" y="3412"/>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24" name="Rectangle 22"/>
              <p:cNvSpPr>
                <a:spLocks noChangeArrowheads="1"/>
              </p:cNvSpPr>
              <p:nvPr/>
            </p:nvSpPr>
            <p:spPr bwMode="auto">
              <a:xfrm>
                <a:off x="48" y="3557"/>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25" name="Rectangle 23"/>
              <p:cNvSpPr>
                <a:spLocks noChangeArrowheads="1"/>
              </p:cNvSpPr>
              <p:nvPr/>
            </p:nvSpPr>
            <p:spPr bwMode="auto">
              <a:xfrm>
                <a:off x="48" y="3702"/>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26" name="Rectangle 24"/>
              <p:cNvSpPr>
                <a:spLocks noChangeArrowheads="1"/>
              </p:cNvSpPr>
              <p:nvPr/>
            </p:nvSpPr>
            <p:spPr bwMode="auto">
              <a:xfrm>
                <a:off x="48" y="3845"/>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27" name="Rectangle 25"/>
              <p:cNvSpPr>
                <a:spLocks noChangeArrowheads="1"/>
              </p:cNvSpPr>
              <p:nvPr/>
            </p:nvSpPr>
            <p:spPr bwMode="auto">
              <a:xfrm>
                <a:off x="48" y="3990"/>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28" name="Rectangle 26"/>
              <p:cNvSpPr>
                <a:spLocks noChangeArrowheads="1"/>
              </p:cNvSpPr>
              <p:nvPr/>
            </p:nvSpPr>
            <p:spPr bwMode="auto">
              <a:xfrm>
                <a:off x="48" y="4134"/>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29" name="Rectangle 27"/>
              <p:cNvSpPr>
                <a:spLocks noChangeArrowheads="1"/>
              </p:cNvSpPr>
              <p:nvPr/>
            </p:nvSpPr>
            <p:spPr bwMode="auto">
              <a:xfrm>
                <a:off x="48" y="103"/>
                <a:ext cx="96" cy="94"/>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30" name="Rectangle 28"/>
              <p:cNvSpPr>
                <a:spLocks noChangeArrowheads="1"/>
              </p:cNvSpPr>
              <p:nvPr/>
            </p:nvSpPr>
            <p:spPr bwMode="auto">
              <a:xfrm>
                <a:off x="48" y="246"/>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31" name="Rectangle 29"/>
              <p:cNvSpPr>
                <a:spLocks noChangeArrowheads="1"/>
              </p:cNvSpPr>
              <p:nvPr/>
            </p:nvSpPr>
            <p:spPr bwMode="auto">
              <a:xfrm>
                <a:off x="48" y="391"/>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32" name="Rectangle 30"/>
              <p:cNvSpPr>
                <a:spLocks noChangeArrowheads="1"/>
              </p:cNvSpPr>
              <p:nvPr/>
            </p:nvSpPr>
            <p:spPr bwMode="auto">
              <a:xfrm>
                <a:off x="48" y="535"/>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33" name="Rectangle 31"/>
              <p:cNvSpPr>
                <a:spLocks noChangeArrowheads="1"/>
              </p:cNvSpPr>
              <p:nvPr/>
            </p:nvSpPr>
            <p:spPr bwMode="auto">
              <a:xfrm>
                <a:off x="48" y="678"/>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34" name="Rectangle 32"/>
              <p:cNvSpPr>
                <a:spLocks noChangeArrowheads="1"/>
              </p:cNvSpPr>
              <p:nvPr/>
            </p:nvSpPr>
            <p:spPr bwMode="auto">
              <a:xfrm>
                <a:off x="48" y="82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35" name="Rectangle 33"/>
              <p:cNvSpPr>
                <a:spLocks noChangeArrowheads="1"/>
              </p:cNvSpPr>
              <p:nvPr/>
            </p:nvSpPr>
            <p:spPr bwMode="auto">
              <a:xfrm>
                <a:off x="48" y="968"/>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grpSp>
      </p:grpSp>
      <p:sp>
        <p:nvSpPr>
          <p:cNvPr id="15394" name="Rectangle 34"/>
          <p:cNvSpPr>
            <a:spLocks noGrp="1" noChangeArrowheads="1"/>
          </p:cNvSpPr>
          <p:nvPr>
            <p:ph type="ctrTitle" sz="quarter"/>
          </p:nvPr>
        </p:nvSpPr>
        <p:spPr>
          <a:xfrm>
            <a:off x="1143000" y="2286000"/>
            <a:ext cx="7772400" cy="1143000"/>
          </a:xfrm>
        </p:spPr>
        <p:txBody>
          <a:bodyPr/>
          <a:lstStyle>
            <a:lvl1pPr algn="ctr">
              <a:defRPr>
                <a:solidFill>
                  <a:srgbClr val="00FFFF"/>
                </a:solidFill>
              </a:defRPr>
            </a:lvl1pPr>
          </a:lstStyle>
          <a:p>
            <a:r>
              <a:rPr lang="en-US"/>
              <a:t>Click to edit Master title style</a:t>
            </a:r>
          </a:p>
        </p:txBody>
      </p:sp>
      <p:sp>
        <p:nvSpPr>
          <p:cNvPr id="15395"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pitchFamily="2" charset="2"/>
              <a:buNone/>
              <a:defRPr>
                <a:solidFill>
                  <a:srgbClr val="FFFFFF"/>
                </a:solidFill>
              </a:defRPr>
            </a:lvl1pPr>
          </a:lstStyle>
          <a:p>
            <a:r>
              <a:rPr lang="en-US"/>
              <a:t>Click to edit Master subtitle style</a:t>
            </a:r>
          </a:p>
        </p:txBody>
      </p:sp>
      <p:sp>
        <p:nvSpPr>
          <p:cNvPr id="36" name="Rectangle 36"/>
          <p:cNvSpPr>
            <a:spLocks noGrp="1" noChangeArrowheads="1"/>
          </p:cNvSpPr>
          <p:nvPr>
            <p:ph type="dt" sz="quarter" idx="10"/>
          </p:nvPr>
        </p:nvSpPr>
        <p:spPr/>
        <p:txBody>
          <a:bodyPr/>
          <a:lstStyle>
            <a:lvl1pPr>
              <a:defRPr>
                <a:solidFill>
                  <a:srgbClr val="FFFFFF"/>
                </a:solidFill>
              </a:defRPr>
            </a:lvl1pPr>
          </a:lstStyle>
          <a:p>
            <a:pPr>
              <a:defRPr/>
            </a:pPr>
            <a:endParaRPr lang="en-US"/>
          </a:p>
        </p:txBody>
      </p:sp>
      <p:sp>
        <p:nvSpPr>
          <p:cNvPr id="37" name="Rectangle 37"/>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38" name="Rectangle 38"/>
          <p:cNvSpPr>
            <a:spLocks noGrp="1" noChangeArrowheads="1"/>
          </p:cNvSpPr>
          <p:nvPr>
            <p:ph type="sldNum" sz="quarter" idx="12"/>
          </p:nvPr>
        </p:nvSpPr>
        <p:spPr/>
        <p:txBody>
          <a:bodyPr/>
          <a:lstStyle>
            <a:lvl1pPr>
              <a:defRPr>
                <a:solidFill>
                  <a:srgbClr val="FFFFFF"/>
                </a:solidFill>
              </a:defRPr>
            </a:lvl1pPr>
          </a:lstStyle>
          <a:p>
            <a:fld id="{F434306A-9547-419F-A264-AAB67C05F398}" type="slidenum">
              <a:rPr lang="en-US" altLang="en-US"/>
              <a:pPr/>
              <a:t>‹#›</a:t>
            </a:fld>
            <a:endParaRPr lang="en-US" altLang="en-US"/>
          </a:p>
        </p:txBody>
      </p:sp>
    </p:spTree>
    <p:extLst>
      <p:ext uri="{BB962C8B-B14F-4D97-AF65-F5344CB8AC3E}">
        <p14:creationId xmlns:p14="http://schemas.microsoft.com/office/powerpoint/2010/main" xmlns="" val="2957932961"/>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lipArt Placeholder 2"/>
          <p:cNvSpPr>
            <a:spLocks noGrp="1"/>
          </p:cNvSpPr>
          <p:nvPr>
            <p:ph type="clipArt" sz="half" idx="1"/>
          </p:nvPr>
        </p:nvSpPr>
        <p:spPr>
          <a:xfrm>
            <a:off x="1169988" y="1946275"/>
            <a:ext cx="3810000" cy="4114800"/>
          </a:xfrm>
        </p:spPr>
        <p:txBody>
          <a:bodyPr rtlCol="0">
            <a:normAutofit/>
          </a:bodyPr>
          <a:lstStyle/>
          <a:p>
            <a:pPr lvl="0"/>
            <a:endParaRPr lang="en-US" noProof="0"/>
          </a:p>
        </p:txBody>
      </p:sp>
      <p:sp>
        <p:nvSpPr>
          <p:cNvPr id="4" name="Text Placeholder 3"/>
          <p:cNvSpPr>
            <a:spLocks noGrp="1"/>
          </p:cNvSpPr>
          <p:nvPr>
            <p:ph type="body" sz="half" idx="2"/>
          </p:nvPr>
        </p:nvSpPr>
        <p:spPr>
          <a:xfrm>
            <a:off x="5132388" y="1946275"/>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5"/>
          <p:cNvSpPr>
            <a:spLocks noGrp="1" noChangeArrowheads="1"/>
          </p:cNvSpPr>
          <p:nvPr>
            <p:ph type="dt" sz="half" idx="10"/>
          </p:nvPr>
        </p:nvSpPr>
        <p:spPr/>
        <p:txBody>
          <a:bodyPr/>
          <a:lstStyle>
            <a:lvl1pPr>
              <a:defRPr/>
            </a:lvl1pPr>
          </a:lstStyle>
          <a:p>
            <a:pPr>
              <a:defRPr/>
            </a:pPr>
            <a:endParaRPr lang="en-US"/>
          </a:p>
        </p:txBody>
      </p:sp>
      <p:sp>
        <p:nvSpPr>
          <p:cNvPr id="6" name="Rectangle 36"/>
          <p:cNvSpPr>
            <a:spLocks noGrp="1" noChangeArrowheads="1"/>
          </p:cNvSpPr>
          <p:nvPr>
            <p:ph type="ftr" sz="quarter" idx="11"/>
          </p:nvPr>
        </p:nvSpPr>
        <p:spPr/>
        <p:txBody>
          <a:bodyPr/>
          <a:lstStyle>
            <a:lvl1pPr>
              <a:defRPr/>
            </a:lvl1pPr>
          </a:lstStyle>
          <a:p>
            <a:pPr>
              <a:defRPr/>
            </a:pPr>
            <a:endParaRPr lang="en-US"/>
          </a:p>
        </p:txBody>
      </p:sp>
      <p:sp>
        <p:nvSpPr>
          <p:cNvPr id="7" name="Rectangle 37"/>
          <p:cNvSpPr>
            <a:spLocks noGrp="1" noChangeArrowheads="1"/>
          </p:cNvSpPr>
          <p:nvPr>
            <p:ph type="sldNum" sz="quarter" idx="12"/>
          </p:nvPr>
        </p:nvSpPr>
        <p:spPr/>
        <p:txBody>
          <a:bodyPr/>
          <a:lstStyle>
            <a:lvl1pPr>
              <a:defRPr/>
            </a:lvl1pPr>
          </a:lstStyle>
          <a:p>
            <a:pPr>
              <a:defRPr/>
            </a:pPr>
            <a:fld id="{E6F265F5-683C-4E7A-AE9A-3AB479287B1F}"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981200"/>
            <a:ext cx="7772400" cy="4114800"/>
          </a:xfrm>
        </p:spPr>
        <p:txBody>
          <a:bodyPr/>
          <a:lstStyle/>
          <a:p>
            <a:pPr lvl="0"/>
            <a:endParaRPr lang="en-US" noProof="0" smtClean="0"/>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a:lvl1pPr>
          </a:lstStyle>
          <a:p>
            <a:pPr>
              <a:defRPr/>
            </a:pPr>
            <a:fld id="{F2E9F1B2-FB85-4A8F-B31C-36DE9999AEE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a:solidFill>
                <a:schemeClr val="tx2"/>
              </a:solidFill>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a:p>
        </p:txBody>
      </p:sp>
    </p:spTree>
    <p:extLst>
      <p:ext uri="{BB962C8B-B14F-4D97-AF65-F5344CB8AC3E}">
        <p14:creationId xmlns:p14="http://schemas.microsoft.com/office/powerpoint/2010/main" xmlns="" val="385923334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a:solidFill>
                <a:schemeClr val="tx2"/>
              </a:solidFill>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a:p>
        </p:txBody>
      </p:sp>
    </p:spTree>
    <p:extLst>
      <p:ext uri="{BB962C8B-B14F-4D97-AF65-F5344CB8AC3E}">
        <p14:creationId xmlns:p14="http://schemas.microsoft.com/office/powerpoint/2010/main" xmlns="" val="422777750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a:solidFill>
                <a:schemeClr val="tx2"/>
              </a:solidFill>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a:p>
        </p:txBody>
      </p:sp>
    </p:spTree>
    <p:extLst>
      <p:ext uri="{BB962C8B-B14F-4D97-AF65-F5344CB8AC3E}">
        <p14:creationId xmlns:p14="http://schemas.microsoft.com/office/powerpoint/2010/main" xmlns="" val="426670155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a:solidFill>
                <a:schemeClr val="tx2"/>
              </a:solidFill>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a:p>
        </p:txBody>
      </p:sp>
    </p:spTree>
    <p:extLst>
      <p:ext uri="{BB962C8B-B14F-4D97-AF65-F5344CB8AC3E}">
        <p14:creationId xmlns:p14="http://schemas.microsoft.com/office/powerpoint/2010/main" xmlns="" val="393262438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a:solidFill>
                <a:schemeClr val="tx2"/>
              </a:solidFill>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a:p>
        </p:txBody>
      </p:sp>
    </p:spTree>
    <p:extLst>
      <p:ext uri="{BB962C8B-B14F-4D97-AF65-F5344CB8AC3E}">
        <p14:creationId xmlns:p14="http://schemas.microsoft.com/office/powerpoint/2010/main" xmlns="" val="33268773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a:solidFill>
                <a:schemeClr val="tx2"/>
              </a:solidFill>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a:p>
        </p:txBody>
      </p:sp>
    </p:spTree>
    <p:extLst>
      <p:ext uri="{BB962C8B-B14F-4D97-AF65-F5344CB8AC3E}">
        <p14:creationId xmlns:p14="http://schemas.microsoft.com/office/powerpoint/2010/main" xmlns="" val="116711780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a:solidFill>
                <a:schemeClr val="tx2"/>
              </a:solidFill>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a:p>
        </p:txBody>
      </p:sp>
    </p:spTree>
    <p:extLst>
      <p:ext uri="{BB962C8B-B14F-4D97-AF65-F5344CB8AC3E}">
        <p14:creationId xmlns:p14="http://schemas.microsoft.com/office/powerpoint/2010/main" xmlns="" val="212460103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a:solidFill>
                <a:schemeClr val="tx2"/>
              </a:solidFill>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a:p>
        </p:txBody>
      </p:sp>
    </p:spTree>
    <p:extLst>
      <p:ext uri="{BB962C8B-B14F-4D97-AF65-F5344CB8AC3E}">
        <p14:creationId xmlns:p14="http://schemas.microsoft.com/office/powerpoint/2010/main" xmlns="" val="219592177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08585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dirty="0">
                <a:cs typeface="+mn-cs"/>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grpSp>
      </p:grpSp>
      <p:sp>
        <p:nvSpPr>
          <p:cNvPr id="1027" name="Rectangle 34"/>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4371" name="Rectangle 35"/>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Times New Roman" pitchFamily="18" charset="0"/>
                <a:cs typeface="+mn-cs"/>
              </a:defRPr>
            </a:lvl1pPr>
          </a:lstStyle>
          <a:p>
            <a:pPr>
              <a:defRPr/>
            </a:pPr>
            <a:endParaRPr lang="en-US"/>
          </a:p>
        </p:txBody>
      </p:sp>
      <p:sp>
        <p:nvSpPr>
          <p:cNvPr id="14372" name="Rectangle 3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Times New Roman" pitchFamily="18" charset="0"/>
                <a:cs typeface="+mn-cs"/>
              </a:defRPr>
            </a:lvl1pPr>
          </a:lstStyle>
          <a:p>
            <a:pPr>
              <a:defRPr/>
            </a:pPr>
            <a:endParaRPr lang="en-US"/>
          </a:p>
        </p:txBody>
      </p:sp>
      <p:sp>
        <p:nvSpPr>
          <p:cNvPr id="14373" name="Rectangle 3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vl1pPr>
          </a:lstStyle>
          <a:p>
            <a:fld id="{3776912B-AC69-41FE-A101-09E856C32C50}" type="slidenum">
              <a:rPr lang="en-US" altLang="en-US"/>
              <a:pPr/>
              <a:t>‹#›</a:t>
            </a:fld>
            <a:endParaRPr lang="en-US" altLang="en-US"/>
          </a:p>
        </p:txBody>
      </p:sp>
      <p:sp>
        <p:nvSpPr>
          <p:cNvPr id="14374"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8906" r:id="rId1"/>
    <p:sldLayoutId id="2147488907" r:id="rId2"/>
    <p:sldLayoutId id="2147488908" r:id="rId3"/>
    <p:sldLayoutId id="2147488909" r:id="rId4"/>
    <p:sldLayoutId id="2147488910" r:id="rId5"/>
    <p:sldLayoutId id="2147488911" r:id="rId6"/>
    <p:sldLayoutId id="2147488912" r:id="rId7"/>
    <p:sldLayoutId id="2147488913" r:id="rId8"/>
    <p:sldLayoutId id="2147488914" r:id="rId9"/>
    <p:sldLayoutId id="2147488915" r:id="rId10"/>
    <p:sldLayoutId id="2147488916" r:id="rId11"/>
    <p:sldLayoutId id="2147488917" r:id="rId12"/>
    <p:sldLayoutId id="2147488919" r:id="rId13"/>
    <p:sldLayoutId id="2147488920" r:id="rId14"/>
  </p:sldLayoutIdLst>
  <p:transition/>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1.xml"/></Relationships>
</file>

<file path=ppt/slides/_rels/slide5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1"/>
          <p:cNvPicPr>
            <a:picLocks noChangeAspect="1" noChangeArrowheads="1"/>
          </p:cNvPicPr>
          <p:nvPr/>
        </p:nvPicPr>
        <p:blipFill>
          <a:blip r:embed="rId2" cstate="print">
            <a:extLst>
              <a:ext uri="{28A0092B-C50C-407E-A947-70E740481C1C}">
                <a14:useLocalDpi xmlns:a14="http://schemas.microsoft.com/office/drawing/2010/main" xmlns=""/>
              </a:ext>
            </a:extLst>
          </a:blip>
          <a:srcRect/>
          <a:stretch>
            <a:fillRect/>
          </a:stretch>
        </p:blipFill>
        <p:spPr bwMode="auto">
          <a:xfrm>
            <a:off x="2145468" y="1828800"/>
            <a:ext cx="4853065" cy="3200400"/>
          </a:xfrm>
          <a:prstGeom prst="rect">
            <a:avLst/>
          </a:prstGeom>
          <a:noFill/>
          <a:ln w="9525">
            <a:noFill/>
            <a:miter lim="800000"/>
            <a:headEnd/>
            <a:tailEnd/>
          </a:ln>
        </p:spPr>
      </p:pic>
      <p:sp>
        <p:nvSpPr>
          <p:cNvPr id="14338" name="Title 1"/>
          <p:cNvSpPr>
            <a:spLocks noGrp="1"/>
          </p:cNvSpPr>
          <p:nvPr>
            <p:ph type="ctrTitle" sz="quarter"/>
          </p:nvPr>
        </p:nvSpPr>
        <p:spPr>
          <a:xfrm>
            <a:off x="381000" y="152400"/>
            <a:ext cx="8534400" cy="1143000"/>
          </a:xfrm>
        </p:spPr>
        <p:txBody>
          <a:bodyPr/>
          <a:lstStyle/>
          <a:p>
            <a:pPr eaLnBrk="1" hangingPunct="1"/>
            <a:r>
              <a:rPr lang="en-US" dirty="0">
                <a:latin typeface="Calibri" pitchFamily="34" charset="0"/>
                <a:cs typeface="Calibri" pitchFamily="34" charset="0"/>
              </a:rPr>
              <a:t>THE BIBLE AND VOTING</a:t>
            </a:r>
            <a:br>
              <a:rPr lang="en-US" dirty="0">
                <a:latin typeface="Calibri" pitchFamily="34" charset="0"/>
                <a:cs typeface="Calibri" pitchFamily="34" charset="0"/>
              </a:rPr>
            </a:br>
            <a:r>
              <a:rPr lang="en-US" sz="3600" dirty="0">
                <a:latin typeface="Calibri" pitchFamily="34" charset="0"/>
                <a:cs typeface="Calibri" pitchFamily="34" charset="0"/>
              </a:rPr>
              <a:t>Part 9</a:t>
            </a:r>
            <a:endParaRPr lang="en-US" dirty="0">
              <a:latin typeface="Calibri" pitchFamily="34" charset="0"/>
              <a:cs typeface="Calibri" pitchFamily="34" charset="0"/>
            </a:endParaRPr>
          </a:p>
        </p:txBody>
      </p:sp>
      <p:sp>
        <p:nvSpPr>
          <p:cNvPr id="3075" name="Subtitle 2"/>
          <p:cNvSpPr>
            <a:spLocks noGrp="1"/>
          </p:cNvSpPr>
          <p:nvPr>
            <p:ph type="subTitle" sz="quarter" idx="1"/>
          </p:nvPr>
        </p:nvSpPr>
        <p:spPr>
          <a:xfrm>
            <a:off x="3009900" y="5981700"/>
            <a:ext cx="3124200" cy="647700"/>
          </a:xfrm>
        </p:spPr>
        <p:txBody>
          <a:bodyPr/>
          <a:lstStyle/>
          <a:p>
            <a:pPr eaLnBrk="1" hangingPunct="1">
              <a:defRPr/>
            </a:pPr>
            <a:r>
              <a:rPr lang="en-US" dirty="0">
                <a:latin typeface="Calibri" pitchFamily="34" charset="0"/>
                <a:cs typeface="Calibri" pitchFamily="34" charset="0"/>
              </a:rPr>
              <a:t>Dr. Andy Woods</a:t>
            </a:r>
          </a:p>
        </p:txBody>
      </p:sp>
    </p:spTree>
    <p:extLst>
      <p:ext uri="{BB962C8B-B14F-4D97-AF65-F5344CB8AC3E}">
        <p14:creationId xmlns:p14="http://schemas.microsoft.com/office/powerpoint/2010/main" xmlns="" val="256515595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a:ext>
            </a:extLst>
          </a:blip>
          <a:srcRect/>
          <a:stretch>
            <a:fillRect/>
          </a:stretch>
        </p:blipFill>
        <p:spPr bwMode="auto">
          <a:xfrm>
            <a:off x="228600" y="152400"/>
            <a:ext cx="8685213" cy="65516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Content Placeholder 2"/>
          <p:cNvSpPr>
            <a:spLocks noGrp="1"/>
          </p:cNvSpPr>
          <p:nvPr>
            <p:ph idx="1"/>
          </p:nvPr>
        </p:nvSpPr>
        <p:spPr>
          <a:xfrm>
            <a:off x="228600" y="152400"/>
            <a:ext cx="8686800" cy="5410200"/>
          </a:xfrm>
        </p:spPr>
        <p:txBody>
          <a:bodyPr rtlCol="0">
            <a:noAutofit/>
          </a:bodyPr>
          <a:lstStyle/>
          <a:p>
            <a:pPr marL="0" indent="0" algn="ctr" eaLnBrk="1" fontAlgn="auto" hangingPunct="1">
              <a:spcBef>
                <a:spcPts val="0"/>
              </a:spcBef>
              <a:spcAft>
                <a:spcPts val="1200"/>
              </a:spcAft>
              <a:buClrTx/>
              <a:buNone/>
              <a:defRPr/>
            </a:pPr>
            <a:r>
              <a:rPr lang="en-US" sz="3600" b="1" dirty="0">
                <a:solidFill>
                  <a:schemeClr val="bg2"/>
                </a:solidFill>
                <a:effectLst/>
                <a:latin typeface="Calibri" pitchFamily="34" charset="0"/>
                <a:cs typeface="Calibri" pitchFamily="34" charset="0"/>
              </a:rPr>
              <a:t>Foreign Affairs</a:t>
            </a:r>
          </a:p>
          <a:p>
            <a:pPr marL="457200" indent="-457200" eaLnBrk="1" fontAlgn="auto" hangingPunct="1">
              <a:spcBef>
                <a:spcPts val="0"/>
              </a:spcBef>
              <a:spcAft>
                <a:spcPts val="3600"/>
              </a:spcAft>
              <a:buClrTx/>
              <a:buSzPct val="100000"/>
              <a:buFont typeface="+mj-lt"/>
              <a:buAutoNum type="arabicPeriod"/>
              <a:defRPr/>
            </a:pPr>
            <a:r>
              <a:rPr lang="en-US" b="1" u="sng" dirty="0">
                <a:solidFill>
                  <a:schemeClr val="bg2"/>
                </a:solidFill>
                <a:effectLst/>
                <a:latin typeface="Calibri" pitchFamily="34" charset="0"/>
                <a:cs typeface="Calibri" pitchFamily="34" charset="0"/>
              </a:rPr>
              <a:t>Favor national sovereignty above global governance? (Gen. 11:1-9)</a:t>
            </a:r>
          </a:p>
          <a:p>
            <a:pPr marL="457200" indent="-457200" eaLnBrk="1" fontAlgn="auto" hangingPunct="1">
              <a:spcBef>
                <a:spcPts val="0"/>
              </a:spcBef>
              <a:spcAft>
                <a:spcPts val="3600"/>
              </a:spcAft>
              <a:buClrTx/>
              <a:buSzPct val="100000"/>
              <a:buFont typeface="+mj-lt"/>
              <a:buAutoNum type="arabicPeriod"/>
              <a:defRPr/>
            </a:pPr>
            <a:r>
              <a:rPr lang="en-US" dirty="0">
                <a:solidFill>
                  <a:schemeClr val="bg2"/>
                </a:solidFill>
                <a:effectLst/>
                <a:latin typeface="Calibri" pitchFamily="34" charset="0"/>
                <a:cs typeface="Calibri" pitchFamily="34" charset="0"/>
              </a:rPr>
              <a:t>Favor the reality and enforceability of our national borders? (Acts 17:26)</a:t>
            </a:r>
          </a:p>
          <a:p>
            <a:pPr marL="457200" indent="-457200" eaLnBrk="1" fontAlgn="auto" hangingPunct="1">
              <a:spcBef>
                <a:spcPts val="0"/>
              </a:spcBef>
              <a:spcAft>
                <a:spcPts val="3600"/>
              </a:spcAft>
              <a:buClrTx/>
              <a:buSzPct val="100000"/>
              <a:buFont typeface="+mj-lt"/>
              <a:buAutoNum type="arabicPeriod"/>
              <a:defRPr/>
            </a:pPr>
            <a:r>
              <a:rPr lang="en-US" dirty="0">
                <a:solidFill>
                  <a:schemeClr val="bg2"/>
                </a:solidFill>
                <a:effectLst/>
                <a:latin typeface="Calibri" pitchFamily="34" charset="0"/>
                <a:cs typeface="Calibri" pitchFamily="34" charset="0"/>
              </a:rPr>
              <a:t>Support for the nation of Israel? (Gen. 12:3)</a:t>
            </a:r>
          </a:p>
          <a:p>
            <a:pPr marL="457200" indent="-457200" eaLnBrk="1" fontAlgn="auto" hangingPunct="1">
              <a:spcBef>
                <a:spcPts val="0"/>
              </a:spcBef>
              <a:spcAft>
                <a:spcPts val="3600"/>
              </a:spcAft>
              <a:buClrTx/>
              <a:buSzPct val="100000"/>
              <a:buFont typeface="+mj-lt"/>
              <a:buAutoNum type="arabicPeriod"/>
              <a:defRPr/>
            </a:pPr>
            <a:r>
              <a:rPr lang="en-US" dirty="0">
                <a:solidFill>
                  <a:schemeClr val="bg2"/>
                </a:solidFill>
                <a:effectLst/>
                <a:latin typeface="Calibri" pitchFamily="34" charset="0"/>
                <a:cs typeface="Calibri" pitchFamily="34" charset="0"/>
              </a:rPr>
              <a:t>Pursuit of peace though strength? (Jer. 17:9)</a:t>
            </a:r>
          </a:p>
        </p:txBody>
      </p:sp>
    </p:spTree>
    <p:extLst>
      <p:ext uri="{BB962C8B-B14F-4D97-AF65-F5344CB8AC3E}">
        <p14:creationId xmlns:p14="http://schemas.microsoft.com/office/powerpoint/2010/main" xmlns="" val="132542163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a:ext>
            </a:extLst>
          </a:blip>
          <a:srcRect/>
          <a:stretch>
            <a:fillRect/>
          </a:stretch>
        </p:blipFill>
        <p:spPr bwMode="auto">
          <a:xfrm>
            <a:off x="228600" y="152400"/>
            <a:ext cx="8685213" cy="65516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Content Placeholder 2"/>
          <p:cNvSpPr>
            <a:spLocks noGrp="1"/>
          </p:cNvSpPr>
          <p:nvPr>
            <p:ph idx="1"/>
          </p:nvPr>
        </p:nvSpPr>
        <p:spPr>
          <a:xfrm>
            <a:off x="228600" y="152400"/>
            <a:ext cx="8686800" cy="5410200"/>
          </a:xfrm>
        </p:spPr>
        <p:txBody>
          <a:bodyPr rtlCol="0">
            <a:noAutofit/>
          </a:bodyPr>
          <a:lstStyle/>
          <a:p>
            <a:pPr marL="0" indent="0" algn="ctr" eaLnBrk="1" fontAlgn="auto" hangingPunct="1">
              <a:spcBef>
                <a:spcPts val="0"/>
              </a:spcBef>
              <a:spcAft>
                <a:spcPts val="1200"/>
              </a:spcAft>
              <a:buClrTx/>
              <a:buNone/>
              <a:defRPr/>
            </a:pPr>
            <a:r>
              <a:rPr lang="en-US" sz="3600" b="1" dirty="0">
                <a:solidFill>
                  <a:schemeClr val="bg2"/>
                </a:solidFill>
                <a:effectLst/>
                <a:latin typeface="Calibri" pitchFamily="34" charset="0"/>
                <a:cs typeface="Calibri" pitchFamily="34" charset="0"/>
              </a:rPr>
              <a:t>Foreign Affairs</a:t>
            </a:r>
          </a:p>
          <a:p>
            <a:pPr marL="457200" indent="-457200" eaLnBrk="1" fontAlgn="auto" hangingPunct="1">
              <a:spcBef>
                <a:spcPts val="0"/>
              </a:spcBef>
              <a:spcAft>
                <a:spcPts val="3600"/>
              </a:spcAft>
              <a:buClrTx/>
              <a:buSzPct val="100000"/>
              <a:buFont typeface="+mj-lt"/>
              <a:buAutoNum type="arabicPeriod"/>
              <a:defRPr/>
            </a:pPr>
            <a:r>
              <a:rPr lang="en-US" dirty="0">
                <a:solidFill>
                  <a:schemeClr val="bg2"/>
                </a:solidFill>
                <a:effectLst/>
                <a:latin typeface="Calibri" pitchFamily="34" charset="0"/>
                <a:cs typeface="Calibri" pitchFamily="34" charset="0"/>
              </a:rPr>
              <a:t>Favor national sovereignty above global governance? (Gen. 11:1-9)</a:t>
            </a:r>
          </a:p>
          <a:p>
            <a:pPr marL="457200" indent="-457200" eaLnBrk="1" fontAlgn="auto" hangingPunct="1">
              <a:spcBef>
                <a:spcPts val="0"/>
              </a:spcBef>
              <a:spcAft>
                <a:spcPts val="3600"/>
              </a:spcAft>
              <a:buClrTx/>
              <a:buSzPct val="100000"/>
              <a:buFont typeface="+mj-lt"/>
              <a:buAutoNum type="arabicPeriod"/>
              <a:defRPr/>
            </a:pPr>
            <a:r>
              <a:rPr lang="en-US" b="1" u="sng" dirty="0">
                <a:solidFill>
                  <a:schemeClr val="bg2"/>
                </a:solidFill>
                <a:effectLst/>
                <a:latin typeface="Calibri" pitchFamily="34" charset="0"/>
                <a:cs typeface="Calibri" pitchFamily="34" charset="0"/>
              </a:rPr>
              <a:t>Favor the reality and enforceability of our national borders? (Acts 17:26)</a:t>
            </a:r>
          </a:p>
          <a:p>
            <a:pPr marL="457200" indent="-457200" eaLnBrk="1" fontAlgn="auto" hangingPunct="1">
              <a:spcBef>
                <a:spcPts val="0"/>
              </a:spcBef>
              <a:spcAft>
                <a:spcPts val="3600"/>
              </a:spcAft>
              <a:buClrTx/>
              <a:buSzPct val="100000"/>
              <a:buFont typeface="+mj-lt"/>
              <a:buAutoNum type="arabicPeriod"/>
              <a:defRPr/>
            </a:pPr>
            <a:r>
              <a:rPr lang="en-US" dirty="0">
                <a:solidFill>
                  <a:schemeClr val="bg2"/>
                </a:solidFill>
                <a:effectLst/>
                <a:latin typeface="Calibri" pitchFamily="34" charset="0"/>
                <a:cs typeface="Calibri" pitchFamily="34" charset="0"/>
              </a:rPr>
              <a:t>Support for the nation of Israel? (Gen. 12:3)</a:t>
            </a:r>
          </a:p>
          <a:p>
            <a:pPr marL="457200" indent="-457200" eaLnBrk="1" fontAlgn="auto" hangingPunct="1">
              <a:spcBef>
                <a:spcPts val="0"/>
              </a:spcBef>
              <a:spcAft>
                <a:spcPts val="3600"/>
              </a:spcAft>
              <a:buClrTx/>
              <a:buSzPct val="100000"/>
              <a:buFont typeface="+mj-lt"/>
              <a:buAutoNum type="arabicPeriod"/>
              <a:defRPr/>
            </a:pPr>
            <a:r>
              <a:rPr lang="en-US" dirty="0">
                <a:solidFill>
                  <a:schemeClr val="bg2"/>
                </a:solidFill>
                <a:effectLst/>
                <a:latin typeface="Calibri" pitchFamily="34" charset="0"/>
                <a:cs typeface="Calibri" pitchFamily="34" charset="0"/>
              </a:rPr>
              <a:t>Pursuit of peace though strength? (Jer. 17:9)</a:t>
            </a:r>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a:ext>
            </a:extLst>
          </a:blip>
          <a:srcRect/>
          <a:stretch>
            <a:fillRect/>
          </a:stretch>
        </p:blipFill>
        <p:spPr bwMode="auto">
          <a:xfrm>
            <a:off x="228600" y="152400"/>
            <a:ext cx="8685213" cy="65516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Content Placeholder 2"/>
          <p:cNvSpPr>
            <a:spLocks noGrp="1"/>
          </p:cNvSpPr>
          <p:nvPr>
            <p:ph idx="1"/>
          </p:nvPr>
        </p:nvSpPr>
        <p:spPr>
          <a:xfrm>
            <a:off x="228600" y="152400"/>
            <a:ext cx="8686800" cy="5410200"/>
          </a:xfrm>
        </p:spPr>
        <p:txBody>
          <a:bodyPr rtlCol="0">
            <a:noAutofit/>
          </a:bodyPr>
          <a:lstStyle/>
          <a:p>
            <a:pPr marL="0" indent="0" algn="ctr" eaLnBrk="1" fontAlgn="auto" hangingPunct="1">
              <a:spcBef>
                <a:spcPts val="0"/>
              </a:spcBef>
              <a:spcAft>
                <a:spcPts val="1200"/>
              </a:spcAft>
              <a:buClrTx/>
              <a:buNone/>
              <a:defRPr/>
            </a:pPr>
            <a:r>
              <a:rPr lang="en-US" sz="3600" b="1" dirty="0">
                <a:solidFill>
                  <a:schemeClr val="bg2"/>
                </a:solidFill>
                <a:effectLst/>
                <a:latin typeface="Calibri" pitchFamily="34" charset="0"/>
                <a:cs typeface="Calibri" pitchFamily="34" charset="0"/>
              </a:rPr>
              <a:t>Foreign Affairs</a:t>
            </a:r>
          </a:p>
          <a:p>
            <a:pPr marL="457200" indent="-457200" eaLnBrk="1" fontAlgn="auto" hangingPunct="1">
              <a:spcBef>
                <a:spcPts val="0"/>
              </a:spcBef>
              <a:spcAft>
                <a:spcPts val="3600"/>
              </a:spcAft>
              <a:buClrTx/>
              <a:buSzPct val="100000"/>
              <a:buFont typeface="+mj-lt"/>
              <a:buAutoNum type="arabicPeriod"/>
              <a:defRPr/>
            </a:pPr>
            <a:r>
              <a:rPr lang="en-US" dirty="0">
                <a:solidFill>
                  <a:schemeClr val="bg2"/>
                </a:solidFill>
                <a:effectLst/>
                <a:latin typeface="Calibri" pitchFamily="34" charset="0"/>
                <a:cs typeface="Calibri" pitchFamily="34" charset="0"/>
              </a:rPr>
              <a:t>Favor national sovereignty above global governance? (Gen. 11:1-9)</a:t>
            </a:r>
          </a:p>
          <a:p>
            <a:pPr marL="457200" indent="-457200" eaLnBrk="1" fontAlgn="auto" hangingPunct="1">
              <a:spcBef>
                <a:spcPts val="0"/>
              </a:spcBef>
              <a:spcAft>
                <a:spcPts val="3600"/>
              </a:spcAft>
              <a:buClrTx/>
              <a:buSzPct val="100000"/>
              <a:buFont typeface="+mj-lt"/>
              <a:buAutoNum type="arabicPeriod"/>
              <a:defRPr/>
            </a:pPr>
            <a:r>
              <a:rPr lang="en-US" dirty="0">
                <a:solidFill>
                  <a:schemeClr val="bg2"/>
                </a:solidFill>
                <a:effectLst/>
                <a:latin typeface="Calibri" pitchFamily="34" charset="0"/>
                <a:cs typeface="Calibri" pitchFamily="34" charset="0"/>
              </a:rPr>
              <a:t>Favor the reality and enforceability of our national borders? (Acts 17:26)</a:t>
            </a:r>
          </a:p>
          <a:p>
            <a:pPr marL="457200" indent="-457200" eaLnBrk="1" fontAlgn="auto" hangingPunct="1">
              <a:spcBef>
                <a:spcPts val="0"/>
              </a:spcBef>
              <a:spcAft>
                <a:spcPts val="3600"/>
              </a:spcAft>
              <a:buClrTx/>
              <a:buSzPct val="100000"/>
              <a:buFont typeface="+mj-lt"/>
              <a:buAutoNum type="arabicPeriod"/>
              <a:defRPr/>
            </a:pPr>
            <a:r>
              <a:rPr lang="en-US" b="1" u="sng" dirty="0">
                <a:solidFill>
                  <a:schemeClr val="bg2"/>
                </a:solidFill>
                <a:effectLst/>
                <a:latin typeface="Calibri" pitchFamily="34" charset="0"/>
                <a:cs typeface="Calibri" pitchFamily="34" charset="0"/>
              </a:rPr>
              <a:t>Support for the nation of Israel? (Gen. 12:3)</a:t>
            </a:r>
          </a:p>
          <a:p>
            <a:pPr marL="457200" indent="-457200" eaLnBrk="1" fontAlgn="auto" hangingPunct="1">
              <a:spcBef>
                <a:spcPts val="0"/>
              </a:spcBef>
              <a:spcAft>
                <a:spcPts val="3600"/>
              </a:spcAft>
              <a:buClrTx/>
              <a:buSzPct val="100000"/>
              <a:buFont typeface="+mj-lt"/>
              <a:buAutoNum type="arabicPeriod"/>
              <a:defRPr/>
            </a:pPr>
            <a:r>
              <a:rPr lang="en-US" dirty="0">
                <a:solidFill>
                  <a:schemeClr val="bg2"/>
                </a:solidFill>
                <a:effectLst/>
                <a:latin typeface="Calibri" pitchFamily="34" charset="0"/>
                <a:cs typeface="Calibri" pitchFamily="34" charset="0"/>
              </a:rPr>
              <a:t>Pursuit of peace though strength? (Jer. 17:9)</a:t>
            </a:r>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3352800" y="228600"/>
            <a:ext cx="2438400" cy="1066800"/>
          </a:xfrm>
        </p:spPr>
        <p:txBody>
          <a:bodyPr/>
          <a:lstStyle/>
          <a:p>
            <a:pPr algn="ctr" eaLnBrk="1" hangingPunct="1">
              <a:lnSpc>
                <a:spcPct val="100000"/>
              </a:lnSpc>
            </a:pPr>
            <a:r>
              <a:rPr lang="en-US" altLang="en-US" b="0" dirty="0">
                <a:latin typeface="Calibri" panose="020F0502020204030204" pitchFamily="34" charset="0"/>
                <a:cs typeface="Calibri" panose="020F0502020204030204" pitchFamily="34" charset="0"/>
              </a:rPr>
              <a:t>Overview</a:t>
            </a:r>
          </a:p>
        </p:txBody>
      </p:sp>
      <p:sp>
        <p:nvSpPr>
          <p:cNvPr id="17411" name="Rectangle 7"/>
          <p:cNvSpPr>
            <a:spLocks noGrp="1" noChangeArrowheads="1"/>
          </p:cNvSpPr>
          <p:nvPr>
            <p:ph type="body" idx="1"/>
          </p:nvPr>
        </p:nvSpPr>
        <p:spPr>
          <a:xfrm>
            <a:off x="152400" y="1600200"/>
            <a:ext cx="8839200" cy="4495800"/>
          </a:xfrm>
        </p:spPr>
        <p:txBody>
          <a:bodyPr/>
          <a:lstStyle/>
          <a:p>
            <a:pPr marL="573088" indent="-573088" eaLnBrk="1" hangingPunct="1">
              <a:spcBef>
                <a:spcPts val="1200"/>
              </a:spcBef>
              <a:spcAft>
                <a:spcPts val="1200"/>
              </a:spcAft>
              <a:buSzPct val="100000"/>
              <a:buAutoNum type="romanUcPeriod"/>
            </a:pPr>
            <a:r>
              <a:rPr lang="en-US" altLang="en-US" sz="3600" dirty="0">
                <a:latin typeface="Calibri" panose="020F0502020204030204" pitchFamily="34" charset="0"/>
                <a:cs typeface="Calibri" panose="020F0502020204030204" pitchFamily="34" charset="0"/>
              </a:rPr>
              <a:t>The </a:t>
            </a:r>
            <a:r>
              <a:rPr lang="en-US" altLang="en-US" sz="3600" dirty="0" smtClean="0">
                <a:latin typeface="Calibri" panose="020F0502020204030204" pitchFamily="34" charset="0"/>
                <a:cs typeface="Calibri" panose="020F0502020204030204" pitchFamily="34" charset="0"/>
              </a:rPr>
              <a:t>Divine </a:t>
            </a:r>
            <a:r>
              <a:rPr lang="en-US" altLang="en-US" sz="3600" b="1" u="sng" dirty="0" smtClean="0">
                <a:latin typeface="Calibri" panose="020F0502020204030204" pitchFamily="34" charset="0"/>
                <a:cs typeface="Calibri" panose="020F0502020204030204" pitchFamily="34" charset="0"/>
              </a:rPr>
              <a:t>Purpose</a:t>
            </a:r>
            <a:r>
              <a:rPr lang="en-US" altLang="en-US" sz="3600" dirty="0" smtClean="0">
                <a:latin typeface="Calibri" panose="020F0502020204030204" pitchFamily="34" charset="0"/>
                <a:cs typeface="Calibri" panose="020F0502020204030204" pitchFamily="34" charset="0"/>
              </a:rPr>
              <a:t> for Israel</a:t>
            </a:r>
          </a:p>
          <a:p>
            <a:pPr marL="573088" indent="-573088" eaLnBrk="1" hangingPunct="1">
              <a:spcBef>
                <a:spcPts val="1200"/>
              </a:spcBef>
              <a:spcAft>
                <a:spcPts val="1200"/>
              </a:spcAft>
              <a:buSzPct val="100000"/>
              <a:buNone/>
            </a:pPr>
            <a:endParaRPr lang="en-US" altLang="en-US" sz="3600" dirty="0" smtClean="0">
              <a:latin typeface="Calibri" panose="020F0502020204030204" pitchFamily="34" charset="0"/>
              <a:cs typeface="Calibri" panose="020F0502020204030204" pitchFamily="34" charset="0"/>
            </a:endParaRPr>
          </a:p>
          <a:p>
            <a:pPr marL="573088" indent="-573088" eaLnBrk="1" hangingPunct="1">
              <a:spcBef>
                <a:spcPts val="1200"/>
              </a:spcBef>
              <a:spcAft>
                <a:spcPts val="1200"/>
              </a:spcAft>
              <a:buSzPct val="100000"/>
              <a:buAutoNum type="romanUcPeriod"/>
            </a:pPr>
            <a:r>
              <a:rPr lang="en-US" altLang="en-US" sz="3600" dirty="0" smtClean="0">
                <a:latin typeface="Calibri" panose="020F0502020204030204" pitchFamily="34" charset="0"/>
                <a:cs typeface="Calibri" panose="020F0502020204030204" pitchFamily="34" charset="0"/>
              </a:rPr>
              <a:t>The Divine </a:t>
            </a:r>
            <a:r>
              <a:rPr lang="en-US" altLang="en-US" sz="3600" b="1" u="sng" dirty="0" smtClean="0">
                <a:latin typeface="Calibri" panose="020F0502020204030204" pitchFamily="34" charset="0"/>
                <a:cs typeface="Calibri" panose="020F0502020204030204" pitchFamily="34" charset="0"/>
              </a:rPr>
              <a:t>Protection</a:t>
            </a:r>
            <a:r>
              <a:rPr lang="en-US" altLang="en-US" sz="3600" dirty="0" smtClean="0">
                <a:latin typeface="Calibri" panose="020F0502020204030204" pitchFamily="34" charset="0"/>
                <a:cs typeface="Calibri" panose="020F0502020204030204" pitchFamily="34" charset="0"/>
              </a:rPr>
              <a:t> of Israel</a:t>
            </a:r>
          </a:p>
          <a:p>
            <a:pPr marL="573088" indent="-573088" eaLnBrk="1" hangingPunct="1">
              <a:spcBef>
                <a:spcPts val="1200"/>
              </a:spcBef>
              <a:spcAft>
                <a:spcPts val="1200"/>
              </a:spcAft>
              <a:buSzPct val="100000"/>
              <a:buAutoNum type="romanUcPeriod"/>
            </a:pPr>
            <a:endParaRPr lang="en-US" altLang="en-US" sz="3600" dirty="0" smtClean="0">
              <a:latin typeface="Calibri" panose="020F0502020204030204" pitchFamily="34" charset="0"/>
              <a:cs typeface="Calibri" panose="020F0502020204030204" pitchFamily="34" charset="0"/>
            </a:endParaRPr>
          </a:p>
          <a:p>
            <a:pPr marL="573088" indent="-573088" eaLnBrk="1" hangingPunct="1">
              <a:spcBef>
                <a:spcPts val="1200"/>
              </a:spcBef>
              <a:spcAft>
                <a:spcPts val="1200"/>
              </a:spcAft>
              <a:buSzPct val="100000"/>
              <a:buAutoNum type="romanUcPeriod"/>
            </a:pPr>
            <a:r>
              <a:rPr lang="en-US" altLang="en-US" sz="3600" dirty="0" smtClean="0">
                <a:latin typeface="Calibri" panose="020F0502020204030204" pitchFamily="34" charset="0"/>
                <a:cs typeface="Calibri" panose="020F0502020204030204" pitchFamily="34" charset="0"/>
              </a:rPr>
              <a:t>The </a:t>
            </a:r>
            <a:r>
              <a:rPr lang="en-US" altLang="en-US" sz="3600" b="1" u="sng" dirty="0" smtClean="0">
                <a:latin typeface="Calibri" panose="020F0502020204030204" pitchFamily="34" charset="0"/>
                <a:cs typeface="Calibri" panose="020F0502020204030204" pitchFamily="34" charset="0"/>
              </a:rPr>
              <a:t>Power</a:t>
            </a:r>
            <a:r>
              <a:rPr lang="en-US" altLang="en-US" sz="3600" dirty="0" smtClean="0">
                <a:latin typeface="Calibri" panose="020F0502020204030204" pitchFamily="34" charset="0"/>
                <a:cs typeface="Calibri" panose="020F0502020204030204" pitchFamily="34" charset="0"/>
              </a:rPr>
              <a:t> of Your Voice Concerning Israel</a:t>
            </a:r>
          </a:p>
        </p:txBody>
      </p:sp>
      <p:pic>
        <p:nvPicPr>
          <p:cNvPr id="4" name="Picture 4" descr="C:\Documents and Settings\Owner\Application Data\Microsoft\Media Catalog\Downloaded Clips\cl0\SY01462_.wmf"/>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6477000" y="685800"/>
            <a:ext cx="2535238" cy="2605088"/>
          </a:xfrm>
          <a:prstGeom prst="rect">
            <a:avLst/>
          </a:prstGeom>
          <a:noFill/>
          <a:ln w="9525">
            <a:noFill/>
            <a:miter lim="800000"/>
            <a:headEnd/>
            <a:tailEnd/>
          </a:ln>
        </p:spPr>
      </p:pic>
    </p:spTree>
  </p:cSld>
  <p:clrMapOvr>
    <a:masterClrMapping/>
  </p:clrMapOvr>
  <p:transition>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3352800" y="228600"/>
            <a:ext cx="2438400" cy="1066800"/>
          </a:xfrm>
        </p:spPr>
        <p:txBody>
          <a:bodyPr/>
          <a:lstStyle/>
          <a:p>
            <a:pPr algn="ctr" eaLnBrk="1" hangingPunct="1">
              <a:lnSpc>
                <a:spcPct val="100000"/>
              </a:lnSpc>
            </a:pPr>
            <a:r>
              <a:rPr lang="en-US" altLang="en-US" b="0" dirty="0">
                <a:latin typeface="Calibri" panose="020F0502020204030204" pitchFamily="34" charset="0"/>
                <a:cs typeface="Calibri" panose="020F0502020204030204" pitchFamily="34" charset="0"/>
              </a:rPr>
              <a:t>Overview</a:t>
            </a:r>
          </a:p>
        </p:txBody>
      </p:sp>
      <p:sp>
        <p:nvSpPr>
          <p:cNvPr id="17411" name="Rectangle 7"/>
          <p:cNvSpPr>
            <a:spLocks noGrp="1" noChangeArrowheads="1"/>
          </p:cNvSpPr>
          <p:nvPr>
            <p:ph type="body" idx="1"/>
          </p:nvPr>
        </p:nvSpPr>
        <p:spPr>
          <a:xfrm>
            <a:off x="152400" y="1600200"/>
            <a:ext cx="8839200" cy="4495800"/>
          </a:xfrm>
        </p:spPr>
        <p:txBody>
          <a:bodyPr/>
          <a:lstStyle/>
          <a:p>
            <a:pPr marL="573088" indent="-573088" eaLnBrk="1" hangingPunct="1">
              <a:spcBef>
                <a:spcPts val="1200"/>
              </a:spcBef>
              <a:spcAft>
                <a:spcPts val="1200"/>
              </a:spcAft>
              <a:buSzPct val="100000"/>
              <a:buAutoNum type="romanUcPeriod"/>
            </a:pPr>
            <a:r>
              <a:rPr lang="en-US" altLang="en-US" sz="3600" dirty="0">
                <a:solidFill>
                  <a:srgbClr val="FFFF00"/>
                </a:solidFill>
                <a:latin typeface="Calibri" panose="020F0502020204030204" pitchFamily="34" charset="0"/>
                <a:cs typeface="Calibri" panose="020F0502020204030204" pitchFamily="34" charset="0"/>
              </a:rPr>
              <a:t>The </a:t>
            </a:r>
            <a:r>
              <a:rPr lang="en-US" altLang="en-US" sz="3600" dirty="0" smtClean="0">
                <a:solidFill>
                  <a:srgbClr val="FFFF00"/>
                </a:solidFill>
                <a:latin typeface="Calibri" panose="020F0502020204030204" pitchFamily="34" charset="0"/>
                <a:cs typeface="Calibri" panose="020F0502020204030204" pitchFamily="34" charset="0"/>
              </a:rPr>
              <a:t>Divine </a:t>
            </a:r>
            <a:r>
              <a:rPr lang="en-US" altLang="en-US" sz="3600" b="1" u="sng" dirty="0" smtClean="0">
                <a:solidFill>
                  <a:srgbClr val="FFFF00"/>
                </a:solidFill>
                <a:latin typeface="Calibri" panose="020F0502020204030204" pitchFamily="34" charset="0"/>
                <a:cs typeface="Calibri" panose="020F0502020204030204" pitchFamily="34" charset="0"/>
              </a:rPr>
              <a:t>Purpose</a:t>
            </a:r>
            <a:r>
              <a:rPr lang="en-US" altLang="en-US" sz="3600" dirty="0" smtClean="0">
                <a:solidFill>
                  <a:srgbClr val="FFFF00"/>
                </a:solidFill>
                <a:latin typeface="Calibri" panose="020F0502020204030204" pitchFamily="34" charset="0"/>
                <a:cs typeface="Calibri" panose="020F0502020204030204" pitchFamily="34" charset="0"/>
              </a:rPr>
              <a:t> for Israel</a:t>
            </a:r>
          </a:p>
          <a:p>
            <a:pPr marL="573088" indent="-573088" eaLnBrk="1" hangingPunct="1">
              <a:spcBef>
                <a:spcPts val="1200"/>
              </a:spcBef>
              <a:spcAft>
                <a:spcPts val="1200"/>
              </a:spcAft>
              <a:buSzPct val="100000"/>
              <a:buNone/>
            </a:pPr>
            <a:endParaRPr lang="en-US" altLang="en-US" sz="3600" dirty="0" smtClean="0">
              <a:latin typeface="Calibri" panose="020F0502020204030204" pitchFamily="34" charset="0"/>
              <a:cs typeface="Calibri" panose="020F0502020204030204" pitchFamily="34" charset="0"/>
            </a:endParaRPr>
          </a:p>
          <a:p>
            <a:pPr marL="573088" indent="-573088" eaLnBrk="1" hangingPunct="1">
              <a:spcBef>
                <a:spcPts val="1200"/>
              </a:spcBef>
              <a:spcAft>
                <a:spcPts val="1200"/>
              </a:spcAft>
              <a:buSzPct val="100000"/>
              <a:buAutoNum type="romanUcPeriod"/>
            </a:pPr>
            <a:r>
              <a:rPr lang="en-US" altLang="en-US" sz="3600" dirty="0" smtClean="0">
                <a:latin typeface="Calibri" panose="020F0502020204030204" pitchFamily="34" charset="0"/>
                <a:cs typeface="Calibri" panose="020F0502020204030204" pitchFamily="34" charset="0"/>
              </a:rPr>
              <a:t>The Divine </a:t>
            </a:r>
            <a:r>
              <a:rPr lang="en-US" altLang="en-US" sz="3600" b="1" u="sng" dirty="0" smtClean="0">
                <a:latin typeface="Calibri" panose="020F0502020204030204" pitchFamily="34" charset="0"/>
                <a:cs typeface="Calibri" panose="020F0502020204030204" pitchFamily="34" charset="0"/>
              </a:rPr>
              <a:t>Protection</a:t>
            </a:r>
            <a:r>
              <a:rPr lang="en-US" altLang="en-US" sz="3600" dirty="0" smtClean="0">
                <a:latin typeface="Calibri" panose="020F0502020204030204" pitchFamily="34" charset="0"/>
                <a:cs typeface="Calibri" panose="020F0502020204030204" pitchFamily="34" charset="0"/>
              </a:rPr>
              <a:t> of Israel</a:t>
            </a:r>
          </a:p>
          <a:p>
            <a:pPr marL="573088" indent="-573088" eaLnBrk="1" hangingPunct="1">
              <a:spcBef>
                <a:spcPts val="1200"/>
              </a:spcBef>
              <a:spcAft>
                <a:spcPts val="1200"/>
              </a:spcAft>
              <a:buSzPct val="100000"/>
              <a:buAutoNum type="romanUcPeriod"/>
            </a:pPr>
            <a:endParaRPr lang="en-US" altLang="en-US" sz="3600" dirty="0" smtClean="0">
              <a:latin typeface="Calibri" panose="020F0502020204030204" pitchFamily="34" charset="0"/>
              <a:cs typeface="Calibri" panose="020F0502020204030204" pitchFamily="34" charset="0"/>
            </a:endParaRPr>
          </a:p>
          <a:p>
            <a:pPr marL="573088" indent="-573088" eaLnBrk="1" hangingPunct="1">
              <a:spcBef>
                <a:spcPts val="1200"/>
              </a:spcBef>
              <a:spcAft>
                <a:spcPts val="1200"/>
              </a:spcAft>
              <a:buSzPct val="100000"/>
              <a:buAutoNum type="romanUcPeriod"/>
            </a:pPr>
            <a:r>
              <a:rPr lang="en-US" altLang="en-US" sz="3600" dirty="0" smtClean="0">
                <a:latin typeface="Calibri" panose="020F0502020204030204" pitchFamily="34" charset="0"/>
                <a:cs typeface="Calibri" panose="020F0502020204030204" pitchFamily="34" charset="0"/>
              </a:rPr>
              <a:t>The </a:t>
            </a:r>
            <a:r>
              <a:rPr lang="en-US" altLang="en-US" sz="3600" b="1" u="sng" dirty="0" smtClean="0">
                <a:latin typeface="Calibri" panose="020F0502020204030204" pitchFamily="34" charset="0"/>
                <a:cs typeface="Calibri" panose="020F0502020204030204" pitchFamily="34" charset="0"/>
              </a:rPr>
              <a:t>Power</a:t>
            </a:r>
            <a:r>
              <a:rPr lang="en-US" altLang="en-US" sz="3600" dirty="0" smtClean="0">
                <a:latin typeface="Calibri" panose="020F0502020204030204" pitchFamily="34" charset="0"/>
                <a:cs typeface="Calibri" panose="020F0502020204030204" pitchFamily="34" charset="0"/>
              </a:rPr>
              <a:t> of Your Voice Concerning Israel</a:t>
            </a:r>
          </a:p>
        </p:txBody>
      </p:sp>
      <p:pic>
        <p:nvPicPr>
          <p:cNvPr id="4" name="Picture 4" descr="C:\Documents and Settings\Owner\Application Data\Microsoft\Media Catalog\Downloaded Clips\cl0\SY01462_.wmf"/>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6477000" y="685800"/>
            <a:ext cx="2535238" cy="2605088"/>
          </a:xfrm>
          <a:prstGeom prst="rect">
            <a:avLst/>
          </a:prstGeom>
          <a:noFill/>
          <a:ln w="9525">
            <a:noFill/>
            <a:miter lim="800000"/>
            <a:headEnd/>
            <a:tailEnd/>
          </a:ln>
        </p:spPr>
      </p:pic>
    </p:spTree>
  </p:cSld>
  <p:clrMapOvr>
    <a:masterClrMapping/>
  </p:clrMapOvr>
  <p:transition>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extLst>
              <a:ext uri="{28A0092B-C50C-407E-A947-70E740481C1C}">
                <a14:useLocalDpi xmlns:a14="http://schemas.microsoft.com/office/drawing/2010/main" xmlns=""/>
              </a:ext>
            </a:extLst>
          </a:blip>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176215" y="152400"/>
            <a:ext cx="8791575" cy="5032147"/>
          </a:xfrm>
          <a:prstGeom prst="rect">
            <a:avLst/>
          </a:prstGeom>
          <a:noFill/>
          <a:ln w="28575">
            <a:noFill/>
            <a:miter lim="800000"/>
            <a:headEnd/>
            <a:tailEnd/>
          </a:ln>
        </p:spPr>
        <p:txBody>
          <a:bodyPr wrap="square">
            <a:spAutoFit/>
          </a:bodyPr>
          <a:lstStyle/>
          <a:p>
            <a:pPr algn="ctr">
              <a:spcAft>
                <a:spcPts val="600"/>
              </a:spcAft>
            </a:pPr>
            <a:r>
              <a:rPr lang="en-US" sz="3600" baseline="30000" dirty="0">
                <a:latin typeface="Calibri" panose="020F0502020204030204" pitchFamily="34" charset="0"/>
              </a:rPr>
              <a:t> </a:t>
            </a:r>
            <a:r>
              <a:rPr lang="en-US" sz="3600" b="1" dirty="0">
                <a:solidFill>
                  <a:schemeClr val="tx2"/>
                </a:solidFill>
                <a:latin typeface="Calibri" panose="020F0502020204030204" pitchFamily="34" charset="0"/>
                <a:ea typeface="+mj-ea"/>
              </a:rPr>
              <a:t>Genesis 11:1-4</a:t>
            </a:r>
            <a:endParaRPr lang="en-US" sz="4000" b="1" dirty="0">
              <a:solidFill>
                <a:schemeClr val="tx2"/>
              </a:solidFill>
              <a:latin typeface="Calibri" panose="020F0502020204030204" pitchFamily="34" charset="0"/>
              <a:ea typeface="+mj-ea"/>
            </a:endParaRPr>
          </a:p>
          <a:p>
            <a:pPr algn="just"/>
            <a:r>
              <a:rPr lang="en-US" sz="2800" baseline="30000" dirty="0">
                <a:latin typeface="Calibri" panose="020F0502020204030204" pitchFamily="34" charset="0"/>
              </a:rPr>
              <a:t>1</a:t>
            </a:r>
            <a:r>
              <a:rPr lang="en-US" sz="2800" dirty="0">
                <a:latin typeface="Calibri" panose="020F0502020204030204" pitchFamily="34" charset="0"/>
              </a:rPr>
              <a:t> Now the whole earth used the same language and the same words. </a:t>
            </a:r>
            <a:r>
              <a:rPr lang="en-US" sz="2800" baseline="30000" dirty="0">
                <a:latin typeface="Calibri" panose="020F0502020204030204" pitchFamily="34" charset="0"/>
              </a:rPr>
              <a:t>2</a:t>
            </a:r>
            <a:r>
              <a:rPr lang="en-US" sz="2800" dirty="0">
                <a:latin typeface="Calibri" panose="020F0502020204030204" pitchFamily="34" charset="0"/>
              </a:rPr>
              <a:t> It came about as they journeyed east, that they found a plain in the land of Shinar and settled there. </a:t>
            </a:r>
            <a:r>
              <a:rPr lang="en-US" sz="2800" baseline="30000" dirty="0">
                <a:latin typeface="Calibri" panose="020F0502020204030204" pitchFamily="34" charset="0"/>
              </a:rPr>
              <a:t>3</a:t>
            </a:r>
            <a:r>
              <a:rPr lang="en-US" sz="2800" dirty="0">
                <a:latin typeface="Calibri" panose="020F0502020204030204" pitchFamily="34" charset="0"/>
              </a:rPr>
              <a:t> They said to one another, “Come, let us make bricks and burn them thoroughly.” And they used brick for stone, and they used tar for mortar. </a:t>
            </a:r>
            <a:r>
              <a:rPr lang="en-US" sz="2800" baseline="30000" dirty="0">
                <a:latin typeface="Calibri" panose="020F0502020204030204" pitchFamily="34" charset="0"/>
              </a:rPr>
              <a:t>4</a:t>
            </a:r>
            <a:r>
              <a:rPr lang="en-US" sz="2800" dirty="0">
                <a:latin typeface="Calibri" panose="020F0502020204030204" pitchFamily="34" charset="0"/>
              </a:rPr>
              <a:t> They said, “Come, let us build for ourselves a city, and a tower whose top will reach into heaven, and let us make for ourselves a name, otherwise we will be scattered abroad over the face of the whole earth.”</a:t>
            </a:r>
          </a:p>
        </p:txBody>
      </p:sp>
    </p:spTree>
    <p:extLst>
      <p:ext uri="{BB962C8B-B14F-4D97-AF65-F5344CB8AC3E}">
        <p14:creationId xmlns:p14="http://schemas.microsoft.com/office/powerpoint/2010/main" xmlns="" val="192951380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extLst>
              <a:ext uri="{28A0092B-C50C-407E-A947-70E740481C1C}">
                <a14:useLocalDpi xmlns:a14="http://schemas.microsoft.com/office/drawing/2010/main" xmlns=""/>
              </a:ext>
            </a:extLst>
          </a:blip>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457200" y="152400"/>
            <a:ext cx="8229600" cy="4416594"/>
          </a:xfrm>
          <a:prstGeom prst="rect">
            <a:avLst/>
          </a:prstGeom>
          <a:noFill/>
          <a:ln w="28575">
            <a:noFill/>
            <a:miter lim="800000"/>
            <a:headEnd/>
            <a:tailEnd/>
          </a:ln>
        </p:spPr>
        <p:txBody>
          <a:bodyPr wrap="square">
            <a:spAutoFit/>
          </a:bodyPr>
          <a:lstStyle/>
          <a:p>
            <a:pPr algn="ctr">
              <a:spcAft>
                <a:spcPts val="600"/>
              </a:spcAft>
            </a:pPr>
            <a:r>
              <a:rPr lang="en-US" sz="3600" baseline="30000" dirty="0">
                <a:latin typeface="Calibri" panose="020F0502020204030204" pitchFamily="34" charset="0"/>
              </a:rPr>
              <a:t> </a:t>
            </a:r>
            <a:r>
              <a:rPr lang="en-US" sz="3600" b="1" dirty="0">
                <a:solidFill>
                  <a:schemeClr val="tx2"/>
                </a:solidFill>
                <a:latin typeface="Calibri" panose="020F0502020204030204" pitchFamily="34" charset="0"/>
                <a:ea typeface="+mj-ea"/>
              </a:rPr>
              <a:t>Genesis 11:5-7</a:t>
            </a:r>
            <a:endParaRPr lang="en-US" sz="4000" b="1" dirty="0">
              <a:solidFill>
                <a:schemeClr val="tx2"/>
              </a:solidFill>
              <a:latin typeface="Calibri" panose="020F0502020204030204" pitchFamily="34" charset="0"/>
              <a:ea typeface="+mj-ea"/>
            </a:endParaRPr>
          </a:p>
          <a:p>
            <a:pPr algn="just"/>
            <a:r>
              <a:rPr lang="en-US" sz="3000" baseline="30000" dirty="0">
                <a:latin typeface="Calibri" panose="020F0502020204030204" pitchFamily="34" charset="0"/>
              </a:rPr>
              <a:t>5</a:t>
            </a:r>
            <a:r>
              <a:rPr lang="en-US" sz="3000" dirty="0">
                <a:latin typeface="Calibri" panose="020F0502020204030204" pitchFamily="34" charset="0"/>
              </a:rPr>
              <a:t> The Lord came down to see the city and the tower which the sons of men had built. </a:t>
            </a:r>
            <a:r>
              <a:rPr lang="en-US" sz="3000" baseline="30000" dirty="0">
                <a:latin typeface="Calibri" panose="020F0502020204030204" pitchFamily="34" charset="0"/>
              </a:rPr>
              <a:t>6</a:t>
            </a:r>
            <a:r>
              <a:rPr lang="en-US" sz="3000" dirty="0">
                <a:latin typeface="Calibri" panose="020F0502020204030204" pitchFamily="34" charset="0"/>
              </a:rPr>
              <a:t> The Lord said, “Behold, they are one people, and they all have the same language. And this is what they began to do, and now nothing which they purpose to do will be impossible for them. </a:t>
            </a:r>
            <a:r>
              <a:rPr lang="en-US" sz="3000" baseline="30000" dirty="0">
                <a:latin typeface="Calibri" panose="020F0502020204030204" pitchFamily="34" charset="0"/>
              </a:rPr>
              <a:t>7</a:t>
            </a:r>
            <a:r>
              <a:rPr lang="en-US" sz="3000" dirty="0">
                <a:latin typeface="Calibri" panose="020F0502020204030204" pitchFamily="34" charset="0"/>
              </a:rPr>
              <a:t> “Come, let Us go down and there confuse their language, so that they will not understand one another’s speech.”</a:t>
            </a:r>
          </a:p>
        </p:txBody>
      </p:sp>
    </p:spTree>
    <p:extLst>
      <p:ext uri="{BB962C8B-B14F-4D97-AF65-F5344CB8AC3E}">
        <p14:creationId xmlns:p14="http://schemas.microsoft.com/office/powerpoint/2010/main" xmlns="" val="236945607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extLst>
              <a:ext uri="{28A0092B-C50C-407E-A947-70E740481C1C}">
                <a14:useLocalDpi xmlns:a14="http://schemas.microsoft.com/office/drawing/2010/main" xmlns=""/>
              </a:ext>
            </a:extLst>
          </a:blip>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457200" y="152400"/>
            <a:ext cx="8229600" cy="3954929"/>
          </a:xfrm>
          <a:prstGeom prst="rect">
            <a:avLst/>
          </a:prstGeom>
          <a:noFill/>
          <a:ln w="28575">
            <a:noFill/>
            <a:miter lim="800000"/>
            <a:headEnd/>
            <a:tailEnd/>
          </a:ln>
        </p:spPr>
        <p:txBody>
          <a:bodyPr wrap="square">
            <a:spAutoFit/>
          </a:bodyPr>
          <a:lstStyle/>
          <a:p>
            <a:pPr algn="ctr">
              <a:spcAft>
                <a:spcPts val="600"/>
              </a:spcAft>
            </a:pPr>
            <a:r>
              <a:rPr lang="en-US" sz="3600" baseline="30000" dirty="0">
                <a:latin typeface="Calibri" panose="020F0502020204030204" pitchFamily="34" charset="0"/>
              </a:rPr>
              <a:t> </a:t>
            </a:r>
            <a:r>
              <a:rPr lang="en-US" sz="3600" b="1" dirty="0">
                <a:solidFill>
                  <a:schemeClr val="tx2"/>
                </a:solidFill>
                <a:latin typeface="Calibri" panose="020F0502020204030204" pitchFamily="34" charset="0"/>
                <a:ea typeface="+mj-ea"/>
              </a:rPr>
              <a:t>Genesis 11:8-9</a:t>
            </a:r>
            <a:endParaRPr lang="en-US" sz="4000" b="1" dirty="0">
              <a:solidFill>
                <a:schemeClr val="tx2"/>
              </a:solidFill>
              <a:latin typeface="Calibri" panose="020F0502020204030204" pitchFamily="34" charset="0"/>
              <a:ea typeface="+mj-ea"/>
            </a:endParaRPr>
          </a:p>
          <a:p>
            <a:pPr algn="just"/>
            <a:r>
              <a:rPr lang="en-US" sz="3000" baseline="30000" dirty="0">
                <a:latin typeface="Calibri" panose="020F0502020204030204" pitchFamily="34" charset="0"/>
              </a:rPr>
              <a:t>8</a:t>
            </a:r>
            <a:r>
              <a:rPr lang="en-US" sz="3000" dirty="0">
                <a:latin typeface="Calibri" panose="020F0502020204030204" pitchFamily="34" charset="0"/>
              </a:rPr>
              <a:t> So the Lord scattered them abroad from there over the face of the whole earth; and they stopped building the city. </a:t>
            </a:r>
            <a:r>
              <a:rPr lang="en-US" sz="3000" baseline="30000" dirty="0">
                <a:latin typeface="Calibri" panose="020F0502020204030204" pitchFamily="34" charset="0"/>
              </a:rPr>
              <a:t>9</a:t>
            </a:r>
            <a:r>
              <a:rPr lang="en-US" sz="3000" dirty="0">
                <a:latin typeface="Calibri" panose="020F0502020204030204" pitchFamily="34" charset="0"/>
              </a:rPr>
              <a:t> Therefore its name was called Babel, because there the Lord confused the language of the whole earth; and from there the Lord scattered them abroad over the face of the whole earth.</a:t>
            </a:r>
          </a:p>
        </p:txBody>
      </p:sp>
    </p:spTree>
    <p:extLst>
      <p:ext uri="{BB962C8B-B14F-4D97-AF65-F5344CB8AC3E}">
        <p14:creationId xmlns:p14="http://schemas.microsoft.com/office/powerpoint/2010/main" xmlns="" val="400968918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extLst>
              <a:ext uri="{28A0092B-C50C-407E-A947-70E740481C1C}">
                <a14:useLocalDpi xmlns:a14="http://schemas.microsoft.com/office/drawing/2010/main" xmlns=""/>
              </a:ext>
            </a:extLst>
          </a:blip>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176215" y="152400"/>
            <a:ext cx="8791575" cy="5032147"/>
          </a:xfrm>
          <a:prstGeom prst="rect">
            <a:avLst/>
          </a:prstGeom>
          <a:noFill/>
          <a:ln w="28575">
            <a:noFill/>
            <a:miter lim="800000"/>
            <a:headEnd/>
            <a:tailEnd/>
          </a:ln>
        </p:spPr>
        <p:txBody>
          <a:bodyPr wrap="square">
            <a:spAutoFit/>
          </a:bodyPr>
          <a:lstStyle/>
          <a:p>
            <a:pPr algn="ctr">
              <a:spcAft>
                <a:spcPts val="600"/>
              </a:spcAft>
            </a:pPr>
            <a:r>
              <a:rPr lang="en-US" sz="3600" baseline="30000" dirty="0">
                <a:latin typeface="Calibri" panose="020F0502020204030204" pitchFamily="34" charset="0"/>
              </a:rPr>
              <a:t> </a:t>
            </a:r>
            <a:r>
              <a:rPr lang="en-US" sz="3600" b="1" dirty="0">
                <a:solidFill>
                  <a:schemeClr val="tx2"/>
                </a:solidFill>
                <a:latin typeface="Calibri" panose="020F0502020204030204" pitchFamily="34" charset="0"/>
                <a:ea typeface="+mj-ea"/>
              </a:rPr>
              <a:t>Genesis 11:1-4</a:t>
            </a:r>
            <a:endParaRPr lang="en-US" sz="4000" b="1" dirty="0">
              <a:solidFill>
                <a:schemeClr val="tx2"/>
              </a:solidFill>
              <a:latin typeface="Calibri" panose="020F0502020204030204" pitchFamily="34" charset="0"/>
              <a:ea typeface="+mj-ea"/>
            </a:endParaRPr>
          </a:p>
          <a:p>
            <a:pPr algn="just"/>
            <a:r>
              <a:rPr lang="en-US" sz="2800" baseline="30000" dirty="0">
                <a:latin typeface="Calibri" panose="020F0502020204030204" pitchFamily="34" charset="0"/>
              </a:rPr>
              <a:t>1</a:t>
            </a:r>
            <a:r>
              <a:rPr lang="en-US" sz="2800" dirty="0">
                <a:latin typeface="Calibri" panose="020F0502020204030204" pitchFamily="34" charset="0"/>
              </a:rPr>
              <a:t> Now the whole earth used the same language and the same words. </a:t>
            </a:r>
            <a:r>
              <a:rPr lang="en-US" sz="2800" baseline="30000" dirty="0">
                <a:latin typeface="Calibri" panose="020F0502020204030204" pitchFamily="34" charset="0"/>
              </a:rPr>
              <a:t>2</a:t>
            </a:r>
            <a:r>
              <a:rPr lang="en-US" sz="2800" dirty="0">
                <a:latin typeface="Calibri" panose="020F0502020204030204" pitchFamily="34" charset="0"/>
              </a:rPr>
              <a:t> It came about as they journeyed east, that they found a plain in the </a:t>
            </a:r>
            <a:r>
              <a:rPr lang="en-US" sz="2800" b="1" u="sng" dirty="0">
                <a:latin typeface="Calibri" panose="020F0502020204030204" pitchFamily="34" charset="0"/>
              </a:rPr>
              <a:t>land of Shinar</a:t>
            </a:r>
            <a:r>
              <a:rPr lang="en-US" sz="2800" dirty="0">
                <a:latin typeface="Calibri" panose="020F0502020204030204" pitchFamily="34" charset="0"/>
              </a:rPr>
              <a:t> and settled there. </a:t>
            </a:r>
            <a:r>
              <a:rPr lang="en-US" sz="2800" baseline="30000" dirty="0">
                <a:latin typeface="Calibri" panose="020F0502020204030204" pitchFamily="34" charset="0"/>
              </a:rPr>
              <a:t>3</a:t>
            </a:r>
            <a:r>
              <a:rPr lang="en-US" sz="2800" dirty="0">
                <a:latin typeface="Calibri" panose="020F0502020204030204" pitchFamily="34" charset="0"/>
              </a:rPr>
              <a:t> They said to one another, “Come, let us make bricks and burn them thoroughly.” And they used brick for stone, and they used tar for mortar. </a:t>
            </a:r>
            <a:r>
              <a:rPr lang="en-US" sz="2800" baseline="30000" dirty="0">
                <a:latin typeface="Calibri" panose="020F0502020204030204" pitchFamily="34" charset="0"/>
              </a:rPr>
              <a:t>4</a:t>
            </a:r>
            <a:r>
              <a:rPr lang="en-US" sz="2800" dirty="0">
                <a:latin typeface="Calibri" panose="020F0502020204030204" pitchFamily="34" charset="0"/>
              </a:rPr>
              <a:t> They said, “Come, let us build for ourselves a city, and a tower whose top will reach into heaven, and let us make for ourselves a name, otherwise we will be scattered abroad over the face of the whole earth.”</a:t>
            </a:r>
          </a:p>
        </p:txBody>
      </p:sp>
    </p:spTree>
    <p:extLst>
      <p:ext uri="{BB962C8B-B14F-4D97-AF65-F5344CB8AC3E}">
        <p14:creationId xmlns:p14="http://schemas.microsoft.com/office/powerpoint/2010/main" xmlns="" val="192951380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382385" y="228600"/>
            <a:ext cx="8379230" cy="6400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a:ext>
            </a:extLst>
          </a:blip>
          <a:srcRect/>
          <a:stretch>
            <a:fillRect/>
          </a:stretch>
        </p:blipFill>
        <p:spPr bwMode="auto">
          <a:xfrm>
            <a:off x="228600" y="152400"/>
            <a:ext cx="8685213" cy="65516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Content Placeholder 2"/>
          <p:cNvSpPr>
            <a:spLocks noGrp="1"/>
          </p:cNvSpPr>
          <p:nvPr>
            <p:ph idx="1"/>
          </p:nvPr>
        </p:nvSpPr>
        <p:spPr>
          <a:xfrm>
            <a:off x="228600" y="1600200"/>
            <a:ext cx="8686800" cy="3962400"/>
          </a:xfrm>
        </p:spPr>
        <p:txBody>
          <a:bodyPr rtlCol="0">
            <a:noAutofit/>
          </a:bodyPr>
          <a:lstStyle/>
          <a:p>
            <a:pPr marL="338138" indent="-338138" eaLnBrk="1" fontAlgn="auto" hangingPunct="1">
              <a:spcBef>
                <a:spcPts val="0"/>
              </a:spcBef>
              <a:spcAft>
                <a:spcPts val="3600"/>
              </a:spcAft>
              <a:buClrTx/>
              <a:buFont typeface="Arial" pitchFamily="34" charset="0"/>
              <a:buChar char="•"/>
              <a:defRPr/>
            </a:pPr>
            <a:r>
              <a:rPr lang="en-US" sz="3600" dirty="0">
                <a:solidFill>
                  <a:schemeClr val="bg2"/>
                </a:solidFill>
                <a:effectLst/>
                <a:latin typeface="Calibri" pitchFamily="34" charset="0"/>
                <a:cs typeface="Calibri" pitchFamily="34" charset="0"/>
              </a:rPr>
              <a:t>A stewardship issue (1 Cor. 4:2)</a:t>
            </a:r>
          </a:p>
          <a:p>
            <a:pPr marL="338138" indent="-338138" eaLnBrk="1" fontAlgn="auto" hangingPunct="1">
              <a:spcBef>
                <a:spcPts val="0"/>
              </a:spcBef>
              <a:spcAft>
                <a:spcPts val="3600"/>
              </a:spcAft>
              <a:buClrTx/>
              <a:buFont typeface="Arial" pitchFamily="34" charset="0"/>
              <a:buChar char="•"/>
              <a:defRPr/>
            </a:pPr>
            <a:r>
              <a:rPr lang="en-US" sz="3600" dirty="0">
                <a:solidFill>
                  <a:schemeClr val="bg2"/>
                </a:solidFill>
                <a:effectLst/>
                <a:latin typeface="Calibri" pitchFamily="34" charset="0"/>
                <a:cs typeface="Calibri" pitchFamily="34" charset="0"/>
              </a:rPr>
              <a:t>A biblical issue (2 Tim. 3:16)</a:t>
            </a:r>
          </a:p>
          <a:p>
            <a:pPr marL="338138" indent="-338138" eaLnBrk="1" fontAlgn="auto" hangingPunct="1">
              <a:spcBef>
                <a:spcPts val="0"/>
              </a:spcBef>
              <a:spcAft>
                <a:spcPts val="3600"/>
              </a:spcAft>
              <a:buClrTx/>
              <a:buFont typeface="Arial" pitchFamily="34" charset="0"/>
              <a:buChar char="•"/>
              <a:defRPr/>
            </a:pPr>
            <a:r>
              <a:rPr lang="en-US" sz="3600" dirty="0">
                <a:solidFill>
                  <a:schemeClr val="bg2"/>
                </a:solidFill>
                <a:effectLst/>
                <a:latin typeface="Calibri" pitchFamily="34" charset="0"/>
                <a:cs typeface="Calibri" pitchFamily="34" charset="0"/>
              </a:rPr>
              <a:t>Biblical principles rather than partisanship</a:t>
            </a:r>
          </a:p>
        </p:txBody>
      </p:sp>
      <p:sp>
        <p:nvSpPr>
          <p:cNvPr id="2" name="Rectangle 1"/>
          <p:cNvSpPr/>
          <p:nvPr/>
        </p:nvSpPr>
        <p:spPr>
          <a:xfrm>
            <a:off x="2382145" y="440204"/>
            <a:ext cx="4378122" cy="646331"/>
          </a:xfrm>
          <a:prstGeom prst="rect">
            <a:avLst/>
          </a:prstGeom>
        </p:spPr>
        <p:txBody>
          <a:bodyPr wrap="none">
            <a:spAutoFit/>
          </a:bodyPr>
          <a:lstStyle/>
          <a:p>
            <a:pPr lvl="0" algn="ctr" fontAlgn="auto">
              <a:spcBef>
                <a:spcPts val="2400"/>
              </a:spcBef>
              <a:spcAft>
                <a:spcPts val="600"/>
              </a:spcAft>
              <a:buSzPct val="75000"/>
              <a:defRPr/>
            </a:pPr>
            <a:r>
              <a:rPr lang="en-US" sz="3600" b="1" kern="0" dirty="0">
                <a:solidFill>
                  <a:srgbClr val="000000"/>
                </a:solidFill>
                <a:latin typeface="Calibri" pitchFamily="34" charset="0"/>
                <a:cs typeface="Calibri" pitchFamily="34" charset="0"/>
              </a:rPr>
              <a:t>Introductory Remarks</a:t>
            </a:r>
          </a:p>
        </p:txBody>
      </p:sp>
    </p:spTree>
    <p:extLst>
      <p:ext uri="{BB962C8B-B14F-4D97-AF65-F5344CB8AC3E}">
        <p14:creationId xmlns:p14="http://schemas.microsoft.com/office/powerpoint/2010/main" xmlns="" val="326386306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extLst>
              <a:ext uri="{28A0092B-C50C-407E-A947-70E740481C1C}">
                <a14:useLocalDpi xmlns:a14="http://schemas.microsoft.com/office/drawing/2010/main" xmlns=""/>
              </a:ext>
            </a:extLst>
          </a:blip>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176215" y="152400"/>
            <a:ext cx="8791575" cy="5032147"/>
          </a:xfrm>
          <a:prstGeom prst="rect">
            <a:avLst/>
          </a:prstGeom>
          <a:noFill/>
          <a:ln w="28575">
            <a:noFill/>
            <a:miter lim="800000"/>
            <a:headEnd/>
            <a:tailEnd/>
          </a:ln>
        </p:spPr>
        <p:txBody>
          <a:bodyPr wrap="square">
            <a:spAutoFit/>
          </a:bodyPr>
          <a:lstStyle/>
          <a:p>
            <a:pPr algn="ctr">
              <a:spcAft>
                <a:spcPts val="600"/>
              </a:spcAft>
            </a:pPr>
            <a:r>
              <a:rPr lang="en-US" sz="3600" baseline="30000" dirty="0">
                <a:latin typeface="Calibri" panose="020F0502020204030204" pitchFamily="34" charset="0"/>
              </a:rPr>
              <a:t> </a:t>
            </a:r>
            <a:r>
              <a:rPr lang="en-US" sz="3600" b="1" dirty="0">
                <a:solidFill>
                  <a:schemeClr val="tx2"/>
                </a:solidFill>
                <a:latin typeface="Calibri" panose="020F0502020204030204" pitchFamily="34" charset="0"/>
                <a:ea typeface="+mj-ea"/>
              </a:rPr>
              <a:t>Genesis 11:1-4</a:t>
            </a:r>
            <a:endParaRPr lang="en-US" sz="4000" b="1" dirty="0">
              <a:solidFill>
                <a:schemeClr val="tx2"/>
              </a:solidFill>
              <a:latin typeface="Calibri" panose="020F0502020204030204" pitchFamily="34" charset="0"/>
              <a:ea typeface="+mj-ea"/>
            </a:endParaRPr>
          </a:p>
          <a:p>
            <a:pPr algn="just"/>
            <a:r>
              <a:rPr lang="en-US" sz="2800" baseline="30000" dirty="0">
                <a:latin typeface="Calibri" panose="020F0502020204030204" pitchFamily="34" charset="0"/>
              </a:rPr>
              <a:t>1</a:t>
            </a:r>
            <a:r>
              <a:rPr lang="en-US" sz="2800" dirty="0">
                <a:latin typeface="Calibri" panose="020F0502020204030204" pitchFamily="34" charset="0"/>
              </a:rPr>
              <a:t> Now </a:t>
            </a:r>
            <a:r>
              <a:rPr lang="en-US" sz="2800" b="1" u="sng" dirty="0">
                <a:latin typeface="Calibri" panose="020F0502020204030204" pitchFamily="34" charset="0"/>
              </a:rPr>
              <a:t>the whole earth used the same language and the same words</a:t>
            </a:r>
            <a:r>
              <a:rPr lang="en-US" sz="2800" dirty="0">
                <a:latin typeface="Calibri" panose="020F0502020204030204" pitchFamily="34" charset="0"/>
              </a:rPr>
              <a:t>. </a:t>
            </a:r>
            <a:r>
              <a:rPr lang="en-US" sz="2800" baseline="30000" dirty="0">
                <a:latin typeface="Calibri" panose="020F0502020204030204" pitchFamily="34" charset="0"/>
              </a:rPr>
              <a:t>2</a:t>
            </a:r>
            <a:r>
              <a:rPr lang="en-US" sz="2800" dirty="0">
                <a:latin typeface="Calibri" panose="020F0502020204030204" pitchFamily="34" charset="0"/>
              </a:rPr>
              <a:t> It came about as they journeyed east, that they found a plain in the land of Shinar and settled there. </a:t>
            </a:r>
            <a:r>
              <a:rPr lang="en-US" sz="2800" baseline="30000" dirty="0">
                <a:latin typeface="Calibri" panose="020F0502020204030204" pitchFamily="34" charset="0"/>
              </a:rPr>
              <a:t>3</a:t>
            </a:r>
            <a:r>
              <a:rPr lang="en-US" sz="2800" dirty="0">
                <a:latin typeface="Calibri" panose="020F0502020204030204" pitchFamily="34" charset="0"/>
              </a:rPr>
              <a:t> They said to one another, “Come, let us make bricks and burn them thoroughly.” And they used brick for stone, and they used tar for mortar. </a:t>
            </a:r>
            <a:r>
              <a:rPr lang="en-US" sz="2800" baseline="30000" dirty="0">
                <a:latin typeface="Calibri" panose="020F0502020204030204" pitchFamily="34" charset="0"/>
              </a:rPr>
              <a:t>4</a:t>
            </a:r>
            <a:r>
              <a:rPr lang="en-US" sz="2800" dirty="0">
                <a:latin typeface="Calibri" panose="020F0502020204030204" pitchFamily="34" charset="0"/>
              </a:rPr>
              <a:t> They said, “Come, let us build for ourselves a city, and a tower whose top will reach into heaven, and let us make for ourselves a name, otherwise we will be scattered abroad over the face of the whole earth.”</a:t>
            </a:r>
          </a:p>
        </p:txBody>
      </p:sp>
    </p:spTree>
    <p:extLst>
      <p:ext uri="{BB962C8B-B14F-4D97-AF65-F5344CB8AC3E}">
        <p14:creationId xmlns:p14="http://schemas.microsoft.com/office/powerpoint/2010/main" xmlns="" val="192951380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843" name="Group 3"/>
          <p:cNvGraphicFramePr>
            <a:graphicFrameLocks noGrp="1"/>
          </p:cNvGraphicFramePr>
          <p:nvPr>
            <p:ph type="tbl" idx="4294967295"/>
          </p:nvPr>
        </p:nvGraphicFramePr>
        <p:xfrm>
          <a:off x="381000" y="685800"/>
          <a:ext cx="8534400" cy="5120640"/>
        </p:xfrm>
        <a:graphic>
          <a:graphicData uri="http://schemas.openxmlformats.org/drawingml/2006/table">
            <a:tbl>
              <a:tblPr/>
              <a:tblGrid>
                <a:gridCol w="2844800"/>
                <a:gridCol w="2844800"/>
                <a:gridCol w="2844800"/>
              </a:tblGrid>
              <a:tr h="492672">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3600" b="0" i="0" u="none" strike="noStrike" cap="none" normalizeH="0" baseline="0" dirty="0" smtClean="0">
                        <a:ln>
                          <a:noFill/>
                        </a:ln>
                        <a:solidFill>
                          <a:schemeClr val="tx1"/>
                        </a:solidFill>
                        <a:effectLst>
                          <a:outerShdw blurRad="38100" dist="38100" dir="2700000" algn="tl">
                            <a:srgbClr val="000000"/>
                          </a:outerShdw>
                        </a:effectLst>
                        <a:latin typeface="Times New Roman"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600" b="1" i="0" u="none" strike="noStrike" cap="none" normalizeH="0" baseline="0" dirty="0" smtClean="0">
                          <a:ln>
                            <a:noFill/>
                          </a:ln>
                          <a:solidFill>
                            <a:schemeClr val="tx1"/>
                          </a:solidFill>
                          <a:effectLst>
                            <a:outerShdw blurRad="38100" dist="38100" dir="2700000" algn="tl">
                              <a:srgbClr val="000000"/>
                            </a:outerShdw>
                          </a:effectLst>
                          <a:latin typeface="Times New Roman" charset="0"/>
                        </a:rPr>
                        <a:t>Mother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600" b="1" i="0" u="none" strike="noStrike" cap="none" normalizeH="0" baseline="0" dirty="0" smtClean="0">
                          <a:ln>
                            <a:noFill/>
                          </a:ln>
                          <a:solidFill>
                            <a:schemeClr val="tx1"/>
                          </a:solidFill>
                          <a:effectLst>
                            <a:outerShdw blurRad="38100" dist="38100" dir="2700000" algn="tl">
                              <a:srgbClr val="000000"/>
                            </a:outerShdw>
                          </a:effectLst>
                          <a:latin typeface="Times New Roman" charset="0"/>
                        </a:rPr>
                        <a:t>Child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2672">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600" b="1" i="0" u="none" strike="noStrike" cap="none" normalizeH="0" baseline="0" smtClean="0">
                          <a:ln>
                            <a:noFill/>
                          </a:ln>
                          <a:solidFill>
                            <a:schemeClr val="tx1"/>
                          </a:solidFill>
                          <a:effectLst>
                            <a:outerShdw blurRad="38100" dist="38100" dir="2700000" algn="tl">
                              <a:srgbClr val="000000"/>
                            </a:outerShdw>
                          </a:effectLst>
                          <a:latin typeface="Times New Roman" charset="0"/>
                        </a:rPr>
                        <a:t>Assyria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600" b="0" i="0" u="none" strike="noStrike" cap="none" normalizeH="0" baseline="0" smtClean="0">
                          <a:ln>
                            <a:noFill/>
                          </a:ln>
                          <a:solidFill>
                            <a:schemeClr val="tx1"/>
                          </a:solidFill>
                          <a:effectLst>
                            <a:outerShdw blurRad="38100" dist="38100" dir="2700000" algn="tl">
                              <a:srgbClr val="000000"/>
                            </a:outerShdw>
                          </a:effectLst>
                          <a:latin typeface="Times New Roman" charset="0"/>
                        </a:rPr>
                        <a:t>Ishtar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600" b="0" i="0" u="none" strike="noStrike" cap="none" normalizeH="0" baseline="0" dirty="0" smtClean="0">
                          <a:ln>
                            <a:noFill/>
                          </a:ln>
                          <a:solidFill>
                            <a:schemeClr val="tx1"/>
                          </a:solidFill>
                          <a:effectLst>
                            <a:outerShdw blurRad="38100" dist="38100" dir="2700000" algn="tl">
                              <a:srgbClr val="000000"/>
                            </a:outerShdw>
                          </a:effectLst>
                          <a:latin typeface="Times New Roman" charset="0"/>
                        </a:rPr>
                        <a:t>Tammuz</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2672">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600" b="1" i="0" u="none" strike="noStrike" cap="none" normalizeH="0" baseline="0" smtClean="0">
                          <a:ln>
                            <a:noFill/>
                          </a:ln>
                          <a:solidFill>
                            <a:schemeClr val="tx1"/>
                          </a:solidFill>
                          <a:effectLst>
                            <a:outerShdw blurRad="38100" dist="38100" dir="2700000" algn="tl">
                              <a:srgbClr val="000000"/>
                            </a:outerShdw>
                          </a:effectLst>
                          <a:latin typeface="Times New Roman" charset="0"/>
                        </a:rPr>
                        <a:t>Phoenicia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600" b="0" i="0" u="none" strike="noStrike" cap="none" normalizeH="0" baseline="0" smtClean="0">
                          <a:ln>
                            <a:noFill/>
                          </a:ln>
                          <a:solidFill>
                            <a:schemeClr val="tx1"/>
                          </a:solidFill>
                          <a:effectLst>
                            <a:outerShdw blurRad="38100" dist="38100" dir="2700000" algn="tl">
                              <a:srgbClr val="000000"/>
                            </a:outerShdw>
                          </a:effectLst>
                          <a:latin typeface="Times New Roman" charset="0"/>
                        </a:rPr>
                        <a:t>Astarte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600" b="0" i="0" u="none" strike="noStrike" cap="none" normalizeH="0" baseline="0" dirty="0" smtClean="0">
                          <a:ln>
                            <a:noFill/>
                          </a:ln>
                          <a:solidFill>
                            <a:schemeClr val="tx1"/>
                          </a:solidFill>
                          <a:effectLst>
                            <a:outerShdw blurRad="38100" dist="38100" dir="2700000" algn="tl">
                              <a:srgbClr val="000000"/>
                            </a:outerShdw>
                          </a:effectLst>
                          <a:latin typeface="Times New Roman" charset="0"/>
                        </a:rPr>
                        <a:t>Baal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2672">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600" b="1" i="0" u="none" strike="noStrike" cap="none" normalizeH="0" baseline="0" smtClean="0">
                          <a:ln>
                            <a:noFill/>
                          </a:ln>
                          <a:solidFill>
                            <a:schemeClr val="tx1"/>
                          </a:solidFill>
                          <a:effectLst>
                            <a:outerShdw blurRad="38100" dist="38100" dir="2700000" algn="tl">
                              <a:srgbClr val="000000"/>
                            </a:outerShdw>
                          </a:effectLst>
                          <a:latin typeface="Times New Roman" charset="0"/>
                        </a:rPr>
                        <a:t>Egypt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600" b="0" i="0" u="none" strike="noStrike" cap="none" normalizeH="0" baseline="0" dirty="0" smtClean="0">
                          <a:ln>
                            <a:noFill/>
                          </a:ln>
                          <a:solidFill>
                            <a:schemeClr val="tx1"/>
                          </a:solidFill>
                          <a:effectLst>
                            <a:outerShdw blurRad="38100" dist="38100" dir="2700000" algn="tl">
                              <a:srgbClr val="000000"/>
                            </a:outerShdw>
                          </a:effectLst>
                          <a:latin typeface="Times New Roman" charset="0"/>
                        </a:rPr>
                        <a:t>Isis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600" b="0" i="0" u="none" strike="noStrike" cap="none" normalizeH="0" baseline="0" dirty="0" err="1" smtClean="0">
                          <a:ln>
                            <a:noFill/>
                          </a:ln>
                          <a:solidFill>
                            <a:schemeClr val="tx1"/>
                          </a:solidFill>
                          <a:effectLst>
                            <a:outerShdw blurRad="38100" dist="38100" dir="2700000" algn="tl">
                              <a:srgbClr val="000000"/>
                            </a:outerShdw>
                          </a:effectLst>
                          <a:latin typeface="Times New Roman" charset="0"/>
                        </a:rPr>
                        <a:t>Osirus</a:t>
                      </a:r>
                      <a:r>
                        <a:rPr kumimoji="0" lang="en-US" sz="3600" b="0" i="0" u="none" strike="noStrike" cap="none" normalizeH="0" baseline="0" dirty="0" smtClean="0">
                          <a:ln>
                            <a:noFill/>
                          </a:ln>
                          <a:solidFill>
                            <a:schemeClr val="tx1"/>
                          </a:solidFill>
                          <a:effectLst>
                            <a:outerShdw blurRad="38100" dist="38100" dir="2700000" algn="tl">
                              <a:srgbClr val="000000"/>
                            </a:outerShdw>
                          </a:effectLst>
                          <a:latin typeface="Times New Roman" charset="0"/>
                        </a:rPr>
                        <a:t>/Horus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2672">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600" b="1" i="0" u="none" strike="noStrike" cap="none" normalizeH="0" baseline="0" smtClean="0">
                          <a:ln>
                            <a:noFill/>
                          </a:ln>
                          <a:solidFill>
                            <a:schemeClr val="tx1"/>
                          </a:solidFill>
                          <a:effectLst>
                            <a:outerShdw blurRad="38100" dist="38100" dir="2700000" algn="tl">
                              <a:srgbClr val="000000"/>
                            </a:outerShdw>
                          </a:effectLst>
                          <a:latin typeface="Times New Roman" charset="0"/>
                        </a:rPr>
                        <a:t>Greece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600" b="0" i="0" u="none" strike="noStrike" cap="none" normalizeH="0" baseline="0" dirty="0" smtClean="0">
                          <a:ln>
                            <a:noFill/>
                          </a:ln>
                          <a:solidFill>
                            <a:schemeClr val="tx1"/>
                          </a:solidFill>
                          <a:effectLst>
                            <a:outerShdw blurRad="38100" dist="38100" dir="2700000" algn="tl">
                              <a:srgbClr val="000000"/>
                            </a:outerShdw>
                          </a:effectLst>
                          <a:latin typeface="Times New Roman" charset="0"/>
                        </a:rPr>
                        <a:t>Aphrodite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600" b="0" i="0" u="none" strike="noStrike" cap="none" normalizeH="0" baseline="0" dirty="0" smtClean="0">
                          <a:ln>
                            <a:noFill/>
                          </a:ln>
                          <a:solidFill>
                            <a:schemeClr val="tx1"/>
                          </a:solidFill>
                          <a:effectLst>
                            <a:outerShdw blurRad="38100" dist="38100" dir="2700000" algn="tl">
                              <a:srgbClr val="000000"/>
                            </a:outerShdw>
                          </a:effectLst>
                          <a:latin typeface="Times New Roman" charset="0"/>
                        </a:rPr>
                        <a:t>Eros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2672">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600" b="1" i="0" u="none" strike="noStrike" cap="none" normalizeH="0" baseline="0" dirty="0" smtClean="0">
                          <a:ln>
                            <a:noFill/>
                          </a:ln>
                          <a:solidFill>
                            <a:schemeClr val="tx1"/>
                          </a:solidFill>
                          <a:effectLst>
                            <a:outerShdw blurRad="38100" dist="38100" dir="2700000" algn="tl">
                              <a:srgbClr val="000000"/>
                            </a:outerShdw>
                          </a:effectLst>
                          <a:latin typeface="Times New Roman" charset="0"/>
                        </a:rPr>
                        <a:t>Rome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600" b="0" i="0" u="none" strike="noStrike" cap="none" normalizeH="0" baseline="0" smtClean="0">
                          <a:ln>
                            <a:noFill/>
                          </a:ln>
                          <a:solidFill>
                            <a:schemeClr val="tx1"/>
                          </a:solidFill>
                          <a:effectLst>
                            <a:outerShdw blurRad="38100" dist="38100" dir="2700000" algn="tl">
                              <a:srgbClr val="000000"/>
                            </a:outerShdw>
                          </a:effectLst>
                          <a:latin typeface="Times New Roman" charset="0"/>
                        </a:rPr>
                        <a:t>Venus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600" b="0" i="0" u="none" strike="noStrike" cap="none" normalizeH="0" baseline="0" dirty="0" smtClean="0">
                          <a:ln>
                            <a:noFill/>
                          </a:ln>
                          <a:solidFill>
                            <a:schemeClr val="tx1"/>
                          </a:solidFill>
                          <a:effectLst>
                            <a:outerShdw blurRad="38100" dist="38100" dir="2700000" algn="tl">
                              <a:srgbClr val="000000"/>
                            </a:outerShdw>
                          </a:effectLst>
                          <a:latin typeface="Times New Roman" charset="0"/>
                        </a:rPr>
                        <a:t>Cupid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2672">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600" b="1" i="0" u="none" strike="noStrike" cap="none" normalizeH="0" baseline="0" dirty="0" smtClean="0">
                          <a:ln>
                            <a:noFill/>
                          </a:ln>
                          <a:solidFill>
                            <a:schemeClr val="tx1"/>
                          </a:solidFill>
                          <a:effectLst>
                            <a:outerShdw blurRad="38100" dist="38100" dir="2700000" algn="tl">
                              <a:srgbClr val="000000"/>
                            </a:outerShdw>
                          </a:effectLst>
                          <a:latin typeface="Times New Roman" charset="0"/>
                        </a:rPr>
                        <a:t>Asia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600" b="0" i="0" u="none" strike="noStrike" cap="none" normalizeH="0" baseline="0" dirty="0" smtClean="0">
                          <a:ln>
                            <a:noFill/>
                          </a:ln>
                          <a:solidFill>
                            <a:schemeClr val="tx1"/>
                          </a:solidFill>
                          <a:effectLst>
                            <a:outerShdw blurRad="38100" dist="38100" dir="2700000" algn="tl">
                              <a:srgbClr val="000000"/>
                            </a:outerShdw>
                          </a:effectLst>
                          <a:latin typeface="Times New Roman" charset="0"/>
                        </a:rPr>
                        <a:t>Cybele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600" b="0" i="0" u="none" strike="noStrike" cap="none" normalizeH="0" baseline="0" dirty="0" err="1" smtClean="0">
                          <a:ln>
                            <a:noFill/>
                          </a:ln>
                          <a:solidFill>
                            <a:schemeClr val="tx1"/>
                          </a:solidFill>
                          <a:effectLst>
                            <a:outerShdw blurRad="38100" dist="38100" dir="2700000" algn="tl">
                              <a:srgbClr val="000000"/>
                            </a:outerShdw>
                          </a:effectLst>
                          <a:latin typeface="Times New Roman" charset="0"/>
                        </a:rPr>
                        <a:t>Desius</a:t>
                      </a:r>
                      <a:endParaRPr kumimoji="0" lang="en-US" sz="3600" b="0" i="0" u="none" strike="noStrike" cap="none" normalizeH="0" baseline="0" dirty="0" smtClean="0">
                        <a:ln>
                          <a:noFill/>
                        </a:ln>
                        <a:solidFill>
                          <a:schemeClr val="tx1"/>
                        </a:solidFill>
                        <a:effectLst>
                          <a:outerShdw blurRad="38100" dist="38100" dir="2700000" algn="tl">
                            <a:srgbClr val="000000"/>
                          </a:outerShdw>
                        </a:effectLst>
                        <a:latin typeface="Times New Roman"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2672">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600" b="1" i="0" u="none" strike="noStrike" cap="none" normalizeH="0" baseline="0" dirty="0" smtClean="0">
                          <a:ln>
                            <a:noFill/>
                          </a:ln>
                          <a:solidFill>
                            <a:schemeClr val="tx1"/>
                          </a:solidFill>
                          <a:effectLst>
                            <a:outerShdw blurRad="38100" dist="38100" dir="2700000" algn="tl">
                              <a:srgbClr val="000000"/>
                            </a:outerShdw>
                          </a:effectLst>
                          <a:latin typeface="Times New Roman" charset="0"/>
                        </a:rPr>
                        <a:t>India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600" b="0" i="0" u="none" strike="noStrike" cap="none" normalizeH="0" baseline="0" dirty="0" err="1" smtClean="0">
                          <a:ln>
                            <a:noFill/>
                          </a:ln>
                          <a:solidFill>
                            <a:schemeClr val="tx1"/>
                          </a:solidFill>
                          <a:effectLst>
                            <a:outerShdw blurRad="38100" dist="38100" dir="2700000" algn="tl">
                              <a:srgbClr val="000000"/>
                            </a:outerShdw>
                          </a:effectLst>
                          <a:latin typeface="Times New Roman" charset="0"/>
                        </a:rPr>
                        <a:t>Isi</a:t>
                      </a:r>
                      <a:endParaRPr kumimoji="0" lang="en-US" sz="3600" b="0" i="0" u="none" strike="noStrike" cap="none" normalizeH="0" baseline="0" dirty="0" smtClean="0">
                        <a:ln>
                          <a:noFill/>
                        </a:ln>
                        <a:solidFill>
                          <a:schemeClr val="tx1"/>
                        </a:solidFill>
                        <a:effectLst>
                          <a:outerShdw blurRad="38100" dist="38100" dir="2700000" algn="tl">
                            <a:srgbClr val="000000"/>
                          </a:outerShdw>
                        </a:effectLst>
                        <a:latin typeface="Times New Roman"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600" b="0" i="0" u="none" strike="noStrike" cap="none" normalizeH="0" baseline="0" dirty="0" err="1" smtClean="0">
                          <a:ln>
                            <a:noFill/>
                          </a:ln>
                          <a:solidFill>
                            <a:schemeClr val="tx1"/>
                          </a:solidFill>
                          <a:effectLst>
                            <a:outerShdw blurRad="38100" dist="38100" dir="2700000" algn="tl">
                              <a:srgbClr val="000000"/>
                            </a:outerShdw>
                          </a:effectLst>
                          <a:latin typeface="Times New Roman" charset="0"/>
                        </a:rPr>
                        <a:t>Iswara</a:t>
                      </a:r>
                      <a:endParaRPr kumimoji="0" lang="en-US" sz="3600" b="0" i="0" u="none" strike="noStrike" cap="none" normalizeH="0" baseline="0" dirty="0" smtClean="0">
                        <a:ln>
                          <a:noFill/>
                        </a:ln>
                        <a:solidFill>
                          <a:schemeClr val="tx1"/>
                        </a:solidFill>
                        <a:effectLst>
                          <a:outerShdw blurRad="38100" dist="38100" dir="2700000" algn="tl">
                            <a:srgbClr val="000000"/>
                          </a:outerShdw>
                        </a:effectLst>
                        <a:latin typeface="Times New Roman"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0521" name="TextBox 3"/>
          <p:cNvSpPr txBox="1">
            <a:spLocks noChangeArrowheads="1"/>
          </p:cNvSpPr>
          <p:nvPr/>
        </p:nvSpPr>
        <p:spPr bwMode="auto">
          <a:xfrm>
            <a:off x="990600" y="6172200"/>
            <a:ext cx="6858000" cy="738664"/>
          </a:xfrm>
          <a:prstGeom prst="rect">
            <a:avLst/>
          </a:prstGeom>
          <a:noFill/>
          <a:ln w="9525">
            <a:noFill/>
            <a:miter lim="800000"/>
            <a:headEnd/>
            <a:tailEnd/>
          </a:ln>
        </p:spPr>
        <p:txBody>
          <a:bodyPr>
            <a:spAutoFit/>
          </a:bodyPr>
          <a:lstStyle/>
          <a:p>
            <a:pPr algn="ctr"/>
            <a:r>
              <a:rPr lang="en-US" sz="1400" dirty="0"/>
              <a:t>Alexander </a:t>
            </a:r>
            <a:r>
              <a:rPr lang="en-US" sz="1400" dirty="0" err="1"/>
              <a:t>Hislop</a:t>
            </a:r>
            <a:r>
              <a:rPr lang="en-US" sz="1400" dirty="0"/>
              <a:t>, </a:t>
            </a:r>
            <a:r>
              <a:rPr lang="en-US" sz="1400" i="1" dirty="0"/>
              <a:t>The Two </a:t>
            </a:r>
            <a:r>
              <a:rPr lang="en-US" sz="1400" i="1" dirty="0" err="1"/>
              <a:t>Babylons</a:t>
            </a:r>
            <a:r>
              <a:rPr lang="en-US" sz="1400" i="1" dirty="0"/>
              <a:t>; or, the Papal Worship Proved to Be the Worship of Nimrod and His Wife</a:t>
            </a:r>
            <a:r>
              <a:rPr lang="en-US" sz="1400" dirty="0"/>
              <a:t>, 2nd American ed. (Edinburgh: Wood, 1862; reprint, New York: </a:t>
            </a:r>
            <a:r>
              <a:rPr lang="en-US" sz="1400" dirty="0" err="1"/>
              <a:t>Loizeaux</a:t>
            </a:r>
            <a:r>
              <a:rPr lang="en-US" sz="1400" dirty="0"/>
              <a:t>, 1959).</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smtClean="0"/>
              <a:t>Genesis 3:15</a:t>
            </a:r>
          </a:p>
        </p:txBody>
      </p:sp>
      <p:sp>
        <p:nvSpPr>
          <p:cNvPr id="21507" name="Rectangle 3"/>
          <p:cNvSpPr>
            <a:spLocks noGrp="1" noChangeArrowheads="1"/>
          </p:cNvSpPr>
          <p:nvPr>
            <p:ph type="body" idx="1"/>
          </p:nvPr>
        </p:nvSpPr>
        <p:spPr>
          <a:xfrm>
            <a:off x="685800" y="1600200"/>
            <a:ext cx="7772400" cy="4114800"/>
          </a:xfrm>
        </p:spPr>
        <p:txBody>
          <a:bodyPr/>
          <a:lstStyle/>
          <a:p>
            <a:pPr eaLnBrk="1" hangingPunct="1">
              <a:buFontTx/>
              <a:buNone/>
            </a:pPr>
            <a:r>
              <a:rPr lang="en-US" smtClean="0"/>
              <a:t>		</a:t>
            </a:r>
            <a:r>
              <a:rPr lang="en-US" sz="3600" smtClean="0"/>
              <a:t>“And I will put enmity between you and the woman, and between your seed and her seed; He shall bruise you on the head, and you shall bruise him on the heel.” (NASB)</a:t>
            </a:r>
          </a:p>
        </p:txBody>
      </p:sp>
      <p:pic>
        <p:nvPicPr>
          <p:cNvPr id="21508" name="Picture 8"/>
          <p:cNvPicPr>
            <a:picLocks noChangeAspect="1" noChangeArrowheads="1"/>
          </p:cNvPicPr>
          <p:nvPr/>
        </p:nvPicPr>
        <p:blipFill>
          <a:blip r:embed="rId2" cstate="print"/>
          <a:srcRect b="65500"/>
          <a:stretch>
            <a:fillRect/>
          </a:stretch>
        </p:blipFill>
        <p:spPr bwMode="auto">
          <a:xfrm>
            <a:off x="5791200" y="4648200"/>
            <a:ext cx="2895600" cy="1479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a:xfrm>
            <a:off x="1219200" y="0"/>
            <a:ext cx="7772400" cy="1143000"/>
          </a:xfrm>
        </p:spPr>
        <p:txBody>
          <a:bodyPr/>
          <a:lstStyle/>
          <a:p>
            <a:pPr algn="ctr" eaLnBrk="1" hangingPunct="1"/>
            <a:r>
              <a:rPr lang="en-US" dirty="0" smtClean="0"/>
              <a:t>From Adam to Abraham</a:t>
            </a:r>
          </a:p>
        </p:txBody>
      </p:sp>
      <p:sp>
        <p:nvSpPr>
          <p:cNvPr id="43011" name="Rectangle 3"/>
          <p:cNvSpPr>
            <a:spLocks noGrp="1" noChangeArrowheads="1"/>
          </p:cNvSpPr>
          <p:nvPr>
            <p:ph type="body" idx="1"/>
          </p:nvPr>
        </p:nvSpPr>
        <p:spPr>
          <a:xfrm>
            <a:off x="609600" y="838200"/>
            <a:ext cx="8305800" cy="4114800"/>
          </a:xfrm>
        </p:spPr>
        <p:txBody>
          <a:bodyPr/>
          <a:lstStyle/>
          <a:p>
            <a:pPr eaLnBrk="1" hangingPunct="1">
              <a:spcBef>
                <a:spcPts val="0"/>
              </a:spcBef>
              <a:defRPr/>
            </a:pPr>
            <a:r>
              <a:rPr lang="en-US" dirty="0" smtClean="0"/>
              <a:t>Gen 3:15</a:t>
            </a:r>
          </a:p>
          <a:p>
            <a:pPr eaLnBrk="1" hangingPunct="1">
              <a:spcBef>
                <a:spcPts val="0"/>
              </a:spcBef>
              <a:defRPr/>
            </a:pPr>
            <a:endParaRPr lang="en-US" dirty="0" smtClean="0"/>
          </a:p>
          <a:p>
            <a:pPr eaLnBrk="1" hangingPunct="1">
              <a:spcBef>
                <a:spcPts val="0"/>
              </a:spcBef>
              <a:defRPr/>
            </a:pPr>
            <a:r>
              <a:rPr lang="en-US" dirty="0" smtClean="0"/>
              <a:t>Gen 5:1 (Adam) to Gen. 5:28-29, 32 (Noah)</a:t>
            </a:r>
          </a:p>
          <a:p>
            <a:pPr eaLnBrk="1" hangingPunct="1">
              <a:spcBef>
                <a:spcPts val="0"/>
              </a:spcBef>
              <a:defRPr/>
            </a:pPr>
            <a:endParaRPr lang="en-US" dirty="0" smtClean="0"/>
          </a:p>
          <a:p>
            <a:pPr eaLnBrk="1" hangingPunct="1">
              <a:spcBef>
                <a:spcPts val="0"/>
              </a:spcBef>
              <a:defRPr/>
            </a:pPr>
            <a:r>
              <a:rPr lang="en-US" dirty="0" smtClean="0"/>
              <a:t>Gen 6:9</a:t>
            </a:r>
          </a:p>
          <a:p>
            <a:pPr eaLnBrk="1" hangingPunct="1">
              <a:spcBef>
                <a:spcPts val="0"/>
              </a:spcBef>
              <a:defRPr/>
            </a:pPr>
            <a:endParaRPr lang="en-US" dirty="0" smtClean="0"/>
          </a:p>
          <a:p>
            <a:pPr eaLnBrk="1" hangingPunct="1">
              <a:spcBef>
                <a:spcPts val="0"/>
              </a:spcBef>
              <a:defRPr/>
            </a:pPr>
            <a:r>
              <a:rPr lang="en-US" dirty="0" smtClean="0"/>
              <a:t>Gen 7:1</a:t>
            </a:r>
          </a:p>
          <a:p>
            <a:pPr eaLnBrk="1" hangingPunct="1">
              <a:spcBef>
                <a:spcPts val="0"/>
              </a:spcBef>
              <a:defRPr/>
            </a:pPr>
            <a:endParaRPr lang="en-US" dirty="0" smtClean="0"/>
          </a:p>
          <a:p>
            <a:pPr eaLnBrk="1" hangingPunct="1">
              <a:spcBef>
                <a:spcPts val="0"/>
              </a:spcBef>
              <a:defRPr/>
            </a:pPr>
            <a:r>
              <a:rPr lang="en-US" dirty="0" smtClean="0"/>
              <a:t>Gen 9:26</a:t>
            </a:r>
          </a:p>
          <a:p>
            <a:pPr eaLnBrk="1" hangingPunct="1">
              <a:spcBef>
                <a:spcPts val="0"/>
              </a:spcBef>
              <a:defRPr/>
            </a:pPr>
            <a:endParaRPr lang="en-US" dirty="0" smtClean="0"/>
          </a:p>
          <a:p>
            <a:pPr eaLnBrk="1" hangingPunct="1">
              <a:spcBef>
                <a:spcPts val="0"/>
              </a:spcBef>
              <a:defRPr/>
            </a:pPr>
            <a:r>
              <a:rPr lang="en-US" dirty="0" smtClean="0"/>
              <a:t>Gen 11:10 (Shem) to Gen 11:32 (Terah)</a:t>
            </a:r>
          </a:p>
        </p:txBody>
      </p:sp>
      <p:pic>
        <p:nvPicPr>
          <p:cNvPr id="4" name="Picture 4" descr="C:\Documents and Settings\Owner\Application Data\Microsoft\Media Catalog\Downloaded Clips\cl0\SY01462_.wmf"/>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5715000" y="2590800"/>
            <a:ext cx="2535238" cy="26050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cstate="print">
            <a:extLst>
              <a:ext uri="{28A0092B-C50C-407E-A947-70E740481C1C}">
                <a14:useLocalDpi xmlns:a14="http://schemas.microsoft.com/office/drawing/2010/main" xmlns=""/>
              </a:ext>
            </a:extLst>
          </a:blip>
          <a:srcRect/>
          <a:stretch>
            <a:fillRect/>
          </a:stretch>
        </p:blipFill>
        <p:spPr bwMode="auto">
          <a:xfrm>
            <a:off x="204396" y="228600"/>
            <a:ext cx="8735209" cy="6400800"/>
          </a:xfrm>
          <a:prstGeom prst="rect">
            <a:avLst/>
          </a:prstGeom>
          <a:noFill/>
          <a:ln w="57150">
            <a:solidFill>
              <a:schemeClr val="tx1"/>
            </a:solidFill>
            <a:miter lim="800000"/>
            <a:headEnd/>
            <a:tailEnd/>
          </a:ln>
        </p:spPr>
      </p:pic>
      <p:sp>
        <p:nvSpPr>
          <p:cNvPr id="22531" name="Oval 7"/>
          <p:cNvSpPr>
            <a:spLocks noChangeArrowheads="1"/>
          </p:cNvSpPr>
          <p:nvPr/>
        </p:nvSpPr>
        <p:spPr bwMode="auto">
          <a:xfrm>
            <a:off x="7162800" y="3048000"/>
            <a:ext cx="1600200" cy="914400"/>
          </a:xfrm>
          <a:prstGeom prst="ellipse">
            <a:avLst/>
          </a:prstGeom>
          <a:noFill/>
          <a:ln w="76200" algn="ctr">
            <a:solidFill>
              <a:srgbClr val="C00000"/>
            </a:solidFill>
            <a:round/>
            <a:headEnd/>
            <a:tailEnd/>
          </a:ln>
        </p:spPr>
        <p:txBody>
          <a:bodyPr wrap="none"/>
          <a:lstStyle/>
          <a:p>
            <a:endParaRPr lang="en-US" dirty="0">
              <a:latin typeface="Calibri" panose="020F0502020204030204" pitchFamily="34" charset="0"/>
            </a:endParaRPr>
          </a:p>
        </p:txBody>
      </p:sp>
    </p:spTree>
    <p:extLst>
      <p:ext uri="{BB962C8B-B14F-4D97-AF65-F5344CB8AC3E}">
        <p14:creationId xmlns:p14="http://schemas.microsoft.com/office/powerpoint/2010/main" xmlns="" val="150955199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dirty="0" smtClean="0"/>
              <a:t>Genesis 12:3</a:t>
            </a:r>
          </a:p>
        </p:txBody>
      </p:sp>
      <p:sp>
        <p:nvSpPr>
          <p:cNvPr id="21507" name="Rectangle 3"/>
          <p:cNvSpPr>
            <a:spLocks noGrp="1" noChangeArrowheads="1"/>
          </p:cNvSpPr>
          <p:nvPr>
            <p:ph type="body" idx="1"/>
          </p:nvPr>
        </p:nvSpPr>
        <p:spPr>
          <a:xfrm>
            <a:off x="685800" y="1905000"/>
            <a:ext cx="7772400" cy="4114800"/>
          </a:xfrm>
        </p:spPr>
        <p:txBody>
          <a:bodyPr/>
          <a:lstStyle/>
          <a:p>
            <a:pPr eaLnBrk="1" hangingPunct="1">
              <a:buFontTx/>
              <a:buNone/>
            </a:pPr>
            <a:r>
              <a:rPr lang="en-US" dirty="0" smtClean="0"/>
              <a:t>		</a:t>
            </a:r>
            <a:r>
              <a:rPr lang="en-US" sz="4000" dirty="0" smtClean="0"/>
              <a:t>“And I will bless those who bless you, And the one who curses you I will curse. And in you all the families of the earth will be blessed.” (NASB)</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dirty="0" smtClean="0"/>
              <a:t>Genesis 12:3</a:t>
            </a:r>
          </a:p>
        </p:txBody>
      </p:sp>
      <p:sp>
        <p:nvSpPr>
          <p:cNvPr id="21507" name="Rectangle 3"/>
          <p:cNvSpPr>
            <a:spLocks noGrp="1" noChangeArrowheads="1"/>
          </p:cNvSpPr>
          <p:nvPr>
            <p:ph type="body" idx="1"/>
          </p:nvPr>
        </p:nvSpPr>
        <p:spPr>
          <a:xfrm>
            <a:off x="685800" y="1905000"/>
            <a:ext cx="7772400" cy="4114800"/>
          </a:xfrm>
        </p:spPr>
        <p:txBody>
          <a:bodyPr/>
          <a:lstStyle/>
          <a:p>
            <a:pPr eaLnBrk="1" hangingPunct="1">
              <a:buFontTx/>
              <a:buNone/>
            </a:pPr>
            <a:r>
              <a:rPr lang="en-US" dirty="0" smtClean="0"/>
              <a:t>		</a:t>
            </a:r>
            <a:r>
              <a:rPr lang="en-US" sz="4000" dirty="0" smtClean="0"/>
              <a:t>“And I will bless those who bless you, And the one who curses you I will curse. </a:t>
            </a:r>
            <a:r>
              <a:rPr lang="en-US" sz="4000" b="1" u="sng" dirty="0" smtClean="0"/>
              <a:t>And in you all the families of the earth will be blessed</a:t>
            </a:r>
            <a:r>
              <a:rPr lang="en-US" sz="4000" dirty="0" smtClean="0"/>
              <a:t>.” (NASB)</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Rectangle 2"/>
          <p:cNvSpPr>
            <a:spLocks noGrp="1" noChangeArrowheads="1"/>
          </p:cNvSpPr>
          <p:nvPr>
            <p:ph type="title" idx="4294967295"/>
          </p:nvPr>
        </p:nvSpPr>
        <p:spPr>
          <a:xfrm>
            <a:off x="1096169" y="152399"/>
            <a:ext cx="6951662" cy="1243013"/>
          </a:xfrm>
        </p:spPr>
        <p:txBody>
          <a:bodyPr lIns="92075" tIns="46038" rIns="92075" bIns="46038"/>
          <a:lstStyle/>
          <a:p>
            <a:pPr algn="ctr">
              <a:defRPr/>
            </a:pPr>
            <a:r>
              <a:rPr lang="en-US" sz="3600" dirty="0">
                <a:latin typeface="Calibri" panose="020F0502020204030204" pitchFamily="34" charset="0"/>
              </a:rPr>
              <a:t>Israel’s Three Blessings to the World</a:t>
            </a:r>
            <a:br>
              <a:rPr lang="en-US" sz="3600" dirty="0">
                <a:latin typeface="Calibri" panose="020F0502020204030204" pitchFamily="34" charset="0"/>
              </a:rPr>
            </a:br>
            <a:r>
              <a:rPr lang="en-US" sz="2800" dirty="0">
                <a:latin typeface="Calibri" panose="020F0502020204030204" pitchFamily="34" charset="0"/>
              </a:rPr>
              <a:t>(Gen 12:3b)</a:t>
            </a:r>
          </a:p>
        </p:txBody>
      </p:sp>
      <p:sp>
        <p:nvSpPr>
          <p:cNvPr id="25603" name="Rectangle 3"/>
          <p:cNvSpPr>
            <a:spLocks noGrp="1" noChangeArrowheads="1"/>
          </p:cNvSpPr>
          <p:nvPr>
            <p:ph type="body" idx="4294967295"/>
          </p:nvPr>
        </p:nvSpPr>
        <p:spPr>
          <a:xfrm>
            <a:off x="228600" y="1524000"/>
            <a:ext cx="4114800" cy="4419600"/>
          </a:xfrm>
          <a:extLst/>
        </p:spPr>
        <p:txBody>
          <a:bodyPr/>
          <a:lstStyle/>
          <a:p>
            <a:pPr marL="514350" indent="-514350">
              <a:spcBef>
                <a:spcPct val="0"/>
              </a:spcBef>
              <a:spcAft>
                <a:spcPts val="3600"/>
              </a:spcAft>
              <a:buSzPct val="100000"/>
              <a:buFont typeface="Wingdings" pitchFamily="2" charset="2"/>
              <a:buAutoNum type="arabicParenR"/>
              <a:defRPr/>
            </a:pPr>
            <a:r>
              <a:rPr lang="en-US" dirty="0">
                <a:effectLst>
                  <a:outerShdw blurRad="38100" dist="38100" dir="2700000" algn="tl">
                    <a:srgbClr val="808080"/>
                  </a:outerShdw>
                </a:effectLst>
                <a:latin typeface="Calibri" pitchFamily="34" charset="0"/>
              </a:rPr>
              <a:t>Scripture (Rom 3:2)</a:t>
            </a:r>
          </a:p>
          <a:p>
            <a:pPr marL="514350" indent="-514350">
              <a:spcBef>
                <a:spcPct val="0"/>
              </a:spcBef>
              <a:spcAft>
                <a:spcPts val="3600"/>
              </a:spcAft>
              <a:buSzPct val="100000"/>
              <a:buFont typeface="Wingdings" pitchFamily="2" charset="2"/>
              <a:buAutoNum type="arabicParenR"/>
              <a:defRPr/>
            </a:pPr>
            <a:r>
              <a:rPr lang="en-US" dirty="0">
                <a:effectLst>
                  <a:outerShdw blurRad="38100" dist="38100" dir="2700000" algn="tl">
                    <a:srgbClr val="808080"/>
                  </a:outerShdw>
                </a:effectLst>
                <a:latin typeface="Calibri" pitchFamily="34" charset="0"/>
              </a:rPr>
              <a:t>Savior (John 4:22)</a:t>
            </a:r>
          </a:p>
          <a:p>
            <a:pPr marL="514350" indent="-514350">
              <a:spcBef>
                <a:spcPct val="0"/>
              </a:spcBef>
              <a:spcAft>
                <a:spcPts val="3600"/>
              </a:spcAft>
              <a:buSzPct val="100000"/>
              <a:buFont typeface="Wingdings" pitchFamily="2" charset="2"/>
              <a:buAutoNum type="arabicParenR"/>
              <a:defRPr/>
            </a:pPr>
            <a:r>
              <a:rPr lang="en-US" dirty="0">
                <a:effectLst>
                  <a:outerShdw blurRad="38100" dist="38100" dir="2700000" algn="tl">
                    <a:srgbClr val="808080"/>
                  </a:outerShdw>
                </a:effectLst>
                <a:latin typeface="Calibri" pitchFamily="34" charset="0"/>
              </a:rPr>
              <a:t>Kingdom (Isa 2:2-3)</a:t>
            </a:r>
          </a:p>
        </p:txBody>
      </p:sp>
      <p:pic>
        <p:nvPicPr>
          <p:cNvPr id="24580" name="Picture 2"/>
          <p:cNvPicPr>
            <a:picLocks noChangeAspect="1" noChangeArrowheads="1"/>
          </p:cNvPicPr>
          <p:nvPr/>
        </p:nvPicPr>
        <p:blipFill>
          <a:blip r:embed="rId2" cstate="print">
            <a:extLst>
              <a:ext uri="{28A0092B-C50C-407E-A947-70E740481C1C}">
                <a14:useLocalDpi xmlns:a14="http://schemas.microsoft.com/office/drawing/2010/main" xmlns=""/>
              </a:ext>
            </a:extLst>
          </a:blip>
          <a:srcRect/>
          <a:stretch>
            <a:fillRect/>
          </a:stretch>
        </p:blipFill>
        <p:spPr bwMode="auto">
          <a:xfrm>
            <a:off x="4572000" y="1524000"/>
            <a:ext cx="4105275" cy="4291013"/>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685800" y="152400"/>
            <a:ext cx="7772400" cy="1143000"/>
          </a:xfrm>
        </p:spPr>
        <p:txBody>
          <a:bodyPr/>
          <a:lstStyle/>
          <a:p>
            <a:pPr algn="ctr" eaLnBrk="1" hangingPunct="1"/>
            <a:r>
              <a:rPr lang="en-US" sz="3600" dirty="0">
                <a:latin typeface="Calibri" panose="020F0502020204030204" pitchFamily="34" charset="0"/>
              </a:rPr>
              <a:t>How Israel Has Blessed the World</a:t>
            </a:r>
            <a:br>
              <a:rPr lang="en-US" sz="3600" dirty="0">
                <a:latin typeface="Calibri" panose="020F0502020204030204" pitchFamily="34" charset="0"/>
              </a:rPr>
            </a:br>
            <a:r>
              <a:rPr lang="en-US" sz="2800" dirty="0">
                <a:latin typeface="Calibri" panose="020F0502020204030204" pitchFamily="34" charset="0"/>
              </a:rPr>
              <a:t>(Gen 12:3; Rom 9:4-5) </a:t>
            </a:r>
          </a:p>
        </p:txBody>
      </p:sp>
      <p:sp>
        <p:nvSpPr>
          <p:cNvPr id="33795" name="Rectangle 3"/>
          <p:cNvSpPr>
            <a:spLocks noGrp="1" noChangeArrowheads="1"/>
          </p:cNvSpPr>
          <p:nvPr>
            <p:ph type="body" idx="1"/>
          </p:nvPr>
        </p:nvSpPr>
        <p:spPr>
          <a:xfrm>
            <a:off x="457200" y="1371600"/>
            <a:ext cx="5562600" cy="5181600"/>
          </a:xfrm>
        </p:spPr>
        <p:txBody>
          <a:bodyPr/>
          <a:lstStyle/>
          <a:p>
            <a:pPr eaLnBrk="1" hangingPunct="1"/>
            <a:r>
              <a:rPr lang="en-US" sz="3000" dirty="0">
                <a:latin typeface="Calibri" panose="020F0502020204030204" pitchFamily="34" charset="0"/>
              </a:rPr>
              <a:t>Patriarchs</a:t>
            </a:r>
          </a:p>
          <a:p>
            <a:pPr eaLnBrk="1" hangingPunct="1"/>
            <a:r>
              <a:rPr lang="en-US" sz="3000" dirty="0">
                <a:latin typeface="Calibri" panose="020F0502020204030204" pitchFamily="34" charset="0"/>
              </a:rPr>
              <a:t>Law</a:t>
            </a:r>
          </a:p>
          <a:p>
            <a:pPr eaLnBrk="1" hangingPunct="1"/>
            <a:r>
              <a:rPr lang="en-US" sz="3000" dirty="0">
                <a:latin typeface="Calibri" panose="020F0502020204030204" pitchFamily="34" charset="0"/>
              </a:rPr>
              <a:t>Prophets</a:t>
            </a:r>
          </a:p>
          <a:p>
            <a:pPr eaLnBrk="1" hangingPunct="1"/>
            <a:r>
              <a:rPr lang="en-US" sz="3000" dirty="0">
                <a:latin typeface="Calibri" panose="020F0502020204030204" pitchFamily="34" charset="0"/>
              </a:rPr>
              <a:t>Messiah (John 4:22; Rom 9:5)</a:t>
            </a:r>
          </a:p>
          <a:p>
            <a:pPr eaLnBrk="1" hangingPunct="1"/>
            <a:r>
              <a:rPr lang="en-US" sz="3000" dirty="0">
                <a:latin typeface="Calibri" panose="020F0502020204030204" pitchFamily="34" charset="0"/>
              </a:rPr>
              <a:t>Apostles</a:t>
            </a:r>
          </a:p>
          <a:p>
            <a:pPr eaLnBrk="1" hangingPunct="1"/>
            <a:r>
              <a:rPr lang="en-US" sz="3000" dirty="0">
                <a:latin typeface="Calibri" panose="020F0502020204030204" pitchFamily="34" charset="0"/>
              </a:rPr>
              <a:t>Biblical writers</a:t>
            </a:r>
          </a:p>
          <a:p>
            <a:pPr eaLnBrk="1" hangingPunct="1"/>
            <a:r>
              <a:rPr lang="en-US" sz="3000" dirty="0">
                <a:latin typeface="Calibri" panose="020F0502020204030204" pitchFamily="34" charset="0"/>
              </a:rPr>
              <a:t>Early church</a:t>
            </a:r>
          </a:p>
          <a:p>
            <a:pPr eaLnBrk="1" hangingPunct="1"/>
            <a:r>
              <a:rPr lang="en-US" sz="3000" dirty="0">
                <a:latin typeface="Calibri" panose="020F0502020204030204" pitchFamily="34" charset="0"/>
              </a:rPr>
              <a:t>Early Christian martyrs</a:t>
            </a:r>
          </a:p>
          <a:p>
            <a:pPr eaLnBrk="1" hangingPunct="1"/>
            <a:r>
              <a:rPr lang="en-US" sz="3000" dirty="0">
                <a:latin typeface="Calibri" panose="020F0502020204030204" pitchFamily="34" charset="0"/>
              </a:rPr>
              <a:t>Paul</a:t>
            </a:r>
          </a:p>
          <a:p>
            <a:pPr eaLnBrk="1" hangingPunct="1"/>
            <a:r>
              <a:rPr lang="en-US" sz="3000" dirty="0">
                <a:latin typeface="Calibri" panose="020F0502020204030204" pitchFamily="34" charset="0"/>
              </a:rPr>
              <a:t>Future kingdom</a:t>
            </a:r>
          </a:p>
        </p:txBody>
      </p:sp>
      <p:pic>
        <p:nvPicPr>
          <p:cNvPr id="33796" name="Picture 4" descr="C:\Documents and Settings\Owner\Application Data\Microsoft\Media Catalog\Downloaded Clips\cl0\SY01462_.wmf"/>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6172200" y="2126456"/>
            <a:ext cx="2535238" cy="2605088"/>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414167" y="167357"/>
            <a:ext cx="8315665" cy="6523285"/>
          </a:xfrm>
          <a:prstGeom prst="rect">
            <a:avLst/>
          </a:prstGeom>
        </p:spPr>
      </p:pic>
    </p:spTree>
    <p:extLst>
      <p:ext uri="{BB962C8B-B14F-4D97-AF65-F5344CB8AC3E}">
        <p14:creationId xmlns:p14="http://schemas.microsoft.com/office/powerpoint/2010/main" xmlns="" val="4276214823"/>
      </p:ext>
    </p:extLst>
  </p:cSld>
  <p:clrMapOvr>
    <a:masterClrMapping/>
  </p:clrMapOvr>
  <mc:AlternateContent xmlns:mc="http://schemas.openxmlformats.org/markup-compatibility/2006">
    <mc:Choice xmlns:p14="http://schemas.microsoft.com/office/powerpoint/2010/main" xmlns="" Requires="p14">
      <p:transition p14:dur="0" advTm="11450"/>
    </mc:Choice>
    <mc:Fallback>
      <p:transition advTm="1145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Title 1"/>
          <p:cNvSpPr>
            <a:spLocks noGrp="1"/>
          </p:cNvSpPr>
          <p:nvPr>
            <p:ph type="title"/>
          </p:nvPr>
        </p:nvSpPr>
        <p:spPr>
          <a:xfrm>
            <a:off x="381000" y="228600"/>
            <a:ext cx="8534400" cy="1143000"/>
          </a:xfrm>
        </p:spPr>
        <p:txBody>
          <a:bodyPr/>
          <a:lstStyle/>
          <a:p>
            <a:pPr algn="ctr">
              <a:spcBef>
                <a:spcPts val="0"/>
              </a:spcBef>
              <a:spcAft>
                <a:spcPts val="0"/>
              </a:spcAft>
            </a:pPr>
            <a:r>
              <a:rPr lang="en-US" dirty="0">
                <a:latin typeface="Calibri" panose="020F0502020204030204" pitchFamily="34" charset="0"/>
              </a:rPr>
              <a:t>The Bible and Voting</a:t>
            </a:r>
            <a:endParaRPr lang="en-US" dirty="0">
              <a:latin typeface="Calibri" pitchFamily="34" charset="0"/>
              <a:ea typeface="Calibri" pitchFamily="34" charset="0"/>
              <a:cs typeface="Calibri" pitchFamily="34" charset="0"/>
            </a:endParaRPr>
          </a:p>
        </p:txBody>
      </p:sp>
      <p:sp>
        <p:nvSpPr>
          <p:cNvPr id="3" name="Content Placeholder 2"/>
          <p:cNvSpPr>
            <a:spLocks noGrp="1"/>
          </p:cNvSpPr>
          <p:nvPr>
            <p:ph idx="1"/>
          </p:nvPr>
        </p:nvSpPr>
        <p:spPr>
          <a:xfrm>
            <a:off x="381000" y="1600200"/>
            <a:ext cx="4419600" cy="3200400"/>
          </a:xfrm>
        </p:spPr>
        <p:txBody>
          <a:bodyPr/>
          <a:lstStyle/>
          <a:p>
            <a:pPr marL="569913" indent="-569913">
              <a:spcBef>
                <a:spcPts val="0"/>
              </a:spcBef>
              <a:spcAft>
                <a:spcPts val="2400"/>
              </a:spcAft>
              <a:buSzPct val="100000"/>
              <a:buFont typeface="+mj-lt"/>
              <a:buAutoNum type="arabicPeriod"/>
              <a:defRPr/>
            </a:pPr>
            <a:r>
              <a:rPr lang="en-US" dirty="0">
                <a:latin typeface="Calibri" pitchFamily="34" charset="0"/>
                <a:cs typeface="Calibri" pitchFamily="34" charset="0"/>
              </a:rPr>
              <a:t>Economic issues</a:t>
            </a:r>
          </a:p>
          <a:p>
            <a:pPr marL="569913" indent="-569913">
              <a:spcBef>
                <a:spcPts val="0"/>
              </a:spcBef>
              <a:spcAft>
                <a:spcPts val="2400"/>
              </a:spcAft>
              <a:buSzPct val="100000"/>
              <a:buFont typeface="+mj-lt"/>
              <a:buAutoNum type="arabicPeriod"/>
              <a:defRPr/>
            </a:pPr>
            <a:r>
              <a:rPr lang="en-US" dirty="0">
                <a:latin typeface="Calibri" pitchFamily="34" charset="0"/>
                <a:cs typeface="Calibri" pitchFamily="34" charset="0"/>
              </a:rPr>
              <a:t>Social issues</a:t>
            </a:r>
          </a:p>
          <a:p>
            <a:pPr marL="569913" indent="-569913">
              <a:spcBef>
                <a:spcPts val="0"/>
              </a:spcBef>
              <a:spcAft>
                <a:spcPts val="2400"/>
              </a:spcAft>
              <a:buSzPct val="100000"/>
              <a:buFont typeface="+mj-lt"/>
              <a:buAutoNum type="arabicPeriod"/>
              <a:defRPr/>
            </a:pPr>
            <a:r>
              <a:rPr lang="en-US" dirty="0">
                <a:latin typeface="Calibri" pitchFamily="34" charset="0"/>
                <a:cs typeface="Calibri" pitchFamily="34" charset="0"/>
              </a:rPr>
              <a:t>Foreign affairs</a:t>
            </a:r>
          </a:p>
        </p:txBody>
      </p:sp>
      <p:pic>
        <p:nvPicPr>
          <p:cNvPr id="5" name="Picture 1"/>
          <p:cNvPicPr>
            <a:picLocks noChangeAspect="1" noChangeArrowheads="1"/>
          </p:cNvPicPr>
          <p:nvPr/>
        </p:nvPicPr>
        <p:blipFill>
          <a:blip r:embed="rId2" cstate="print">
            <a:extLst>
              <a:ext uri="{28A0092B-C50C-407E-A947-70E740481C1C}">
                <a14:useLocalDpi xmlns:a14="http://schemas.microsoft.com/office/drawing/2010/main" xmlns=""/>
              </a:ext>
            </a:extLst>
          </a:blip>
          <a:srcRect/>
          <a:stretch>
            <a:fillRect/>
          </a:stretch>
        </p:blipFill>
        <p:spPr bwMode="auto">
          <a:xfrm>
            <a:off x="4495800" y="1828800"/>
            <a:ext cx="4243465" cy="2798393"/>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Freeform 2"/>
          <p:cNvSpPr>
            <a:spLocks/>
          </p:cNvSpPr>
          <p:nvPr/>
        </p:nvSpPr>
        <p:spPr bwMode="auto">
          <a:xfrm>
            <a:off x="-268288" y="5181600"/>
            <a:ext cx="9569451" cy="2133600"/>
          </a:xfrm>
          <a:custGeom>
            <a:avLst/>
            <a:gdLst>
              <a:gd name="T0" fmla="*/ 2147483647 w 6028"/>
              <a:gd name="T1" fmla="*/ 2147483647 h 1156"/>
              <a:gd name="T2" fmla="*/ 2147483647 w 6028"/>
              <a:gd name="T3" fmla="*/ 2147483647 h 1156"/>
              <a:gd name="T4" fmla="*/ 2147483647 w 6028"/>
              <a:gd name="T5" fmla="*/ 2147483647 h 1156"/>
              <a:gd name="T6" fmla="*/ 2147483647 w 6028"/>
              <a:gd name="T7" fmla="*/ 2147483647 h 1156"/>
              <a:gd name="T8" fmla="*/ 2147483647 w 6028"/>
              <a:gd name="T9" fmla="*/ 2147483647 h 1156"/>
              <a:gd name="T10" fmla="*/ 2147483647 w 6028"/>
              <a:gd name="T11" fmla="*/ 2147483647 h 1156"/>
              <a:gd name="T12" fmla="*/ 2147483647 w 6028"/>
              <a:gd name="T13" fmla="*/ 2147483647 h 1156"/>
              <a:gd name="T14" fmla="*/ 2147483647 w 6028"/>
              <a:gd name="T15" fmla="*/ 2147483647 h 1156"/>
              <a:gd name="T16" fmla="*/ 2147483647 w 6028"/>
              <a:gd name="T17" fmla="*/ 2147483647 h 1156"/>
              <a:gd name="T18" fmla="*/ 2147483647 w 6028"/>
              <a:gd name="T19" fmla="*/ 2147483647 h 1156"/>
              <a:gd name="T20" fmla="*/ 2147483647 w 6028"/>
              <a:gd name="T21" fmla="*/ 2147483647 h 1156"/>
              <a:gd name="T22" fmla="*/ 2147483647 w 6028"/>
              <a:gd name="T23" fmla="*/ 2147483647 h 1156"/>
              <a:gd name="T24" fmla="*/ 2147483647 w 6028"/>
              <a:gd name="T25" fmla="*/ 2147483647 h 1156"/>
              <a:gd name="T26" fmla="*/ 2147483647 w 6028"/>
              <a:gd name="T27" fmla="*/ 2147483647 h 1156"/>
              <a:gd name="T28" fmla="*/ 2147483647 w 6028"/>
              <a:gd name="T29" fmla="*/ 2147483647 h 1156"/>
              <a:gd name="T30" fmla="*/ 2147483647 w 6028"/>
              <a:gd name="T31" fmla="*/ 2147483647 h 1156"/>
              <a:gd name="T32" fmla="*/ 2147483647 w 6028"/>
              <a:gd name="T33" fmla="*/ 2147483647 h 1156"/>
              <a:gd name="T34" fmla="*/ 2147483647 w 6028"/>
              <a:gd name="T35" fmla="*/ 2147483647 h 1156"/>
              <a:gd name="T36" fmla="*/ 2147483647 w 6028"/>
              <a:gd name="T37" fmla="*/ 2147483647 h 1156"/>
              <a:gd name="T38" fmla="*/ 2147483647 w 6028"/>
              <a:gd name="T39" fmla="*/ 2147483647 h 1156"/>
              <a:gd name="T40" fmla="*/ 2147483647 w 6028"/>
              <a:gd name="T41" fmla="*/ 2147483647 h 1156"/>
              <a:gd name="T42" fmla="*/ 2147483647 w 6028"/>
              <a:gd name="T43" fmla="*/ 2147483647 h 1156"/>
              <a:gd name="T44" fmla="*/ 2147483647 w 6028"/>
              <a:gd name="T45" fmla="*/ 2147483647 h 1156"/>
              <a:gd name="T46" fmla="*/ 2147483647 w 6028"/>
              <a:gd name="T47" fmla="*/ 2147483647 h 1156"/>
              <a:gd name="T48" fmla="*/ 2147483647 w 6028"/>
              <a:gd name="T49" fmla="*/ 2147483647 h 1156"/>
              <a:gd name="T50" fmla="*/ 2147483647 w 6028"/>
              <a:gd name="T51" fmla="*/ 2147483647 h 1156"/>
              <a:gd name="T52" fmla="*/ 2147483647 w 6028"/>
              <a:gd name="T53" fmla="*/ 2147483647 h 1156"/>
              <a:gd name="T54" fmla="*/ 2147483647 w 6028"/>
              <a:gd name="T55" fmla="*/ 2147483647 h 1156"/>
              <a:gd name="T56" fmla="*/ 2147483647 w 6028"/>
              <a:gd name="T57" fmla="*/ 2147483647 h 1156"/>
              <a:gd name="T58" fmla="*/ 2147483647 w 6028"/>
              <a:gd name="T59" fmla="*/ 2147483647 h 1156"/>
              <a:gd name="T60" fmla="*/ 2147483647 w 6028"/>
              <a:gd name="T61" fmla="*/ 2147483647 h 1156"/>
              <a:gd name="T62" fmla="*/ 2147483647 w 6028"/>
              <a:gd name="T63" fmla="*/ 2147483647 h 1156"/>
              <a:gd name="T64" fmla="*/ 2147483647 w 6028"/>
              <a:gd name="T65" fmla="*/ 2147483647 h 1156"/>
              <a:gd name="T66" fmla="*/ 2147483647 w 6028"/>
              <a:gd name="T67" fmla="*/ 2147483647 h 1156"/>
              <a:gd name="T68" fmla="*/ 2147483647 w 6028"/>
              <a:gd name="T69" fmla="*/ 2147483647 h 1156"/>
              <a:gd name="T70" fmla="*/ 2147483647 w 6028"/>
              <a:gd name="T71" fmla="*/ 2147483647 h 1156"/>
              <a:gd name="T72" fmla="*/ 2147483647 w 6028"/>
              <a:gd name="T73" fmla="*/ 2147483647 h 1156"/>
              <a:gd name="T74" fmla="*/ 2147483647 w 6028"/>
              <a:gd name="T75" fmla="*/ 2147483647 h 1156"/>
              <a:gd name="T76" fmla="*/ 2147483647 w 6028"/>
              <a:gd name="T77" fmla="*/ 2147483647 h 1156"/>
              <a:gd name="T78" fmla="*/ 2147483647 w 6028"/>
              <a:gd name="T79" fmla="*/ 2147483647 h 1156"/>
              <a:gd name="T80" fmla="*/ 2147483647 w 6028"/>
              <a:gd name="T81" fmla="*/ 2147483647 h 1156"/>
              <a:gd name="T82" fmla="*/ 2147483647 w 6028"/>
              <a:gd name="T83" fmla="*/ 2147483647 h 1156"/>
              <a:gd name="T84" fmla="*/ 2147483647 w 6028"/>
              <a:gd name="T85" fmla="*/ 2147483647 h 1156"/>
              <a:gd name="T86" fmla="*/ 2147483647 w 6028"/>
              <a:gd name="T87" fmla="*/ 2147483647 h 1156"/>
              <a:gd name="T88" fmla="*/ 2147483647 w 6028"/>
              <a:gd name="T89" fmla="*/ 2147483647 h 1156"/>
              <a:gd name="T90" fmla="*/ 2147483647 w 6028"/>
              <a:gd name="T91" fmla="*/ 2147483647 h 1156"/>
              <a:gd name="T92" fmla="*/ 2147483647 w 6028"/>
              <a:gd name="T93" fmla="*/ 2147483647 h 1156"/>
              <a:gd name="T94" fmla="*/ 2147483647 w 6028"/>
              <a:gd name="T95" fmla="*/ 2147483647 h 1156"/>
              <a:gd name="T96" fmla="*/ 2147483647 w 6028"/>
              <a:gd name="T97" fmla="*/ 2147483647 h 1156"/>
              <a:gd name="T98" fmla="*/ 2147483647 w 6028"/>
              <a:gd name="T99" fmla="*/ 2147483647 h 1156"/>
              <a:gd name="T100" fmla="*/ 2147483647 w 6028"/>
              <a:gd name="T101" fmla="*/ 2147483647 h 1156"/>
              <a:gd name="T102" fmla="*/ 2147483647 w 6028"/>
              <a:gd name="T103" fmla="*/ 2147483647 h 115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028"/>
              <a:gd name="T157" fmla="*/ 0 h 1156"/>
              <a:gd name="T158" fmla="*/ 6028 w 6028"/>
              <a:gd name="T159" fmla="*/ 1156 h 115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028" h="1156">
                <a:moveTo>
                  <a:pt x="169" y="180"/>
                </a:moveTo>
                <a:cubicBezTo>
                  <a:pt x="236" y="169"/>
                  <a:pt x="303" y="160"/>
                  <a:pt x="369" y="147"/>
                </a:cubicBezTo>
                <a:cubicBezTo>
                  <a:pt x="444" y="133"/>
                  <a:pt x="364" y="144"/>
                  <a:pt x="425" y="113"/>
                </a:cubicBezTo>
                <a:cubicBezTo>
                  <a:pt x="449" y="101"/>
                  <a:pt x="477" y="99"/>
                  <a:pt x="502" y="91"/>
                </a:cubicBezTo>
                <a:cubicBezTo>
                  <a:pt x="635" y="95"/>
                  <a:pt x="769" y="95"/>
                  <a:pt x="902" y="102"/>
                </a:cubicBezTo>
                <a:cubicBezTo>
                  <a:pt x="953" y="105"/>
                  <a:pt x="981" y="141"/>
                  <a:pt x="1025" y="158"/>
                </a:cubicBezTo>
                <a:cubicBezTo>
                  <a:pt x="1095" y="186"/>
                  <a:pt x="1173" y="193"/>
                  <a:pt x="1247" y="202"/>
                </a:cubicBezTo>
                <a:cubicBezTo>
                  <a:pt x="1331" y="230"/>
                  <a:pt x="1209" y="190"/>
                  <a:pt x="1358" y="236"/>
                </a:cubicBezTo>
                <a:cubicBezTo>
                  <a:pt x="1380" y="243"/>
                  <a:pt x="1425" y="258"/>
                  <a:pt x="1425" y="258"/>
                </a:cubicBezTo>
                <a:cubicBezTo>
                  <a:pt x="1506" y="254"/>
                  <a:pt x="1588" y="253"/>
                  <a:pt x="1669" y="247"/>
                </a:cubicBezTo>
                <a:cubicBezTo>
                  <a:pt x="1705" y="244"/>
                  <a:pt x="1735" y="213"/>
                  <a:pt x="1769" y="202"/>
                </a:cubicBezTo>
                <a:cubicBezTo>
                  <a:pt x="2067" y="209"/>
                  <a:pt x="2319" y="222"/>
                  <a:pt x="2603" y="269"/>
                </a:cubicBezTo>
                <a:cubicBezTo>
                  <a:pt x="2676" y="323"/>
                  <a:pt x="2762" y="341"/>
                  <a:pt x="2847" y="369"/>
                </a:cubicBezTo>
                <a:cubicBezTo>
                  <a:pt x="2876" y="379"/>
                  <a:pt x="2936" y="391"/>
                  <a:pt x="2936" y="391"/>
                </a:cubicBezTo>
                <a:cubicBezTo>
                  <a:pt x="2988" y="382"/>
                  <a:pt x="3081" y="374"/>
                  <a:pt x="3136" y="347"/>
                </a:cubicBezTo>
                <a:cubicBezTo>
                  <a:pt x="3148" y="341"/>
                  <a:pt x="3157" y="330"/>
                  <a:pt x="3169" y="325"/>
                </a:cubicBezTo>
                <a:cubicBezTo>
                  <a:pt x="3232" y="301"/>
                  <a:pt x="3318" y="297"/>
                  <a:pt x="3381" y="291"/>
                </a:cubicBezTo>
                <a:cubicBezTo>
                  <a:pt x="3492" y="295"/>
                  <a:pt x="3603" y="295"/>
                  <a:pt x="3714" y="302"/>
                </a:cubicBezTo>
                <a:cubicBezTo>
                  <a:pt x="3751" y="304"/>
                  <a:pt x="3776" y="338"/>
                  <a:pt x="3814" y="347"/>
                </a:cubicBezTo>
                <a:cubicBezTo>
                  <a:pt x="3896" y="388"/>
                  <a:pt x="3956" y="378"/>
                  <a:pt x="4047" y="369"/>
                </a:cubicBezTo>
                <a:cubicBezTo>
                  <a:pt x="4095" y="338"/>
                  <a:pt x="4138" y="321"/>
                  <a:pt x="4192" y="302"/>
                </a:cubicBezTo>
                <a:cubicBezTo>
                  <a:pt x="4207" y="287"/>
                  <a:pt x="4216" y="263"/>
                  <a:pt x="4236" y="258"/>
                </a:cubicBezTo>
                <a:cubicBezTo>
                  <a:pt x="4301" y="243"/>
                  <a:pt x="4369" y="251"/>
                  <a:pt x="4436" y="247"/>
                </a:cubicBezTo>
                <a:cubicBezTo>
                  <a:pt x="4551" y="240"/>
                  <a:pt x="4666" y="232"/>
                  <a:pt x="4781" y="225"/>
                </a:cubicBezTo>
                <a:cubicBezTo>
                  <a:pt x="4804" y="130"/>
                  <a:pt x="4813" y="118"/>
                  <a:pt x="4870" y="47"/>
                </a:cubicBezTo>
                <a:cubicBezTo>
                  <a:pt x="4908" y="0"/>
                  <a:pt x="4871" y="20"/>
                  <a:pt x="4925" y="2"/>
                </a:cubicBezTo>
                <a:cubicBezTo>
                  <a:pt x="4955" y="6"/>
                  <a:pt x="4987" y="0"/>
                  <a:pt x="5014" y="13"/>
                </a:cubicBezTo>
                <a:cubicBezTo>
                  <a:pt x="5039" y="26"/>
                  <a:pt x="5020" y="81"/>
                  <a:pt x="5047" y="91"/>
                </a:cubicBezTo>
                <a:cubicBezTo>
                  <a:pt x="5082" y="104"/>
                  <a:pt x="5122" y="98"/>
                  <a:pt x="5159" y="102"/>
                </a:cubicBezTo>
                <a:cubicBezTo>
                  <a:pt x="5250" y="125"/>
                  <a:pt x="5288" y="138"/>
                  <a:pt x="5392" y="147"/>
                </a:cubicBezTo>
                <a:cubicBezTo>
                  <a:pt x="5411" y="205"/>
                  <a:pt x="5393" y="174"/>
                  <a:pt x="5470" y="225"/>
                </a:cubicBezTo>
                <a:cubicBezTo>
                  <a:pt x="5543" y="274"/>
                  <a:pt x="5535" y="269"/>
                  <a:pt x="5636" y="280"/>
                </a:cubicBezTo>
                <a:cubicBezTo>
                  <a:pt x="5647" y="291"/>
                  <a:pt x="5661" y="300"/>
                  <a:pt x="5670" y="313"/>
                </a:cubicBezTo>
                <a:cubicBezTo>
                  <a:pt x="5680" y="327"/>
                  <a:pt x="5680" y="347"/>
                  <a:pt x="5692" y="358"/>
                </a:cubicBezTo>
                <a:cubicBezTo>
                  <a:pt x="5761" y="419"/>
                  <a:pt x="5839" y="417"/>
                  <a:pt x="5925" y="425"/>
                </a:cubicBezTo>
                <a:cubicBezTo>
                  <a:pt x="5934" y="551"/>
                  <a:pt x="5957" y="658"/>
                  <a:pt x="5981" y="780"/>
                </a:cubicBezTo>
                <a:cubicBezTo>
                  <a:pt x="5966" y="1151"/>
                  <a:pt x="6028" y="1076"/>
                  <a:pt x="5659" y="1091"/>
                </a:cubicBezTo>
                <a:cubicBezTo>
                  <a:pt x="5499" y="1122"/>
                  <a:pt x="5170" y="1125"/>
                  <a:pt x="5170" y="1125"/>
                </a:cubicBezTo>
                <a:cubicBezTo>
                  <a:pt x="4920" y="1156"/>
                  <a:pt x="4886" y="1141"/>
                  <a:pt x="4525" y="1125"/>
                </a:cubicBezTo>
                <a:cubicBezTo>
                  <a:pt x="4295" y="1104"/>
                  <a:pt x="4066" y="1081"/>
                  <a:pt x="3836" y="1058"/>
                </a:cubicBezTo>
                <a:cubicBezTo>
                  <a:pt x="3743" y="1035"/>
                  <a:pt x="3654" y="1013"/>
                  <a:pt x="3558" y="1002"/>
                </a:cubicBezTo>
                <a:cubicBezTo>
                  <a:pt x="3403" y="1006"/>
                  <a:pt x="3247" y="1006"/>
                  <a:pt x="3092" y="1013"/>
                </a:cubicBezTo>
                <a:cubicBezTo>
                  <a:pt x="3039" y="1015"/>
                  <a:pt x="2989" y="1063"/>
                  <a:pt x="2936" y="1069"/>
                </a:cubicBezTo>
                <a:cubicBezTo>
                  <a:pt x="2703" y="1095"/>
                  <a:pt x="2802" y="1081"/>
                  <a:pt x="3236" y="1069"/>
                </a:cubicBezTo>
                <a:cubicBezTo>
                  <a:pt x="3483" y="987"/>
                  <a:pt x="2805" y="1056"/>
                  <a:pt x="2647" y="1036"/>
                </a:cubicBezTo>
                <a:cubicBezTo>
                  <a:pt x="2143" y="1040"/>
                  <a:pt x="1640" y="1047"/>
                  <a:pt x="1136" y="1047"/>
                </a:cubicBezTo>
                <a:cubicBezTo>
                  <a:pt x="995" y="1047"/>
                  <a:pt x="854" y="1044"/>
                  <a:pt x="714" y="1036"/>
                </a:cubicBezTo>
                <a:cubicBezTo>
                  <a:pt x="658" y="1033"/>
                  <a:pt x="547" y="1013"/>
                  <a:pt x="547" y="1013"/>
                </a:cubicBezTo>
                <a:cubicBezTo>
                  <a:pt x="532" y="1006"/>
                  <a:pt x="518" y="996"/>
                  <a:pt x="502" y="991"/>
                </a:cubicBezTo>
                <a:cubicBezTo>
                  <a:pt x="473" y="981"/>
                  <a:pt x="413" y="969"/>
                  <a:pt x="413" y="969"/>
                </a:cubicBezTo>
                <a:cubicBezTo>
                  <a:pt x="288" y="977"/>
                  <a:pt x="260" y="953"/>
                  <a:pt x="191" y="1025"/>
                </a:cubicBezTo>
                <a:cubicBezTo>
                  <a:pt x="0" y="765"/>
                  <a:pt x="158" y="999"/>
                  <a:pt x="169" y="180"/>
                </a:cubicBezTo>
                <a:close/>
              </a:path>
            </a:pathLst>
          </a:custGeom>
          <a:solidFill>
            <a:schemeClr val="accent1"/>
          </a:solidFill>
          <a:ln w="9525">
            <a:solidFill>
              <a:schemeClr val="tx1"/>
            </a:solidFill>
            <a:round/>
            <a:headEnd/>
            <a:tailEnd/>
          </a:ln>
        </p:spPr>
        <p:txBody>
          <a:bodyPr wrap="none" anchor="ctr"/>
          <a:lstStyle/>
          <a:p>
            <a:endParaRPr lang="en-US"/>
          </a:p>
        </p:txBody>
      </p:sp>
      <p:sp>
        <p:nvSpPr>
          <p:cNvPr id="90115" name="Freeform 3"/>
          <p:cNvSpPr>
            <a:spLocks/>
          </p:cNvSpPr>
          <p:nvPr/>
        </p:nvSpPr>
        <p:spPr bwMode="auto">
          <a:xfrm>
            <a:off x="2286000" y="0"/>
            <a:ext cx="4405313" cy="6604000"/>
          </a:xfrm>
          <a:custGeom>
            <a:avLst/>
            <a:gdLst>
              <a:gd name="T0" fmla="*/ 2147483647 w 2775"/>
              <a:gd name="T1" fmla="*/ 2147483647 h 4160"/>
              <a:gd name="T2" fmla="*/ 2147483647 w 2775"/>
              <a:gd name="T3" fmla="*/ 2147483647 h 4160"/>
              <a:gd name="T4" fmla="*/ 2147483647 w 2775"/>
              <a:gd name="T5" fmla="*/ 2147483647 h 4160"/>
              <a:gd name="T6" fmla="*/ 2147483647 w 2775"/>
              <a:gd name="T7" fmla="*/ 2147483647 h 4160"/>
              <a:gd name="T8" fmla="*/ 2147483647 w 2775"/>
              <a:gd name="T9" fmla="*/ 2147483647 h 4160"/>
              <a:gd name="T10" fmla="*/ 2147483647 w 2775"/>
              <a:gd name="T11" fmla="*/ 2147483647 h 4160"/>
              <a:gd name="T12" fmla="*/ 2147483647 w 2775"/>
              <a:gd name="T13" fmla="*/ 2147483647 h 4160"/>
              <a:gd name="T14" fmla="*/ 2147483647 w 2775"/>
              <a:gd name="T15" fmla="*/ 2147483647 h 4160"/>
              <a:gd name="T16" fmla="*/ 2147483647 w 2775"/>
              <a:gd name="T17" fmla="*/ 2147483647 h 4160"/>
              <a:gd name="T18" fmla="*/ 2147483647 w 2775"/>
              <a:gd name="T19" fmla="*/ 2147483647 h 4160"/>
              <a:gd name="T20" fmla="*/ 2147483647 w 2775"/>
              <a:gd name="T21" fmla="*/ 2147483647 h 4160"/>
              <a:gd name="T22" fmla="*/ 2147483647 w 2775"/>
              <a:gd name="T23" fmla="*/ 2147483647 h 4160"/>
              <a:gd name="T24" fmla="*/ 2147483647 w 2775"/>
              <a:gd name="T25" fmla="*/ 2147483647 h 4160"/>
              <a:gd name="T26" fmla="*/ 2147483647 w 2775"/>
              <a:gd name="T27" fmla="*/ 2147483647 h 4160"/>
              <a:gd name="T28" fmla="*/ 2147483647 w 2775"/>
              <a:gd name="T29" fmla="*/ 2147483647 h 4160"/>
              <a:gd name="T30" fmla="*/ 2147483647 w 2775"/>
              <a:gd name="T31" fmla="*/ 2147483647 h 4160"/>
              <a:gd name="T32" fmla="*/ 2147483647 w 2775"/>
              <a:gd name="T33" fmla="*/ 2147483647 h 4160"/>
              <a:gd name="T34" fmla="*/ 2147483647 w 2775"/>
              <a:gd name="T35" fmla="*/ 2147483647 h 4160"/>
              <a:gd name="T36" fmla="*/ 2147483647 w 2775"/>
              <a:gd name="T37" fmla="*/ 2147483647 h 4160"/>
              <a:gd name="T38" fmla="*/ 2147483647 w 2775"/>
              <a:gd name="T39" fmla="*/ 2147483647 h 4160"/>
              <a:gd name="T40" fmla="*/ 2147483647 w 2775"/>
              <a:gd name="T41" fmla="*/ 2147483647 h 4160"/>
              <a:gd name="T42" fmla="*/ 2147483647 w 2775"/>
              <a:gd name="T43" fmla="*/ 2147483647 h 4160"/>
              <a:gd name="T44" fmla="*/ 2147483647 w 2775"/>
              <a:gd name="T45" fmla="*/ 2147483647 h 4160"/>
              <a:gd name="T46" fmla="*/ 2147483647 w 2775"/>
              <a:gd name="T47" fmla="*/ 2147483647 h 4160"/>
              <a:gd name="T48" fmla="*/ 2147483647 w 2775"/>
              <a:gd name="T49" fmla="*/ 2147483647 h 4160"/>
              <a:gd name="T50" fmla="*/ 2147483647 w 2775"/>
              <a:gd name="T51" fmla="*/ 2147483647 h 4160"/>
              <a:gd name="T52" fmla="*/ 2147483647 w 2775"/>
              <a:gd name="T53" fmla="*/ 2147483647 h 4160"/>
              <a:gd name="T54" fmla="*/ 2147483647 w 2775"/>
              <a:gd name="T55" fmla="*/ 2147483647 h 4160"/>
              <a:gd name="T56" fmla="*/ 2147483647 w 2775"/>
              <a:gd name="T57" fmla="*/ 2147483647 h 4160"/>
              <a:gd name="T58" fmla="*/ 2147483647 w 2775"/>
              <a:gd name="T59" fmla="*/ 2147483647 h 4160"/>
              <a:gd name="T60" fmla="*/ 2147483647 w 2775"/>
              <a:gd name="T61" fmla="*/ 2147483647 h 4160"/>
              <a:gd name="T62" fmla="*/ 2147483647 w 2775"/>
              <a:gd name="T63" fmla="*/ 2147483647 h 4160"/>
              <a:gd name="T64" fmla="*/ 2147483647 w 2775"/>
              <a:gd name="T65" fmla="*/ 2147483647 h 4160"/>
              <a:gd name="T66" fmla="*/ 2147483647 w 2775"/>
              <a:gd name="T67" fmla="*/ 2147483647 h 4160"/>
              <a:gd name="T68" fmla="*/ 2147483647 w 2775"/>
              <a:gd name="T69" fmla="*/ 2147483647 h 4160"/>
              <a:gd name="T70" fmla="*/ 2147483647 w 2775"/>
              <a:gd name="T71" fmla="*/ 2147483647 h 4160"/>
              <a:gd name="T72" fmla="*/ 2147483647 w 2775"/>
              <a:gd name="T73" fmla="*/ 2147483647 h 4160"/>
              <a:gd name="T74" fmla="*/ 2147483647 w 2775"/>
              <a:gd name="T75" fmla="*/ 2147483647 h 4160"/>
              <a:gd name="T76" fmla="*/ 2147483647 w 2775"/>
              <a:gd name="T77" fmla="*/ 2147483647 h 4160"/>
              <a:gd name="T78" fmla="*/ 2147483647 w 2775"/>
              <a:gd name="T79" fmla="*/ 2147483647 h 4160"/>
              <a:gd name="T80" fmla="*/ 2147483647 w 2775"/>
              <a:gd name="T81" fmla="*/ 2147483647 h 4160"/>
              <a:gd name="T82" fmla="*/ 2147483647 w 2775"/>
              <a:gd name="T83" fmla="*/ 2147483647 h 4160"/>
              <a:gd name="T84" fmla="*/ 2147483647 w 2775"/>
              <a:gd name="T85" fmla="*/ 2147483647 h 4160"/>
              <a:gd name="T86" fmla="*/ 2147483647 w 2775"/>
              <a:gd name="T87" fmla="*/ 2147483647 h 4160"/>
              <a:gd name="T88" fmla="*/ 2147483647 w 2775"/>
              <a:gd name="T89" fmla="*/ 2147483647 h 4160"/>
              <a:gd name="T90" fmla="*/ 2147483647 w 2775"/>
              <a:gd name="T91" fmla="*/ 2147483647 h 4160"/>
              <a:gd name="T92" fmla="*/ 2147483647 w 2775"/>
              <a:gd name="T93" fmla="*/ 2147483647 h 4160"/>
              <a:gd name="T94" fmla="*/ 2147483647 w 2775"/>
              <a:gd name="T95" fmla="*/ 2147483647 h 4160"/>
              <a:gd name="T96" fmla="*/ 2147483647 w 2775"/>
              <a:gd name="T97" fmla="*/ 2147483647 h 4160"/>
              <a:gd name="T98" fmla="*/ 2147483647 w 2775"/>
              <a:gd name="T99" fmla="*/ 2147483647 h 4160"/>
              <a:gd name="T100" fmla="*/ 2147483647 w 2775"/>
              <a:gd name="T101" fmla="*/ 2147483647 h 4160"/>
              <a:gd name="T102" fmla="*/ 2147483647 w 2775"/>
              <a:gd name="T103" fmla="*/ 2147483647 h 4160"/>
              <a:gd name="T104" fmla="*/ 2147483647 w 2775"/>
              <a:gd name="T105" fmla="*/ 2147483647 h 4160"/>
              <a:gd name="T106" fmla="*/ 2147483647 w 2775"/>
              <a:gd name="T107" fmla="*/ 2147483647 h 4160"/>
              <a:gd name="T108" fmla="*/ 2147483647 w 2775"/>
              <a:gd name="T109" fmla="*/ 2147483647 h 4160"/>
              <a:gd name="T110" fmla="*/ 2147483647 w 2775"/>
              <a:gd name="T111" fmla="*/ 2147483647 h 4160"/>
              <a:gd name="T112" fmla="*/ 2147483647 w 2775"/>
              <a:gd name="T113" fmla="*/ 2147483647 h 4160"/>
              <a:gd name="T114" fmla="*/ 2147483647 w 2775"/>
              <a:gd name="T115" fmla="*/ 2147483647 h 4160"/>
              <a:gd name="T116" fmla="*/ 2147483647 w 2775"/>
              <a:gd name="T117" fmla="*/ 2147483647 h 4160"/>
              <a:gd name="T118" fmla="*/ 2147483647 w 2775"/>
              <a:gd name="T119" fmla="*/ 2147483647 h 4160"/>
              <a:gd name="T120" fmla="*/ 2147483647 w 2775"/>
              <a:gd name="T121" fmla="*/ 2147483647 h 4160"/>
              <a:gd name="T122" fmla="*/ 2147483647 w 2775"/>
              <a:gd name="T123" fmla="*/ 2147483647 h 416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775"/>
              <a:gd name="T187" fmla="*/ 0 h 4160"/>
              <a:gd name="T188" fmla="*/ 2775 w 2775"/>
              <a:gd name="T189" fmla="*/ 4160 h 416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775" h="4160">
                <a:moveTo>
                  <a:pt x="1213" y="9"/>
                </a:moveTo>
                <a:lnTo>
                  <a:pt x="1222" y="83"/>
                </a:lnTo>
                <a:lnTo>
                  <a:pt x="1227" y="157"/>
                </a:lnTo>
                <a:lnTo>
                  <a:pt x="1236" y="231"/>
                </a:lnTo>
                <a:lnTo>
                  <a:pt x="1255" y="301"/>
                </a:lnTo>
                <a:lnTo>
                  <a:pt x="1269" y="261"/>
                </a:lnTo>
                <a:lnTo>
                  <a:pt x="1275" y="220"/>
                </a:lnTo>
                <a:lnTo>
                  <a:pt x="1280" y="178"/>
                </a:lnTo>
                <a:lnTo>
                  <a:pt x="1282" y="134"/>
                </a:lnTo>
                <a:lnTo>
                  <a:pt x="1289" y="139"/>
                </a:lnTo>
                <a:lnTo>
                  <a:pt x="1294" y="146"/>
                </a:lnTo>
                <a:lnTo>
                  <a:pt x="1294" y="155"/>
                </a:lnTo>
                <a:lnTo>
                  <a:pt x="1296" y="162"/>
                </a:lnTo>
                <a:lnTo>
                  <a:pt x="1285" y="280"/>
                </a:lnTo>
                <a:lnTo>
                  <a:pt x="1275" y="398"/>
                </a:lnTo>
                <a:lnTo>
                  <a:pt x="1278" y="514"/>
                </a:lnTo>
                <a:lnTo>
                  <a:pt x="1296" y="627"/>
                </a:lnTo>
                <a:lnTo>
                  <a:pt x="1315" y="673"/>
                </a:lnTo>
                <a:lnTo>
                  <a:pt x="1326" y="722"/>
                </a:lnTo>
                <a:lnTo>
                  <a:pt x="1331" y="773"/>
                </a:lnTo>
                <a:lnTo>
                  <a:pt x="1338" y="826"/>
                </a:lnTo>
                <a:lnTo>
                  <a:pt x="1342" y="833"/>
                </a:lnTo>
                <a:lnTo>
                  <a:pt x="1356" y="803"/>
                </a:lnTo>
                <a:lnTo>
                  <a:pt x="1366" y="773"/>
                </a:lnTo>
                <a:lnTo>
                  <a:pt x="1372" y="740"/>
                </a:lnTo>
                <a:lnTo>
                  <a:pt x="1379" y="710"/>
                </a:lnTo>
                <a:lnTo>
                  <a:pt x="1384" y="678"/>
                </a:lnTo>
                <a:lnTo>
                  <a:pt x="1393" y="648"/>
                </a:lnTo>
                <a:lnTo>
                  <a:pt x="1403" y="618"/>
                </a:lnTo>
                <a:lnTo>
                  <a:pt x="1416" y="590"/>
                </a:lnTo>
                <a:lnTo>
                  <a:pt x="1412" y="537"/>
                </a:lnTo>
                <a:lnTo>
                  <a:pt x="1400" y="484"/>
                </a:lnTo>
                <a:lnTo>
                  <a:pt x="1386" y="433"/>
                </a:lnTo>
                <a:lnTo>
                  <a:pt x="1370" y="384"/>
                </a:lnTo>
                <a:lnTo>
                  <a:pt x="1386" y="396"/>
                </a:lnTo>
                <a:lnTo>
                  <a:pt x="1398" y="412"/>
                </a:lnTo>
                <a:lnTo>
                  <a:pt x="1405" y="430"/>
                </a:lnTo>
                <a:lnTo>
                  <a:pt x="1407" y="449"/>
                </a:lnTo>
                <a:lnTo>
                  <a:pt x="1407" y="451"/>
                </a:lnTo>
                <a:lnTo>
                  <a:pt x="1414" y="456"/>
                </a:lnTo>
                <a:lnTo>
                  <a:pt x="1421" y="460"/>
                </a:lnTo>
                <a:lnTo>
                  <a:pt x="1426" y="470"/>
                </a:lnTo>
                <a:lnTo>
                  <a:pt x="1430" y="477"/>
                </a:lnTo>
                <a:lnTo>
                  <a:pt x="1439" y="412"/>
                </a:lnTo>
                <a:lnTo>
                  <a:pt x="1444" y="347"/>
                </a:lnTo>
                <a:lnTo>
                  <a:pt x="1446" y="280"/>
                </a:lnTo>
                <a:lnTo>
                  <a:pt x="1451" y="213"/>
                </a:lnTo>
                <a:lnTo>
                  <a:pt x="1449" y="171"/>
                </a:lnTo>
                <a:lnTo>
                  <a:pt x="1444" y="130"/>
                </a:lnTo>
                <a:lnTo>
                  <a:pt x="1442" y="90"/>
                </a:lnTo>
                <a:lnTo>
                  <a:pt x="1446" y="51"/>
                </a:lnTo>
                <a:lnTo>
                  <a:pt x="1453" y="67"/>
                </a:lnTo>
                <a:lnTo>
                  <a:pt x="1451" y="88"/>
                </a:lnTo>
                <a:lnTo>
                  <a:pt x="1449" y="104"/>
                </a:lnTo>
                <a:lnTo>
                  <a:pt x="1460" y="118"/>
                </a:lnTo>
                <a:lnTo>
                  <a:pt x="1465" y="171"/>
                </a:lnTo>
                <a:lnTo>
                  <a:pt x="1474" y="224"/>
                </a:lnTo>
                <a:lnTo>
                  <a:pt x="1481" y="278"/>
                </a:lnTo>
                <a:lnTo>
                  <a:pt x="1474" y="333"/>
                </a:lnTo>
                <a:lnTo>
                  <a:pt x="1479" y="340"/>
                </a:lnTo>
                <a:lnTo>
                  <a:pt x="1500" y="315"/>
                </a:lnTo>
                <a:lnTo>
                  <a:pt x="1509" y="285"/>
                </a:lnTo>
                <a:lnTo>
                  <a:pt x="1518" y="254"/>
                </a:lnTo>
                <a:lnTo>
                  <a:pt x="1532" y="224"/>
                </a:lnTo>
                <a:lnTo>
                  <a:pt x="1580" y="141"/>
                </a:lnTo>
                <a:lnTo>
                  <a:pt x="1585" y="137"/>
                </a:lnTo>
                <a:lnTo>
                  <a:pt x="1590" y="137"/>
                </a:lnTo>
                <a:lnTo>
                  <a:pt x="1594" y="137"/>
                </a:lnTo>
                <a:lnTo>
                  <a:pt x="1599" y="137"/>
                </a:lnTo>
                <a:lnTo>
                  <a:pt x="1587" y="164"/>
                </a:lnTo>
                <a:lnTo>
                  <a:pt x="1578" y="192"/>
                </a:lnTo>
                <a:lnTo>
                  <a:pt x="1564" y="217"/>
                </a:lnTo>
                <a:lnTo>
                  <a:pt x="1546" y="241"/>
                </a:lnTo>
                <a:lnTo>
                  <a:pt x="1537" y="285"/>
                </a:lnTo>
                <a:lnTo>
                  <a:pt x="1523" y="326"/>
                </a:lnTo>
                <a:lnTo>
                  <a:pt x="1504" y="368"/>
                </a:lnTo>
                <a:lnTo>
                  <a:pt x="1483" y="407"/>
                </a:lnTo>
                <a:lnTo>
                  <a:pt x="1486" y="433"/>
                </a:lnTo>
                <a:lnTo>
                  <a:pt x="1479" y="456"/>
                </a:lnTo>
                <a:lnTo>
                  <a:pt x="1470" y="479"/>
                </a:lnTo>
                <a:lnTo>
                  <a:pt x="1463" y="504"/>
                </a:lnTo>
                <a:lnTo>
                  <a:pt x="1456" y="574"/>
                </a:lnTo>
                <a:lnTo>
                  <a:pt x="1449" y="643"/>
                </a:lnTo>
                <a:lnTo>
                  <a:pt x="1439" y="713"/>
                </a:lnTo>
                <a:lnTo>
                  <a:pt x="1430" y="782"/>
                </a:lnTo>
                <a:lnTo>
                  <a:pt x="1419" y="851"/>
                </a:lnTo>
                <a:lnTo>
                  <a:pt x="1407" y="918"/>
                </a:lnTo>
                <a:lnTo>
                  <a:pt x="1396" y="986"/>
                </a:lnTo>
                <a:lnTo>
                  <a:pt x="1382" y="1053"/>
                </a:lnTo>
                <a:lnTo>
                  <a:pt x="1375" y="1122"/>
                </a:lnTo>
                <a:lnTo>
                  <a:pt x="1372" y="1191"/>
                </a:lnTo>
                <a:lnTo>
                  <a:pt x="1375" y="1261"/>
                </a:lnTo>
                <a:lnTo>
                  <a:pt x="1382" y="1330"/>
                </a:lnTo>
                <a:lnTo>
                  <a:pt x="1379" y="1335"/>
                </a:lnTo>
                <a:lnTo>
                  <a:pt x="1377" y="1342"/>
                </a:lnTo>
                <a:lnTo>
                  <a:pt x="1377" y="1349"/>
                </a:lnTo>
                <a:lnTo>
                  <a:pt x="1379" y="1356"/>
                </a:lnTo>
                <a:lnTo>
                  <a:pt x="1377" y="1414"/>
                </a:lnTo>
                <a:lnTo>
                  <a:pt x="1379" y="1474"/>
                </a:lnTo>
                <a:lnTo>
                  <a:pt x="1384" y="1539"/>
                </a:lnTo>
                <a:lnTo>
                  <a:pt x="1386" y="1601"/>
                </a:lnTo>
                <a:lnTo>
                  <a:pt x="1391" y="1629"/>
                </a:lnTo>
                <a:lnTo>
                  <a:pt x="1398" y="1657"/>
                </a:lnTo>
                <a:lnTo>
                  <a:pt x="1403" y="1687"/>
                </a:lnTo>
                <a:lnTo>
                  <a:pt x="1403" y="1717"/>
                </a:lnTo>
                <a:lnTo>
                  <a:pt x="1419" y="1765"/>
                </a:lnTo>
                <a:lnTo>
                  <a:pt x="1428" y="1816"/>
                </a:lnTo>
                <a:lnTo>
                  <a:pt x="1435" y="1867"/>
                </a:lnTo>
                <a:lnTo>
                  <a:pt x="1442" y="1918"/>
                </a:lnTo>
                <a:lnTo>
                  <a:pt x="1453" y="1890"/>
                </a:lnTo>
                <a:lnTo>
                  <a:pt x="1463" y="1862"/>
                </a:lnTo>
                <a:lnTo>
                  <a:pt x="1474" y="1835"/>
                </a:lnTo>
                <a:lnTo>
                  <a:pt x="1486" y="1807"/>
                </a:lnTo>
                <a:lnTo>
                  <a:pt x="1497" y="1779"/>
                </a:lnTo>
                <a:lnTo>
                  <a:pt x="1509" y="1754"/>
                </a:lnTo>
                <a:lnTo>
                  <a:pt x="1523" y="1726"/>
                </a:lnTo>
                <a:lnTo>
                  <a:pt x="1537" y="1700"/>
                </a:lnTo>
                <a:lnTo>
                  <a:pt x="1541" y="1659"/>
                </a:lnTo>
                <a:lnTo>
                  <a:pt x="1534" y="1617"/>
                </a:lnTo>
                <a:lnTo>
                  <a:pt x="1523" y="1576"/>
                </a:lnTo>
                <a:lnTo>
                  <a:pt x="1516" y="1534"/>
                </a:lnTo>
                <a:lnTo>
                  <a:pt x="1523" y="1508"/>
                </a:lnTo>
                <a:lnTo>
                  <a:pt x="1530" y="1481"/>
                </a:lnTo>
                <a:lnTo>
                  <a:pt x="1532" y="1455"/>
                </a:lnTo>
                <a:lnTo>
                  <a:pt x="1520" y="1432"/>
                </a:lnTo>
                <a:lnTo>
                  <a:pt x="1500" y="1360"/>
                </a:lnTo>
                <a:lnTo>
                  <a:pt x="1488" y="1282"/>
                </a:lnTo>
                <a:lnTo>
                  <a:pt x="1476" y="1205"/>
                </a:lnTo>
                <a:lnTo>
                  <a:pt x="1453" y="1134"/>
                </a:lnTo>
                <a:lnTo>
                  <a:pt x="1453" y="1131"/>
                </a:lnTo>
                <a:lnTo>
                  <a:pt x="1456" y="1129"/>
                </a:lnTo>
                <a:lnTo>
                  <a:pt x="1456" y="1124"/>
                </a:lnTo>
                <a:lnTo>
                  <a:pt x="1458" y="1124"/>
                </a:lnTo>
                <a:lnTo>
                  <a:pt x="1474" y="1152"/>
                </a:lnTo>
                <a:lnTo>
                  <a:pt x="1488" y="1180"/>
                </a:lnTo>
                <a:lnTo>
                  <a:pt x="1502" y="1210"/>
                </a:lnTo>
                <a:lnTo>
                  <a:pt x="1513" y="1238"/>
                </a:lnTo>
                <a:lnTo>
                  <a:pt x="1523" y="1270"/>
                </a:lnTo>
                <a:lnTo>
                  <a:pt x="1534" y="1300"/>
                </a:lnTo>
                <a:lnTo>
                  <a:pt x="1543" y="1330"/>
                </a:lnTo>
                <a:lnTo>
                  <a:pt x="1553" y="1360"/>
                </a:lnTo>
                <a:lnTo>
                  <a:pt x="1564" y="1275"/>
                </a:lnTo>
                <a:lnTo>
                  <a:pt x="1562" y="1189"/>
                </a:lnTo>
                <a:lnTo>
                  <a:pt x="1546" y="1106"/>
                </a:lnTo>
                <a:lnTo>
                  <a:pt x="1520" y="1030"/>
                </a:lnTo>
                <a:lnTo>
                  <a:pt x="1506" y="1004"/>
                </a:lnTo>
                <a:lnTo>
                  <a:pt x="1490" y="979"/>
                </a:lnTo>
                <a:lnTo>
                  <a:pt x="1476" y="953"/>
                </a:lnTo>
                <a:lnTo>
                  <a:pt x="1470" y="925"/>
                </a:lnTo>
                <a:lnTo>
                  <a:pt x="1479" y="895"/>
                </a:lnTo>
                <a:lnTo>
                  <a:pt x="1488" y="865"/>
                </a:lnTo>
                <a:lnTo>
                  <a:pt x="1497" y="835"/>
                </a:lnTo>
                <a:lnTo>
                  <a:pt x="1509" y="805"/>
                </a:lnTo>
                <a:lnTo>
                  <a:pt x="1520" y="777"/>
                </a:lnTo>
                <a:lnTo>
                  <a:pt x="1534" y="747"/>
                </a:lnTo>
                <a:lnTo>
                  <a:pt x="1548" y="720"/>
                </a:lnTo>
                <a:lnTo>
                  <a:pt x="1562" y="692"/>
                </a:lnTo>
                <a:lnTo>
                  <a:pt x="1567" y="664"/>
                </a:lnTo>
                <a:lnTo>
                  <a:pt x="1574" y="634"/>
                </a:lnTo>
                <a:lnTo>
                  <a:pt x="1578" y="606"/>
                </a:lnTo>
                <a:lnTo>
                  <a:pt x="1583" y="576"/>
                </a:lnTo>
                <a:lnTo>
                  <a:pt x="1580" y="516"/>
                </a:lnTo>
                <a:lnTo>
                  <a:pt x="1576" y="451"/>
                </a:lnTo>
                <a:lnTo>
                  <a:pt x="1578" y="389"/>
                </a:lnTo>
                <a:lnTo>
                  <a:pt x="1590" y="331"/>
                </a:lnTo>
                <a:lnTo>
                  <a:pt x="1601" y="303"/>
                </a:lnTo>
                <a:lnTo>
                  <a:pt x="1613" y="275"/>
                </a:lnTo>
                <a:lnTo>
                  <a:pt x="1622" y="248"/>
                </a:lnTo>
                <a:lnTo>
                  <a:pt x="1631" y="217"/>
                </a:lnTo>
                <a:lnTo>
                  <a:pt x="1638" y="190"/>
                </a:lnTo>
                <a:lnTo>
                  <a:pt x="1647" y="160"/>
                </a:lnTo>
                <a:lnTo>
                  <a:pt x="1657" y="132"/>
                </a:lnTo>
                <a:lnTo>
                  <a:pt x="1668" y="104"/>
                </a:lnTo>
                <a:lnTo>
                  <a:pt x="1677" y="111"/>
                </a:lnTo>
                <a:lnTo>
                  <a:pt x="1671" y="148"/>
                </a:lnTo>
                <a:lnTo>
                  <a:pt x="1661" y="185"/>
                </a:lnTo>
                <a:lnTo>
                  <a:pt x="1657" y="222"/>
                </a:lnTo>
                <a:lnTo>
                  <a:pt x="1659" y="261"/>
                </a:lnTo>
                <a:lnTo>
                  <a:pt x="1671" y="254"/>
                </a:lnTo>
                <a:lnTo>
                  <a:pt x="1680" y="243"/>
                </a:lnTo>
                <a:lnTo>
                  <a:pt x="1687" y="231"/>
                </a:lnTo>
                <a:lnTo>
                  <a:pt x="1694" y="220"/>
                </a:lnTo>
                <a:lnTo>
                  <a:pt x="1703" y="204"/>
                </a:lnTo>
                <a:lnTo>
                  <a:pt x="1710" y="185"/>
                </a:lnTo>
                <a:lnTo>
                  <a:pt x="1717" y="167"/>
                </a:lnTo>
                <a:lnTo>
                  <a:pt x="1724" y="148"/>
                </a:lnTo>
                <a:lnTo>
                  <a:pt x="1731" y="130"/>
                </a:lnTo>
                <a:lnTo>
                  <a:pt x="1740" y="113"/>
                </a:lnTo>
                <a:lnTo>
                  <a:pt x="1751" y="99"/>
                </a:lnTo>
                <a:lnTo>
                  <a:pt x="1768" y="88"/>
                </a:lnTo>
                <a:lnTo>
                  <a:pt x="1756" y="127"/>
                </a:lnTo>
                <a:lnTo>
                  <a:pt x="1744" y="167"/>
                </a:lnTo>
                <a:lnTo>
                  <a:pt x="1728" y="204"/>
                </a:lnTo>
                <a:lnTo>
                  <a:pt x="1712" y="241"/>
                </a:lnTo>
                <a:lnTo>
                  <a:pt x="1694" y="278"/>
                </a:lnTo>
                <a:lnTo>
                  <a:pt x="1671" y="312"/>
                </a:lnTo>
                <a:lnTo>
                  <a:pt x="1645" y="347"/>
                </a:lnTo>
                <a:lnTo>
                  <a:pt x="1617" y="379"/>
                </a:lnTo>
                <a:lnTo>
                  <a:pt x="1617" y="442"/>
                </a:lnTo>
                <a:lnTo>
                  <a:pt x="1624" y="504"/>
                </a:lnTo>
                <a:lnTo>
                  <a:pt x="1629" y="567"/>
                </a:lnTo>
                <a:lnTo>
                  <a:pt x="1620" y="632"/>
                </a:lnTo>
                <a:lnTo>
                  <a:pt x="1617" y="648"/>
                </a:lnTo>
                <a:lnTo>
                  <a:pt x="1613" y="664"/>
                </a:lnTo>
                <a:lnTo>
                  <a:pt x="1608" y="683"/>
                </a:lnTo>
                <a:lnTo>
                  <a:pt x="1606" y="699"/>
                </a:lnTo>
                <a:lnTo>
                  <a:pt x="1636" y="669"/>
                </a:lnTo>
                <a:lnTo>
                  <a:pt x="1659" y="636"/>
                </a:lnTo>
                <a:lnTo>
                  <a:pt x="1675" y="602"/>
                </a:lnTo>
                <a:lnTo>
                  <a:pt x="1689" y="565"/>
                </a:lnTo>
                <a:lnTo>
                  <a:pt x="1703" y="525"/>
                </a:lnTo>
                <a:lnTo>
                  <a:pt x="1714" y="488"/>
                </a:lnTo>
                <a:lnTo>
                  <a:pt x="1731" y="451"/>
                </a:lnTo>
                <a:lnTo>
                  <a:pt x="1749" y="416"/>
                </a:lnTo>
                <a:lnTo>
                  <a:pt x="1742" y="453"/>
                </a:lnTo>
                <a:lnTo>
                  <a:pt x="1733" y="488"/>
                </a:lnTo>
                <a:lnTo>
                  <a:pt x="1724" y="523"/>
                </a:lnTo>
                <a:lnTo>
                  <a:pt x="1717" y="558"/>
                </a:lnTo>
                <a:lnTo>
                  <a:pt x="1710" y="588"/>
                </a:lnTo>
                <a:lnTo>
                  <a:pt x="1703" y="618"/>
                </a:lnTo>
                <a:lnTo>
                  <a:pt x="1689" y="648"/>
                </a:lnTo>
                <a:lnTo>
                  <a:pt x="1675" y="673"/>
                </a:lnTo>
                <a:lnTo>
                  <a:pt x="1659" y="701"/>
                </a:lnTo>
                <a:lnTo>
                  <a:pt x="1638" y="726"/>
                </a:lnTo>
                <a:lnTo>
                  <a:pt x="1617" y="750"/>
                </a:lnTo>
                <a:lnTo>
                  <a:pt x="1594" y="770"/>
                </a:lnTo>
                <a:lnTo>
                  <a:pt x="1587" y="784"/>
                </a:lnTo>
                <a:lnTo>
                  <a:pt x="1578" y="800"/>
                </a:lnTo>
                <a:lnTo>
                  <a:pt x="1571" y="814"/>
                </a:lnTo>
                <a:lnTo>
                  <a:pt x="1562" y="831"/>
                </a:lnTo>
                <a:lnTo>
                  <a:pt x="1553" y="844"/>
                </a:lnTo>
                <a:lnTo>
                  <a:pt x="1543" y="858"/>
                </a:lnTo>
                <a:lnTo>
                  <a:pt x="1532" y="872"/>
                </a:lnTo>
                <a:lnTo>
                  <a:pt x="1520" y="886"/>
                </a:lnTo>
                <a:lnTo>
                  <a:pt x="1518" y="912"/>
                </a:lnTo>
                <a:lnTo>
                  <a:pt x="1525" y="937"/>
                </a:lnTo>
                <a:lnTo>
                  <a:pt x="1537" y="960"/>
                </a:lnTo>
                <a:lnTo>
                  <a:pt x="1548" y="983"/>
                </a:lnTo>
                <a:lnTo>
                  <a:pt x="1590" y="1023"/>
                </a:lnTo>
                <a:lnTo>
                  <a:pt x="1587" y="960"/>
                </a:lnTo>
                <a:lnTo>
                  <a:pt x="1594" y="900"/>
                </a:lnTo>
                <a:lnTo>
                  <a:pt x="1610" y="844"/>
                </a:lnTo>
                <a:lnTo>
                  <a:pt x="1645" y="794"/>
                </a:lnTo>
                <a:lnTo>
                  <a:pt x="1629" y="849"/>
                </a:lnTo>
                <a:lnTo>
                  <a:pt x="1624" y="909"/>
                </a:lnTo>
                <a:lnTo>
                  <a:pt x="1627" y="969"/>
                </a:lnTo>
                <a:lnTo>
                  <a:pt x="1643" y="1025"/>
                </a:lnTo>
                <a:lnTo>
                  <a:pt x="1643" y="1060"/>
                </a:lnTo>
                <a:lnTo>
                  <a:pt x="1634" y="1090"/>
                </a:lnTo>
                <a:lnTo>
                  <a:pt x="1624" y="1117"/>
                </a:lnTo>
                <a:lnTo>
                  <a:pt x="1617" y="1148"/>
                </a:lnTo>
                <a:lnTo>
                  <a:pt x="1610" y="1261"/>
                </a:lnTo>
                <a:lnTo>
                  <a:pt x="1599" y="1374"/>
                </a:lnTo>
                <a:lnTo>
                  <a:pt x="1599" y="1488"/>
                </a:lnTo>
                <a:lnTo>
                  <a:pt x="1615" y="1596"/>
                </a:lnTo>
                <a:lnTo>
                  <a:pt x="1613" y="1647"/>
                </a:lnTo>
                <a:lnTo>
                  <a:pt x="1608" y="1700"/>
                </a:lnTo>
                <a:lnTo>
                  <a:pt x="1601" y="1751"/>
                </a:lnTo>
                <a:lnTo>
                  <a:pt x="1583" y="1800"/>
                </a:lnTo>
                <a:lnTo>
                  <a:pt x="1569" y="1839"/>
                </a:lnTo>
                <a:lnTo>
                  <a:pt x="1555" y="1879"/>
                </a:lnTo>
                <a:lnTo>
                  <a:pt x="1541" y="1918"/>
                </a:lnTo>
                <a:lnTo>
                  <a:pt x="1527" y="1957"/>
                </a:lnTo>
                <a:lnTo>
                  <a:pt x="1516" y="1997"/>
                </a:lnTo>
                <a:lnTo>
                  <a:pt x="1506" y="2038"/>
                </a:lnTo>
                <a:lnTo>
                  <a:pt x="1502" y="2082"/>
                </a:lnTo>
                <a:lnTo>
                  <a:pt x="1497" y="2126"/>
                </a:lnTo>
                <a:lnTo>
                  <a:pt x="1497" y="2142"/>
                </a:lnTo>
                <a:lnTo>
                  <a:pt x="1497" y="2161"/>
                </a:lnTo>
                <a:lnTo>
                  <a:pt x="1495" y="2177"/>
                </a:lnTo>
                <a:lnTo>
                  <a:pt x="1490" y="2191"/>
                </a:lnTo>
                <a:lnTo>
                  <a:pt x="1504" y="2237"/>
                </a:lnTo>
                <a:lnTo>
                  <a:pt x="1513" y="2283"/>
                </a:lnTo>
                <a:lnTo>
                  <a:pt x="1525" y="2332"/>
                </a:lnTo>
                <a:lnTo>
                  <a:pt x="1534" y="2378"/>
                </a:lnTo>
                <a:lnTo>
                  <a:pt x="1557" y="2332"/>
                </a:lnTo>
                <a:lnTo>
                  <a:pt x="1583" y="2286"/>
                </a:lnTo>
                <a:lnTo>
                  <a:pt x="1608" y="2240"/>
                </a:lnTo>
                <a:lnTo>
                  <a:pt x="1634" y="2193"/>
                </a:lnTo>
                <a:lnTo>
                  <a:pt x="1654" y="2145"/>
                </a:lnTo>
                <a:lnTo>
                  <a:pt x="1671" y="2096"/>
                </a:lnTo>
                <a:lnTo>
                  <a:pt x="1677" y="2043"/>
                </a:lnTo>
                <a:lnTo>
                  <a:pt x="1677" y="1987"/>
                </a:lnTo>
                <a:lnTo>
                  <a:pt x="1671" y="1939"/>
                </a:lnTo>
                <a:lnTo>
                  <a:pt x="1671" y="1890"/>
                </a:lnTo>
                <a:lnTo>
                  <a:pt x="1673" y="1839"/>
                </a:lnTo>
                <a:lnTo>
                  <a:pt x="1677" y="1788"/>
                </a:lnTo>
                <a:lnTo>
                  <a:pt x="1661" y="1666"/>
                </a:lnTo>
                <a:lnTo>
                  <a:pt x="1666" y="1541"/>
                </a:lnTo>
                <a:lnTo>
                  <a:pt x="1680" y="1418"/>
                </a:lnTo>
                <a:lnTo>
                  <a:pt x="1696" y="1296"/>
                </a:lnTo>
                <a:lnTo>
                  <a:pt x="1694" y="1247"/>
                </a:lnTo>
                <a:lnTo>
                  <a:pt x="1696" y="1198"/>
                </a:lnTo>
                <a:lnTo>
                  <a:pt x="1703" y="1152"/>
                </a:lnTo>
                <a:lnTo>
                  <a:pt x="1712" y="1106"/>
                </a:lnTo>
                <a:lnTo>
                  <a:pt x="1724" y="1060"/>
                </a:lnTo>
                <a:lnTo>
                  <a:pt x="1735" y="1013"/>
                </a:lnTo>
                <a:lnTo>
                  <a:pt x="1749" y="969"/>
                </a:lnTo>
                <a:lnTo>
                  <a:pt x="1763" y="925"/>
                </a:lnTo>
                <a:lnTo>
                  <a:pt x="1777" y="782"/>
                </a:lnTo>
                <a:lnTo>
                  <a:pt x="1793" y="639"/>
                </a:lnTo>
                <a:lnTo>
                  <a:pt x="1800" y="495"/>
                </a:lnTo>
                <a:lnTo>
                  <a:pt x="1788" y="349"/>
                </a:lnTo>
                <a:lnTo>
                  <a:pt x="1798" y="296"/>
                </a:lnTo>
                <a:lnTo>
                  <a:pt x="1814" y="245"/>
                </a:lnTo>
                <a:lnTo>
                  <a:pt x="1830" y="192"/>
                </a:lnTo>
                <a:lnTo>
                  <a:pt x="1837" y="137"/>
                </a:lnTo>
                <a:lnTo>
                  <a:pt x="1844" y="123"/>
                </a:lnTo>
                <a:lnTo>
                  <a:pt x="1848" y="171"/>
                </a:lnTo>
                <a:lnTo>
                  <a:pt x="1846" y="222"/>
                </a:lnTo>
                <a:lnTo>
                  <a:pt x="1839" y="271"/>
                </a:lnTo>
                <a:lnTo>
                  <a:pt x="1835" y="322"/>
                </a:lnTo>
                <a:lnTo>
                  <a:pt x="1828" y="375"/>
                </a:lnTo>
                <a:lnTo>
                  <a:pt x="1823" y="430"/>
                </a:lnTo>
                <a:lnTo>
                  <a:pt x="1821" y="486"/>
                </a:lnTo>
                <a:lnTo>
                  <a:pt x="1816" y="541"/>
                </a:lnTo>
                <a:lnTo>
                  <a:pt x="1821" y="553"/>
                </a:lnTo>
                <a:lnTo>
                  <a:pt x="1837" y="523"/>
                </a:lnTo>
                <a:lnTo>
                  <a:pt x="1851" y="493"/>
                </a:lnTo>
                <a:lnTo>
                  <a:pt x="1862" y="460"/>
                </a:lnTo>
                <a:lnTo>
                  <a:pt x="1874" y="428"/>
                </a:lnTo>
                <a:lnTo>
                  <a:pt x="1885" y="396"/>
                </a:lnTo>
                <a:lnTo>
                  <a:pt x="1895" y="363"/>
                </a:lnTo>
                <a:lnTo>
                  <a:pt x="1906" y="333"/>
                </a:lnTo>
                <a:lnTo>
                  <a:pt x="1918" y="301"/>
                </a:lnTo>
                <a:lnTo>
                  <a:pt x="1913" y="366"/>
                </a:lnTo>
                <a:lnTo>
                  <a:pt x="1899" y="426"/>
                </a:lnTo>
                <a:lnTo>
                  <a:pt x="1883" y="486"/>
                </a:lnTo>
                <a:lnTo>
                  <a:pt x="1862" y="544"/>
                </a:lnTo>
                <a:lnTo>
                  <a:pt x="1842" y="602"/>
                </a:lnTo>
                <a:lnTo>
                  <a:pt x="1823" y="659"/>
                </a:lnTo>
                <a:lnTo>
                  <a:pt x="1807" y="720"/>
                </a:lnTo>
                <a:lnTo>
                  <a:pt x="1798" y="782"/>
                </a:lnTo>
                <a:lnTo>
                  <a:pt x="1775" y="974"/>
                </a:lnTo>
                <a:lnTo>
                  <a:pt x="1763" y="1166"/>
                </a:lnTo>
                <a:lnTo>
                  <a:pt x="1754" y="1360"/>
                </a:lnTo>
                <a:lnTo>
                  <a:pt x="1740" y="1555"/>
                </a:lnTo>
                <a:lnTo>
                  <a:pt x="1740" y="1578"/>
                </a:lnTo>
                <a:lnTo>
                  <a:pt x="1742" y="1601"/>
                </a:lnTo>
                <a:lnTo>
                  <a:pt x="1744" y="1624"/>
                </a:lnTo>
                <a:lnTo>
                  <a:pt x="1751" y="1645"/>
                </a:lnTo>
                <a:lnTo>
                  <a:pt x="1763" y="1617"/>
                </a:lnTo>
                <a:lnTo>
                  <a:pt x="1777" y="1589"/>
                </a:lnTo>
                <a:lnTo>
                  <a:pt x="1791" y="1562"/>
                </a:lnTo>
                <a:lnTo>
                  <a:pt x="1805" y="1534"/>
                </a:lnTo>
                <a:lnTo>
                  <a:pt x="1816" y="1506"/>
                </a:lnTo>
                <a:lnTo>
                  <a:pt x="1828" y="1476"/>
                </a:lnTo>
                <a:lnTo>
                  <a:pt x="1832" y="1446"/>
                </a:lnTo>
                <a:lnTo>
                  <a:pt x="1835" y="1414"/>
                </a:lnTo>
                <a:lnTo>
                  <a:pt x="1835" y="1326"/>
                </a:lnTo>
                <a:lnTo>
                  <a:pt x="1846" y="1240"/>
                </a:lnTo>
                <a:lnTo>
                  <a:pt x="1862" y="1157"/>
                </a:lnTo>
                <a:lnTo>
                  <a:pt x="1885" y="1076"/>
                </a:lnTo>
                <a:lnTo>
                  <a:pt x="1909" y="997"/>
                </a:lnTo>
                <a:lnTo>
                  <a:pt x="1936" y="918"/>
                </a:lnTo>
                <a:lnTo>
                  <a:pt x="1959" y="840"/>
                </a:lnTo>
                <a:lnTo>
                  <a:pt x="1982" y="759"/>
                </a:lnTo>
                <a:lnTo>
                  <a:pt x="1989" y="673"/>
                </a:lnTo>
                <a:lnTo>
                  <a:pt x="1992" y="585"/>
                </a:lnTo>
                <a:lnTo>
                  <a:pt x="1999" y="497"/>
                </a:lnTo>
                <a:lnTo>
                  <a:pt x="2017" y="414"/>
                </a:lnTo>
                <a:lnTo>
                  <a:pt x="2026" y="386"/>
                </a:lnTo>
                <a:lnTo>
                  <a:pt x="2040" y="361"/>
                </a:lnTo>
                <a:lnTo>
                  <a:pt x="2054" y="335"/>
                </a:lnTo>
                <a:lnTo>
                  <a:pt x="2068" y="310"/>
                </a:lnTo>
                <a:lnTo>
                  <a:pt x="2093" y="229"/>
                </a:lnTo>
                <a:lnTo>
                  <a:pt x="2091" y="280"/>
                </a:lnTo>
                <a:lnTo>
                  <a:pt x="2080" y="326"/>
                </a:lnTo>
                <a:lnTo>
                  <a:pt x="2066" y="372"/>
                </a:lnTo>
                <a:lnTo>
                  <a:pt x="2054" y="421"/>
                </a:lnTo>
                <a:lnTo>
                  <a:pt x="2047" y="495"/>
                </a:lnTo>
                <a:lnTo>
                  <a:pt x="2038" y="569"/>
                </a:lnTo>
                <a:lnTo>
                  <a:pt x="2029" y="643"/>
                </a:lnTo>
                <a:lnTo>
                  <a:pt x="2019" y="715"/>
                </a:lnTo>
                <a:lnTo>
                  <a:pt x="2006" y="787"/>
                </a:lnTo>
                <a:lnTo>
                  <a:pt x="1987" y="858"/>
                </a:lnTo>
                <a:lnTo>
                  <a:pt x="1969" y="928"/>
                </a:lnTo>
                <a:lnTo>
                  <a:pt x="1943" y="995"/>
                </a:lnTo>
                <a:lnTo>
                  <a:pt x="1946" y="995"/>
                </a:lnTo>
                <a:lnTo>
                  <a:pt x="1973" y="951"/>
                </a:lnTo>
                <a:lnTo>
                  <a:pt x="2003" y="905"/>
                </a:lnTo>
                <a:lnTo>
                  <a:pt x="2029" y="858"/>
                </a:lnTo>
                <a:lnTo>
                  <a:pt x="2054" y="812"/>
                </a:lnTo>
                <a:lnTo>
                  <a:pt x="2075" y="766"/>
                </a:lnTo>
                <a:lnTo>
                  <a:pt x="2093" y="717"/>
                </a:lnTo>
                <a:lnTo>
                  <a:pt x="2105" y="664"/>
                </a:lnTo>
                <a:lnTo>
                  <a:pt x="2112" y="611"/>
                </a:lnTo>
                <a:lnTo>
                  <a:pt x="2116" y="576"/>
                </a:lnTo>
                <a:lnTo>
                  <a:pt x="2121" y="539"/>
                </a:lnTo>
                <a:lnTo>
                  <a:pt x="2128" y="504"/>
                </a:lnTo>
                <a:lnTo>
                  <a:pt x="2135" y="472"/>
                </a:lnTo>
                <a:lnTo>
                  <a:pt x="2147" y="440"/>
                </a:lnTo>
                <a:lnTo>
                  <a:pt x="2160" y="407"/>
                </a:lnTo>
                <a:lnTo>
                  <a:pt x="2179" y="377"/>
                </a:lnTo>
                <a:lnTo>
                  <a:pt x="2202" y="349"/>
                </a:lnTo>
                <a:lnTo>
                  <a:pt x="2186" y="393"/>
                </a:lnTo>
                <a:lnTo>
                  <a:pt x="2167" y="440"/>
                </a:lnTo>
                <a:lnTo>
                  <a:pt x="2151" y="486"/>
                </a:lnTo>
                <a:lnTo>
                  <a:pt x="2151" y="537"/>
                </a:lnTo>
                <a:lnTo>
                  <a:pt x="2140" y="555"/>
                </a:lnTo>
                <a:lnTo>
                  <a:pt x="2140" y="574"/>
                </a:lnTo>
                <a:lnTo>
                  <a:pt x="2142" y="595"/>
                </a:lnTo>
                <a:lnTo>
                  <a:pt x="2144" y="615"/>
                </a:lnTo>
                <a:lnTo>
                  <a:pt x="2165" y="592"/>
                </a:lnTo>
                <a:lnTo>
                  <a:pt x="2183" y="567"/>
                </a:lnTo>
                <a:lnTo>
                  <a:pt x="2204" y="541"/>
                </a:lnTo>
                <a:lnTo>
                  <a:pt x="2225" y="514"/>
                </a:lnTo>
                <a:lnTo>
                  <a:pt x="2246" y="488"/>
                </a:lnTo>
                <a:lnTo>
                  <a:pt x="2267" y="460"/>
                </a:lnTo>
                <a:lnTo>
                  <a:pt x="2285" y="433"/>
                </a:lnTo>
                <a:lnTo>
                  <a:pt x="2306" y="407"/>
                </a:lnTo>
                <a:lnTo>
                  <a:pt x="2299" y="426"/>
                </a:lnTo>
                <a:lnTo>
                  <a:pt x="2292" y="444"/>
                </a:lnTo>
                <a:lnTo>
                  <a:pt x="2281" y="460"/>
                </a:lnTo>
                <a:lnTo>
                  <a:pt x="2267" y="477"/>
                </a:lnTo>
                <a:lnTo>
                  <a:pt x="2267" y="490"/>
                </a:lnTo>
                <a:lnTo>
                  <a:pt x="2248" y="532"/>
                </a:lnTo>
                <a:lnTo>
                  <a:pt x="2225" y="571"/>
                </a:lnTo>
                <a:lnTo>
                  <a:pt x="2197" y="608"/>
                </a:lnTo>
                <a:lnTo>
                  <a:pt x="2170" y="645"/>
                </a:lnTo>
                <a:lnTo>
                  <a:pt x="2142" y="685"/>
                </a:lnTo>
                <a:lnTo>
                  <a:pt x="2116" y="724"/>
                </a:lnTo>
                <a:lnTo>
                  <a:pt x="2093" y="763"/>
                </a:lnTo>
                <a:lnTo>
                  <a:pt x="2080" y="807"/>
                </a:lnTo>
                <a:lnTo>
                  <a:pt x="2043" y="912"/>
                </a:lnTo>
                <a:lnTo>
                  <a:pt x="2019" y="939"/>
                </a:lnTo>
                <a:lnTo>
                  <a:pt x="1999" y="967"/>
                </a:lnTo>
                <a:lnTo>
                  <a:pt x="1982" y="997"/>
                </a:lnTo>
                <a:lnTo>
                  <a:pt x="1966" y="1027"/>
                </a:lnTo>
                <a:lnTo>
                  <a:pt x="1950" y="1057"/>
                </a:lnTo>
                <a:lnTo>
                  <a:pt x="1932" y="1087"/>
                </a:lnTo>
                <a:lnTo>
                  <a:pt x="1913" y="1117"/>
                </a:lnTo>
                <a:lnTo>
                  <a:pt x="1890" y="1145"/>
                </a:lnTo>
                <a:lnTo>
                  <a:pt x="1881" y="1222"/>
                </a:lnTo>
                <a:lnTo>
                  <a:pt x="1885" y="1298"/>
                </a:lnTo>
                <a:lnTo>
                  <a:pt x="1888" y="1377"/>
                </a:lnTo>
                <a:lnTo>
                  <a:pt x="1872" y="1453"/>
                </a:lnTo>
                <a:lnTo>
                  <a:pt x="1855" y="1492"/>
                </a:lnTo>
                <a:lnTo>
                  <a:pt x="1848" y="1534"/>
                </a:lnTo>
                <a:lnTo>
                  <a:pt x="1837" y="1576"/>
                </a:lnTo>
                <a:lnTo>
                  <a:pt x="1816" y="1610"/>
                </a:lnTo>
                <a:lnTo>
                  <a:pt x="1809" y="1645"/>
                </a:lnTo>
                <a:lnTo>
                  <a:pt x="1800" y="1677"/>
                </a:lnTo>
                <a:lnTo>
                  <a:pt x="1788" y="1710"/>
                </a:lnTo>
                <a:lnTo>
                  <a:pt x="1777" y="1742"/>
                </a:lnTo>
                <a:lnTo>
                  <a:pt x="1765" y="1775"/>
                </a:lnTo>
                <a:lnTo>
                  <a:pt x="1758" y="1809"/>
                </a:lnTo>
                <a:lnTo>
                  <a:pt x="1754" y="1844"/>
                </a:lnTo>
                <a:lnTo>
                  <a:pt x="1754" y="1881"/>
                </a:lnTo>
                <a:lnTo>
                  <a:pt x="1749" y="1946"/>
                </a:lnTo>
                <a:lnTo>
                  <a:pt x="1761" y="2006"/>
                </a:lnTo>
                <a:lnTo>
                  <a:pt x="1765" y="2064"/>
                </a:lnTo>
                <a:lnTo>
                  <a:pt x="1744" y="2122"/>
                </a:lnTo>
                <a:lnTo>
                  <a:pt x="1735" y="2163"/>
                </a:lnTo>
                <a:lnTo>
                  <a:pt x="1726" y="2205"/>
                </a:lnTo>
                <a:lnTo>
                  <a:pt x="1719" y="2246"/>
                </a:lnTo>
                <a:lnTo>
                  <a:pt x="1708" y="2288"/>
                </a:lnTo>
                <a:lnTo>
                  <a:pt x="1691" y="2330"/>
                </a:lnTo>
                <a:lnTo>
                  <a:pt x="1673" y="2371"/>
                </a:lnTo>
                <a:lnTo>
                  <a:pt x="1657" y="2413"/>
                </a:lnTo>
                <a:lnTo>
                  <a:pt x="1643" y="2455"/>
                </a:lnTo>
                <a:lnTo>
                  <a:pt x="1629" y="2499"/>
                </a:lnTo>
                <a:lnTo>
                  <a:pt x="1617" y="2543"/>
                </a:lnTo>
                <a:lnTo>
                  <a:pt x="1613" y="2589"/>
                </a:lnTo>
                <a:lnTo>
                  <a:pt x="1610" y="2637"/>
                </a:lnTo>
                <a:lnTo>
                  <a:pt x="1624" y="2626"/>
                </a:lnTo>
                <a:lnTo>
                  <a:pt x="1638" y="2612"/>
                </a:lnTo>
                <a:lnTo>
                  <a:pt x="1650" y="2596"/>
                </a:lnTo>
                <a:lnTo>
                  <a:pt x="1659" y="2577"/>
                </a:lnTo>
                <a:lnTo>
                  <a:pt x="1680" y="2517"/>
                </a:lnTo>
                <a:lnTo>
                  <a:pt x="1701" y="2459"/>
                </a:lnTo>
                <a:lnTo>
                  <a:pt x="1721" y="2399"/>
                </a:lnTo>
                <a:lnTo>
                  <a:pt x="1742" y="2341"/>
                </a:lnTo>
                <a:lnTo>
                  <a:pt x="1763" y="2281"/>
                </a:lnTo>
                <a:lnTo>
                  <a:pt x="1781" y="2221"/>
                </a:lnTo>
                <a:lnTo>
                  <a:pt x="1800" y="2161"/>
                </a:lnTo>
                <a:lnTo>
                  <a:pt x="1816" y="2101"/>
                </a:lnTo>
                <a:lnTo>
                  <a:pt x="1821" y="2091"/>
                </a:lnTo>
                <a:lnTo>
                  <a:pt x="1825" y="2085"/>
                </a:lnTo>
                <a:lnTo>
                  <a:pt x="1832" y="2078"/>
                </a:lnTo>
                <a:lnTo>
                  <a:pt x="1837" y="2071"/>
                </a:lnTo>
                <a:lnTo>
                  <a:pt x="1830" y="2122"/>
                </a:lnTo>
                <a:lnTo>
                  <a:pt x="1816" y="2170"/>
                </a:lnTo>
                <a:lnTo>
                  <a:pt x="1802" y="2221"/>
                </a:lnTo>
                <a:lnTo>
                  <a:pt x="1798" y="2274"/>
                </a:lnTo>
                <a:lnTo>
                  <a:pt x="1814" y="2246"/>
                </a:lnTo>
                <a:lnTo>
                  <a:pt x="1825" y="2214"/>
                </a:lnTo>
                <a:lnTo>
                  <a:pt x="1835" y="2182"/>
                </a:lnTo>
                <a:lnTo>
                  <a:pt x="1842" y="2149"/>
                </a:lnTo>
                <a:lnTo>
                  <a:pt x="1851" y="2115"/>
                </a:lnTo>
                <a:lnTo>
                  <a:pt x="1858" y="2080"/>
                </a:lnTo>
                <a:lnTo>
                  <a:pt x="1867" y="2045"/>
                </a:lnTo>
                <a:lnTo>
                  <a:pt x="1876" y="2010"/>
                </a:lnTo>
                <a:lnTo>
                  <a:pt x="1885" y="1978"/>
                </a:lnTo>
                <a:lnTo>
                  <a:pt x="1897" y="1943"/>
                </a:lnTo>
                <a:lnTo>
                  <a:pt x="1911" y="1911"/>
                </a:lnTo>
                <a:lnTo>
                  <a:pt x="1929" y="1881"/>
                </a:lnTo>
                <a:lnTo>
                  <a:pt x="1911" y="1899"/>
                </a:lnTo>
                <a:lnTo>
                  <a:pt x="1897" y="1923"/>
                </a:lnTo>
                <a:lnTo>
                  <a:pt x="1881" y="1948"/>
                </a:lnTo>
                <a:lnTo>
                  <a:pt x="1869" y="1973"/>
                </a:lnTo>
                <a:lnTo>
                  <a:pt x="1867" y="1973"/>
                </a:lnTo>
                <a:lnTo>
                  <a:pt x="1874" y="1904"/>
                </a:lnTo>
                <a:lnTo>
                  <a:pt x="1890" y="1837"/>
                </a:lnTo>
                <a:lnTo>
                  <a:pt x="1902" y="1770"/>
                </a:lnTo>
                <a:lnTo>
                  <a:pt x="1897" y="1698"/>
                </a:lnTo>
                <a:lnTo>
                  <a:pt x="1906" y="1657"/>
                </a:lnTo>
                <a:lnTo>
                  <a:pt x="1922" y="1620"/>
                </a:lnTo>
                <a:lnTo>
                  <a:pt x="1946" y="1585"/>
                </a:lnTo>
                <a:lnTo>
                  <a:pt x="1973" y="1550"/>
                </a:lnTo>
                <a:lnTo>
                  <a:pt x="1999" y="1518"/>
                </a:lnTo>
                <a:lnTo>
                  <a:pt x="2024" y="1483"/>
                </a:lnTo>
                <a:lnTo>
                  <a:pt x="2043" y="1448"/>
                </a:lnTo>
                <a:lnTo>
                  <a:pt x="2054" y="1409"/>
                </a:lnTo>
                <a:lnTo>
                  <a:pt x="2063" y="1363"/>
                </a:lnTo>
                <a:lnTo>
                  <a:pt x="2073" y="1316"/>
                </a:lnTo>
                <a:lnTo>
                  <a:pt x="2077" y="1268"/>
                </a:lnTo>
                <a:lnTo>
                  <a:pt x="2082" y="1222"/>
                </a:lnTo>
                <a:lnTo>
                  <a:pt x="2089" y="1175"/>
                </a:lnTo>
                <a:lnTo>
                  <a:pt x="2096" y="1129"/>
                </a:lnTo>
                <a:lnTo>
                  <a:pt x="2107" y="1083"/>
                </a:lnTo>
                <a:lnTo>
                  <a:pt x="2123" y="1041"/>
                </a:lnTo>
                <a:lnTo>
                  <a:pt x="2151" y="995"/>
                </a:lnTo>
                <a:lnTo>
                  <a:pt x="2172" y="946"/>
                </a:lnTo>
                <a:lnTo>
                  <a:pt x="2190" y="895"/>
                </a:lnTo>
                <a:lnTo>
                  <a:pt x="2207" y="844"/>
                </a:lnTo>
                <a:lnTo>
                  <a:pt x="2225" y="794"/>
                </a:lnTo>
                <a:lnTo>
                  <a:pt x="2246" y="745"/>
                </a:lnTo>
                <a:lnTo>
                  <a:pt x="2271" y="696"/>
                </a:lnTo>
                <a:lnTo>
                  <a:pt x="2304" y="652"/>
                </a:lnTo>
                <a:lnTo>
                  <a:pt x="2306" y="641"/>
                </a:lnTo>
                <a:lnTo>
                  <a:pt x="2308" y="629"/>
                </a:lnTo>
                <a:lnTo>
                  <a:pt x="2315" y="620"/>
                </a:lnTo>
                <a:lnTo>
                  <a:pt x="2324" y="613"/>
                </a:lnTo>
                <a:lnTo>
                  <a:pt x="2322" y="634"/>
                </a:lnTo>
                <a:lnTo>
                  <a:pt x="2315" y="655"/>
                </a:lnTo>
                <a:lnTo>
                  <a:pt x="2306" y="676"/>
                </a:lnTo>
                <a:lnTo>
                  <a:pt x="2301" y="694"/>
                </a:lnTo>
                <a:lnTo>
                  <a:pt x="2320" y="676"/>
                </a:lnTo>
                <a:lnTo>
                  <a:pt x="2338" y="655"/>
                </a:lnTo>
                <a:lnTo>
                  <a:pt x="2354" y="632"/>
                </a:lnTo>
                <a:lnTo>
                  <a:pt x="2371" y="611"/>
                </a:lnTo>
                <a:lnTo>
                  <a:pt x="2387" y="588"/>
                </a:lnTo>
                <a:lnTo>
                  <a:pt x="2398" y="565"/>
                </a:lnTo>
                <a:lnTo>
                  <a:pt x="2412" y="539"/>
                </a:lnTo>
                <a:lnTo>
                  <a:pt x="2424" y="516"/>
                </a:lnTo>
                <a:lnTo>
                  <a:pt x="2431" y="511"/>
                </a:lnTo>
                <a:lnTo>
                  <a:pt x="2438" y="504"/>
                </a:lnTo>
                <a:lnTo>
                  <a:pt x="2445" y="500"/>
                </a:lnTo>
                <a:lnTo>
                  <a:pt x="2454" y="497"/>
                </a:lnTo>
                <a:lnTo>
                  <a:pt x="2287" y="768"/>
                </a:lnTo>
                <a:lnTo>
                  <a:pt x="2271" y="824"/>
                </a:lnTo>
                <a:lnTo>
                  <a:pt x="2253" y="877"/>
                </a:lnTo>
                <a:lnTo>
                  <a:pt x="2232" y="928"/>
                </a:lnTo>
                <a:lnTo>
                  <a:pt x="2209" y="981"/>
                </a:lnTo>
                <a:lnTo>
                  <a:pt x="2186" y="1032"/>
                </a:lnTo>
                <a:lnTo>
                  <a:pt x="2163" y="1085"/>
                </a:lnTo>
                <a:lnTo>
                  <a:pt x="2144" y="1138"/>
                </a:lnTo>
                <a:lnTo>
                  <a:pt x="2130" y="1194"/>
                </a:lnTo>
                <a:lnTo>
                  <a:pt x="2128" y="1208"/>
                </a:lnTo>
                <a:lnTo>
                  <a:pt x="2128" y="1219"/>
                </a:lnTo>
                <a:lnTo>
                  <a:pt x="2128" y="1233"/>
                </a:lnTo>
                <a:lnTo>
                  <a:pt x="2135" y="1245"/>
                </a:lnTo>
                <a:lnTo>
                  <a:pt x="2147" y="1240"/>
                </a:lnTo>
                <a:lnTo>
                  <a:pt x="2156" y="1235"/>
                </a:lnTo>
                <a:lnTo>
                  <a:pt x="2167" y="1226"/>
                </a:lnTo>
                <a:lnTo>
                  <a:pt x="2174" y="1217"/>
                </a:lnTo>
                <a:lnTo>
                  <a:pt x="2183" y="1208"/>
                </a:lnTo>
                <a:lnTo>
                  <a:pt x="2190" y="1198"/>
                </a:lnTo>
                <a:lnTo>
                  <a:pt x="2197" y="1187"/>
                </a:lnTo>
                <a:lnTo>
                  <a:pt x="2204" y="1178"/>
                </a:lnTo>
                <a:lnTo>
                  <a:pt x="2220" y="1145"/>
                </a:lnTo>
                <a:lnTo>
                  <a:pt x="2234" y="1111"/>
                </a:lnTo>
                <a:lnTo>
                  <a:pt x="2244" y="1073"/>
                </a:lnTo>
                <a:lnTo>
                  <a:pt x="2253" y="1036"/>
                </a:lnTo>
                <a:lnTo>
                  <a:pt x="2264" y="999"/>
                </a:lnTo>
                <a:lnTo>
                  <a:pt x="2276" y="962"/>
                </a:lnTo>
                <a:lnTo>
                  <a:pt x="2290" y="928"/>
                </a:lnTo>
                <a:lnTo>
                  <a:pt x="2308" y="895"/>
                </a:lnTo>
                <a:lnTo>
                  <a:pt x="2334" y="872"/>
                </a:lnTo>
                <a:lnTo>
                  <a:pt x="2352" y="844"/>
                </a:lnTo>
                <a:lnTo>
                  <a:pt x="2366" y="817"/>
                </a:lnTo>
                <a:lnTo>
                  <a:pt x="2380" y="787"/>
                </a:lnTo>
                <a:lnTo>
                  <a:pt x="2389" y="757"/>
                </a:lnTo>
                <a:lnTo>
                  <a:pt x="2403" y="726"/>
                </a:lnTo>
                <a:lnTo>
                  <a:pt x="2419" y="699"/>
                </a:lnTo>
                <a:lnTo>
                  <a:pt x="2442" y="673"/>
                </a:lnTo>
                <a:lnTo>
                  <a:pt x="2447" y="680"/>
                </a:lnTo>
                <a:lnTo>
                  <a:pt x="2438" y="701"/>
                </a:lnTo>
                <a:lnTo>
                  <a:pt x="2428" y="722"/>
                </a:lnTo>
                <a:lnTo>
                  <a:pt x="2419" y="743"/>
                </a:lnTo>
                <a:lnTo>
                  <a:pt x="2412" y="763"/>
                </a:lnTo>
                <a:lnTo>
                  <a:pt x="2421" y="763"/>
                </a:lnTo>
                <a:lnTo>
                  <a:pt x="2435" y="752"/>
                </a:lnTo>
                <a:lnTo>
                  <a:pt x="2449" y="740"/>
                </a:lnTo>
                <a:lnTo>
                  <a:pt x="2463" y="726"/>
                </a:lnTo>
                <a:lnTo>
                  <a:pt x="2477" y="715"/>
                </a:lnTo>
                <a:lnTo>
                  <a:pt x="2491" y="701"/>
                </a:lnTo>
                <a:lnTo>
                  <a:pt x="2507" y="692"/>
                </a:lnTo>
                <a:lnTo>
                  <a:pt x="2521" y="680"/>
                </a:lnTo>
                <a:lnTo>
                  <a:pt x="2537" y="673"/>
                </a:lnTo>
                <a:lnTo>
                  <a:pt x="2502" y="706"/>
                </a:lnTo>
                <a:lnTo>
                  <a:pt x="2470" y="740"/>
                </a:lnTo>
                <a:lnTo>
                  <a:pt x="2438" y="775"/>
                </a:lnTo>
                <a:lnTo>
                  <a:pt x="2405" y="810"/>
                </a:lnTo>
                <a:lnTo>
                  <a:pt x="2378" y="847"/>
                </a:lnTo>
                <a:lnTo>
                  <a:pt x="2354" y="886"/>
                </a:lnTo>
                <a:lnTo>
                  <a:pt x="2336" y="928"/>
                </a:lnTo>
                <a:lnTo>
                  <a:pt x="2322" y="969"/>
                </a:lnTo>
                <a:lnTo>
                  <a:pt x="2343" y="960"/>
                </a:lnTo>
                <a:lnTo>
                  <a:pt x="2364" y="949"/>
                </a:lnTo>
                <a:lnTo>
                  <a:pt x="2382" y="935"/>
                </a:lnTo>
                <a:lnTo>
                  <a:pt x="2403" y="918"/>
                </a:lnTo>
                <a:lnTo>
                  <a:pt x="2421" y="902"/>
                </a:lnTo>
                <a:lnTo>
                  <a:pt x="2442" y="888"/>
                </a:lnTo>
                <a:lnTo>
                  <a:pt x="2463" y="875"/>
                </a:lnTo>
                <a:lnTo>
                  <a:pt x="2484" y="865"/>
                </a:lnTo>
                <a:lnTo>
                  <a:pt x="2475" y="879"/>
                </a:lnTo>
                <a:lnTo>
                  <a:pt x="2463" y="891"/>
                </a:lnTo>
                <a:lnTo>
                  <a:pt x="2452" y="900"/>
                </a:lnTo>
                <a:lnTo>
                  <a:pt x="2440" y="912"/>
                </a:lnTo>
                <a:lnTo>
                  <a:pt x="2426" y="921"/>
                </a:lnTo>
                <a:lnTo>
                  <a:pt x="2415" y="930"/>
                </a:lnTo>
                <a:lnTo>
                  <a:pt x="2403" y="939"/>
                </a:lnTo>
                <a:lnTo>
                  <a:pt x="2391" y="951"/>
                </a:lnTo>
                <a:lnTo>
                  <a:pt x="2301" y="1046"/>
                </a:lnTo>
                <a:lnTo>
                  <a:pt x="2292" y="1080"/>
                </a:lnTo>
                <a:lnTo>
                  <a:pt x="2283" y="1117"/>
                </a:lnTo>
                <a:lnTo>
                  <a:pt x="2271" y="1150"/>
                </a:lnTo>
                <a:lnTo>
                  <a:pt x="2250" y="1180"/>
                </a:lnTo>
                <a:lnTo>
                  <a:pt x="2246" y="1203"/>
                </a:lnTo>
                <a:lnTo>
                  <a:pt x="2234" y="1224"/>
                </a:lnTo>
                <a:lnTo>
                  <a:pt x="2218" y="1240"/>
                </a:lnTo>
                <a:lnTo>
                  <a:pt x="2200" y="1254"/>
                </a:lnTo>
                <a:lnTo>
                  <a:pt x="2179" y="1268"/>
                </a:lnTo>
                <a:lnTo>
                  <a:pt x="2160" y="1282"/>
                </a:lnTo>
                <a:lnTo>
                  <a:pt x="2144" y="1300"/>
                </a:lnTo>
                <a:lnTo>
                  <a:pt x="2130" y="1321"/>
                </a:lnTo>
                <a:lnTo>
                  <a:pt x="2116" y="1356"/>
                </a:lnTo>
                <a:lnTo>
                  <a:pt x="2103" y="1388"/>
                </a:lnTo>
                <a:lnTo>
                  <a:pt x="2086" y="1423"/>
                </a:lnTo>
                <a:lnTo>
                  <a:pt x="2073" y="1458"/>
                </a:lnTo>
                <a:lnTo>
                  <a:pt x="2059" y="1492"/>
                </a:lnTo>
                <a:lnTo>
                  <a:pt x="2045" y="1527"/>
                </a:lnTo>
                <a:lnTo>
                  <a:pt x="2031" y="1559"/>
                </a:lnTo>
                <a:lnTo>
                  <a:pt x="2015" y="1594"/>
                </a:lnTo>
                <a:lnTo>
                  <a:pt x="1982" y="1631"/>
                </a:lnTo>
                <a:lnTo>
                  <a:pt x="1966" y="1677"/>
                </a:lnTo>
                <a:lnTo>
                  <a:pt x="1966" y="1726"/>
                </a:lnTo>
                <a:lnTo>
                  <a:pt x="1973" y="1775"/>
                </a:lnTo>
                <a:lnTo>
                  <a:pt x="1999" y="1740"/>
                </a:lnTo>
                <a:lnTo>
                  <a:pt x="2029" y="1714"/>
                </a:lnTo>
                <a:lnTo>
                  <a:pt x="2061" y="1696"/>
                </a:lnTo>
                <a:lnTo>
                  <a:pt x="2098" y="1680"/>
                </a:lnTo>
                <a:lnTo>
                  <a:pt x="2133" y="1663"/>
                </a:lnTo>
                <a:lnTo>
                  <a:pt x="2165" y="1645"/>
                </a:lnTo>
                <a:lnTo>
                  <a:pt x="2195" y="1620"/>
                </a:lnTo>
                <a:lnTo>
                  <a:pt x="2218" y="1587"/>
                </a:lnTo>
                <a:lnTo>
                  <a:pt x="2227" y="1539"/>
                </a:lnTo>
                <a:lnTo>
                  <a:pt x="2244" y="1490"/>
                </a:lnTo>
                <a:lnTo>
                  <a:pt x="2262" y="1446"/>
                </a:lnTo>
                <a:lnTo>
                  <a:pt x="2287" y="1402"/>
                </a:lnTo>
                <a:lnTo>
                  <a:pt x="2318" y="1360"/>
                </a:lnTo>
                <a:lnTo>
                  <a:pt x="2350" y="1323"/>
                </a:lnTo>
                <a:lnTo>
                  <a:pt x="2385" y="1284"/>
                </a:lnTo>
                <a:lnTo>
                  <a:pt x="2421" y="1249"/>
                </a:lnTo>
                <a:lnTo>
                  <a:pt x="2435" y="1222"/>
                </a:lnTo>
                <a:lnTo>
                  <a:pt x="2440" y="1191"/>
                </a:lnTo>
                <a:lnTo>
                  <a:pt x="2440" y="1159"/>
                </a:lnTo>
                <a:lnTo>
                  <a:pt x="2442" y="1129"/>
                </a:lnTo>
                <a:lnTo>
                  <a:pt x="2452" y="1106"/>
                </a:lnTo>
                <a:lnTo>
                  <a:pt x="2458" y="1080"/>
                </a:lnTo>
                <a:lnTo>
                  <a:pt x="2468" y="1057"/>
                </a:lnTo>
                <a:lnTo>
                  <a:pt x="2477" y="1034"/>
                </a:lnTo>
                <a:lnTo>
                  <a:pt x="2486" y="1011"/>
                </a:lnTo>
                <a:lnTo>
                  <a:pt x="2495" y="988"/>
                </a:lnTo>
                <a:lnTo>
                  <a:pt x="2507" y="965"/>
                </a:lnTo>
                <a:lnTo>
                  <a:pt x="2519" y="942"/>
                </a:lnTo>
                <a:lnTo>
                  <a:pt x="2516" y="986"/>
                </a:lnTo>
                <a:lnTo>
                  <a:pt x="2507" y="1030"/>
                </a:lnTo>
                <a:lnTo>
                  <a:pt x="2500" y="1073"/>
                </a:lnTo>
                <a:lnTo>
                  <a:pt x="2495" y="1120"/>
                </a:lnTo>
                <a:lnTo>
                  <a:pt x="2512" y="1111"/>
                </a:lnTo>
                <a:lnTo>
                  <a:pt x="2528" y="1099"/>
                </a:lnTo>
                <a:lnTo>
                  <a:pt x="2542" y="1087"/>
                </a:lnTo>
                <a:lnTo>
                  <a:pt x="2558" y="1076"/>
                </a:lnTo>
                <a:lnTo>
                  <a:pt x="2572" y="1064"/>
                </a:lnTo>
                <a:lnTo>
                  <a:pt x="2586" y="1050"/>
                </a:lnTo>
                <a:lnTo>
                  <a:pt x="2599" y="1036"/>
                </a:lnTo>
                <a:lnTo>
                  <a:pt x="2611" y="1020"/>
                </a:lnTo>
                <a:lnTo>
                  <a:pt x="2623" y="1016"/>
                </a:lnTo>
                <a:lnTo>
                  <a:pt x="2618" y="1030"/>
                </a:lnTo>
                <a:lnTo>
                  <a:pt x="2609" y="1043"/>
                </a:lnTo>
                <a:lnTo>
                  <a:pt x="2599" y="1057"/>
                </a:lnTo>
                <a:lnTo>
                  <a:pt x="2588" y="1069"/>
                </a:lnTo>
                <a:lnTo>
                  <a:pt x="2576" y="1083"/>
                </a:lnTo>
                <a:lnTo>
                  <a:pt x="2565" y="1097"/>
                </a:lnTo>
                <a:lnTo>
                  <a:pt x="2553" y="1111"/>
                </a:lnTo>
                <a:lnTo>
                  <a:pt x="2542" y="1124"/>
                </a:lnTo>
                <a:lnTo>
                  <a:pt x="2523" y="1141"/>
                </a:lnTo>
                <a:lnTo>
                  <a:pt x="2507" y="1159"/>
                </a:lnTo>
                <a:lnTo>
                  <a:pt x="2493" y="1178"/>
                </a:lnTo>
                <a:lnTo>
                  <a:pt x="2479" y="1198"/>
                </a:lnTo>
                <a:lnTo>
                  <a:pt x="2468" y="1219"/>
                </a:lnTo>
                <a:lnTo>
                  <a:pt x="2456" y="1238"/>
                </a:lnTo>
                <a:lnTo>
                  <a:pt x="2447" y="1261"/>
                </a:lnTo>
                <a:lnTo>
                  <a:pt x="2438" y="1282"/>
                </a:lnTo>
                <a:lnTo>
                  <a:pt x="2456" y="1277"/>
                </a:lnTo>
                <a:lnTo>
                  <a:pt x="2475" y="1268"/>
                </a:lnTo>
                <a:lnTo>
                  <a:pt x="2493" y="1256"/>
                </a:lnTo>
                <a:lnTo>
                  <a:pt x="2509" y="1242"/>
                </a:lnTo>
                <a:lnTo>
                  <a:pt x="2528" y="1229"/>
                </a:lnTo>
                <a:lnTo>
                  <a:pt x="2544" y="1217"/>
                </a:lnTo>
                <a:lnTo>
                  <a:pt x="2562" y="1208"/>
                </a:lnTo>
                <a:lnTo>
                  <a:pt x="2583" y="1201"/>
                </a:lnTo>
                <a:lnTo>
                  <a:pt x="2560" y="1229"/>
                </a:lnTo>
                <a:lnTo>
                  <a:pt x="2532" y="1254"/>
                </a:lnTo>
                <a:lnTo>
                  <a:pt x="2502" y="1275"/>
                </a:lnTo>
                <a:lnTo>
                  <a:pt x="2472" y="1296"/>
                </a:lnTo>
                <a:lnTo>
                  <a:pt x="2440" y="1316"/>
                </a:lnTo>
                <a:lnTo>
                  <a:pt x="2410" y="1340"/>
                </a:lnTo>
                <a:lnTo>
                  <a:pt x="2380" y="1365"/>
                </a:lnTo>
                <a:lnTo>
                  <a:pt x="2354" y="1395"/>
                </a:lnTo>
                <a:lnTo>
                  <a:pt x="2341" y="1427"/>
                </a:lnTo>
                <a:lnTo>
                  <a:pt x="2331" y="1460"/>
                </a:lnTo>
                <a:lnTo>
                  <a:pt x="2324" y="1492"/>
                </a:lnTo>
                <a:lnTo>
                  <a:pt x="2318" y="1525"/>
                </a:lnTo>
                <a:lnTo>
                  <a:pt x="2308" y="1559"/>
                </a:lnTo>
                <a:lnTo>
                  <a:pt x="2297" y="1589"/>
                </a:lnTo>
                <a:lnTo>
                  <a:pt x="2281" y="1620"/>
                </a:lnTo>
                <a:lnTo>
                  <a:pt x="2260" y="1647"/>
                </a:lnTo>
                <a:lnTo>
                  <a:pt x="2223" y="1673"/>
                </a:lnTo>
                <a:lnTo>
                  <a:pt x="2186" y="1700"/>
                </a:lnTo>
                <a:lnTo>
                  <a:pt x="2147" y="1726"/>
                </a:lnTo>
                <a:lnTo>
                  <a:pt x="2110" y="1754"/>
                </a:lnTo>
                <a:lnTo>
                  <a:pt x="2073" y="1781"/>
                </a:lnTo>
                <a:lnTo>
                  <a:pt x="2036" y="1812"/>
                </a:lnTo>
                <a:lnTo>
                  <a:pt x="2001" y="1844"/>
                </a:lnTo>
                <a:lnTo>
                  <a:pt x="1969" y="1879"/>
                </a:lnTo>
                <a:lnTo>
                  <a:pt x="1957" y="1936"/>
                </a:lnTo>
                <a:lnTo>
                  <a:pt x="1948" y="1994"/>
                </a:lnTo>
                <a:lnTo>
                  <a:pt x="1934" y="2052"/>
                </a:lnTo>
                <a:lnTo>
                  <a:pt x="1911" y="2105"/>
                </a:lnTo>
                <a:lnTo>
                  <a:pt x="1925" y="2101"/>
                </a:lnTo>
                <a:lnTo>
                  <a:pt x="1939" y="2094"/>
                </a:lnTo>
                <a:lnTo>
                  <a:pt x="1952" y="2085"/>
                </a:lnTo>
                <a:lnTo>
                  <a:pt x="1966" y="2075"/>
                </a:lnTo>
                <a:lnTo>
                  <a:pt x="1980" y="2066"/>
                </a:lnTo>
                <a:lnTo>
                  <a:pt x="1992" y="2054"/>
                </a:lnTo>
                <a:lnTo>
                  <a:pt x="2001" y="2041"/>
                </a:lnTo>
                <a:lnTo>
                  <a:pt x="2010" y="2027"/>
                </a:lnTo>
                <a:lnTo>
                  <a:pt x="2043" y="2004"/>
                </a:lnTo>
                <a:lnTo>
                  <a:pt x="2077" y="1983"/>
                </a:lnTo>
                <a:lnTo>
                  <a:pt x="2114" y="1967"/>
                </a:lnTo>
                <a:lnTo>
                  <a:pt x="2149" y="1950"/>
                </a:lnTo>
                <a:lnTo>
                  <a:pt x="2183" y="1932"/>
                </a:lnTo>
                <a:lnTo>
                  <a:pt x="2214" y="1909"/>
                </a:lnTo>
                <a:lnTo>
                  <a:pt x="2239" y="1881"/>
                </a:lnTo>
                <a:lnTo>
                  <a:pt x="2255" y="1842"/>
                </a:lnTo>
                <a:lnTo>
                  <a:pt x="2276" y="1823"/>
                </a:lnTo>
                <a:lnTo>
                  <a:pt x="2299" y="1807"/>
                </a:lnTo>
                <a:lnTo>
                  <a:pt x="2322" y="1788"/>
                </a:lnTo>
                <a:lnTo>
                  <a:pt x="2343" y="1772"/>
                </a:lnTo>
                <a:lnTo>
                  <a:pt x="2364" y="1754"/>
                </a:lnTo>
                <a:lnTo>
                  <a:pt x="2382" y="1733"/>
                </a:lnTo>
                <a:lnTo>
                  <a:pt x="2396" y="1710"/>
                </a:lnTo>
                <a:lnTo>
                  <a:pt x="2403" y="1682"/>
                </a:lnTo>
                <a:lnTo>
                  <a:pt x="2410" y="1659"/>
                </a:lnTo>
                <a:lnTo>
                  <a:pt x="2419" y="1638"/>
                </a:lnTo>
                <a:lnTo>
                  <a:pt x="2428" y="1617"/>
                </a:lnTo>
                <a:lnTo>
                  <a:pt x="2438" y="1599"/>
                </a:lnTo>
                <a:lnTo>
                  <a:pt x="2449" y="1578"/>
                </a:lnTo>
                <a:lnTo>
                  <a:pt x="2458" y="1557"/>
                </a:lnTo>
                <a:lnTo>
                  <a:pt x="2468" y="1536"/>
                </a:lnTo>
                <a:lnTo>
                  <a:pt x="2475" y="1515"/>
                </a:lnTo>
                <a:lnTo>
                  <a:pt x="2495" y="1497"/>
                </a:lnTo>
                <a:lnTo>
                  <a:pt x="2512" y="1476"/>
                </a:lnTo>
                <a:lnTo>
                  <a:pt x="2528" y="1455"/>
                </a:lnTo>
                <a:lnTo>
                  <a:pt x="2544" y="1434"/>
                </a:lnTo>
                <a:lnTo>
                  <a:pt x="2558" y="1414"/>
                </a:lnTo>
                <a:lnTo>
                  <a:pt x="2576" y="1393"/>
                </a:lnTo>
                <a:lnTo>
                  <a:pt x="2595" y="1377"/>
                </a:lnTo>
                <a:lnTo>
                  <a:pt x="2616" y="1360"/>
                </a:lnTo>
                <a:lnTo>
                  <a:pt x="2618" y="1358"/>
                </a:lnTo>
                <a:lnTo>
                  <a:pt x="2609" y="1372"/>
                </a:lnTo>
                <a:lnTo>
                  <a:pt x="2597" y="1388"/>
                </a:lnTo>
                <a:lnTo>
                  <a:pt x="2586" y="1402"/>
                </a:lnTo>
                <a:lnTo>
                  <a:pt x="2576" y="1416"/>
                </a:lnTo>
                <a:lnTo>
                  <a:pt x="2565" y="1432"/>
                </a:lnTo>
                <a:lnTo>
                  <a:pt x="2558" y="1448"/>
                </a:lnTo>
                <a:lnTo>
                  <a:pt x="2549" y="1464"/>
                </a:lnTo>
                <a:lnTo>
                  <a:pt x="2544" y="1483"/>
                </a:lnTo>
                <a:lnTo>
                  <a:pt x="2532" y="1495"/>
                </a:lnTo>
                <a:lnTo>
                  <a:pt x="2523" y="1506"/>
                </a:lnTo>
                <a:lnTo>
                  <a:pt x="2516" y="1520"/>
                </a:lnTo>
                <a:lnTo>
                  <a:pt x="2514" y="1536"/>
                </a:lnTo>
                <a:lnTo>
                  <a:pt x="2528" y="1534"/>
                </a:lnTo>
                <a:lnTo>
                  <a:pt x="2542" y="1527"/>
                </a:lnTo>
                <a:lnTo>
                  <a:pt x="2555" y="1520"/>
                </a:lnTo>
                <a:lnTo>
                  <a:pt x="2569" y="1511"/>
                </a:lnTo>
                <a:lnTo>
                  <a:pt x="2581" y="1502"/>
                </a:lnTo>
                <a:lnTo>
                  <a:pt x="2592" y="1490"/>
                </a:lnTo>
                <a:lnTo>
                  <a:pt x="2604" y="1481"/>
                </a:lnTo>
                <a:lnTo>
                  <a:pt x="2616" y="1469"/>
                </a:lnTo>
                <a:lnTo>
                  <a:pt x="2620" y="1476"/>
                </a:lnTo>
                <a:lnTo>
                  <a:pt x="2620" y="1483"/>
                </a:lnTo>
                <a:lnTo>
                  <a:pt x="2613" y="1490"/>
                </a:lnTo>
                <a:lnTo>
                  <a:pt x="2609" y="1497"/>
                </a:lnTo>
                <a:lnTo>
                  <a:pt x="2567" y="1515"/>
                </a:lnTo>
                <a:lnTo>
                  <a:pt x="2532" y="1539"/>
                </a:lnTo>
                <a:lnTo>
                  <a:pt x="2502" y="1571"/>
                </a:lnTo>
                <a:lnTo>
                  <a:pt x="2479" y="1606"/>
                </a:lnTo>
                <a:lnTo>
                  <a:pt x="2461" y="1645"/>
                </a:lnTo>
                <a:lnTo>
                  <a:pt x="2442" y="1684"/>
                </a:lnTo>
                <a:lnTo>
                  <a:pt x="2426" y="1724"/>
                </a:lnTo>
                <a:lnTo>
                  <a:pt x="2410" y="1761"/>
                </a:lnTo>
                <a:lnTo>
                  <a:pt x="2398" y="1775"/>
                </a:lnTo>
                <a:lnTo>
                  <a:pt x="2387" y="1786"/>
                </a:lnTo>
                <a:lnTo>
                  <a:pt x="2373" y="1795"/>
                </a:lnTo>
                <a:lnTo>
                  <a:pt x="2361" y="1805"/>
                </a:lnTo>
                <a:lnTo>
                  <a:pt x="2348" y="1814"/>
                </a:lnTo>
                <a:lnTo>
                  <a:pt x="2334" y="1821"/>
                </a:lnTo>
                <a:lnTo>
                  <a:pt x="2322" y="1830"/>
                </a:lnTo>
                <a:lnTo>
                  <a:pt x="2308" y="1839"/>
                </a:lnTo>
                <a:lnTo>
                  <a:pt x="2294" y="1867"/>
                </a:lnTo>
                <a:lnTo>
                  <a:pt x="2276" y="1895"/>
                </a:lnTo>
                <a:lnTo>
                  <a:pt x="2257" y="1923"/>
                </a:lnTo>
                <a:lnTo>
                  <a:pt x="2234" y="1948"/>
                </a:lnTo>
                <a:lnTo>
                  <a:pt x="2211" y="1973"/>
                </a:lnTo>
                <a:lnTo>
                  <a:pt x="2186" y="1997"/>
                </a:lnTo>
                <a:lnTo>
                  <a:pt x="2160" y="2020"/>
                </a:lnTo>
                <a:lnTo>
                  <a:pt x="2133" y="2038"/>
                </a:lnTo>
                <a:lnTo>
                  <a:pt x="2144" y="2038"/>
                </a:lnTo>
                <a:lnTo>
                  <a:pt x="2153" y="2036"/>
                </a:lnTo>
                <a:lnTo>
                  <a:pt x="2165" y="2034"/>
                </a:lnTo>
                <a:lnTo>
                  <a:pt x="2174" y="2031"/>
                </a:lnTo>
                <a:lnTo>
                  <a:pt x="2186" y="2029"/>
                </a:lnTo>
                <a:lnTo>
                  <a:pt x="2197" y="2029"/>
                </a:lnTo>
                <a:lnTo>
                  <a:pt x="2209" y="2029"/>
                </a:lnTo>
                <a:lnTo>
                  <a:pt x="2220" y="2031"/>
                </a:lnTo>
                <a:lnTo>
                  <a:pt x="2237" y="2022"/>
                </a:lnTo>
                <a:lnTo>
                  <a:pt x="2255" y="2013"/>
                </a:lnTo>
                <a:lnTo>
                  <a:pt x="2271" y="2001"/>
                </a:lnTo>
                <a:lnTo>
                  <a:pt x="2287" y="1987"/>
                </a:lnTo>
                <a:lnTo>
                  <a:pt x="2301" y="1973"/>
                </a:lnTo>
                <a:lnTo>
                  <a:pt x="2315" y="1960"/>
                </a:lnTo>
                <a:lnTo>
                  <a:pt x="2327" y="1943"/>
                </a:lnTo>
                <a:lnTo>
                  <a:pt x="2338" y="1927"/>
                </a:lnTo>
                <a:lnTo>
                  <a:pt x="2350" y="1932"/>
                </a:lnTo>
                <a:lnTo>
                  <a:pt x="2350" y="1927"/>
                </a:lnTo>
                <a:lnTo>
                  <a:pt x="2352" y="1925"/>
                </a:lnTo>
                <a:lnTo>
                  <a:pt x="2352" y="1920"/>
                </a:lnTo>
                <a:lnTo>
                  <a:pt x="2352" y="1918"/>
                </a:lnTo>
                <a:lnTo>
                  <a:pt x="2396" y="1899"/>
                </a:lnTo>
                <a:lnTo>
                  <a:pt x="2435" y="1874"/>
                </a:lnTo>
                <a:lnTo>
                  <a:pt x="2475" y="1844"/>
                </a:lnTo>
                <a:lnTo>
                  <a:pt x="2509" y="1809"/>
                </a:lnTo>
                <a:lnTo>
                  <a:pt x="2544" y="1775"/>
                </a:lnTo>
                <a:lnTo>
                  <a:pt x="2579" y="1735"/>
                </a:lnTo>
                <a:lnTo>
                  <a:pt x="2613" y="1700"/>
                </a:lnTo>
                <a:lnTo>
                  <a:pt x="2648" y="1666"/>
                </a:lnTo>
                <a:lnTo>
                  <a:pt x="2687" y="1645"/>
                </a:lnTo>
                <a:lnTo>
                  <a:pt x="2690" y="1647"/>
                </a:lnTo>
                <a:lnTo>
                  <a:pt x="2690" y="1650"/>
                </a:lnTo>
                <a:lnTo>
                  <a:pt x="2690" y="1652"/>
                </a:lnTo>
                <a:lnTo>
                  <a:pt x="2666" y="1673"/>
                </a:lnTo>
                <a:lnTo>
                  <a:pt x="2646" y="1694"/>
                </a:lnTo>
                <a:lnTo>
                  <a:pt x="2625" y="1717"/>
                </a:lnTo>
                <a:lnTo>
                  <a:pt x="2606" y="1740"/>
                </a:lnTo>
                <a:lnTo>
                  <a:pt x="2586" y="1763"/>
                </a:lnTo>
                <a:lnTo>
                  <a:pt x="2567" y="1786"/>
                </a:lnTo>
                <a:lnTo>
                  <a:pt x="2546" y="1809"/>
                </a:lnTo>
                <a:lnTo>
                  <a:pt x="2525" y="1832"/>
                </a:lnTo>
                <a:lnTo>
                  <a:pt x="2555" y="1825"/>
                </a:lnTo>
                <a:lnTo>
                  <a:pt x="2588" y="1816"/>
                </a:lnTo>
                <a:lnTo>
                  <a:pt x="2618" y="1805"/>
                </a:lnTo>
                <a:lnTo>
                  <a:pt x="2650" y="1793"/>
                </a:lnTo>
                <a:lnTo>
                  <a:pt x="2680" y="1781"/>
                </a:lnTo>
                <a:lnTo>
                  <a:pt x="2713" y="1772"/>
                </a:lnTo>
                <a:lnTo>
                  <a:pt x="2743" y="1761"/>
                </a:lnTo>
                <a:lnTo>
                  <a:pt x="2775" y="1754"/>
                </a:lnTo>
                <a:lnTo>
                  <a:pt x="2743" y="1768"/>
                </a:lnTo>
                <a:lnTo>
                  <a:pt x="2713" y="1784"/>
                </a:lnTo>
                <a:lnTo>
                  <a:pt x="2680" y="1798"/>
                </a:lnTo>
                <a:lnTo>
                  <a:pt x="2650" y="1814"/>
                </a:lnTo>
                <a:lnTo>
                  <a:pt x="2618" y="1830"/>
                </a:lnTo>
                <a:lnTo>
                  <a:pt x="2586" y="1844"/>
                </a:lnTo>
                <a:lnTo>
                  <a:pt x="2553" y="1858"/>
                </a:lnTo>
                <a:lnTo>
                  <a:pt x="2521" y="1867"/>
                </a:lnTo>
                <a:lnTo>
                  <a:pt x="2484" y="1879"/>
                </a:lnTo>
                <a:lnTo>
                  <a:pt x="2452" y="1893"/>
                </a:lnTo>
                <a:lnTo>
                  <a:pt x="2419" y="1913"/>
                </a:lnTo>
                <a:lnTo>
                  <a:pt x="2389" y="1936"/>
                </a:lnTo>
                <a:lnTo>
                  <a:pt x="2361" y="1964"/>
                </a:lnTo>
                <a:lnTo>
                  <a:pt x="2331" y="1992"/>
                </a:lnTo>
                <a:lnTo>
                  <a:pt x="2306" y="2020"/>
                </a:lnTo>
                <a:lnTo>
                  <a:pt x="2278" y="2050"/>
                </a:lnTo>
                <a:lnTo>
                  <a:pt x="2257" y="2071"/>
                </a:lnTo>
                <a:lnTo>
                  <a:pt x="2232" y="2082"/>
                </a:lnTo>
                <a:lnTo>
                  <a:pt x="2207" y="2087"/>
                </a:lnTo>
                <a:lnTo>
                  <a:pt x="2177" y="2089"/>
                </a:lnTo>
                <a:lnTo>
                  <a:pt x="2149" y="2087"/>
                </a:lnTo>
                <a:lnTo>
                  <a:pt x="2119" y="2087"/>
                </a:lnTo>
                <a:lnTo>
                  <a:pt x="2091" y="2089"/>
                </a:lnTo>
                <a:lnTo>
                  <a:pt x="2066" y="2096"/>
                </a:lnTo>
                <a:lnTo>
                  <a:pt x="2045" y="2108"/>
                </a:lnTo>
                <a:lnTo>
                  <a:pt x="2024" y="2117"/>
                </a:lnTo>
                <a:lnTo>
                  <a:pt x="2001" y="2126"/>
                </a:lnTo>
                <a:lnTo>
                  <a:pt x="1980" y="2138"/>
                </a:lnTo>
                <a:lnTo>
                  <a:pt x="1957" y="2147"/>
                </a:lnTo>
                <a:lnTo>
                  <a:pt x="1936" y="2161"/>
                </a:lnTo>
                <a:lnTo>
                  <a:pt x="1915" y="2172"/>
                </a:lnTo>
                <a:lnTo>
                  <a:pt x="1897" y="2189"/>
                </a:lnTo>
                <a:lnTo>
                  <a:pt x="1885" y="2212"/>
                </a:lnTo>
                <a:lnTo>
                  <a:pt x="1878" y="2240"/>
                </a:lnTo>
                <a:lnTo>
                  <a:pt x="1874" y="2265"/>
                </a:lnTo>
                <a:lnTo>
                  <a:pt x="1867" y="2293"/>
                </a:lnTo>
                <a:lnTo>
                  <a:pt x="1807" y="2476"/>
                </a:lnTo>
                <a:lnTo>
                  <a:pt x="1821" y="2464"/>
                </a:lnTo>
                <a:lnTo>
                  <a:pt x="1835" y="2450"/>
                </a:lnTo>
                <a:lnTo>
                  <a:pt x="1848" y="2439"/>
                </a:lnTo>
                <a:lnTo>
                  <a:pt x="1862" y="2425"/>
                </a:lnTo>
                <a:lnTo>
                  <a:pt x="1878" y="2413"/>
                </a:lnTo>
                <a:lnTo>
                  <a:pt x="1895" y="2401"/>
                </a:lnTo>
                <a:lnTo>
                  <a:pt x="1911" y="2395"/>
                </a:lnTo>
                <a:lnTo>
                  <a:pt x="1929" y="2392"/>
                </a:lnTo>
                <a:lnTo>
                  <a:pt x="1955" y="2390"/>
                </a:lnTo>
                <a:lnTo>
                  <a:pt x="1980" y="2392"/>
                </a:lnTo>
                <a:lnTo>
                  <a:pt x="2008" y="2392"/>
                </a:lnTo>
                <a:lnTo>
                  <a:pt x="2033" y="2390"/>
                </a:lnTo>
                <a:lnTo>
                  <a:pt x="2059" y="2385"/>
                </a:lnTo>
                <a:lnTo>
                  <a:pt x="2082" y="2376"/>
                </a:lnTo>
                <a:lnTo>
                  <a:pt x="2100" y="2360"/>
                </a:lnTo>
                <a:lnTo>
                  <a:pt x="2114" y="2337"/>
                </a:lnTo>
                <a:lnTo>
                  <a:pt x="2123" y="2314"/>
                </a:lnTo>
                <a:lnTo>
                  <a:pt x="2137" y="2290"/>
                </a:lnTo>
                <a:lnTo>
                  <a:pt x="2151" y="2270"/>
                </a:lnTo>
                <a:lnTo>
                  <a:pt x="2170" y="2251"/>
                </a:lnTo>
                <a:lnTo>
                  <a:pt x="2188" y="2235"/>
                </a:lnTo>
                <a:lnTo>
                  <a:pt x="2209" y="2221"/>
                </a:lnTo>
                <a:lnTo>
                  <a:pt x="2234" y="2214"/>
                </a:lnTo>
                <a:lnTo>
                  <a:pt x="2260" y="2209"/>
                </a:lnTo>
                <a:lnTo>
                  <a:pt x="2306" y="2196"/>
                </a:lnTo>
                <a:lnTo>
                  <a:pt x="2348" y="2172"/>
                </a:lnTo>
                <a:lnTo>
                  <a:pt x="2387" y="2142"/>
                </a:lnTo>
                <a:lnTo>
                  <a:pt x="2426" y="2110"/>
                </a:lnTo>
                <a:lnTo>
                  <a:pt x="2463" y="2078"/>
                </a:lnTo>
                <a:lnTo>
                  <a:pt x="2500" y="2045"/>
                </a:lnTo>
                <a:lnTo>
                  <a:pt x="2542" y="2020"/>
                </a:lnTo>
                <a:lnTo>
                  <a:pt x="2586" y="2001"/>
                </a:lnTo>
                <a:lnTo>
                  <a:pt x="2562" y="2022"/>
                </a:lnTo>
                <a:lnTo>
                  <a:pt x="2537" y="2045"/>
                </a:lnTo>
                <a:lnTo>
                  <a:pt x="2509" y="2064"/>
                </a:lnTo>
                <a:lnTo>
                  <a:pt x="2484" y="2085"/>
                </a:lnTo>
                <a:lnTo>
                  <a:pt x="2458" y="2108"/>
                </a:lnTo>
                <a:lnTo>
                  <a:pt x="2435" y="2131"/>
                </a:lnTo>
                <a:lnTo>
                  <a:pt x="2412" y="2156"/>
                </a:lnTo>
                <a:lnTo>
                  <a:pt x="2391" y="2184"/>
                </a:lnTo>
                <a:lnTo>
                  <a:pt x="2403" y="2184"/>
                </a:lnTo>
                <a:lnTo>
                  <a:pt x="2424" y="2175"/>
                </a:lnTo>
                <a:lnTo>
                  <a:pt x="2445" y="2163"/>
                </a:lnTo>
                <a:lnTo>
                  <a:pt x="2468" y="2154"/>
                </a:lnTo>
                <a:lnTo>
                  <a:pt x="2488" y="2142"/>
                </a:lnTo>
                <a:lnTo>
                  <a:pt x="2509" y="2133"/>
                </a:lnTo>
                <a:lnTo>
                  <a:pt x="2532" y="2124"/>
                </a:lnTo>
                <a:lnTo>
                  <a:pt x="2555" y="2117"/>
                </a:lnTo>
                <a:lnTo>
                  <a:pt x="2579" y="2110"/>
                </a:lnTo>
                <a:lnTo>
                  <a:pt x="2544" y="2131"/>
                </a:lnTo>
                <a:lnTo>
                  <a:pt x="2509" y="2154"/>
                </a:lnTo>
                <a:lnTo>
                  <a:pt x="2477" y="2175"/>
                </a:lnTo>
                <a:lnTo>
                  <a:pt x="2442" y="2196"/>
                </a:lnTo>
                <a:lnTo>
                  <a:pt x="2408" y="2214"/>
                </a:lnTo>
                <a:lnTo>
                  <a:pt x="2368" y="2228"/>
                </a:lnTo>
                <a:lnTo>
                  <a:pt x="2329" y="2235"/>
                </a:lnTo>
                <a:lnTo>
                  <a:pt x="2285" y="2233"/>
                </a:lnTo>
                <a:lnTo>
                  <a:pt x="2260" y="2242"/>
                </a:lnTo>
                <a:lnTo>
                  <a:pt x="2244" y="2267"/>
                </a:lnTo>
                <a:lnTo>
                  <a:pt x="2225" y="2293"/>
                </a:lnTo>
                <a:lnTo>
                  <a:pt x="2209" y="2318"/>
                </a:lnTo>
                <a:lnTo>
                  <a:pt x="2193" y="2344"/>
                </a:lnTo>
                <a:lnTo>
                  <a:pt x="2174" y="2369"/>
                </a:lnTo>
                <a:lnTo>
                  <a:pt x="2153" y="2392"/>
                </a:lnTo>
                <a:lnTo>
                  <a:pt x="2133" y="2415"/>
                </a:lnTo>
                <a:lnTo>
                  <a:pt x="2107" y="2436"/>
                </a:lnTo>
                <a:lnTo>
                  <a:pt x="2082" y="2443"/>
                </a:lnTo>
                <a:lnTo>
                  <a:pt x="2054" y="2448"/>
                </a:lnTo>
                <a:lnTo>
                  <a:pt x="2026" y="2452"/>
                </a:lnTo>
                <a:lnTo>
                  <a:pt x="1999" y="2455"/>
                </a:lnTo>
                <a:lnTo>
                  <a:pt x="1971" y="2459"/>
                </a:lnTo>
                <a:lnTo>
                  <a:pt x="1946" y="2466"/>
                </a:lnTo>
                <a:lnTo>
                  <a:pt x="1922" y="2478"/>
                </a:lnTo>
                <a:lnTo>
                  <a:pt x="1899" y="2494"/>
                </a:lnTo>
                <a:lnTo>
                  <a:pt x="1865" y="2524"/>
                </a:lnTo>
                <a:lnTo>
                  <a:pt x="1835" y="2556"/>
                </a:lnTo>
                <a:lnTo>
                  <a:pt x="1807" y="2591"/>
                </a:lnTo>
                <a:lnTo>
                  <a:pt x="1781" y="2626"/>
                </a:lnTo>
                <a:lnTo>
                  <a:pt x="1756" y="2663"/>
                </a:lnTo>
                <a:lnTo>
                  <a:pt x="1733" y="2700"/>
                </a:lnTo>
                <a:lnTo>
                  <a:pt x="1712" y="2737"/>
                </a:lnTo>
                <a:lnTo>
                  <a:pt x="1689" y="2774"/>
                </a:lnTo>
                <a:lnTo>
                  <a:pt x="1691" y="2834"/>
                </a:lnTo>
                <a:lnTo>
                  <a:pt x="1714" y="2816"/>
                </a:lnTo>
                <a:lnTo>
                  <a:pt x="1731" y="2795"/>
                </a:lnTo>
                <a:lnTo>
                  <a:pt x="1747" y="2772"/>
                </a:lnTo>
                <a:lnTo>
                  <a:pt x="1758" y="2746"/>
                </a:lnTo>
                <a:lnTo>
                  <a:pt x="1772" y="2721"/>
                </a:lnTo>
                <a:lnTo>
                  <a:pt x="1788" y="2698"/>
                </a:lnTo>
                <a:lnTo>
                  <a:pt x="1807" y="2677"/>
                </a:lnTo>
                <a:lnTo>
                  <a:pt x="1832" y="2658"/>
                </a:lnTo>
                <a:lnTo>
                  <a:pt x="1851" y="2654"/>
                </a:lnTo>
                <a:lnTo>
                  <a:pt x="1867" y="2649"/>
                </a:lnTo>
                <a:lnTo>
                  <a:pt x="1885" y="2642"/>
                </a:lnTo>
                <a:lnTo>
                  <a:pt x="1902" y="2635"/>
                </a:lnTo>
                <a:lnTo>
                  <a:pt x="1918" y="2628"/>
                </a:lnTo>
                <a:lnTo>
                  <a:pt x="1934" y="2619"/>
                </a:lnTo>
                <a:lnTo>
                  <a:pt x="1948" y="2605"/>
                </a:lnTo>
                <a:lnTo>
                  <a:pt x="1962" y="2591"/>
                </a:lnTo>
                <a:lnTo>
                  <a:pt x="1982" y="2566"/>
                </a:lnTo>
                <a:lnTo>
                  <a:pt x="2006" y="2550"/>
                </a:lnTo>
                <a:lnTo>
                  <a:pt x="2029" y="2536"/>
                </a:lnTo>
                <a:lnTo>
                  <a:pt x="2056" y="2526"/>
                </a:lnTo>
                <a:lnTo>
                  <a:pt x="2082" y="2519"/>
                </a:lnTo>
                <a:lnTo>
                  <a:pt x="2110" y="2510"/>
                </a:lnTo>
                <a:lnTo>
                  <a:pt x="2133" y="2499"/>
                </a:lnTo>
                <a:lnTo>
                  <a:pt x="2156" y="2482"/>
                </a:lnTo>
                <a:lnTo>
                  <a:pt x="2170" y="2457"/>
                </a:lnTo>
                <a:lnTo>
                  <a:pt x="2188" y="2434"/>
                </a:lnTo>
                <a:lnTo>
                  <a:pt x="2209" y="2413"/>
                </a:lnTo>
                <a:lnTo>
                  <a:pt x="2230" y="2395"/>
                </a:lnTo>
                <a:lnTo>
                  <a:pt x="2253" y="2378"/>
                </a:lnTo>
                <a:lnTo>
                  <a:pt x="2276" y="2362"/>
                </a:lnTo>
                <a:lnTo>
                  <a:pt x="2301" y="2346"/>
                </a:lnTo>
                <a:lnTo>
                  <a:pt x="2324" y="2332"/>
                </a:lnTo>
                <a:lnTo>
                  <a:pt x="2315" y="2351"/>
                </a:lnTo>
                <a:lnTo>
                  <a:pt x="2304" y="2367"/>
                </a:lnTo>
                <a:lnTo>
                  <a:pt x="2290" y="2381"/>
                </a:lnTo>
                <a:lnTo>
                  <a:pt x="2274" y="2395"/>
                </a:lnTo>
                <a:lnTo>
                  <a:pt x="2257" y="2408"/>
                </a:lnTo>
                <a:lnTo>
                  <a:pt x="2241" y="2422"/>
                </a:lnTo>
                <a:lnTo>
                  <a:pt x="2230" y="2439"/>
                </a:lnTo>
                <a:lnTo>
                  <a:pt x="2223" y="2457"/>
                </a:lnTo>
                <a:lnTo>
                  <a:pt x="2246" y="2452"/>
                </a:lnTo>
                <a:lnTo>
                  <a:pt x="2267" y="2443"/>
                </a:lnTo>
                <a:lnTo>
                  <a:pt x="2287" y="2427"/>
                </a:lnTo>
                <a:lnTo>
                  <a:pt x="2306" y="2411"/>
                </a:lnTo>
                <a:lnTo>
                  <a:pt x="2327" y="2395"/>
                </a:lnTo>
                <a:lnTo>
                  <a:pt x="2345" y="2378"/>
                </a:lnTo>
                <a:lnTo>
                  <a:pt x="2366" y="2364"/>
                </a:lnTo>
                <a:lnTo>
                  <a:pt x="2389" y="2358"/>
                </a:lnTo>
                <a:lnTo>
                  <a:pt x="2405" y="2346"/>
                </a:lnTo>
                <a:lnTo>
                  <a:pt x="2421" y="2337"/>
                </a:lnTo>
                <a:lnTo>
                  <a:pt x="2440" y="2327"/>
                </a:lnTo>
                <a:lnTo>
                  <a:pt x="2458" y="2318"/>
                </a:lnTo>
                <a:lnTo>
                  <a:pt x="2477" y="2311"/>
                </a:lnTo>
                <a:lnTo>
                  <a:pt x="2495" y="2304"/>
                </a:lnTo>
                <a:lnTo>
                  <a:pt x="2514" y="2302"/>
                </a:lnTo>
                <a:lnTo>
                  <a:pt x="2535" y="2302"/>
                </a:lnTo>
                <a:lnTo>
                  <a:pt x="2498" y="2323"/>
                </a:lnTo>
                <a:lnTo>
                  <a:pt x="2461" y="2341"/>
                </a:lnTo>
                <a:lnTo>
                  <a:pt x="2424" y="2362"/>
                </a:lnTo>
                <a:lnTo>
                  <a:pt x="2387" y="2383"/>
                </a:lnTo>
                <a:lnTo>
                  <a:pt x="2352" y="2406"/>
                </a:lnTo>
                <a:lnTo>
                  <a:pt x="2318" y="2429"/>
                </a:lnTo>
                <a:lnTo>
                  <a:pt x="2285" y="2457"/>
                </a:lnTo>
                <a:lnTo>
                  <a:pt x="2253" y="2489"/>
                </a:lnTo>
                <a:lnTo>
                  <a:pt x="2230" y="2501"/>
                </a:lnTo>
                <a:lnTo>
                  <a:pt x="2207" y="2508"/>
                </a:lnTo>
                <a:lnTo>
                  <a:pt x="2181" y="2517"/>
                </a:lnTo>
                <a:lnTo>
                  <a:pt x="2156" y="2524"/>
                </a:lnTo>
                <a:lnTo>
                  <a:pt x="2133" y="2531"/>
                </a:lnTo>
                <a:lnTo>
                  <a:pt x="2107" y="2543"/>
                </a:lnTo>
                <a:lnTo>
                  <a:pt x="2084" y="2554"/>
                </a:lnTo>
                <a:lnTo>
                  <a:pt x="2063" y="2570"/>
                </a:lnTo>
                <a:lnTo>
                  <a:pt x="2049" y="2584"/>
                </a:lnTo>
                <a:lnTo>
                  <a:pt x="2038" y="2600"/>
                </a:lnTo>
                <a:lnTo>
                  <a:pt x="2026" y="2617"/>
                </a:lnTo>
                <a:lnTo>
                  <a:pt x="2015" y="2633"/>
                </a:lnTo>
                <a:lnTo>
                  <a:pt x="2003" y="2649"/>
                </a:lnTo>
                <a:lnTo>
                  <a:pt x="1989" y="2663"/>
                </a:lnTo>
                <a:lnTo>
                  <a:pt x="1973" y="2674"/>
                </a:lnTo>
                <a:lnTo>
                  <a:pt x="1955" y="2684"/>
                </a:lnTo>
                <a:lnTo>
                  <a:pt x="1922" y="2693"/>
                </a:lnTo>
                <a:lnTo>
                  <a:pt x="1890" y="2709"/>
                </a:lnTo>
                <a:lnTo>
                  <a:pt x="1862" y="2728"/>
                </a:lnTo>
                <a:lnTo>
                  <a:pt x="1835" y="2751"/>
                </a:lnTo>
                <a:lnTo>
                  <a:pt x="1811" y="2776"/>
                </a:lnTo>
                <a:lnTo>
                  <a:pt x="1791" y="2806"/>
                </a:lnTo>
                <a:lnTo>
                  <a:pt x="1777" y="2836"/>
                </a:lnTo>
                <a:lnTo>
                  <a:pt x="1768" y="2869"/>
                </a:lnTo>
                <a:lnTo>
                  <a:pt x="1710" y="2966"/>
                </a:lnTo>
                <a:lnTo>
                  <a:pt x="1733" y="2950"/>
                </a:lnTo>
                <a:lnTo>
                  <a:pt x="1758" y="2931"/>
                </a:lnTo>
                <a:lnTo>
                  <a:pt x="1781" y="2913"/>
                </a:lnTo>
                <a:lnTo>
                  <a:pt x="1805" y="2894"/>
                </a:lnTo>
                <a:lnTo>
                  <a:pt x="1828" y="2876"/>
                </a:lnTo>
                <a:lnTo>
                  <a:pt x="1853" y="2860"/>
                </a:lnTo>
                <a:lnTo>
                  <a:pt x="1878" y="2846"/>
                </a:lnTo>
                <a:lnTo>
                  <a:pt x="1906" y="2836"/>
                </a:lnTo>
                <a:lnTo>
                  <a:pt x="1936" y="2830"/>
                </a:lnTo>
                <a:lnTo>
                  <a:pt x="1966" y="2823"/>
                </a:lnTo>
                <a:lnTo>
                  <a:pt x="1996" y="2813"/>
                </a:lnTo>
                <a:lnTo>
                  <a:pt x="2026" y="2802"/>
                </a:lnTo>
                <a:lnTo>
                  <a:pt x="2054" y="2788"/>
                </a:lnTo>
                <a:lnTo>
                  <a:pt x="2077" y="2767"/>
                </a:lnTo>
                <a:lnTo>
                  <a:pt x="2098" y="2742"/>
                </a:lnTo>
                <a:lnTo>
                  <a:pt x="2112" y="2712"/>
                </a:lnTo>
                <a:lnTo>
                  <a:pt x="2123" y="2693"/>
                </a:lnTo>
                <a:lnTo>
                  <a:pt x="2140" y="2674"/>
                </a:lnTo>
                <a:lnTo>
                  <a:pt x="2156" y="2658"/>
                </a:lnTo>
                <a:lnTo>
                  <a:pt x="2172" y="2642"/>
                </a:lnTo>
                <a:lnTo>
                  <a:pt x="2188" y="2624"/>
                </a:lnTo>
                <a:lnTo>
                  <a:pt x="2204" y="2607"/>
                </a:lnTo>
                <a:lnTo>
                  <a:pt x="2220" y="2591"/>
                </a:lnTo>
                <a:lnTo>
                  <a:pt x="2234" y="2573"/>
                </a:lnTo>
                <a:lnTo>
                  <a:pt x="2234" y="2587"/>
                </a:lnTo>
                <a:lnTo>
                  <a:pt x="2225" y="2605"/>
                </a:lnTo>
                <a:lnTo>
                  <a:pt x="2216" y="2621"/>
                </a:lnTo>
                <a:lnTo>
                  <a:pt x="2207" y="2640"/>
                </a:lnTo>
                <a:lnTo>
                  <a:pt x="2195" y="2656"/>
                </a:lnTo>
                <a:lnTo>
                  <a:pt x="2186" y="2674"/>
                </a:lnTo>
                <a:lnTo>
                  <a:pt x="2177" y="2693"/>
                </a:lnTo>
                <a:lnTo>
                  <a:pt x="2167" y="2709"/>
                </a:lnTo>
                <a:lnTo>
                  <a:pt x="2160" y="2728"/>
                </a:lnTo>
                <a:lnTo>
                  <a:pt x="2174" y="2718"/>
                </a:lnTo>
                <a:lnTo>
                  <a:pt x="2188" y="2707"/>
                </a:lnTo>
                <a:lnTo>
                  <a:pt x="2202" y="2695"/>
                </a:lnTo>
                <a:lnTo>
                  <a:pt x="2218" y="2686"/>
                </a:lnTo>
                <a:lnTo>
                  <a:pt x="2264" y="2661"/>
                </a:lnTo>
                <a:lnTo>
                  <a:pt x="2306" y="2628"/>
                </a:lnTo>
                <a:lnTo>
                  <a:pt x="2345" y="2591"/>
                </a:lnTo>
                <a:lnTo>
                  <a:pt x="2382" y="2552"/>
                </a:lnTo>
                <a:lnTo>
                  <a:pt x="2419" y="2510"/>
                </a:lnTo>
                <a:lnTo>
                  <a:pt x="2458" y="2471"/>
                </a:lnTo>
                <a:lnTo>
                  <a:pt x="2498" y="2434"/>
                </a:lnTo>
                <a:lnTo>
                  <a:pt x="2544" y="2404"/>
                </a:lnTo>
                <a:lnTo>
                  <a:pt x="2555" y="2399"/>
                </a:lnTo>
                <a:lnTo>
                  <a:pt x="2567" y="2395"/>
                </a:lnTo>
                <a:lnTo>
                  <a:pt x="2576" y="2388"/>
                </a:lnTo>
                <a:lnTo>
                  <a:pt x="2590" y="2385"/>
                </a:lnTo>
                <a:lnTo>
                  <a:pt x="2572" y="2404"/>
                </a:lnTo>
                <a:lnTo>
                  <a:pt x="2553" y="2420"/>
                </a:lnTo>
                <a:lnTo>
                  <a:pt x="2532" y="2436"/>
                </a:lnTo>
                <a:lnTo>
                  <a:pt x="2512" y="2452"/>
                </a:lnTo>
                <a:lnTo>
                  <a:pt x="2493" y="2469"/>
                </a:lnTo>
                <a:lnTo>
                  <a:pt x="2475" y="2487"/>
                </a:lnTo>
                <a:lnTo>
                  <a:pt x="2456" y="2508"/>
                </a:lnTo>
                <a:lnTo>
                  <a:pt x="2440" y="2529"/>
                </a:lnTo>
                <a:lnTo>
                  <a:pt x="2458" y="2529"/>
                </a:lnTo>
                <a:lnTo>
                  <a:pt x="2477" y="2526"/>
                </a:lnTo>
                <a:lnTo>
                  <a:pt x="2493" y="2522"/>
                </a:lnTo>
                <a:lnTo>
                  <a:pt x="2512" y="2517"/>
                </a:lnTo>
                <a:lnTo>
                  <a:pt x="2530" y="2513"/>
                </a:lnTo>
                <a:lnTo>
                  <a:pt x="2549" y="2508"/>
                </a:lnTo>
                <a:lnTo>
                  <a:pt x="2567" y="2506"/>
                </a:lnTo>
                <a:lnTo>
                  <a:pt x="2586" y="2506"/>
                </a:lnTo>
                <a:lnTo>
                  <a:pt x="2562" y="2515"/>
                </a:lnTo>
                <a:lnTo>
                  <a:pt x="2539" y="2524"/>
                </a:lnTo>
                <a:lnTo>
                  <a:pt x="2516" y="2536"/>
                </a:lnTo>
                <a:lnTo>
                  <a:pt x="2493" y="2545"/>
                </a:lnTo>
                <a:lnTo>
                  <a:pt x="2470" y="2554"/>
                </a:lnTo>
                <a:lnTo>
                  <a:pt x="2445" y="2563"/>
                </a:lnTo>
                <a:lnTo>
                  <a:pt x="2421" y="2570"/>
                </a:lnTo>
                <a:lnTo>
                  <a:pt x="2396" y="2577"/>
                </a:lnTo>
                <a:lnTo>
                  <a:pt x="2378" y="2591"/>
                </a:lnTo>
                <a:lnTo>
                  <a:pt x="2364" y="2605"/>
                </a:lnTo>
                <a:lnTo>
                  <a:pt x="2350" y="2621"/>
                </a:lnTo>
                <a:lnTo>
                  <a:pt x="2338" y="2640"/>
                </a:lnTo>
                <a:lnTo>
                  <a:pt x="2327" y="2656"/>
                </a:lnTo>
                <a:lnTo>
                  <a:pt x="2313" y="2674"/>
                </a:lnTo>
                <a:lnTo>
                  <a:pt x="2301" y="2693"/>
                </a:lnTo>
                <a:lnTo>
                  <a:pt x="2287" y="2709"/>
                </a:lnTo>
                <a:lnTo>
                  <a:pt x="2306" y="2709"/>
                </a:lnTo>
                <a:lnTo>
                  <a:pt x="2327" y="2707"/>
                </a:lnTo>
                <a:lnTo>
                  <a:pt x="2345" y="2705"/>
                </a:lnTo>
                <a:lnTo>
                  <a:pt x="2364" y="2700"/>
                </a:lnTo>
                <a:lnTo>
                  <a:pt x="2382" y="2695"/>
                </a:lnTo>
                <a:lnTo>
                  <a:pt x="2403" y="2693"/>
                </a:lnTo>
                <a:lnTo>
                  <a:pt x="2421" y="2688"/>
                </a:lnTo>
                <a:lnTo>
                  <a:pt x="2440" y="2686"/>
                </a:lnTo>
                <a:lnTo>
                  <a:pt x="2426" y="2691"/>
                </a:lnTo>
                <a:lnTo>
                  <a:pt x="2410" y="2698"/>
                </a:lnTo>
                <a:lnTo>
                  <a:pt x="2394" y="2702"/>
                </a:lnTo>
                <a:lnTo>
                  <a:pt x="2378" y="2707"/>
                </a:lnTo>
                <a:lnTo>
                  <a:pt x="2359" y="2712"/>
                </a:lnTo>
                <a:lnTo>
                  <a:pt x="2343" y="2716"/>
                </a:lnTo>
                <a:lnTo>
                  <a:pt x="2324" y="2721"/>
                </a:lnTo>
                <a:lnTo>
                  <a:pt x="2308" y="2725"/>
                </a:lnTo>
                <a:lnTo>
                  <a:pt x="2278" y="2742"/>
                </a:lnTo>
                <a:lnTo>
                  <a:pt x="2250" y="2755"/>
                </a:lnTo>
                <a:lnTo>
                  <a:pt x="2220" y="2772"/>
                </a:lnTo>
                <a:lnTo>
                  <a:pt x="2190" y="2788"/>
                </a:lnTo>
                <a:lnTo>
                  <a:pt x="2160" y="2802"/>
                </a:lnTo>
                <a:lnTo>
                  <a:pt x="2128" y="2813"/>
                </a:lnTo>
                <a:lnTo>
                  <a:pt x="2096" y="2825"/>
                </a:lnTo>
                <a:lnTo>
                  <a:pt x="2063" y="2832"/>
                </a:lnTo>
                <a:lnTo>
                  <a:pt x="2059" y="2834"/>
                </a:lnTo>
                <a:lnTo>
                  <a:pt x="2054" y="2836"/>
                </a:lnTo>
                <a:lnTo>
                  <a:pt x="2052" y="2841"/>
                </a:lnTo>
                <a:lnTo>
                  <a:pt x="2047" y="2846"/>
                </a:lnTo>
                <a:lnTo>
                  <a:pt x="2047" y="2853"/>
                </a:lnTo>
                <a:lnTo>
                  <a:pt x="2070" y="2862"/>
                </a:lnTo>
                <a:lnTo>
                  <a:pt x="2093" y="2873"/>
                </a:lnTo>
                <a:lnTo>
                  <a:pt x="2114" y="2883"/>
                </a:lnTo>
                <a:lnTo>
                  <a:pt x="2137" y="2894"/>
                </a:lnTo>
                <a:lnTo>
                  <a:pt x="2160" y="2906"/>
                </a:lnTo>
                <a:lnTo>
                  <a:pt x="2183" y="2920"/>
                </a:lnTo>
                <a:lnTo>
                  <a:pt x="2204" y="2934"/>
                </a:lnTo>
                <a:lnTo>
                  <a:pt x="2225" y="2947"/>
                </a:lnTo>
                <a:lnTo>
                  <a:pt x="2262" y="2945"/>
                </a:lnTo>
                <a:lnTo>
                  <a:pt x="2297" y="2945"/>
                </a:lnTo>
                <a:lnTo>
                  <a:pt x="2331" y="2952"/>
                </a:lnTo>
                <a:lnTo>
                  <a:pt x="2364" y="2961"/>
                </a:lnTo>
                <a:lnTo>
                  <a:pt x="2394" y="2973"/>
                </a:lnTo>
                <a:lnTo>
                  <a:pt x="2424" y="2987"/>
                </a:lnTo>
                <a:lnTo>
                  <a:pt x="2452" y="3005"/>
                </a:lnTo>
                <a:lnTo>
                  <a:pt x="2479" y="3024"/>
                </a:lnTo>
                <a:lnTo>
                  <a:pt x="2458" y="3017"/>
                </a:lnTo>
                <a:lnTo>
                  <a:pt x="2440" y="3010"/>
                </a:lnTo>
                <a:lnTo>
                  <a:pt x="2419" y="3003"/>
                </a:lnTo>
                <a:lnTo>
                  <a:pt x="2401" y="2994"/>
                </a:lnTo>
                <a:lnTo>
                  <a:pt x="2382" y="2987"/>
                </a:lnTo>
                <a:lnTo>
                  <a:pt x="2361" y="2982"/>
                </a:lnTo>
                <a:lnTo>
                  <a:pt x="2341" y="2978"/>
                </a:lnTo>
                <a:lnTo>
                  <a:pt x="2318" y="2978"/>
                </a:lnTo>
                <a:lnTo>
                  <a:pt x="2299" y="2980"/>
                </a:lnTo>
                <a:lnTo>
                  <a:pt x="2278" y="2980"/>
                </a:lnTo>
                <a:lnTo>
                  <a:pt x="2260" y="2980"/>
                </a:lnTo>
                <a:lnTo>
                  <a:pt x="2239" y="2978"/>
                </a:lnTo>
                <a:lnTo>
                  <a:pt x="2220" y="2973"/>
                </a:lnTo>
                <a:lnTo>
                  <a:pt x="2202" y="2968"/>
                </a:lnTo>
                <a:lnTo>
                  <a:pt x="2183" y="2961"/>
                </a:lnTo>
                <a:lnTo>
                  <a:pt x="2167" y="2952"/>
                </a:lnTo>
                <a:lnTo>
                  <a:pt x="2163" y="2957"/>
                </a:lnTo>
                <a:lnTo>
                  <a:pt x="2177" y="2980"/>
                </a:lnTo>
                <a:lnTo>
                  <a:pt x="2190" y="3005"/>
                </a:lnTo>
                <a:lnTo>
                  <a:pt x="2204" y="3028"/>
                </a:lnTo>
                <a:lnTo>
                  <a:pt x="2211" y="3056"/>
                </a:lnTo>
                <a:lnTo>
                  <a:pt x="2204" y="3054"/>
                </a:lnTo>
                <a:lnTo>
                  <a:pt x="2183" y="3028"/>
                </a:lnTo>
                <a:lnTo>
                  <a:pt x="2160" y="3001"/>
                </a:lnTo>
                <a:lnTo>
                  <a:pt x="2140" y="2973"/>
                </a:lnTo>
                <a:lnTo>
                  <a:pt x="2116" y="2947"/>
                </a:lnTo>
                <a:lnTo>
                  <a:pt x="2091" y="2924"/>
                </a:lnTo>
                <a:lnTo>
                  <a:pt x="2061" y="2906"/>
                </a:lnTo>
                <a:lnTo>
                  <a:pt x="2031" y="2899"/>
                </a:lnTo>
                <a:lnTo>
                  <a:pt x="1994" y="2899"/>
                </a:lnTo>
                <a:lnTo>
                  <a:pt x="1962" y="2913"/>
                </a:lnTo>
                <a:lnTo>
                  <a:pt x="1932" y="2929"/>
                </a:lnTo>
                <a:lnTo>
                  <a:pt x="1902" y="2950"/>
                </a:lnTo>
                <a:lnTo>
                  <a:pt x="1876" y="2973"/>
                </a:lnTo>
                <a:lnTo>
                  <a:pt x="1851" y="2996"/>
                </a:lnTo>
                <a:lnTo>
                  <a:pt x="1828" y="3024"/>
                </a:lnTo>
                <a:lnTo>
                  <a:pt x="1807" y="3052"/>
                </a:lnTo>
                <a:lnTo>
                  <a:pt x="1786" y="3082"/>
                </a:lnTo>
                <a:lnTo>
                  <a:pt x="1775" y="3093"/>
                </a:lnTo>
                <a:lnTo>
                  <a:pt x="1763" y="3105"/>
                </a:lnTo>
                <a:lnTo>
                  <a:pt x="1749" y="3116"/>
                </a:lnTo>
                <a:lnTo>
                  <a:pt x="1738" y="3126"/>
                </a:lnTo>
                <a:lnTo>
                  <a:pt x="1726" y="3137"/>
                </a:lnTo>
                <a:lnTo>
                  <a:pt x="1714" y="3149"/>
                </a:lnTo>
                <a:lnTo>
                  <a:pt x="1705" y="3163"/>
                </a:lnTo>
                <a:lnTo>
                  <a:pt x="1698" y="3177"/>
                </a:lnTo>
                <a:lnTo>
                  <a:pt x="1684" y="3195"/>
                </a:lnTo>
                <a:lnTo>
                  <a:pt x="1684" y="3218"/>
                </a:lnTo>
                <a:lnTo>
                  <a:pt x="1687" y="3246"/>
                </a:lnTo>
                <a:lnTo>
                  <a:pt x="1689" y="3269"/>
                </a:lnTo>
                <a:lnTo>
                  <a:pt x="1689" y="3336"/>
                </a:lnTo>
                <a:lnTo>
                  <a:pt x="1696" y="3401"/>
                </a:lnTo>
                <a:lnTo>
                  <a:pt x="1705" y="3466"/>
                </a:lnTo>
                <a:lnTo>
                  <a:pt x="1719" y="3531"/>
                </a:lnTo>
                <a:lnTo>
                  <a:pt x="1731" y="3551"/>
                </a:lnTo>
                <a:lnTo>
                  <a:pt x="1742" y="3570"/>
                </a:lnTo>
                <a:lnTo>
                  <a:pt x="1756" y="3591"/>
                </a:lnTo>
                <a:lnTo>
                  <a:pt x="1768" y="3609"/>
                </a:lnTo>
                <a:lnTo>
                  <a:pt x="1777" y="3630"/>
                </a:lnTo>
                <a:lnTo>
                  <a:pt x="1786" y="3651"/>
                </a:lnTo>
                <a:lnTo>
                  <a:pt x="1793" y="3674"/>
                </a:lnTo>
                <a:lnTo>
                  <a:pt x="1795" y="3697"/>
                </a:lnTo>
                <a:lnTo>
                  <a:pt x="1798" y="3718"/>
                </a:lnTo>
                <a:lnTo>
                  <a:pt x="1798" y="3741"/>
                </a:lnTo>
                <a:lnTo>
                  <a:pt x="1798" y="3764"/>
                </a:lnTo>
                <a:lnTo>
                  <a:pt x="1800" y="3787"/>
                </a:lnTo>
                <a:lnTo>
                  <a:pt x="1805" y="3808"/>
                </a:lnTo>
                <a:lnTo>
                  <a:pt x="1811" y="3824"/>
                </a:lnTo>
                <a:lnTo>
                  <a:pt x="1828" y="3838"/>
                </a:lnTo>
                <a:lnTo>
                  <a:pt x="1848" y="3847"/>
                </a:lnTo>
                <a:lnTo>
                  <a:pt x="1883" y="3861"/>
                </a:lnTo>
                <a:lnTo>
                  <a:pt x="1920" y="3871"/>
                </a:lnTo>
                <a:lnTo>
                  <a:pt x="1957" y="3878"/>
                </a:lnTo>
                <a:lnTo>
                  <a:pt x="1996" y="3882"/>
                </a:lnTo>
                <a:lnTo>
                  <a:pt x="2033" y="3889"/>
                </a:lnTo>
                <a:lnTo>
                  <a:pt x="2070" y="3896"/>
                </a:lnTo>
                <a:lnTo>
                  <a:pt x="2107" y="3905"/>
                </a:lnTo>
                <a:lnTo>
                  <a:pt x="2142" y="3919"/>
                </a:lnTo>
                <a:lnTo>
                  <a:pt x="2172" y="3924"/>
                </a:lnTo>
                <a:lnTo>
                  <a:pt x="2200" y="3928"/>
                </a:lnTo>
                <a:lnTo>
                  <a:pt x="2230" y="3931"/>
                </a:lnTo>
                <a:lnTo>
                  <a:pt x="2260" y="3933"/>
                </a:lnTo>
                <a:lnTo>
                  <a:pt x="2290" y="3935"/>
                </a:lnTo>
                <a:lnTo>
                  <a:pt x="2320" y="3938"/>
                </a:lnTo>
                <a:lnTo>
                  <a:pt x="2350" y="3940"/>
                </a:lnTo>
                <a:lnTo>
                  <a:pt x="2380" y="3942"/>
                </a:lnTo>
                <a:lnTo>
                  <a:pt x="2366" y="3952"/>
                </a:lnTo>
                <a:lnTo>
                  <a:pt x="2352" y="3959"/>
                </a:lnTo>
                <a:lnTo>
                  <a:pt x="2336" y="3959"/>
                </a:lnTo>
                <a:lnTo>
                  <a:pt x="2318" y="3959"/>
                </a:lnTo>
                <a:lnTo>
                  <a:pt x="2301" y="3959"/>
                </a:lnTo>
                <a:lnTo>
                  <a:pt x="2283" y="3956"/>
                </a:lnTo>
                <a:lnTo>
                  <a:pt x="2267" y="3956"/>
                </a:lnTo>
                <a:lnTo>
                  <a:pt x="2248" y="3959"/>
                </a:lnTo>
                <a:lnTo>
                  <a:pt x="2220" y="3970"/>
                </a:lnTo>
                <a:lnTo>
                  <a:pt x="2188" y="3979"/>
                </a:lnTo>
                <a:lnTo>
                  <a:pt x="2158" y="3984"/>
                </a:lnTo>
                <a:lnTo>
                  <a:pt x="2123" y="3989"/>
                </a:lnTo>
                <a:lnTo>
                  <a:pt x="2091" y="3989"/>
                </a:lnTo>
                <a:lnTo>
                  <a:pt x="2056" y="3991"/>
                </a:lnTo>
                <a:lnTo>
                  <a:pt x="2024" y="3991"/>
                </a:lnTo>
                <a:lnTo>
                  <a:pt x="1992" y="3991"/>
                </a:lnTo>
                <a:lnTo>
                  <a:pt x="1973" y="3998"/>
                </a:lnTo>
                <a:lnTo>
                  <a:pt x="1957" y="4005"/>
                </a:lnTo>
                <a:lnTo>
                  <a:pt x="1941" y="4014"/>
                </a:lnTo>
                <a:lnTo>
                  <a:pt x="1925" y="4023"/>
                </a:lnTo>
                <a:lnTo>
                  <a:pt x="1943" y="4033"/>
                </a:lnTo>
                <a:lnTo>
                  <a:pt x="1964" y="4039"/>
                </a:lnTo>
                <a:lnTo>
                  <a:pt x="1982" y="4046"/>
                </a:lnTo>
                <a:lnTo>
                  <a:pt x="2003" y="4056"/>
                </a:lnTo>
                <a:lnTo>
                  <a:pt x="2022" y="4063"/>
                </a:lnTo>
                <a:lnTo>
                  <a:pt x="2040" y="4074"/>
                </a:lnTo>
                <a:lnTo>
                  <a:pt x="2059" y="4083"/>
                </a:lnTo>
                <a:lnTo>
                  <a:pt x="2077" y="4097"/>
                </a:lnTo>
                <a:lnTo>
                  <a:pt x="2100" y="4102"/>
                </a:lnTo>
                <a:lnTo>
                  <a:pt x="2123" y="4109"/>
                </a:lnTo>
                <a:lnTo>
                  <a:pt x="2149" y="4114"/>
                </a:lnTo>
                <a:lnTo>
                  <a:pt x="2174" y="4118"/>
                </a:lnTo>
                <a:lnTo>
                  <a:pt x="2197" y="4120"/>
                </a:lnTo>
                <a:lnTo>
                  <a:pt x="2223" y="4123"/>
                </a:lnTo>
                <a:lnTo>
                  <a:pt x="2250" y="4123"/>
                </a:lnTo>
                <a:lnTo>
                  <a:pt x="2276" y="4120"/>
                </a:lnTo>
                <a:lnTo>
                  <a:pt x="2274" y="4127"/>
                </a:lnTo>
                <a:lnTo>
                  <a:pt x="2230" y="4130"/>
                </a:lnTo>
                <a:lnTo>
                  <a:pt x="2188" y="4130"/>
                </a:lnTo>
                <a:lnTo>
                  <a:pt x="2144" y="4130"/>
                </a:lnTo>
                <a:lnTo>
                  <a:pt x="2103" y="4125"/>
                </a:lnTo>
                <a:lnTo>
                  <a:pt x="2061" y="4123"/>
                </a:lnTo>
                <a:lnTo>
                  <a:pt x="2019" y="4120"/>
                </a:lnTo>
                <a:lnTo>
                  <a:pt x="1976" y="4118"/>
                </a:lnTo>
                <a:lnTo>
                  <a:pt x="1934" y="4118"/>
                </a:lnTo>
                <a:lnTo>
                  <a:pt x="1897" y="4102"/>
                </a:lnTo>
                <a:lnTo>
                  <a:pt x="1858" y="4090"/>
                </a:lnTo>
                <a:lnTo>
                  <a:pt x="1816" y="4081"/>
                </a:lnTo>
                <a:lnTo>
                  <a:pt x="1772" y="4077"/>
                </a:lnTo>
                <a:lnTo>
                  <a:pt x="1728" y="4077"/>
                </a:lnTo>
                <a:lnTo>
                  <a:pt x="1687" y="4081"/>
                </a:lnTo>
                <a:lnTo>
                  <a:pt x="1647" y="4093"/>
                </a:lnTo>
                <a:lnTo>
                  <a:pt x="1610" y="4111"/>
                </a:lnTo>
                <a:lnTo>
                  <a:pt x="1585" y="4130"/>
                </a:lnTo>
                <a:lnTo>
                  <a:pt x="1557" y="4141"/>
                </a:lnTo>
                <a:lnTo>
                  <a:pt x="1525" y="4151"/>
                </a:lnTo>
                <a:lnTo>
                  <a:pt x="1495" y="4153"/>
                </a:lnTo>
                <a:lnTo>
                  <a:pt x="1463" y="4153"/>
                </a:lnTo>
                <a:lnTo>
                  <a:pt x="1428" y="4151"/>
                </a:lnTo>
                <a:lnTo>
                  <a:pt x="1396" y="4146"/>
                </a:lnTo>
                <a:lnTo>
                  <a:pt x="1366" y="4141"/>
                </a:lnTo>
                <a:lnTo>
                  <a:pt x="1333" y="4153"/>
                </a:lnTo>
                <a:lnTo>
                  <a:pt x="1301" y="4157"/>
                </a:lnTo>
                <a:lnTo>
                  <a:pt x="1269" y="4160"/>
                </a:lnTo>
                <a:lnTo>
                  <a:pt x="1234" y="4160"/>
                </a:lnTo>
                <a:lnTo>
                  <a:pt x="1199" y="4155"/>
                </a:lnTo>
                <a:lnTo>
                  <a:pt x="1167" y="4151"/>
                </a:lnTo>
                <a:lnTo>
                  <a:pt x="1134" y="4144"/>
                </a:lnTo>
                <a:lnTo>
                  <a:pt x="1104" y="4134"/>
                </a:lnTo>
                <a:lnTo>
                  <a:pt x="1121" y="4127"/>
                </a:lnTo>
                <a:lnTo>
                  <a:pt x="1137" y="4123"/>
                </a:lnTo>
                <a:lnTo>
                  <a:pt x="1155" y="4120"/>
                </a:lnTo>
                <a:lnTo>
                  <a:pt x="1171" y="4118"/>
                </a:lnTo>
                <a:lnTo>
                  <a:pt x="1190" y="4116"/>
                </a:lnTo>
                <a:lnTo>
                  <a:pt x="1206" y="4111"/>
                </a:lnTo>
                <a:lnTo>
                  <a:pt x="1222" y="4107"/>
                </a:lnTo>
                <a:lnTo>
                  <a:pt x="1238" y="4100"/>
                </a:lnTo>
                <a:lnTo>
                  <a:pt x="1220" y="4093"/>
                </a:lnTo>
                <a:lnTo>
                  <a:pt x="1201" y="4090"/>
                </a:lnTo>
                <a:lnTo>
                  <a:pt x="1181" y="4090"/>
                </a:lnTo>
                <a:lnTo>
                  <a:pt x="1162" y="4093"/>
                </a:lnTo>
                <a:lnTo>
                  <a:pt x="1144" y="4100"/>
                </a:lnTo>
                <a:lnTo>
                  <a:pt x="1123" y="4104"/>
                </a:lnTo>
                <a:lnTo>
                  <a:pt x="1104" y="4111"/>
                </a:lnTo>
                <a:lnTo>
                  <a:pt x="1086" y="4116"/>
                </a:lnTo>
                <a:lnTo>
                  <a:pt x="1047" y="4123"/>
                </a:lnTo>
                <a:lnTo>
                  <a:pt x="1010" y="4125"/>
                </a:lnTo>
                <a:lnTo>
                  <a:pt x="975" y="4120"/>
                </a:lnTo>
                <a:lnTo>
                  <a:pt x="938" y="4111"/>
                </a:lnTo>
                <a:lnTo>
                  <a:pt x="903" y="4104"/>
                </a:lnTo>
                <a:lnTo>
                  <a:pt x="866" y="4097"/>
                </a:lnTo>
                <a:lnTo>
                  <a:pt x="829" y="4095"/>
                </a:lnTo>
                <a:lnTo>
                  <a:pt x="790" y="4100"/>
                </a:lnTo>
                <a:lnTo>
                  <a:pt x="772" y="4086"/>
                </a:lnTo>
                <a:lnTo>
                  <a:pt x="751" y="4081"/>
                </a:lnTo>
                <a:lnTo>
                  <a:pt x="730" y="4081"/>
                </a:lnTo>
                <a:lnTo>
                  <a:pt x="709" y="4083"/>
                </a:lnTo>
                <a:lnTo>
                  <a:pt x="686" y="4086"/>
                </a:lnTo>
                <a:lnTo>
                  <a:pt x="665" y="4088"/>
                </a:lnTo>
                <a:lnTo>
                  <a:pt x="645" y="4081"/>
                </a:lnTo>
                <a:lnTo>
                  <a:pt x="626" y="4070"/>
                </a:lnTo>
                <a:lnTo>
                  <a:pt x="645" y="4063"/>
                </a:lnTo>
                <a:lnTo>
                  <a:pt x="665" y="4058"/>
                </a:lnTo>
                <a:lnTo>
                  <a:pt x="689" y="4056"/>
                </a:lnTo>
                <a:lnTo>
                  <a:pt x="712" y="4053"/>
                </a:lnTo>
                <a:lnTo>
                  <a:pt x="735" y="4051"/>
                </a:lnTo>
                <a:lnTo>
                  <a:pt x="756" y="4044"/>
                </a:lnTo>
                <a:lnTo>
                  <a:pt x="776" y="4035"/>
                </a:lnTo>
                <a:lnTo>
                  <a:pt x="795" y="4019"/>
                </a:lnTo>
                <a:lnTo>
                  <a:pt x="823" y="4019"/>
                </a:lnTo>
                <a:lnTo>
                  <a:pt x="850" y="4016"/>
                </a:lnTo>
                <a:lnTo>
                  <a:pt x="876" y="4009"/>
                </a:lnTo>
                <a:lnTo>
                  <a:pt x="901" y="3998"/>
                </a:lnTo>
                <a:lnTo>
                  <a:pt x="924" y="3989"/>
                </a:lnTo>
                <a:lnTo>
                  <a:pt x="947" y="3975"/>
                </a:lnTo>
                <a:lnTo>
                  <a:pt x="970" y="3963"/>
                </a:lnTo>
                <a:lnTo>
                  <a:pt x="994" y="3952"/>
                </a:lnTo>
                <a:lnTo>
                  <a:pt x="1021" y="3947"/>
                </a:lnTo>
                <a:lnTo>
                  <a:pt x="1049" y="3945"/>
                </a:lnTo>
                <a:lnTo>
                  <a:pt x="1079" y="3947"/>
                </a:lnTo>
                <a:lnTo>
                  <a:pt x="1109" y="3947"/>
                </a:lnTo>
                <a:lnTo>
                  <a:pt x="1139" y="3947"/>
                </a:lnTo>
                <a:lnTo>
                  <a:pt x="1167" y="3945"/>
                </a:lnTo>
                <a:lnTo>
                  <a:pt x="1192" y="3940"/>
                </a:lnTo>
                <a:lnTo>
                  <a:pt x="1218" y="3926"/>
                </a:lnTo>
                <a:lnTo>
                  <a:pt x="1257" y="3896"/>
                </a:lnTo>
                <a:lnTo>
                  <a:pt x="1285" y="3861"/>
                </a:lnTo>
                <a:lnTo>
                  <a:pt x="1303" y="3820"/>
                </a:lnTo>
                <a:lnTo>
                  <a:pt x="1315" y="3778"/>
                </a:lnTo>
                <a:lnTo>
                  <a:pt x="1324" y="3732"/>
                </a:lnTo>
                <a:lnTo>
                  <a:pt x="1331" y="3688"/>
                </a:lnTo>
                <a:lnTo>
                  <a:pt x="1342" y="3644"/>
                </a:lnTo>
                <a:lnTo>
                  <a:pt x="1359" y="3602"/>
                </a:lnTo>
                <a:lnTo>
                  <a:pt x="1359" y="3540"/>
                </a:lnTo>
                <a:lnTo>
                  <a:pt x="1354" y="3477"/>
                </a:lnTo>
                <a:lnTo>
                  <a:pt x="1347" y="3415"/>
                </a:lnTo>
                <a:lnTo>
                  <a:pt x="1340" y="3352"/>
                </a:lnTo>
                <a:lnTo>
                  <a:pt x="1352" y="3290"/>
                </a:lnTo>
                <a:lnTo>
                  <a:pt x="1361" y="3225"/>
                </a:lnTo>
                <a:lnTo>
                  <a:pt x="1366" y="3160"/>
                </a:lnTo>
                <a:lnTo>
                  <a:pt x="1368" y="3096"/>
                </a:lnTo>
                <a:lnTo>
                  <a:pt x="1366" y="3077"/>
                </a:lnTo>
                <a:lnTo>
                  <a:pt x="1361" y="3061"/>
                </a:lnTo>
                <a:lnTo>
                  <a:pt x="1354" y="3045"/>
                </a:lnTo>
                <a:lnTo>
                  <a:pt x="1342" y="3031"/>
                </a:lnTo>
                <a:lnTo>
                  <a:pt x="1317" y="3012"/>
                </a:lnTo>
                <a:lnTo>
                  <a:pt x="1287" y="3003"/>
                </a:lnTo>
                <a:lnTo>
                  <a:pt x="1257" y="2996"/>
                </a:lnTo>
                <a:lnTo>
                  <a:pt x="1222" y="2994"/>
                </a:lnTo>
                <a:lnTo>
                  <a:pt x="1190" y="2994"/>
                </a:lnTo>
                <a:lnTo>
                  <a:pt x="1158" y="2991"/>
                </a:lnTo>
                <a:lnTo>
                  <a:pt x="1125" y="2987"/>
                </a:lnTo>
                <a:lnTo>
                  <a:pt x="1095" y="2978"/>
                </a:lnTo>
                <a:lnTo>
                  <a:pt x="1084" y="2971"/>
                </a:lnTo>
                <a:lnTo>
                  <a:pt x="1072" y="2959"/>
                </a:lnTo>
                <a:lnTo>
                  <a:pt x="1061" y="2947"/>
                </a:lnTo>
                <a:lnTo>
                  <a:pt x="1049" y="2936"/>
                </a:lnTo>
                <a:lnTo>
                  <a:pt x="1037" y="2924"/>
                </a:lnTo>
                <a:lnTo>
                  <a:pt x="1026" y="2917"/>
                </a:lnTo>
                <a:lnTo>
                  <a:pt x="1012" y="2913"/>
                </a:lnTo>
                <a:lnTo>
                  <a:pt x="996" y="2915"/>
                </a:lnTo>
                <a:lnTo>
                  <a:pt x="968" y="2927"/>
                </a:lnTo>
                <a:lnTo>
                  <a:pt x="943" y="2943"/>
                </a:lnTo>
                <a:lnTo>
                  <a:pt x="920" y="2961"/>
                </a:lnTo>
                <a:lnTo>
                  <a:pt x="899" y="2985"/>
                </a:lnTo>
                <a:lnTo>
                  <a:pt x="880" y="3008"/>
                </a:lnTo>
                <a:lnTo>
                  <a:pt x="862" y="3031"/>
                </a:lnTo>
                <a:lnTo>
                  <a:pt x="843" y="3056"/>
                </a:lnTo>
                <a:lnTo>
                  <a:pt x="827" y="3082"/>
                </a:lnTo>
                <a:lnTo>
                  <a:pt x="832" y="3049"/>
                </a:lnTo>
                <a:lnTo>
                  <a:pt x="846" y="3019"/>
                </a:lnTo>
                <a:lnTo>
                  <a:pt x="862" y="2989"/>
                </a:lnTo>
                <a:lnTo>
                  <a:pt x="871" y="2957"/>
                </a:lnTo>
                <a:lnTo>
                  <a:pt x="843" y="2961"/>
                </a:lnTo>
                <a:lnTo>
                  <a:pt x="820" y="2975"/>
                </a:lnTo>
                <a:lnTo>
                  <a:pt x="799" y="2996"/>
                </a:lnTo>
                <a:lnTo>
                  <a:pt x="783" y="3017"/>
                </a:lnTo>
                <a:lnTo>
                  <a:pt x="765" y="3038"/>
                </a:lnTo>
                <a:lnTo>
                  <a:pt x="744" y="3059"/>
                </a:lnTo>
                <a:lnTo>
                  <a:pt x="721" y="3072"/>
                </a:lnTo>
                <a:lnTo>
                  <a:pt x="693" y="3077"/>
                </a:lnTo>
                <a:lnTo>
                  <a:pt x="619" y="3100"/>
                </a:lnTo>
                <a:lnTo>
                  <a:pt x="633" y="3084"/>
                </a:lnTo>
                <a:lnTo>
                  <a:pt x="649" y="3072"/>
                </a:lnTo>
                <a:lnTo>
                  <a:pt x="665" y="3063"/>
                </a:lnTo>
                <a:lnTo>
                  <a:pt x="684" y="3054"/>
                </a:lnTo>
                <a:lnTo>
                  <a:pt x="700" y="3047"/>
                </a:lnTo>
                <a:lnTo>
                  <a:pt x="719" y="3038"/>
                </a:lnTo>
                <a:lnTo>
                  <a:pt x="732" y="3024"/>
                </a:lnTo>
                <a:lnTo>
                  <a:pt x="746" y="3008"/>
                </a:lnTo>
                <a:lnTo>
                  <a:pt x="735" y="3005"/>
                </a:lnTo>
                <a:lnTo>
                  <a:pt x="723" y="3008"/>
                </a:lnTo>
                <a:lnTo>
                  <a:pt x="712" y="3010"/>
                </a:lnTo>
                <a:lnTo>
                  <a:pt x="698" y="3010"/>
                </a:lnTo>
                <a:lnTo>
                  <a:pt x="698" y="3003"/>
                </a:lnTo>
                <a:lnTo>
                  <a:pt x="735" y="2994"/>
                </a:lnTo>
                <a:lnTo>
                  <a:pt x="769" y="2978"/>
                </a:lnTo>
                <a:lnTo>
                  <a:pt x="802" y="2959"/>
                </a:lnTo>
                <a:lnTo>
                  <a:pt x="834" y="2941"/>
                </a:lnTo>
                <a:lnTo>
                  <a:pt x="866" y="2922"/>
                </a:lnTo>
                <a:lnTo>
                  <a:pt x="899" y="2904"/>
                </a:lnTo>
                <a:lnTo>
                  <a:pt x="933" y="2885"/>
                </a:lnTo>
                <a:lnTo>
                  <a:pt x="968" y="2873"/>
                </a:lnTo>
                <a:lnTo>
                  <a:pt x="947" y="2855"/>
                </a:lnTo>
                <a:lnTo>
                  <a:pt x="924" y="2839"/>
                </a:lnTo>
                <a:lnTo>
                  <a:pt x="899" y="2825"/>
                </a:lnTo>
                <a:lnTo>
                  <a:pt x="876" y="2813"/>
                </a:lnTo>
                <a:lnTo>
                  <a:pt x="850" y="2802"/>
                </a:lnTo>
                <a:lnTo>
                  <a:pt x="825" y="2792"/>
                </a:lnTo>
                <a:lnTo>
                  <a:pt x="797" y="2783"/>
                </a:lnTo>
                <a:lnTo>
                  <a:pt x="772" y="2776"/>
                </a:lnTo>
                <a:lnTo>
                  <a:pt x="753" y="2792"/>
                </a:lnTo>
                <a:lnTo>
                  <a:pt x="732" y="2806"/>
                </a:lnTo>
                <a:lnTo>
                  <a:pt x="712" y="2823"/>
                </a:lnTo>
                <a:lnTo>
                  <a:pt x="693" y="2836"/>
                </a:lnTo>
                <a:lnTo>
                  <a:pt x="672" y="2853"/>
                </a:lnTo>
                <a:lnTo>
                  <a:pt x="654" y="2871"/>
                </a:lnTo>
                <a:lnTo>
                  <a:pt x="638" y="2890"/>
                </a:lnTo>
                <a:lnTo>
                  <a:pt x="622" y="2910"/>
                </a:lnTo>
                <a:lnTo>
                  <a:pt x="589" y="2931"/>
                </a:lnTo>
                <a:lnTo>
                  <a:pt x="598" y="2915"/>
                </a:lnTo>
                <a:lnTo>
                  <a:pt x="608" y="2899"/>
                </a:lnTo>
                <a:lnTo>
                  <a:pt x="619" y="2883"/>
                </a:lnTo>
                <a:lnTo>
                  <a:pt x="631" y="2867"/>
                </a:lnTo>
                <a:lnTo>
                  <a:pt x="642" y="2853"/>
                </a:lnTo>
                <a:lnTo>
                  <a:pt x="654" y="2836"/>
                </a:lnTo>
                <a:lnTo>
                  <a:pt x="663" y="2820"/>
                </a:lnTo>
                <a:lnTo>
                  <a:pt x="672" y="2804"/>
                </a:lnTo>
                <a:lnTo>
                  <a:pt x="661" y="2804"/>
                </a:lnTo>
                <a:lnTo>
                  <a:pt x="529" y="2892"/>
                </a:lnTo>
                <a:lnTo>
                  <a:pt x="506" y="2894"/>
                </a:lnTo>
                <a:lnTo>
                  <a:pt x="485" y="2897"/>
                </a:lnTo>
                <a:lnTo>
                  <a:pt x="462" y="2899"/>
                </a:lnTo>
                <a:lnTo>
                  <a:pt x="441" y="2899"/>
                </a:lnTo>
                <a:lnTo>
                  <a:pt x="418" y="2901"/>
                </a:lnTo>
                <a:lnTo>
                  <a:pt x="397" y="2899"/>
                </a:lnTo>
                <a:lnTo>
                  <a:pt x="374" y="2899"/>
                </a:lnTo>
                <a:lnTo>
                  <a:pt x="354" y="2894"/>
                </a:lnTo>
                <a:lnTo>
                  <a:pt x="372" y="2890"/>
                </a:lnTo>
                <a:lnTo>
                  <a:pt x="393" y="2885"/>
                </a:lnTo>
                <a:lnTo>
                  <a:pt x="411" y="2880"/>
                </a:lnTo>
                <a:lnTo>
                  <a:pt x="432" y="2878"/>
                </a:lnTo>
                <a:lnTo>
                  <a:pt x="453" y="2873"/>
                </a:lnTo>
                <a:lnTo>
                  <a:pt x="471" y="2869"/>
                </a:lnTo>
                <a:lnTo>
                  <a:pt x="492" y="2864"/>
                </a:lnTo>
                <a:lnTo>
                  <a:pt x="511" y="2857"/>
                </a:lnTo>
                <a:lnTo>
                  <a:pt x="527" y="2839"/>
                </a:lnTo>
                <a:lnTo>
                  <a:pt x="545" y="2823"/>
                </a:lnTo>
                <a:lnTo>
                  <a:pt x="564" y="2806"/>
                </a:lnTo>
                <a:lnTo>
                  <a:pt x="585" y="2792"/>
                </a:lnTo>
                <a:lnTo>
                  <a:pt x="605" y="2781"/>
                </a:lnTo>
                <a:lnTo>
                  <a:pt x="626" y="2769"/>
                </a:lnTo>
                <a:lnTo>
                  <a:pt x="647" y="2760"/>
                </a:lnTo>
                <a:lnTo>
                  <a:pt x="668" y="2751"/>
                </a:lnTo>
                <a:lnTo>
                  <a:pt x="628" y="2753"/>
                </a:lnTo>
                <a:lnTo>
                  <a:pt x="587" y="2758"/>
                </a:lnTo>
                <a:lnTo>
                  <a:pt x="545" y="2760"/>
                </a:lnTo>
                <a:lnTo>
                  <a:pt x="506" y="2762"/>
                </a:lnTo>
                <a:lnTo>
                  <a:pt x="464" y="2762"/>
                </a:lnTo>
                <a:lnTo>
                  <a:pt x="425" y="2758"/>
                </a:lnTo>
                <a:lnTo>
                  <a:pt x="388" y="2749"/>
                </a:lnTo>
                <a:lnTo>
                  <a:pt x="354" y="2730"/>
                </a:lnTo>
                <a:lnTo>
                  <a:pt x="238" y="2670"/>
                </a:lnTo>
                <a:lnTo>
                  <a:pt x="277" y="2677"/>
                </a:lnTo>
                <a:lnTo>
                  <a:pt x="314" y="2688"/>
                </a:lnTo>
                <a:lnTo>
                  <a:pt x="351" y="2705"/>
                </a:lnTo>
                <a:lnTo>
                  <a:pt x="390" y="2718"/>
                </a:lnTo>
                <a:lnTo>
                  <a:pt x="427" y="2732"/>
                </a:lnTo>
                <a:lnTo>
                  <a:pt x="469" y="2742"/>
                </a:lnTo>
                <a:lnTo>
                  <a:pt x="511" y="2744"/>
                </a:lnTo>
                <a:lnTo>
                  <a:pt x="555" y="2735"/>
                </a:lnTo>
                <a:lnTo>
                  <a:pt x="587" y="2728"/>
                </a:lnTo>
                <a:lnTo>
                  <a:pt x="619" y="2718"/>
                </a:lnTo>
                <a:lnTo>
                  <a:pt x="654" y="2712"/>
                </a:lnTo>
                <a:lnTo>
                  <a:pt x="689" y="2707"/>
                </a:lnTo>
                <a:lnTo>
                  <a:pt x="723" y="2707"/>
                </a:lnTo>
                <a:lnTo>
                  <a:pt x="758" y="2709"/>
                </a:lnTo>
                <a:lnTo>
                  <a:pt x="790" y="2716"/>
                </a:lnTo>
                <a:lnTo>
                  <a:pt x="820" y="2732"/>
                </a:lnTo>
                <a:lnTo>
                  <a:pt x="850" y="2744"/>
                </a:lnTo>
                <a:lnTo>
                  <a:pt x="880" y="2755"/>
                </a:lnTo>
                <a:lnTo>
                  <a:pt x="913" y="2767"/>
                </a:lnTo>
                <a:lnTo>
                  <a:pt x="943" y="2779"/>
                </a:lnTo>
                <a:lnTo>
                  <a:pt x="973" y="2795"/>
                </a:lnTo>
                <a:lnTo>
                  <a:pt x="1000" y="2811"/>
                </a:lnTo>
                <a:lnTo>
                  <a:pt x="1028" y="2830"/>
                </a:lnTo>
                <a:lnTo>
                  <a:pt x="1054" y="2853"/>
                </a:lnTo>
                <a:lnTo>
                  <a:pt x="1047" y="2832"/>
                </a:lnTo>
                <a:lnTo>
                  <a:pt x="1037" y="2811"/>
                </a:lnTo>
                <a:lnTo>
                  <a:pt x="1028" y="2790"/>
                </a:lnTo>
                <a:lnTo>
                  <a:pt x="1019" y="2769"/>
                </a:lnTo>
                <a:lnTo>
                  <a:pt x="1007" y="2749"/>
                </a:lnTo>
                <a:lnTo>
                  <a:pt x="998" y="2725"/>
                </a:lnTo>
                <a:lnTo>
                  <a:pt x="989" y="2705"/>
                </a:lnTo>
                <a:lnTo>
                  <a:pt x="982" y="2681"/>
                </a:lnTo>
                <a:lnTo>
                  <a:pt x="1003" y="2688"/>
                </a:lnTo>
                <a:lnTo>
                  <a:pt x="1017" y="2705"/>
                </a:lnTo>
                <a:lnTo>
                  <a:pt x="1031" y="2723"/>
                </a:lnTo>
                <a:lnTo>
                  <a:pt x="1042" y="2742"/>
                </a:lnTo>
                <a:lnTo>
                  <a:pt x="1054" y="2762"/>
                </a:lnTo>
                <a:lnTo>
                  <a:pt x="1063" y="2786"/>
                </a:lnTo>
                <a:lnTo>
                  <a:pt x="1077" y="2811"/>
                </a:lnTo>
                <a:lnTo>
                  <a:pt x="1091" y="2832"/>
                </a:lnTo>
                <a:lnTo>
                  <a:pt x="1107" y="2853"/>
                </a:lnTo>
                <a:lnTo>
                  <a:pt x="1125" y="2869"/>
                </a:lnTo>
                <a:lnTo>
                  <a:pt x="1148" y="2880"/>
                </a:lnTo>
                <a:lnTo>
                  <a:pt x="1176" y="2883"/>
                </a:lnTo>
                <a:lnTo>
                  <a:pt x="1197" y="2883"/>
                </a:lnTo>
                <a:lnTo>
                  <a:pt x="1220" y="2880"/>
                </a:lnTo>
                <a:lnTo>
                  <a:pt x="1241" y="2878"/>
                </a:lnTo>
                <a:lnTo>
                  <a:pt x="1264" y="2876"/>
                </a:lnTo>
                <a:lnTo>
                  <a:pt x="1287" y="2873"/>
                </a:lnTo>
                <a:lnTo>
                  <a:pt x="1308" y="2876"/>
                </a:lnTo>
                <a:lnTo>
                  <a:pt x="1329" y="2883"/>
                </a:lnTo>
                <a:lnTo>
                  <a:pt x="1349" y="2892"/>
                </a:lnTo>
                <a:lnTo>
                  <a:pt x="1342" y="2867"/>
                </a:lnTo>
                <a:lnTo>
                  <a:pt x="1336" y="2841"/>
                </a:lnTo>
                <a:lnTo>
                  <a:pt x="1322" y="2818"/>
                </a:lnTo>
                <a:lnTo>
                  <a:pt x="1303" y="2799"/>
                </a:lnTo>
                <a:lnTo>
                  <a:pt x="1257" y="2783"/>
                </a:lnTo>
                <a:lnTo>
                  <a:pt x="1218" y="2758"/>
                </a:lnTo>
                <a:lnTo>
                  <a:pt x="1181" y="2728"/>
                </a:lnTo>
                <a:lnTo>
                  <a:pt x="1146" y="2693"/>
                </a:lnTo>
                <a:lnTo>
                  <a:pt x="1111" y="2656"/>
                </a:lnTo>
                <a:lnTo>
                  <a:pt x="1077" y="2619"/>
                </a:lnTo>
                <a:lnTo>
                  <a:pt x="1040" y="2587"/>
                </a:lnTo>
                <a:lnTo>
                  <a:pt x="1000" y="2559"/>
                </a:lnTo>
                <a:lnTo>
                  <a:pt x="968" y="2559"/>
                </a:lnTo>
                <a:lnTo>
                  <a:pt x="936" y="2559"/>
                </a:lnTo>
                <a:lnTo>
                  <a:pt x="903" y="2556"/>
                </a:lnTo>
                <a:lnTo>
                  <a:pt x="871" y="2556"/>
                </a:lnTo>
                <a:lnTo>
                  <a:pt x="839" y="2559"/>
                </a:lnTo>
                <a:lnTo>
                  <a:pt x="809" y="2566"/>
                </a:lnTo>
                <a:lnTo>
                  <a:pt x="779" y="2575"/>
                </a:lnTo>
                <a:lnTo>
                  <a:pt x="751" y="2589"/>
                </a:lnTo>
                <a:lnTo>
                  <a:pt x="723" y="2591"/>
                </a:lnTo>
                <a:lnTo>
                  <a:pt x="695" y="2594"/>
                </a:lnTo>
                <a:lnTo>
                  <a:pt x="668" y="2596"/>
                </a:lnTo>
                <a:lnTo>
                  <a:pt x="640" y="2598"/>
                </a:lnTo>
                <a:lnTo>
                  <a:pt x="612" y="2598"/>
                </a:lnTo>
                <a:lnTo>
                  <a:pt x="585" y="2596"/>
                </a:lnTo>
                <a:lnTo>
                  <a:pt x="559" y="2589"/>
                </a:lnTo>
                <a:lnTo>
                  <a:pt x="536" y="2577"/>
                </a:lnTo>
                <a:lnTo>
                  <a:pt x="568" y="2577"/>
                </a:lnTo>
                <a:lnTo>
                  <a:pt x="601" y="2575"/>
                </a:lnTo>
                <a:lnTo>
                  <a:pt x="633" y="2573"/>
                </a:lnTo>
                <a:lnTo>
                  <a:pt x="663" y="2568"/>
                </a:lnTo>
                <a:lnTo>
                  <a:pt x="695" y="2561"/>
                </a:lnTo>
                <a:lnTo>
                  <a:pt x="726" y="2554"/>
                </a:lnTo>
                <a:lnTo>
                  <a:pt x="753" y="2547"/>
                </a:lnTo>
                <a:lnTo>
                  <a:pt x="783" y="2536"/>
                </a:lnTo>
                <a:lnTo>
                  <a:pt x="746" y="2526"/>
                </a:lnTo>
                <a:lnTo>
                  <a:pt x="709" y="2515"/>
                </a:lnTo>
                <a:lnTo>
                  <a:pt x="675" y="2503"/>
                </a:lnTo>
                <a:lnTo>
                  <a:pt x="638" y="2489"/>
                </a:lnTo>
                <a:lnTo>
                  <a:pt x="603" y="2476"/>
                </a:lnTo>
                <a:lnTo>
                  <a:pt x="566" y="2466"/>
                </a:lnTo>
                <a:lnTo>
                  <a:pt x="527" y="2462"/>
                </a:lnTo>
                <a:lnTo>
                  <a:pt x="488" y="2459"/>
                </a:lnTo>
                <a:lnTo>
                  <a:pt x="481" y="2455"/>
                </a:lnTo>
                <a:lnTo>
                  <a:pt x="497" y="2452"/>
                </a:lnTo>
                <a:lnTo>
                  <a:pt x="513" y="2452"/>
                </a:lnTo>
                <a:lnTo>
                  <a:pt x="531" y="2452"/>
                </a:lnTo>
                <a:lnTo>
                  <a:pt x="550" y="2452"/>
                </a:lnTo>
                <a:lnTo>
                  <a:pt x="571" y="2455"/>
                </a:lnTo>
                <a:lnTo>
                  <a:pt x="589" y="2457"/>
                </a:lnTo>
                <a:lnTo>
                  <a:pt x="608" y="2457"/>
                </a:lnTo>
                <a:lnTo>
                  <a:pt x="626" y="2459"/>
                </a:lnTo>
                <a:lnTo>
                  <a:pt x="615" y="2448"/>
                </a:lnTo>
                <a:lnTo>
                  <a:pt x="598" y="2434"/>
                </a:lnTo>
                <a:lnTo>
                  <a:pt x="582" y="2420"/>
                </a:lnTo>
                <a:lnTo>
                  <a:pt x="566" y="2406"/>
                </a:lnTo>
                <a:lnTo>
                  <a:pt x="594" y="2418"/>
                </a:lnTo>
                <a:lnTo>
                  <a:pt x="622" y="2429"/>
                </a:lnTo>
                <a:lnTo>
                  <a:pt x="649" y="2443"/>
                </a:lnTo>
                <a:lnTo>
                  <a:pt x="675" y="2457"/>
                </a:lnTo>
                <a:lnTo>
                  <a:pt x="702" y="2466"/>
                </a:lnTo>
                <a:lnTo>
                  <a:pt x="732" y="2476"/>
                </a:lnTo>
                <a:lnTo>
                  <a:pt x="765" y="2478"/>
                </a:lnTo>
                <a:lnTo>
                  <a:pt x="797" y="2476"/>
                </a:lnTo>
                <a:lnTo>
                  <a:pt x="783" y="2455"/>
                </a:lnTo>
                <a:lnTo>
                  <a:pt x="767" y="2432"/>
                </a:lnTo>
                <a:lnTo>
                  <a:pt x="751" y="2408"/>
                </a:lnTo>
                <a:lnTo>
                  <a:pt x="732" y="2388"/>
                </a:lnTo>
                <a:lnTo>
                  <a:pt x="714" y="2367"/>
                </a:lnTo>
                <a:lnTo>
                  <a:pt x="693" y="2351"/>
                </a:lnTo>
                <a:lnTo>
                  <a:pt x="668" y="2341"/>
                </a:lnTo>
                <a:lnTo>
                  <a:pt x="642" y="2337"/>
                </a:lnTo>
                <a:lnTo>
                  <a:pt x="617" y="2337"/>
                </a:lnTo>
                <a:lnTo>
                  <a:pt x="592" y="2339"/>
                </a:lnTo>
                <a:lnTo>
                  <a:pt x="566" y="2341"/>
                </a:lnTo>
                <a:lnTo>
                  <a:pt x="543" y="2346"/>
                </a:lnTo>
                <a:lnTo>
                  <a:pt x="520" y="2351"/>
                </a:lnTo>
                <a:lnTo>
                  <a:pt x="497" y="2358"/>
                </a:lnTo>
                <a:lnTo>
                  <a:pt x="474" y="2364"/>
                </a:lnTo>
                <a:lnTo>
                  <a:pt x="451" y="2371"/>
                </a:lnTo>
                <a:lnTo>
                  <a:pt x="430" y="2378"/>
                </a:lnTo>
                <a:lnTo>
                  <a:pt x="407" y="2388"/>
                </a:lnTo>
                <a:lnTo>
                  <a:pt x="384" y="2395"/>
                </a:lnTo>
                <a:lnTo>
                  <a:pt x="363" y="2401"/>
                </a:lnTo>
                <a:lnTo>
                  <a:pt x="340" y="2408"/>
                </a:lnTo>
                <a:lnTo>
                  <a:pt x="317" y="2415"/>
                </a:lnTo>
                <a:lnTo>
                  <a:pt x="293" y="2422"/>
                </a:lnTo>
                <a:lnTo>
                  <a:pt x="270" y="2427"/>
                </a:lnTo>
                <a:lnTo>
                  <a:pt x="291" y="2413"/>
                </a:lnTo>
                <a:lnTo>
                  <a:pt x="314" y="2401"/>
                </a:lnTo>
                <a:lnTo>
                  <a:pt x="335" y="2392"/>
                </a:lnTo>
                <a:lnTo>
                  <a:pt x="358" y="2381"/>
                </a:lnTo>
                <a:lnTo>
                  <a:pt x="381" y="2369"/>
                </a:lnTo>
                <a:lnTo>
                  <a:pt x="402" y="2360"/>
                </a:lnTo>
                <a:lnTo>
                  <a:pt x="425" y="2348"/>
                </a:lnTo>
                <a:lnTo>
                  <a:pt x="446" y="2334"/>
                </a:lnTo>
                <a:lnTo>
                  <a:pt x="439" y="2330"/>
                </a:lnTo>
                <a:lnTo>
                  <a:pt x="414" y="2325"/>
                </a:lnTo>
                <a:lnTo>
                  <a:pt x="386" y="2321"/>
                </a:lnTo>
                <a:lnTo>
                  <a:pt x="358" y="2318"/>
                </a:lnTo>
                <a:lnTo>
                  <a:pt x="330" y="2316"/>
                </a:lnTo>
                <a:lnTo>
                  <a:pt x="303" y="2311"/>
                </a:lnTo>
                <a:lnTo>
                  <a:pt x="275" y="2304"/>
                </a:lnTo>
                <a:lnTo>
                  <a:pt x="250" y="2295"/>
                </a:lnTo>
                <a:lnTo>
                  <a:pt x="226" y="2281"/>
                </a:lnTo>
                <a:lnTo>
                  <a:pt x="238" y="2283"/>
                </a:lnTo>
                <a:lnTo>
                  <a:pt x="250" y="2286"/>
                </a:lnTo>
                <a:lnTo>
                  <a:pt x="263" y="2286"/>
                </a:lnTo>
                <a:lnTo>
                  <a:pt x="275" y="2288"/>
                </a:lnTo>
                <a:lnTo>
                  <a:pt x="287" y="2288"/>
                </a:lnTo>
                <a:lnTo>
                  <a:pt x="298" y="2288"/>
                </a:lnTo>
                <a:lnTo>
                  <a:pt x="310" y="2286"/>
                </a:lnTo>
                <a:lnTo>
                  <a:pt x="321" y="2283"/>
                </a:lnTo>
                <a:lnTo>
                  <a:pt x="312" y="2267"/>
                </a:lnTo>
                <a:lnTo>
                  <a:pt x="298" y="2256"/>
                </a:lnTo>
                <a:lnTo>
                  <a:pt x="284" y="2244"/>
                </a:lnTo>
                <a:lnTo>
                  <a:pt x="277" y="2230"/>
                </a:lnTo>
                <a:lnTo>
                  <a:pt x="291" y="2235"/>
                </a:lnTo>
                <a:lnTo>
                  <a:pt x="303" y="2240"/>
                </a:lnTo>
                <a:lnTo>
                  <a:pt x="314" y="2246"/>
                </a:lnTo>
                <a:lnTo>
                  <a:pt x="326" y="2256"/>
                </a:lnTo>
                <a:lnTo>
                  <a:pt x="337" y="2263"/>
                </a:lnTo>
                <a:lnTo>
                  <a:pt x="349" y="2272"/>
                </a:lnTo>
                <a:lnTo>
                  <a:pt x="358" y="2281"/>
                </a:lnTo>
                <a:lnTo>
                  <a:pt x="370" y="2288"/>
                </a:lnTo>
                <a:lnTo>
                  <a:pt x="409" y="2290"/>
                </a:lnTo>
                <a:lnTo>
                  <a:pt x="448" y="2295"/>
                </a:lnTo>
                <a:lnTo>
                  <a:pt x="488" y="2300"/>
                </a:lnTo>
                <a:lnTo>
                  <a:pt x="527" y="2307"/>
                </a:lnTo>
                <a:lnTo>
                  <a:pt x="566" y="2311"/>
                </a:lnTo>
                <a:lnTo>
                  <a:pt x="605" y="2316"/>
                </a:lnTo>
                <a:lnTo>
                  <a:pt x="647" y="2318"/>
                </a:lnTo>
                <a:lnTo>
                  <a:pt x="689" y="2316"/>
                </a:lnTo>
                <a:lnTo>
                  <a:pt x="726" y="2323"/>
                </a:lnTo>
                <a:lnTo>
                  <a:pt x="760" y="2337"/>
                </a:lnTo>
                <a:lnTo>
                  <a:pt x="790" y="2360"/>
                </a:lnTo>
                <a:lnTo>
                  <a:pt x="818" y="2385"/>
                </a:lnTo>
                <a:lnTo>
                  <a:pt x="846" y="2413"/>
                </a:lnTo>
                <a:lnTo>
                  <a:pt x="876" y="2439"/>
                </a:lnTo>
                <a:lnTo>
                  <a:pt x="906" y="2459"/>
                </a:lnTo>
                <a:lnTo>
                  <a:pt x="940" y="2471"/>
                </a:lnTo>
                <a:lnTo>
                  <a:pt x="959" y="2473"/>
                </a:lnTo>
                <a:lnTo>
                  <a:pt x="977" y="2476"/>
                </a:lnTo>
                <a:lnTo>
                  <a:pt x="998" y="2476"/>
                </a:lnTo>
                <a:lnTo>
                  <a:pt x="1017" y="2476"/>
                </a:lnTo>
                <a:lnTo>
                  <a:pt x="1033" y="2480"/>
                </a:lnTo>
                <a:lnTo>
                  <a:pt x="1051" y="2485"/>
                </a:lnTo>
                <a:lnTo>
                  <a:pt x="1065" y="2496"/>
                </a:lnTo>
                <a:lnTo>
                  <a:pt x="1079" y="2510"/>
                </a:lnTo>
                <a:lnTo>
                  <a:pt x="1109" y="2540"/>
                </a:lnTo>
                <a:lnTo>
                  <a:pt x="1139" y="2566"/>
                </a:lnTo>
                <a:lnTo>
                  <a:pt x="1174" y="2587"/>
                </a:lnTo>
                <a:lnTo>
                  <a:pt x="1208" y="2603"/>
                </a:lnTo>
                <a:lnTo>
                  <a:pt x="1243" y="2619"/>
                </a:lnTo>
                <a:lnTo>
                  <a:pt x="1278" y="2633"/>
                </a:lnTo>
                <a:lnTo>
                  <a:pt x="1315" y="2647"/>
                </a:lnTo>
                <a:lnTo>
                  <a:pt x="1349" y="2663"/>
                </a:lnTo>
                <a:lnTo>
                  <a:pt x="1347" y="2540"/>
                </a:lnTo>
                <a:lnTo>
                  <a:pt x="1315" y="2494"/>
                </a:lnTo>
                <a:lnTo>
                  <a:pt x="1278" y="2459"/>
                </a:lnTo>
                <a:lnTo>
                  <a:pt x="1238" y="2429"/>
                </a:lnTo>
                <a:lnTo>
                  <a:pt x="1195" y="2404"/>
                </a:lnTo>
                <a:lnTo>
                  <a:pt x="1151" y="2378"/>
                </a:lnTo>
                <a:lnTo>
                  <a:pt x="1109" y="2353"/>
                </a:lnTo>
                <a:lnTo>
                  <a:pt x="1067" y="2321"/>
                </a:lnTo>
                <a:lnTo>
                  <a:pt x="1031" y="2283"/>
                </a:lnTo>
                <a:lnTo>
                  <a:pt x="1005" y="2263"/>
                </a:lnTo>
                <a:lnTo>
                  <a:pt x="980" y="2242"/>
                </a:lnTo>
                <a:lnTo>
                  <a:pt x="954" y="2219"/>
                </a:lnTo>
                <a:lnTo>
                  <a:pt x="929" y="2196"/>
                </a:lnTo>
                <a:lnTo>
                  <a:pt x="903" y="2177"/>
                </a:lnTo>
                <a:lnTo>
                  <a:pt x="873" y="2163"/>
                </a:lnTo>
                <a:lnTo>
                  <a:pt x="843" y="2154"/>
                </a:lnTo>
                <a:lnTo>
                  <a:pt x="809" y="2154"/>
                </a:lnTo>
                <a:lnTo>
                  <a:pt x="772" y="2154"/>
                </a:lnTo>
                <a:lnTo>
                  <a:pt x="735" y="2154"/>
                </a:lnTo>
                <a:lnTo>
                  <a:pt x="698" y="2156"/>
                </a:lnTo>
                <a:lnTo>
                  <a:pt x="661" y="2154"/>
                </a:lnTo>
                <a:lnTo>
                  <a:pt x="626" y="2152"/>
                </a:lnTo>
                <a:lnTo>
                  <a:pt x="592" y="2145"/>
                </a:lnTo>
                <a:lnTo>
                  <a:pt x="561" y="2133"/>
                </a:lnTo>
                <a:lnTo>
                  <a:pt x="531" y="2115"/>
                </a:lnTo>
                <a:lnTo>
                  <a:pt x="561" y="2117"/>
                </a:lnTo>
                <a:lnTo>
                  <a:pt x="592" y="2119"/>
                </a:lnTo>
                <a:lnTo>
                  <a:pt x="622" y="2119"/>
                </a:lnTo>
                <a:lnTo>
                  <a:pt x="654" y="2119"/>
                </a:lnTo>
                <a:lnTo>
                  <a:pt x="686" y="2119"/>
                </a:lnTo>
                <a:lnTo>
                  <a:pt x="719" y="2119"/>
                </a:lnTo>
                <a:lnTo>
                  <a:pt x="749" y="2117"/>
                </a:lnTo>
                <a:lnTo>
                  <a:pt x="781" y="2112"/>
                </a:lnTo>
                <a:lnTo>
                  <a:pt x="769" y="2103"/>
                </a:lnTo>
                <a:lnTo>
                  <a:pt x="756" y="2094"/>
                </a:lnTo>
                <a:lnTo>
                  <a:pt x="739" y="2087"/>
                </a:lnTo>
                <a:lnTo>
                  <a:pt x="728" y="2075"/>
                </a:lnTo>
                <a:lnTo>
                  <a:pt x="700" y="2050"/>
                </a:lnTo>
                <a:lnTo>
                  <a:pt x="670" y="2034"/>
                </a:lnTo>
                <a:lnTo>
                  <a:pt x="638" y="2020"/>
                </a:lnTo>
                <a:lnTo>
                  <a:pt x="603" y="2010"/>
                </a:lnTo>
                <a:lnTo>
                  <a:pt x="568" y="2006"/>
                </a:lnTo>
                <a:lnTo>
                  <a:pt x="531" y="2004"/>
                </a:lnTo>
                <a:lnTo>
                  <a:pt x="494" y="2004"/>
                </a:lnTo>
                <a:lnTo>
                  <a:pt x="457" y="2004"/>
                </a:lnTo>
                <a:lnTo>
                  <a:pt x="432" y="1994"/>
                </a:lnTo>
                <a:lnTo>
                  <a:pt x="407" y="1985"/>
                </a:lnTo>
                <a:lnTo>
                  <a:pt x="381" y="1973"/>
                </a:lnTo>
                <a:lnTo>
                  <a:pt x="356" y="1960"/>
                </a:lnTo>
                <a:lnTo>
                  <a:pt x="330" y="1946"/>
                </a:lnTo>
                <a:lnTo>
                  <a:pt x="307" y="1930"/>
                </a:lnTo>
                <a:lnTo>
                  <a:pt x="284" y="1913"/>
                </a:lnTo>
                <a:lnTo>
                  <a:pt x="263" y="1893"/>
                </a:lnTo>
                <a:lnTo>
                  <a:pt x="240" y="1886"/>
                </a:lnTo>
                <a:lnTo>
                  <a:pt x="217" y="1881"/>
                </a:lnTo>
                <a:lnTo>
                  <a:pt x="192" y="1879"/>
                </a:lnTo>
                <a:lnTo>
                  <a:pt x="169" y="1876"/>
                </a:lnTo>
                <a:lnTo>
                  <a:pt x="143" y="1876"/>
                </a:lnTo>
                <a:lnTo>
                  <a:pt x="120" y="1876"/>
                </a:lnTo>
                <a:lnTo>
                  <a:pt x="95" y="1872"/>
                </a:lnTo>
                <a:lnTo>
                  <a:pt x="72" y="1867"/>
                </a:lnTo>
                <a:lnTo>
                  <a:pt x="83" y="1862"/>
                </a:lnTo>
                <a:lnTo>
                  <a:pt x="97" y="1860"/>
                </a:lnTo>
                <a:lnTo>
                  <a:pt x="111" y="1860"/>
                </a:lnTo>
                <a:lnTo>
                  <a:pt x="125" y="1858"/>
                </a:lnTo>
                <a:lnTo>
                  <a:pt x="139" y="1858"/>
                </a:lnTo>
                <a:lnTo>
                  <a:pt x="155" y="1858"/>
                </a:lnTo>
                <a:lnTo>
                  <a:pt x="169" y="1858"/>
                </a:lnTo>
                <a:lnTo>
                  <a:pt x="183" y="1855"/>
                </a:lnTo>
                <a:lnTo>
                  <a:pt x="164" y="1839"/>
                </a:lnTo>
                <a:lnTo>
                  <a:pt x="143" y="1828"/>
                </a:lnTo>
                <a:lnTo>
                  <a:pt x="120" y="1818"/>
                </a:lnTo>
                <a:lnTo>
                  <a:pt x="97" y="1809"/>
                </a:lnTo>
                <a:lnTo>
                  <a:pt x="72" y="1805"/>
                </a:lnTo>
                <a:lnTo>
                  <a:pt x="46" y="1798"/>
                </a:lnTo>
                <a:lnTo>
                  <a:pt x="23" y="1791"/>
                </a:lnTo>
                <a:lnTo>
                  <a:pt x="0" y="1779"/>
                </a:lnTo>
                <a:lnTo>
                  <a:pt x="25" y="1784"/>
                </a:lnTo>
                <a:lnTo>
                  <a:pt x="51" y="1788"/>
                </a:lnTo>
                <a:lnTo>
                  <a:pt x="74" y="1795"/>
                </a:lnTo>
                <a:lnTo>
                  <a:pt x="99" y="1800"/>
                </a:lnTo>
                <a:lnTo>
                  <a:pt x="125" y="1807"/>
                </a:lnTo>
                <a:lnTo>
                  <a:pt x="148" y="1814"/>
                </a:lnTo>
                <a:lnTo>
                  <a:pt x="173" y="1821"/>
                </a:lnTo>
                <a:lnTo>
                  <a:pt x="196" y="1830"/>
                </a:lnTo>
                <a:lnTo>
                  <a:pt x="220" y="1839"/>
                </a:lnTo>
                <a:lnTo>
                  <a:pt x="243" y="1849"/>
                </a:lnTo>
                <a:lnTo>
                  <a:pt x="266" y="1860"/>
                </a:lnTo>
                <a:lnTo>
                  <a:pt x="289" y="1869"/>
                </a:lnTo>
                <a:lnTo>
                  <a:pt x="312" y="1883"/>
                </a:lnTo>
                <a:lnTo>
                  <a:pt x="333" y="1895"/>
                </a:lnTo>
                <a:lnTo>
                  <a:pt x="356" y="1909"/>
                </a:lnTo>
                <a:lnTo>
                  <a:pt x="377" y="1923"/>
                </a:lnTo>
                <a:lnTo>
                  <a:pt x="390" y="1927"/>
                </a:lnTo>
                <a:lnTo>
                  <a:pt x="402" y="1932"/>
                </a:lnTo>
                <a:lnTo>
                  <a:pt x="418" y="1932"/>
                </a:lnTo>
                <a:lnTo>
                  <a:pt x="432" y="1934"/>
                </a:lnTo>
                <a:lnTo>
                  <a:pt x="448" y="1934"/>
                </a:lnTo>
                <a:lnTo>
                  <a:pt x="464" y="1934"/>
                </a:lnTo>
                <a:lnTo>
                  <a:pt x="481" y="1934"/>
                </a:lnTo>
                <a:lnTo>
                  <a:pt x="494" y="1936"/>
                </a:lnTo>
                <a:lnTo>
                  <a:pt x="467" y="1890"/>
                </a:lnTo>
                <a:lnTo>
                  <a:pt x="446" y="1839"/>
                </a:lnTo>
                <a:lnTo>
                  <a:pt x="434" y="1786"/>
                </a:lnTo>
                <a:lnTo>
                  <a:pt x="432" y="1731"/>
                </a:lnTo>
                <a:lnTo>
                  <a:pt x="418" y="1705"/>
                </a:lnTo>
                <a:lnTo>
                  <a:pt x="400" y="1687"/>
                </a:lnTo>
                <a:lnTo>
                  <a:pt x="379" y="1668"/>
                </a:lnTo>
                <a:lnTo>
                  <a:pt x="356" y="1657"/>
                </a:lnTo>
                <a:lnTo>
                  <a:pt x="328" y="1647"/>
                </a:lnTo>
                <a:lnTo>
                  <a:pt x="303" y="1640"/>
                </a:lnTo>
                <a:lnTo>
                  <a:pt x="273" y="1636"/>
                </a:lnTo>
                <a:lnTo>
                  <a:pt x="245" y="1636"/>
                </a:lnTo>
                <a:lnTo>
                  <a:pt x="226" y="1638"/>
                </a:lnTo>
                <a:lnTo>
                  <a:pt x="206" y="1640"/>
                </a:lnTo>
                <a:lnTo>
                  <a:pt x="185" y="1643"/>
                </a:lnTo>
                <a:lnTo>
                  <a:pt x="166" y="1645"/>
                </a:lnTo>
                <a:lnTo>
                  <a:pt x="146" y="1647"/>
                </a:lnTo>
                <a:lnTo>
                  <a:pt x="125" y="1645"/>
                </a:lnTo>
                <a:lnTo>
                  <a:pt x="104" y="1643"/>
                </a:lnTo>
                <a:lnTo>
                  <a:pt x="85" y="1638"/>
                </a:lnTo>
                <a:lnTo>
                  <a:pt x="90" y="1631"/>
                </a:lnTo>
                <a:lnTo>
                  <a:pt x="99" y="1629"/>
                </a:lnTo>
                <a:lnTo>
                  <a:pt x="109" y="1626"/>
                </a:lnTo>
                <a:lnTo>
                  <a:pt x="118" y="1622"/>
                </a:lnTo>
                <a:lnTo>
                  <a:pt x="129" y="1620"/>
                </a:lnTo>
                <a:lnTo>
                  <a:pt x="143" y="1620"/>
                </a:lnTo>
                <a:lnTo>
                  <a:pt x="155" y="1617"/>
                </a:lnTo>
                <a:lnTo>
                  <a:pt x="164" y="1615"/>
                </a:lnTo>
                <a:lnTo>
                  <a:pt x="150" y="1613"/>
                </a:lnTo>
                <a:lnTo>
                  <a:pt x="139" y="1610"/>
                </a:lnTo>
                <a:lnTo>
                  <a:pt x="125" y="1606"/>
                </a:lnTo>
                <a:lnTo>
                  <a:pt x="113" y="1599"/>
                </a:lnTo>
                <a:lnTo>
                  <a:pt x="104" y="1592"/>
                </a:lnTo>
                <a:lnTo>
                  <a:pt x="92" y="1582"/>
                </a:lnTo>
                <a:lnTo>
                  <a:pt x="83" y="1573"/>
                </a:lnTo>
                <a:lnTo>
                  <a:pt x="76" y="1562"/>
                </a:lnTo>
                <a:lnTo>
                  <a:pt x="111" y="1576"/>
                </a:lnTo>
                <a:lnTo>
                  <a:pt x="146" y="1587"/>
                </a:lnTo>
                <a:lnTo>
                  <a:pt x="183" y="1596"/>
                </a:lnTo>
                <a:lnTo>
                  <a:pt x="217" y="1606"/>
                </a:lnTo>
                <a:lnTo>
                  <a:pt x="254" y="1613"/>
                </a:lnTo>
                <a:lnTo>
                  <a:pt x="291" y="1620"/>
                </a:lnTo>
                <a:lnTo>
                  <a:pt x="328" y="1626"/>
                </a:lnTo>
                <a:lnTo>
                  <a:pt x="365" y="1636"/>
                </a:lnTo>
                <a:lnTo>
                  <a:pt x="354" y="1613"/>
                </a:lnTo>
                <a:lnTo>
                  <a:pt x="337" y="1596"/>
                </a:lnTo>
                <a:lnTo>
                  <a:pt x="319" y="1585"/>
                </a:lnTo>
                <a:lnTo>
                  <a:pt x="298" y="1573"/>
                </a:lnTo>
                <a:lnTo>
                  <a:pt x="275" y="1566"/>
                </a:lnTo>
                <a:lnTo>
                  <a:pt x="254" y="1555"/>
                </a:lnTo>
                <a:lnTo>
                  <a:pt x="233" y="1543"/>
                </a:lnTo>
                <a:lnTo>
                  <a:pt x="215" y="1527"/>
                </a:lnTo>
                <a:lnTo>
                  <a:pt x="231" y="1527"/>
                </a:lnTo>
                <a:lnTo>
                  <a:pt x="261" y="1541"/>
                </a:lnTo>
                <a:lnTo>
                  <a:pt x="296" y="1555"/>
                </a:lnTo>
                <a:lnTo>
                  <a:pt x="328" y="1566"/>
                </a:lnTo>
                <a:lnTo>
                  <a:pt x="360" y="1582"/>
                </a:lnTo>
                <a:lnTo>
                  <a:pt x="390" y="1601"/>
                </a:lnTo>
                <a:lnTo>
                  <a:pt x="414" y="1624"/>
                </a:lnTo>
                <a:lnTo>
                  <a:pt x="434" y="1652"/>
                </a:lnTo>
                <a:lnTo>
                  <a:pt x="446" y="1689"/>
                </a:lnTo>
                <a:lnTo>
                  <a:pt x="455" y="1710"/>
                </a:lnTo>
                <a:lnTo>
                  <a:pt x="462" y="1733"/>
                </a:lnTo>
                <a:lnTo>
                  <a:pt x="471" y="1754"/>
                </a:lnTo>
                <a:lnTo>
                  <a:pt x="481" y="1777"/>
                </a:lnTo>
                <a:lnTo>
                  <a:pt x="492" y="1798"/>
                </a:lnTo>
                <a:lnTo>
                  <a:pt x="504" y="1818"/>
                </a:lnTo>
                <a:lnTo>
                  <a:pt x="515" y="1839"/>
                </a:lnTo>
                <a:lnTo>
                  <a:pt x="529" y="1858"/>
                </a:lnTo>
                <a:lnTo>
                  <a:pt x="529" y="1828"/>
                </a:lnTo>
                <a:lnTo>
                  <a:pt x="525" y="1798"/>
                </a:lnTo>
                <a:lnTo>
                  <a:pt x="522" y="1765"/>
                </a:lnTo>
                <a:lnTo>
                  <a:pt x="518" y="1735"/>
                </a:lnTo>
                <a:lnTo>
                  <a:pt x="534" y="1765"/>
                </a:lnTo>
                <a:lnTo>
                  <a:pt x="545" y="1798"/>
                </a:lnTo>
                <a:lnTo>
                  <a:pt x="555" y="1830"/>
                </a:lnTo>
                <a:lnTo>
                  <a:pt x="566" y="1865"/>
                </a:lnTo>
                <a:lnTo>
                  <a:pt x="578" y="1895"/>
                </a:lnTo>
                <a:lnTo>
                  <a:pt x="596" y="1923"/>
                </a:lnTo>
                <a:lnTo>
                  <a:pt x="622" y="1943"/>
                </a:lnTo>
                <a:lnTo>
                  <a:pt x="659" y="1957"/>
                </a:lnTo>
                <a:lnTo>
                  <a:pt x="689" y="1985"/>
                </a:lnTo>
                <a:lnTo>
                  <a:pt x="723" y="2006"/>
                </a:lnTo>
                <a:lnTo>
                  <a:pt x="758" y="2024"/>
                </a:lnTo>
                <a:lnTo>
                  <a:pt x="793" y="2038"/>
                </a:lnTo>
                <a:lnTo>
                  <a:pt x="829" y="2054"/>
                </a:lnTo>
                <a:lnTo>
                  <a:pt x="866" y="2068"/>
                </a:lnTo>
                <a:lnTo>
                  <a:pt x="901" y="2087"/>
                </a:lnTo>
                <a:lnTo>
                  <a:pt x="933" y="2108"/>
                </a:lnTo>
                <a:lnTo>
                  <a:pt x="920" y="2059"/>
                </a:lnTo>
                <a:lnTo>
                  <a:pt x="901" y="2013"/>
                </a:lnTo>
                <a:lnTo>
                  <a:pt x="883" y="1967"/>
                </a:lnTo>
                <a:lnTo>
                  <a:pt x="862" y="1920"/>
                </a:lnTo>
                <a:lnTo>
                  <a:pt x="836" y="1876"/>
                </a:lnTo>
                <a:lnTo>
                  <a:pt x="811" y="1832"/>
                </a:lnTo>
                <a:lnTo>
                  <a:pt x="781" y="1791"/>
                </a:lnTo>
                <a:lnTo>
                  <a:pt x="746" y="1751"/>
                </a:lnTo>
                <a:lnTo>
                  <a:pt x="707" y="1721"/>
                </a:lnTo>
                <a:lnTo>
                  <a:pt x="670" y="1687"/>
                </a:lnTo>
                <a:lnTo>
                  <a:pt x="640" y="1652"/>
                </a:lnTo>
                <a:lnTo>
                  <a:pt x="610" y="1613"/>
                </a:lnTo>
                <a:lnTo>
                  <a:pt x="580" y="1576"/>
                </a:lnTo>
                <a:lnTo>
                  <a:pt x="550" y="1539"/>
                </a:lnTo>
                <a:lnTo>
                  <a:pt x="518" y="1504"/>
                </a:lnTo>
                <a:lnTo>
                  <a:pt x="481" y="1474"/>
                </a:lnTo>
                <a:lnTo>
                  <a:pt x="441" y="1458"/>
                </a:lnTo>
                <a:lnTo>
                  <a:pt x="400" y="1444"/>
                </a:lnTo>
                <a:lnTo>
                  <a:pt x="358" y="1434"/>
                </a:lnTo>
                <a:lnTo>
                  <a:pt x="314" y="1425"/>
                </a:lnTo>
                <a:lnTo>
                  <a:pt x="273" y="1411"/>
                </a:lnTo>
                <a:lnTo>
                  <a:pt x="233" y="1393"/>
                </a:lnTo>
                <a:lnTo>
                  <a:pt x="199" y="1367"/>
                </a:lnTo>
                <a:lnTo>
                  <a:pt x="166" y="1330"/>
                </a:lnTo>
                <a:lnTo>
                  <a:pt x="155" y="1316"/>
                </a:lnTo>
                <a:lnTo>
                  <a:pt x="143" y="1303"/>
                </a:lnTo>
                <a:lnTo>
                  <a:pt x="134" y="1289"/>
                </a:lnTo>
                <a:lnTo>
                  <a:pt x="127" y="1272"/>
                </a:lnTo>
                <a:lnTo>
                  <a:pt x="152" y="1291"/>
                </a:lnTo>
                <a:lnTo>
                  <a:pt x="176" y="1312"/>
                </a:lnTo>
                <a:lnTo>
                  <a:pt x="199" y="1335"/>
                </a:lnTo>
                <a:lnTo>
                  <a:pt x="224" y="1358"/>
                </a:lnTo>
                <a:lnTo>
                  <a:pt x="247" y="1379"/>
                </a:lnTo>
                <a:lnTo>
                  <a:pt x="273" y="1397"/>
                </a:lnTo>
                <a:lnTo>
                  <a:pt x="300" y="1411"/>
                </a:lnTo>
                <a:lnTo>
                  <a:pt x="333" y="1416"/>
                </a:lnTo>
                <a:lnTo>
                  <a:pt x="328" y="1409"/>
                </a:lnTo>
                <a:lnTo>
                  <a:pt x="321" y="1402"/>
                </a:lnTo>
                <a:lnTo>
                  <a:pt x="312" y="1393"/>
                </a:lnTo>
                <a:lnTo>
                  <a:pt x="307" y="1384"/>
                </a:lnTo>
                <a:lnTo>
                  <a:pt x="296" y="1365"/>
                </a:lnTo>
                <a:lnTo>
                  <a:pt x="287" y="1346"/>
                </a:lnTo>
                <a:lnTo>
                  <a:pt x="275" y="1330"/>
                </a:lnTo>
                <a:lnTo>
                  <a:pt x="263" y="1312"/>
                </a:lnTo>
                <a:lnTo>
                  <a:pt x="254" y="1293"/>
                </a:lnTo>
                <a:lnTo>
                  <a:pt x="245" y="1275"/>
                </a:lnTo>
                <a:lnTo>
                  <a:pt x="236" y="1256"/>
                </a:lnTo>
                <a:lnTo>
                  <a:pt x="226" y="1238"/>
                </a:lnTo>
                <a:lnTo>
                  <a:pt x="256" y="1266"/>
                </a:lnTo>
                <a:lnTo>
                  <a:pt x="282" y="1298"/>
                </a:lnTo>
                <a:lnTo>
                  <a:pt x="305" y="1330"/>
                </a:lnTo>
                <a:lnTo>
                  <a:pt x="330" y="1363"/>
                </a:lnTo>
                <a:lnTo>
                  <a:pt x="356" y="1393"/>
                </a:lnTo>
                <a:lnTo>
                  <a:pt x="384" y="1418"/>
                </a:lnTo>
                <a:lnTo>
                  <a:pt x="418" y="1437"/>
                </a:lnTo>
                <a:lnTo>
                  <a:pt x="457" y="1448"/>
                </a:lnTo>
                <a:lnTo>
                  <a:pt x="483" y="1453"/>
                </a:lnTo>
                <a:lnTo>
                  <a:pt x="506" y="1458"/>
                </a:lnTo>
                <a:lnTo>
                  <a:pt x="529" y="1464"/>
                </a:lnTo>
                <a:lnTo>
                  <a:pt x="552" y="1474"/>
                </a:lnTo>
                <a:lnTo>
                  <a:pt x="573" y="1485"/>
                </a:lnTo>
                <a:lnTo>
                  <a:pt x="592" y="1499"/>
                </a:lnTo>
                <a:lnTo>
                  <a:pt x="608" y="1520"/>
                </a:lnTo>
                <a:lnTo>
                  <a:pt x="622" y="1543"/>
                </a:lnTo>
                <a:lnTo>
                  <a:pt x="635" y="1569"/>
                </a:lnTo>
                <a:lnTo>
                  <a:pt x="652" y="1592"/>
                </a:lnTo>
                <a:lnTo>
                  <a:pt x="670" y="1615"/>
                </a:lnTo>
                <a:lnTo>
                  <a:pt x="689" y="1638"/>
                </a:lnTo>
                <a:lnTo>
                  <a:pt x="709" y="1659"/>
                </a:lnTo>
                <a:lnTo>
                  <a:pt x="730" y="1682"/>
                </a:lnTo>
                <a:lnTo>
                  <a:pt x="751" y="1703"/>
                </a:lnTo>
                <a:lnTo>
                  <a:pt x="772" y="1726"/>
                </a:lnTo>
                <a:lnTo>
                  <a:pt x="762" y="1696"/>
                </a:lnTo>
                <a:lnTo>
                  <a:pt x="753" y="1666"/>
                </a:lnTo>
                <a:lnTo>
                  <a:pt x="744" y="1636"/>
                </a:lnTo>
                <a:lnTo>
                  <a:pt x="737" y="1606"/>
                </a:lnTo>
                <a:lnTo>
                  <a:pt x="728" y="1576"/>
                </a:lnTo>
                <a:lnTo>
                  <a:pt x="716" y="1545"/>
                </a:lnTo>
                <a:lnTo>
                  <a:pt x="705" y="1518"/>
                </a:lnTo>
                <a:lnTo>
                  <a:pt x="689" y="1490"/>
                </a:lnTo>
                <a:lnTo>
                  <a:pt x="663" y="1462"/>
                </a:lnTo>
                <a:lnTo>
                  <a:pt x="645" y="1432"/>
                </a:lnTo>
                <a:lnTo>
                  <a:pt x="631" y="1402"/>
                </a:lnTo>
                <a:lnTo>
                  <a:pt x="619" y="1370"/>
                </a:lnTo>
                <a:lnTo>
                  <a:pt x="608" y="1337"/>
                </a:lnTo>
                <a:lnTo>
                  <a:pt x="598" y="1303"/>
                </a:lnTo>
                <a:lnTo>
                  <a:pt x="587" y="1270"/>
                </a:lnTo>
                <a:lnTo>
                  <a:pt x="571" y="1240"/>
                </a:lnTo>
                <a:lnTo>
                  <a:pt x="541" y="1224"/>
                </a:lnTo>
                <a:lnTo>
                  <a:pt x="515" y="1203"/>
                </a:lnTo>
                <a:lnTo>
                  <a:pt x="490" y="1180"/>
                </a:lnTo>
                <a:lnTo>
                  <a:pt x="464" y="1157"/>
                </a:lnTo>
                <a:lnTo>
                  <a:pt x="439" y="1131"/>
                </a:lnTo>
                <a:lnTo>
                  <a:pt x="416" y="1111"/>
                </a:lnTo>
                <a:lnTo>
                  <a:pt x="388" y="1090"/>
                </a:lnTo>
                <a:lnTo>
                  <a:pt x="358" y="1073"/>
                </a:lnTo>
                <a:lnTo>
                  <a:pt x="379" y="1076"/>
                </a:lnTo>
                <a:lnTo>
                  <a:pt x="402" y="1083"/>
                </a:lnTo>
                <a:lnTo>
                  <a:pt x="423" y="1092"/>
                </a:lnTo>
                <a:lnTo>
                  <a:pt x="446" y="1104"/>
                </a:lnTo>
                <a:lnTo>
                  <a:pt x="467" y="1115"/>
                </a:lnTo>
                <a:lnTo>
                  <a:pt x="488" y="1127"/>
                </a:lnTo>
                <a:lnTo>
                  <a:pt x="508" y="1141"/>
                </a:lnTo>
                <a:lnTo>
                  <a:pt x="529" y="1154"/>
                </a:lnTo>
                <a:lnTo>
                  <a:pt x="513" y="1106"/>
                </a:lnTo>
                <a:lnTo>
                  <a:pt x="488" y="1062"/>
                </a:lnTo>
                <a:lnTo>
                  <a:pt x="457" y="1020"/>
                </a:lnTo>
                <a:lnTo>
                  <a:pt x="423" y="981"/>
                </a:lnTo>
                <a:lnTo>
                  <a:pt x="384" y="942"/>
                </a:lnTo>
                <a:lnTo>
                  <a:pt x="344" y="905"/>
                </a:lnTo>
                <a:lnTo>
                  <a:pt x="305" y="868"/>
                </a:lnTo>
                <a:lnTo>
                  <a:pt x="268" y="828"/>
                </a:lnTo>
                <a:lnTo>
                  <a:pt x="261" y="821"/>
                </a:lnTo>
                <a:lnTo>
                  <a:pt x="259" y="814"/>
                </a:lnTo>
                <a:lnTo>
                  <a:pt x="256" y="805"/>
                </a:lnTo>
                <a:lnTo>
                  <a:pt x="250" y="798"/>
                </a:lnTo>
                <a:lnTo>
                  <a:pt x="273" y="810"/>
                </a:lnTo>
                <a:lnTo>
                  <a:pt x="296" y="824"/>
                </a:lnTo>
                <a:lnTo>
                  <a:pt x="317" y="840"/>
                </a:lnTo>
                <a:lnTo>
                  <a:pt x="337" y="858"/>
                </a:lnTo>
                <a:lnTo>
                  <a:pt x="356" y="879"/>
                </a:lnTo>
                <a:lnTo>
                  <a:pt x="374" y="900"/>
                </a:lnTo>
                <a:lnTo>
                  <a:pt x="393" y="921"/>
                </a:lnTo>
                <a:lnTo>
                  <a:pt x="411" y="939"/>
                </a:lnTo>
                <a:lnTo>
                  <a:pt x="418" y="944"/>
                </a:lnTo>
                <a:lnTo>
                  <a:pt x="425" y="949"/>
                </a:lnTo>
                <a:lnTo>
                  <a:pt x="432" y="953"/>
                </a:lnTo>
                <a:lnTo>
                  <a:pt x="437" y="958"/>
                </a:lnTo>
                <a:lnTo>
                  <a:pt x="427" y="916"/>
                </a:lnTo>
                <a:lnTo>
                  <a:pt x="411" y="872"/>
                </a:lnTo>
                <a:lnTo>
                  <a:pt x="395" y="831"/>
                </a:lnTo>
                <a:lnTo>
                  <a:pt x="381" y="789"/>
                </a:lnTo>
                <a:lnTo>
                  <a:pt x="386" y="784"/>
                </a:lnTo>
                <a:lnTo>
                  <a:pt x="425" y="842"/>
                </a:lnTo>
                <a:lnTo>
                  <a:pt x="455" y="905"/>
                </a:lnTo>
                <a:lnTo>
                  <a:pt x="483" y="969"/>
                </a:lnTo>
                <a:lnTo>
                  <a:pt x="508" y="1032"/>
                </a:lnTo>
                <a:lnTo>
                  <a:pt x="536" y="1097"/>
                </a:lnTo>
                <a:lnTo>
                  <a:pt x="564" y="1159"/>
                </a:lnTo>
                <a:lnTo>
                  <a:pt x="598" y="1219"/>
                </a:lnTo>
                <a:lnTo>
                  <a:pt x="642" y="1277"/>
                </a:lnTo>
                <a:lnTo>
                  <a:pt x="693" y="1342"/>
                </a:lnTo>
                <a:lnTo>
                  <a:pt x="698" y="1282"/>
                </a:lnTo>
                <a:lnTo>
                  <a:pt x="695" y="1219"/>
                </a:lnTo>
                <a:lnTo>
                  <a:pt x="686" y="1161"/>
                </a:lnTo>
                <a:lnTo>
                  <a:pt x="675" y="1104"/>
                </a:lnTo>
                <a:lnTo>
                  <a:pt x="691" y="1122"/>
                </a:lnTo>
                <a:lnTo>
                  <a:pt x="702" y="1148"/>
                </a:lnTo>
                <a:lnTo>
                  <a:pt x="709" y="1175"/>
                </a:lnTo>
                <a:lnTo>
                  <a:pt x="719" y="1203"/>
                </a:lnTo>
                <a:lnTo>
                  <a:pt x="728" y="1275"/>
                </a:lnTo>
                <a:lnTo>
                  <a:pt x="742" y="1346"/>
                </a:lnTo>
                <a:lnTo>
                  <a:pt x="756" y="1416"/>
                </a:lnTo>
                <a:lnTo>
                  <a:pt x="772" y="1485"/>
                </a:lnTo>
                <a:lnTo>
                  <a:pt x="790" y="1552"/>
                </a:lnTo>
                <a:lnTo>
                  <a:pt x="811" y="1620"/>
                </a:lnTo>
                <a:lnTo>
                  <a:pt x="836" y="1684"/>
                </a:lnTo>
                <a:lnTo>
                  <a:pt x="864" y="1749"/>
                </a:lnTo>
                <a:lnTo>
                  <a:pt x="866" y="1751"/>
                </a:lnTo>
                <a:lnTo>
                  <a:pt x="871" y="1744"/>
                </a:lnTo>
                <a:lnTo>
                  <a:pt x="878" y="1698"/>
                </a:lnTo>
                <a:lnTo>
                  <a:pt x="883" y="1652"/>
                </a:lnTo>
                <a:lnTo>
                  <a:pt x="887" y="1606"/>
                </a:lnTo>
                <a:lnTo>
                  <a:pt x="885" y="1557"/>
                </a:lnTo>
                <a:lnTo>
                  <a:pt x="897" y="1555"/>
                </a:lnTo>
                <a:lnTo>
                  <a:pt x="903" y="1564"/>
                </a:lnTo>
                <a:lnTo>
                  <a:pt x="908" y="1576"/>
                </a:lnTo>
                <a:lnTo>
                  <a:pt x="910" y="1587"/>
                </a:lnTo>
                <a:lnTo>
                  <a:pt x="910" y="1645"/>
                </a:lnTo>
                <a:lnTo>
                  <a:pt x="913" y="1705"/>
                </a:lnTo>
                <a:lnTo>
                  <a:pt x="920" y="1763"/>
                </a:lnTo>
                <a:lnTo>
                  <a:pt x="929" y="1818"/>
                </a:lnTo>
                <a:lnTo>
                  <a:pt x="940" y="1874"/>
                </a:lnTo>
                <a:lnTo>
                  <a:pt x="959" y="1925"/>
                </a:lnTo>
                <a:lnTo>
                  <a:pt x="984" y="1976"/>
                </a:lnTo>
                <a:lnTo>
                  <a:pt x="1014" y="2022"/>
                </a:lnTo>
                <a:lnTo>
                  <a:pt x="1019" y="2034"/>
                </a:lnTo>
                <a:lnTo>
                  <a:pt x="1024" y="2048"/>
                </a:lnTo>
                <a:lnTo>
                  <a:pt x="1028" y="2059"/>
                </a:lnTo>
                <a:lnTo>
                  <a:pt x="1037" y="2071"/>
                </a:lnTo>
                <a:lnTo>
                  <a:pt x="1035" y="2017"/>
                </a:lnTo>
                <a:lnTo>
                  <a:pt x="1033" y="1960"/>
                </a:lnTo>
                <a:lnTo>
                  <a:pt x="1033" y="1904"/>
                </a:lnTo>
                <a:lnTo>
                  <a:pt x="1033" y="1851"/>
                </a:lnTo>
                <a:lnTo>
                  <a:pt x="1049" y="1902"/>
                </a:lnTo>
                <a:lnTo>
                  <a:pt x="1058" y="1957"/>
                </a:lnTo>
                <a:lnTo>
                  <a:pt x="1065" y="2015"/>
                </a:lnTo>
                <a:lnTo>
                  <a:pt x="1072" y="2071"/>
                </a:lnTo>
                <a:lnTo>
                  <a:pt x="1084" y="2043"/>
                </a:lnTo>
                <a:lnTo>
                  <a:pt x="1093" y="2015"/>
                </a:lnTo>
                <a:lnTo>
                  <a:pt x="1104" y="1987"/>
                </a:lnTo>
                <a:lnTo>
                  <a:pt x="1121" y="1960"/>
                </a:lnTo>
                <a:lnTo>
                  <a:pt x="1116" y="1992"/>
                </a:lnTo>
                <a:lnTo>
                  <a:pt x="1107" y="2024"/>
                </a:lnTo>
                <a:lnTo>
                  <a:pt x="1098" y="2059"/>
                </a:lnTo>
                <a:lnTo>
                  <a:pt x="1088" y="2094"/>
                </a:lnTo>
                <a:lnTo>
                  <a:pt x="1081" y="2126"/>
                </a:lnTo>
                <a:lnTo>
                  <a:pt x="1084" y="2159"/>
                </a:lnTo>
                <a:lnTo>
                  <a:pt x="1093" y="2191"/>
                </a:lnTo>
                <a:lnTo>
                  <a:pt x="1114" y="2221"/>
                </a:lnTo>
                <a:lnTo>
                  <a:pt x="1134" y="2242"/>
                </a:lnTo>
                <a:lnTo>
                  <a:pt x="1158" y="2258"/>
                </a:lnTo>
                <a:lnTo>
                  <a:pt x="1183" y="2274"/>
                </a:lnTo>
                <a:lnTo>
                  <a:pt x="1208" y="2286"/>
                </a:lnTo>
                <a:lnTo>
                  <a:pt x="1234" y="2300"/>
                </a:lnTo>
                <a:lnTo>
                  <a:pt x="1259" y="2309"/>
                </a:lnTo>
                <a:lnTo>
                  <a:pt x="1285" y="2321"/>
                </a:lnTo>
                <a:lnTo>
                  <a:pt x="1310" y="2332"/>
                </a:lnTo>
                <a:lnTo>
                  <a:pt x="1305" y="2297"/>
                </a:lnTo>
                <a:lnTo>
                  <a:pt x="1296" y="2263"/>
                </a:lnTo>
                <a:lnTo>
                  <a:pt x="1282" y="2230"/>
                </a:lnTo>
                <a:lnTo>
                  <a:pt x="1266" y="2200"/>
                </a:lnTo>
                <a:lnTo>
                  <a:pt x="1252" y="2168"/>
                </a:lnTo>
                <a:lnTo>
                  <a:pt x="1238" y="2135"/>
                </a:lnTo>
                <a:lnTo>
                  <a:pt x="1232" y="2098"/>
                </a:lnTo>
                <a:lnTo>
                  <a:pt x="1232" y="2061"/>
                </a:lnTo>
                <a:lnTo>
                  <a:pt x="1236" y="2015"/>
                </a:lnTo>
                <a:lnTo>
                  <a:pt x="1227" y="1973"/>
                </a:lnTo>
                <a:lnTo>
                  <a:pt x="1206" y="1934"/>
                </a:lnTo>
                <a:lnTo>
                  <a:pt x="1185" y="1897"/>
                </a:lnTo>
                <a:lnTo>
                  <a:pt x="1171" y="1846"/>
                </a:lnTo>
                <a:lnTo>
                  <a:pt x="1151" y="1798"/>
                </a:lnTo>
                <a:lnTo>
                  <a:pt x="1125" y="1751"/>
                </a:lnTo>
                <a:lnTo>
                  <a:pt x="1095" y="1707"/>
                </a:lnTo>
                <a:lnTo>
                  <a:pt x="1061" y="1663"/>
                </a:lnTo>
                <a:lnTo>
                  <a:pt x="1024" y="1622"/>
                </a:lnTo>
                <a:lnTo>
                  <a:pt x="984" y="1582"/>
                </a:lnTo>
                <a:lnTo>
                  <a:pt x="945" y="1541"/>
                </a:lnTo>
                <a:lnTo>
                  <a:pt x="922" y="1502"/>
                </a:lnTo>
                <a:lnTo>
                  <a:pt x="899" y="1460"/>
                </a:lnTo>
                <a:lnTo>
                  <a:pt x="880" y="1418"/>
                </a:lnTo>
                <a:lnTo>
                  <a:pt x="862" y="1374"/>
                </a:lnTo>
                <a:lnTo>
                  <a:pt x="846" y="1333"/>
                </a:lnTo>
                <a:lnTo>
                  <a:pt x="829" y="1289"/>
                </a:lnTo>
                <a:lnTo>
                  <a:pt x="816" y="1245"/>
                </a:lnTo>
                <a:lnTo>
                  <a:pt x="799" y="1203"/>
                </a:lnTo>
                <a:lnTo>
                  <a:pt x="790" y="1175"/>
                </a:lnTo>
                <a:lnTo>
                  <a:pt x="783" y="1145"/>
                </a:lnTo>
                <a:lnTo>
                  <a:pt x="774" y="1115"/>
                </a:lnTo>
                <a:lnTo>
                  <a:pt x="767" y="1087"/>
                </a:lnTo>
                <a:lnTo>
                  <a:pt x="758" y="1057"/>
                </a:lnTo>
                <a:lnTo>
                  <a:pt x="746" y="1030"/>
                </a:lnTo>
                <a:lnTo>
                  <a:pt x="732" y="1004"/>
                </a:lnTo>
                <a:lnTo>
                  <a:pt x="716" y="979"/>
                </a:lnTo>
                <a:lnTo>
                  <a:pt x="714" y="960"/>
                </a:lnTo>
                <a:lnTo>
                  <a:pt x="707" y="944"/>
                </a:lnTo>
                <a:lnTo>
                  <a:pt x="695" y="930"/>
                </a:lnTo>
                <a:lnTo>
                  <a:pt x="682" y="918"/>
                </a:lnTo>
                <a:lnTo>
                  <a:pt x="665" y="909"/>
                </a:lnTo>
                <a:lnTo>
                  <a:pt x="652" y="898"/>
                </a:lnTo>
                <a:lnTo>
                  <a:pt x="635" y="888"/>
                </a:lnTo>
                <a:lnTo>
                  <a:pt x="624" y="875"/>
                </a:lnTo>
                <a:lnTo>
                  <a:pt x="601" y="833"/>
                </a:lnTo>
                <a:lnTo>
                  <a:pt x="575" y="794"/>
                </a:lnTo>
                <a:lnTo>
                  <a:pt x="550" y="754"/>
                </a:lnTo>
                <a:lnTo>
                  <a:pt x="522" y="717"/>
                </a:lnTo>
                <a:lnTo>
                  <a:pt x="494" y="678"/>
                </a:lnTo>
                <a:lnTo>
                  <a:pt x="469" y="639"/>
                </a:lnTo>
                <a:lnTo>
                  <a:pt x="448" y="597"/>
                </a:lnTo>
                <a:lnTo>
                  <a:pt x="432" y="553"/>
                </a:lnTo>
                <a:lnTo>
                  <a:pt x="446" y="567"/>
                </a:lnTo>
                <a:lnTo>
                  <a:pt x="460" y="583"/>
                </a:lnTo>
                <a:lnTo>
                  <a:pt x="469" y="599"/>
                </a:lnTo>
                <a:lnTo>
                  <a:pt x="478" y="615"/>
                </a:lnTo>
                <a:lnTo>
                  <a:pt x="485" y="632"/>
                </a:lnTo>
                <a:lnTo>
                  <a:pt x="492" y="650"/>
                </a:lnTo>
                <a:lnTo>
                  <a:pt x="501" y="666"/>
                </a:lnTo>
                <a:lnTo>
                  <a:pt x="511" y="683"/>
                </a:lnTo>
                <a:lnTo>
                  <a:pt x="520" y="694"/>
                </a:lnTo>
                <a:lnTo>
                  <a:pt x="531" y="706"/>
                </a:lnTo>
                <a:lnTo>
                  <a:pt x="541" y="717"/>
                </a:lnTo>
                <a:lnTo>
                  <a:pt x="552" y="726"/>
                </a:lnTo>
                <a:lnTo>
                  <a:pt x="561" y="738"/>
                </a:lnTo>
                <a:lnTo>
                  <a:pt x="573" y="747"/>
                </a:lnTo>
                <a:lnTo>
                  <a:pt x="582" y="759"/>
                </a:lnTo>
                <a:lnTo>
                  <a:pt x="594" y="768"/>
                </a:lnTo>
                <a:lnTo>
                  <a:pt x="578" y="724"/>
                </a:lnTo>
                <a:lnTo>
                  <a:pt x="561" y="680"/>
                </a:lnTo>
                <a:lnTo>
                  <a:pt x="545" y="634"/>
                </a:lnTo>
                <a:lnTo>
                  <a:pt x="529" y="590"/>
                </a:lnTo>
                <a:lnTo>
                  <a:pt x="548" y="618"/>
                </a:lnTo>
                <a:lnTo>
                  <a:pt x="566" y="645"/>
                </a:lnTo>
                <a:lnTo>
                  <a:pt x="580" y="676"/>
                </a:lnTo>
                <a:lnTo>
                  <a:pt x="594" y="703"/>
                </a:lnTo>
                <a:lnTo>
                  <a:pt x="608" y="733"/>
                </a:lnTo>
                <a:lnTo>
                  <a:pt x="624" y="763"/>
                </a:lnTo>
                <a:lnTo>
                  <a:pt x="640" y="791"/>
                </a:lnTo>
                <a:lnTo>
                  <a:pt x="661" y="819"/>
                </a:lnTo>
                <a:lnTo>
                  <a:pt x="661" y="676"/>
                </a:lnTo>
                <a:lnTo>
                  <a:pt x="649" y="641"/>
                </a:lnTo>
                <a:lnTo>
                  <a:pt x="633" y="606"/>
                </a:lnTo>
                <a:lnTo>
                  <a:pt x="617" y="574"/>
                </a:lnTo>
                <a:lnTo>
                  <a:pt x="598" y="541"/>
                </a:lnTo>
                <a:lnTo>
                  <a:pt x="585" y="507"/>
                </a:lnTo>
                <a:lnTo>
                  <a:pt x="571" y="472"/>
                </a:lnTo>
                <a:lnTo>
                  <a:pt x="564" y="435"/>
                </a:lnTo>
                <a:lnTo>
                  <a:pt x="564" y="396"/>
                </a:lnTo>
                <a:lnTo>
                  <a:pt x="578" y="414"/>
                </a:lnTo>
                <a:lnTo>
                  <a:pt x="589" y="435"/>
                </a:lnTo>
                <a:lnTo>
                  <a:pt x="598" y="456"/>
                </a:lnTo>
                <a:lnTo>
                  <a:pt x="608" y="477"/>
                </a:lnTo>
                <a:lnTo>
                  <a:pt x="617" y="497"/>
                </a:lnTo>
                <a:lnTo>
                  <a:pt x="626" y="521"/>
                </a:lnTo>
                <a:lnTo>
                  <a:pt x="635" y="539"/>
                </a:lnTo>
                <a:lnTo>
                  <a:pt x="649" y="560"/>
                </a:lnTo>
                <a:lnTo>
                  <a:pt x="649" y="500"/>
                </a:lnTo>
                <a:lnTo>
                  <a:pt x="645" y="440"/>
                </a:lnTo>
                <a:lnTo>
                  <a:pt x="638" y="382"/>
                </a:lnTo>
                <a:lnTo>
                  <a:pt x="631" y="322"/>
                </a:lnTo>
                <a:lnTo>
                  <a:pt x="659" y="393"/>
                </a:lnTo>
                <a:lnTo>
                  <a:pt x="675" y="472"/>
                </a:lnTo>
                <a:lnTo>
                  <a:pt x="684" y="553"/>
                </a:lnTo>
                <a:lnTo>
                  <a:pt x="686" y="636"/>
                </a:lnTo>
                <a:lnTo>
                  <a:pt x="691" y="720"/>
                </a:lnTo>
                <a:lnTo>
                  <a:pt x="700" y="800"/>
                </a:lnTo>
                <a:lnTo>
                  <a:pt x="721" y="877"/>
                </a:lnTo>
                <a:lnTo>
                  <a:pt x="753" y="949"/>
                </a:lnTo>
                <a:lnTo>
                  <a:pt x="793" y="1023"/>
                </a:lnTo>
                <a:lnTo>
                  <a:pt x="827" y="1101"/>
                </a:lnTo>
                <a:lnTo>
                  <a:pt x="860" y="1180"/>
                </a:lnTo>
                <a:lnTo>
                  <a:pt x="890" y="1259"/>
                </a:lnTo>
                <a:lnTo>
                  <a:pt x="920" y="1337"/>
                </a:lnTo>
                <a:lnTo>
                  <a:pt x="952" y="1414"/>
                </a:lnTo>
                <a:lnTo>
                  <a:pt x="989" y="1490"/>
                </a:lnTo>
                <a:lnTo>
                  <a:pt x="1031" y="1564"/>
                </a:lnTo>
                <a:lnTo>
                  <a:pt x="1044" y="1578"/>
                </a:lnTo>
                <a:lnTo>
                  <a:pt x="1056" y="1589"/>
                </a:lnTo>
                <a:lnTo>
                  <a:pt x="1067" y="1601"/>
                </a:lnTo>
                <a:lnTo>
                  <a:pt x="1081" y="1613"/>
                </a:lnTo>
                <a:lnTo>
                  <a:pt x="1086" y="1606"/>
                </a:lnTo>
                <a:lnTo>
                  <a:pt x="1081" y="1522"/>
                </a:lnTo>
                <a:lnTo>
                  <a:pt x="1079" y="1434"/>
                </a:lnTo>
                <a:lnTo>
                  <a:pt x="1070" y="1349"/>
                </a:lnTo>
                <a:lnTo>
                  <a:pt x="1044" y="1270"/>
                </a:lnTo>
                <a:lnTo>
                  <a:pt x="1031" y="1231"/>
                </a:lnTo>
                <a:lnTo>
                  <a:pt x="1010" y="1194"/>
                </a:lnTo>
                <a:lnTo>
                  <a:pt x="982" y="1159"/>
                </a:lnTo>
                <a:lnTo>
                  <a:pt x="957" y="1124"/>
                </a:lnTo>
                <a:lnTo>
                  <a:pt x="929" y="1090"/>
                </a:lnTo>
                <a:lnTo>
                  <a:pt x="903" y="1055"/>
                </a:lnTo>
                <a:lnTo>
                  <a:pt x="885" y="1018"/>
                </a:lnTo>
                <a:lnTo>
                  <a:pt x="873" y="976"/>
                </a:lnTo>
                <a:lnTo>
                  <a:pt x="862" y="907"/>
                </a:lnTo>
                <a:lnTo>
                  <a:pt x="846" y="838"/>
                </a:lnTo>
                <a:lnTo>
                  <a:pt x="829" y="770"/>
                </a:lnTo>
                <a:lnTo>
                  <a:pt x="811" y="703"/>
                </a:lnTo>
                <a:lnTo>
                  <a:pt x="793" y="639"/>
                </a:lnTo>
                <a:lnTo>
                  <a:pt x="776" y="569"/>
                </a:lnTo>
                <a:lnTo>
                  <a:pt x="760" y="502"/>
                </a:lnTo>
                <a:lnTo>
                  <a:pt x="749" y="433"/>
                </a:lnTo>
                <a:lnTo>
                  <a:pt x="739" y="410"/>
                </a:lnTo>
                <a:lnTo>
                  <a:pt x="730" y="389"/>
                </a:lnTo>
                <a:lnTo>
                  <a:pt x="723" y="366"/>
                </a:lnTo>
                <a:lnTo>
                  <a:pt x="719" y="340"/>
                </a:lnTo>
                <a:lnTo>
                  <a:pt x="742" y="366"/>
                </a:lnTo>
                <a:lnTo>
                  <a:pt x="751" y="391"/>
                </a:lnTo>
                <a:lnTo>
                  <a:pt x="762" y="416"/>
                </a:lnTo>
                <a:lnTo>
                  <a:pt x="772" y="444"/>
                </a:lnTo>
                <a:lnTo>
                  <a:pt x="781" y="470"/>
                </a:lnTo>
                <a:lnTo>
                  <a:pt x="790" y="495"/>
                </a:lnTo>
                <a:lnTo>
                  <a:pt x="797" y="521"/>
                </a:lnTo>
                <a:lnTo>
                  <a:pt x="806" y="548"/>
                </a:lnTo>
                <a:lnTo>
                  <a:pt x="816" y="574"/>
                </a:lnTo>
                <a:lnTo>
                  <a:pt x="816" y="518"/>
                </a:lnTo>
                <a:lnTo>
                  <a:pt x="823" y="463"/>
                </a:lnTo>
                <a:lnTo>
                  <a:pt x="829" y="407"/>
                </a:lnTo>
                <a:lnTo>
                  <a:pt x="839" y="354"/>
                </a:lnTo>
                <a:lnTo>
                  <a:pt x="832" y="338"/>
                </a:lnTo>
                <a:lnTo>
                  <a:pt x="839" y="185"/>
                </a:lnTo>
                <a:lnTo>
                  <a:pt x="853" y="250"/>
                </a:lnTo>
                <a:lnTo>
                  <a:pt x="866" y="319"/>
                </a:lnTo>
                <a:lnTo>
                  <a:pt x="871" y="389"/>
                </a:lnTo>
                <a:lnTo>
                  <a:pt x="860" y="458"/>
                </a:lnTo>
                <a:lnTo>
                  <a:pt x="855" y="497"/>
                </a:lnTo>
                <a:lnTo>
                  <a:pt x="855" y="537"/>
                </a:lnTo>
                <a:lnTo>
                  <a:pt x="860" y="576"/>
                </a:lnTo>
                <a:lnTo>
                  <a:pt x="862" y="615"/>
                </a:lnTo>
                <a:lnTo>
                  <a:pt x="862" y="713"/>
                </a:lnTo>
                <a:lnTo>
                  <a:pt x="871" y="810"/>
                </a:lnTo>
                <a:lnTo>
                  <a:pt x="887" y="905"/>
                </a:lnTo>
                <a:lnTo>
                  <a:pt x="913" y="995"/>
                </a:lnTo>
                <a:lnTo>
                  <a:pt x="947" y="1032"/>
                </a:lnTo>
                <a:lnTo>
                  <a:pt x="975" y="1069"/>
                </a:lnTo>
                <a:lnTo>
                  <a:pt x="1000" y="1108"/>
                </a:lnTo>
                <a:lnTo>
                  <a:pt x="1024" y="1148"/>
                </a:lnTo>
                <a:lnTo>
                  <a:pt x="1047" y="1187"/>
                </a:lnTo>
                <a:lnTo>
                  <a:pt x="1070" y="1229"/>
                </a:lnTo>
                <a:lnTo>
                  <a:pt x="1098" y="1266"/>
                </a:lnTo>
                <a:lnTo>
                  <a:pt x="1128" y="1303"/>
                </a:lnTo>
                <a:lnTo>
                  <a:pt x="1151" y="1365"/>
                </a:lnTo>
                <a:lnTo>
                  <a:pt x="1162" y="1432"/>
                </a:lnTo>
                <a:lnTo>
                  <a:pt x="1167" y="1502"/>
                </a:lnTo>
                <a:lnTo>
                  <a:pt x="1171" y="1571"/>
                </a:lnTo>
                <a:lnTo>
                  <a:pt x="1178" y="1640"/>
                </a:lnTo>
                <a:lnTo>
                  <a:pt x="1192" y="1707"/>
                </a:lnTo>
                <a:lnTo>
                  <a:pt x="1215" y="1768"/>
                </a:lnTo>
                <a:lnTo>
                  <a:pt x="1255" y="1823"/>
                </a:lnTo>
                <a:lnTo>
                  <a:pt x="1271" y="1844"/>
                </a:lnTo>
                <a:lnTo>
                  <a:pt x="1285" y="1865"/>
                </a:lnTo>
                <a:lnTo>
                  <a:pt x="1296" y="1888"/>
                </a:lnTo>
                <a:lnTo>
                  <a:pt x="1308" y="1911"/>
                </a:lnTo>
                <a:lnTo>
                  <a:pt x="1303" y="1800"/>
                </a:lnTo>
                <a:lnTo>
                  <a:pt x="1296" y="1689"/>
                </a:lnTo>
                <a:lnTo>
                  <a:pt x="1287" y="1578"/>
                </a:lnTo>
                <a:lnTo>
                  <a:pt x="1273" y="1469"/>
                </a:lnTo>
                <a:lnTo>
                  <a:pt x="1252" y="1395"/>
                </a:lnTo>
                <a:lnTo>
                  <a:pt x="1227" y="1326"/>
                </a:lnTo>
                <a:lnTo>
                  <a:pt x="1197" y="1254"/>
                </a:lnTo>
                <a:lnTo>
                  <a:pt x="1165" y="1187"/>
                </a:lnTo>
                <a:lnTo>
                  <a:pt x="1128" y="1120"/>
                </a:lnTo>
                <a:lnTo>
                  <a:pt x="1088" y="1055"/>
                </a:lnTo>
                <a:lnTo>
                  <a:pt x="1044" y="990"/>
                </a:lnTo>
                <a:lnTo>
                  <a:pt x="998" y="928"/>
                </a:lnTo>
                <a:lnTo>
                  <a:pt x="987" y="905"/>
                </a:lnTo>
                <a:lnTo>
                  <a:pt x="980" y="879"/>
                </a:lnTo>
                <a:lnTo>
                  <a:pt x="975" y="854"/>
                </a:lnTo>
                <a:lnTo>
                  <a:pt x="968" y="828"/>
                </a:lnTo>
                <a:lnTo>
                  <a:pt x="950" y="773"/>
                </a:lnTo>
                <a:lnTo>
                  <a:pt x="933" y="715"/>
                </a:lnTo>
                <a:lnTo>
                  <a:pt x="920" y="655"/>
                </a:lnTo>
                <a:lnTo>
                  <a:pt x="910" y="595"/>
                </a:lnTo>
                <a:lnTo>
                  <a:pt x="959" y="699"/>
                </a:lnTo>
                <a:lnTo>
                  <a:pt x="961" y="657"/>
                </a:lnTo>
                <a:lnTo>
                  <a:pt x="970" y="618"/>
                </a:lnTo>
                <a:lnTo>
                  <a:pt x="982" y="581"/>
                </a:lnTo>
                <a:lnTo>
                  <a:pt x="996" y="541"/>
                </a:lnTo>
                <a:lnTo>
                  <a:pt x="1007" y="504"/>
                </a:lnTo>
                <a:lnTo>
                  <a:pt x="1017" y="465"/>
                </a:lnTo>
                <a:lnTo>
                  <a:pt x="1019" y="426"/>
                </a:lnTo>
                <a:lnTo>
                  <a:pt x="1017" y="384"/>
                </a:lnTo>
                <a:lnTo>
                  <a:pt x="1007" y="347"/>
                </a:lnTo>
                <a:lnTo>
                  <a:pt x="996" y="310"/>
                </a:lnTo>
                <a:lnTo>
                  <a:pt x="984" y="275"/>
                </a:lnTo>
                <a:lnTo>
                  <a:pt x="970" y="238"/>
                </a:lnTo>
                <a:lnTo>
                  <a:pt x="959" y="204"/>
                </a:lnTo>
                <a:lnTo>
                  <a:pt x="950" y="164"/>
                </a:lnTo>
                <a:lnTo>
                  <a:pt x="945" y="127"/>
                </a:lnTo>
                <a:lnTo>
                  <a:pt x="943" y="86"/>
                </a:lnTo>
                <a:lnTo>
                  <a:pt x="959" y="127"/>
                </a:lnTo>
                <a:lnTo>
                  <a:pt x="977" y="167"/>
                </a:lnTo>
                <a:lnTo>
                  <a:pt x="994" y="206"/>
                </a:lnTo>
                <a:lnTo>
                  <a:pt x="1003" y="250"/>
                </a:lnTo>
                <a:lnTo>
                  <a:pt x="1012" y="208"/>
                </a:lnTo>
                <a:lnTo>
                  <a:pt x="1019" y="167"/>
                </a:lnTo>
                <a:lnTo>
                  <a:pt x="1028" y="123"/>
                </a:lnTo>
                <a:lnTo>
                  <a:pt x="1042" y="83"/>
                </a:lnTo>
                <a:lnTo>
                  <a:pt x="1044" y="134"/>
                </a:lnTo>
                <a:lnTo>
                  <a:pt x="1037" y="187"/>
                </a:lnTo>
                <a:lnTo>
                  <a:pt x="1031" y="243"/>
                </a:lnTo>
                <a:lnTo>
                  <a:pt x="1026" y="298"/>
                </a:lnTo>
                <a:lnTo>
                  <a:pt x="1033" y="345"/>
                </a:lnTo>
                <a:lnTo>
                  <a:pt x="1042" y="389"/>
                </a:lnTo>
                <a:lnTo>
                  <a:pt x="1049" y="435"/>
                </a:lnTo>
                <a:lnTo>
                  <a:pt x="1044" y="484"/>
                </a:lnTo>
                <a:lnTo>
                  <a:pt x="1037" y="527"/>
                </a:lnTo>
                <a:lnTo>
                  <a:pt x="1026" y="571"/>
                </a:lnTo>
                <a:lnTo>
                  <a:pt x="1014" y="615"/>
                </a:lnTo>
                <a:lnTo>
                  <a:pt x="1003" y="659"/>
                </a:lnTo>
                <a:lnTo>
                  <a:pt x="994" y="703"/>
                </a:lnTo>
                <a:lnTo>
                  <a:pt x="991" y="747"/>
                </a:lnTo>
                <a:lnTo>
                  <a:pt x="994" y="794"/>
                </a:lnTo>
                <a:lnTo>
                  <a:pt x="1007" y="840"/>
                </a:lnTo>
                <a:lnTo>
                  <a:pt x="1017" y="870"/>
                </a:lnTo>
                <a:lnTo>
                  <a:pt x="1031" y="898"/>
                </a:lnTo>
                <a:lnTo>
                  <a:pt x="1044" y="928"/>
                </a:lnTo>
                <a:lnTo>
                  <a:pt x="1058" y="953"/>
                </a:lnTo>
                <a:lnTo>
                  <a:pt x="1077" y="981"/>
                </a:lnTo>
                <a:lnTo>
                  <a:pt x="1095" y="1006"/>
                </a:lnTo>
                <a:lnTo>
                  <a:pt x="1118" y="1032"/>
                </a:lnTo>
                <a:lnTo>
                  <a:pt x="1141" y="1055"/>
                </a:lnTo>
                <a:lnTo>
                  <a:pt x="1139" y="817"/>
                </a:lnTo>
                <a:lnTo>
                  <a:pt x="1121" y="761"/>
                </a:lnTo>
                <a:lnTo>
                  <a:pt x="1100" y="703"/>
                </a:lnTo>
                <a:lnTo>
                  <a:pt x="1081" y="645"/>
                </a:lnTo>
                <a:lnTo>
                  <a:pt x="1072" y="585"/>
                </a:lnTo>
                <a:lnTo>
                  <a:pt x="1091" y="622"/>
                </a:lnTo>
                <a:lnTo>
                  <a:pt x="1104" y="662"/>
                </a:lnTo>
                <a:lnTo>
                  <a:pt x="1121" y="699"/>
                </a:lnTo>
                <a:lnTo>
                  <a:pt x="1137" y="738"/>
                </a:lnTo>
                <a:lnTo>
                  <a:pt x="1141" y="722"/>
                </a:lnTo>
                <a:lnTo>
                  <a:pt x="1141" y="706"/>
                </a:lnTo>
                <a:lnTo>
                  <a:pt x="1139" y="689"/>
                </a:lnTo>
                <a:lnTo>
                  <a:pt x="1141" y="673"/>
                </a:lnTo>
                <a:lnTo>
                  <a:pt x="1146" y="655"/>
                </a:lnTo>
                <a:lnTo>
                  <a:pt x="1153" y="634"/>
                </a:lnTo>
                <a:lnTo>
                  <a:pt x="1158" y="615"/>
                </a:lnTo>
                <a:lnTo>
                  <a:pt x="1160" y="595"/>
                </a:lnTo>
                <a:lnTo>
                  <a:pt x="1151" y="578"/>
                </a:lnTo>
                <a:lnTo>
                  <a:pt x="1109" y="322"/>
                </a:lnTo>
                <a:lnTo>
                  <a:pt x="1123" y="342"/>
                </a:lnTo>
                <a:lnTo>
                  <a:pt x="1137" y="391"/>
                </a:lnTo>
                <a:lnTo>
                  <a:pt x="1151" y="440"/>
                </a:lnTo>
                <a:lnTo>
                  <a:pt x="1162" y="488"/>
                </a:lnTo>
                <a:lnTo>
                  <a:pt x="1176" y="537"/>
                </a:lnTo>
                <a:lnTo>
                  <a:pt x="1185" y="588"/>
                </a:lnTo>
                <a:lnTo>
                  <a:pt x="1192" y="639"/>
                </a:lnTo>
                <a:lnTo>
                  <a:pt x="1197" y="692"/>
                </a:lnTo>
                <a:lnTo>
                  <a:pt x="1199" y="745"/>
                </a:lnTo>
                <a:lnTo>
                  <a:pt x="1201" y="750"/>
                </a:lnTo>
                <a:lnTo>
                  <a:pt x="1197" y="824"/>
                </a:lnTo>
                <a:lnTo>
                  <a:pt x="1199" y="900"/>
                </a:lnTo>
                <a:lnTo>
                  <a:pt x="1204" y="974"/>
                </a:lnTo>
                <a:lnTo>
                  <a:pt x="1199" y="1048"/>
                </a:lnTo>
                <a:lnTo>
                  <a:pt x="1201" y="1073"/>
                </a:lnTo>
                <a:lnTo>
                  <a:pt x="1206" y="1097"/>
                </a:lnTo>
                <a:lnTo>
                  <a:pt x="1218" y="1120"/>
                </a:lnTo>
                <a:lnTo>
                  <a:pt x="1229" y="1141"/>
                </a:lnTo>
                <a:lnTo>
                  <a:pt x="1243" y="1159"/>
                </a:lnTo>
                <a:lnTo>
                  <a:pt x="1257" y="1180"/>
                </a:lnTo>
                <a:lnTo>
                  <a:pt x="1271" y="1198"/>
                </a:lnTo>
                <a:lnTo>
                  <a:pt x="1282" y="1219"/>
                </a:lnTo>
                <a:lnTo>
                  <a:pt x="1296" y="1111"/>
                </a:lnTo>
                <a:lnTo>
                  <a:pt x="1259" y="650"/>
                </a:lnTo>
                <a:lnTo>
                  <a:pt x="1259" y="613"/>
                </a:lnTo>
                <a:lnTo>
                  <a:pt x="1252" y="578"/>
                </a:lnTo>
                <a:lnTo>
                  <a:pt x="1245" y="544"/>
                </a:lnTo>
                <a:lnTo>
                  <a:pt x="1241" y="509"/>
                </a:lnTo>
                <a:lnTo>
                  <a:pt x="1243" y="430"/>
                </a:lnTo>
                <a:lnTo>
                  <a:pt x="1241" y="354"/>
                </a:lnTo>
                <a:lnTo>
                  <a:pt x="1232" y="280"/>
                </a:lnTo>
                <a:lnTo>
                  <a:pt x="1204" y="213"/>
                </a:lnTo>
                <a:lnTo>
                  <a:pt x="1188" y="174"/>
                </a:lnTo>
                <a:lnTo>
                  <a:pt x="1169" y="137"/>
                </a:lnTo>
                <a:lnTo>
                  <a:pt x="1155" y="97"/>
                </a:lnTo>
                <a:lnTo>
                  <a:pt x="1146" y="56"/>
                </a:lnTo>
                <a:lnTo>
                  <a:pt x="1162" y="69"/>
                </a:lnTo>
                <a:lnTo>
                  <a:pt x="1169" y="88"/>
                </a:lnTo>
                <a:lnTo>
                  <a:pt x="1174" y="109"/>
                </a:lnTo>
                <a:lnTo>
                  <a:pt x="1185" y="123"/>
                </a:lnTo>
                <a:lnTo>
                  <a:pt x="1197" y="95"/>
                </a:lnTo>
                <a:lnTo>
                  <a:pt x="1201" y="62"/>
                </a:lnTo>
                <a:lnTo>
                  <a:pt x="1204" y="30"/>
                </a:lnTo>
                <a:lnTo>
                  <a:pt x="1206" y="0"/>
                </a:lnTo>
                <a:lnTo>
                  <a:pt x="1213" y="9"/>
                </a:lnTo>
                <a:close/>
              </a:path>
            </a:pathLst>
          </a:custGeom>
          <a:solidFill>
            <a:srgbClr val="996600"/>
          </a:solidFill>
          <a:ln w="9525">
            <a:noFill/>
            <a:round/>
            <a:headEnd/>
            <a:tailEnd/>
          </a:ln>
        </p:spPr>
        <p:txBody>
          <a:bodyPr/>
          <a:lstStyle/>
          <a:p>
            <a:endParaRPr lang="en-US"/>
          </a:p>
        </p:txBody>
      </p:sp>
      <p:sp>
        <p:nvSpPr>
          <p:cNvPr id="90116" name="Freeform 4"/>
          <p:cNvSpPr>
            <a:spLocks/>
          </p:cNvSpPr>
          <p:nvPr/>
        </p:nvSpPr>
        <p:spPr bwMode="auto">
          <a:xfrm>
            <a:off x="4827588" y="147638"/>
            <a:ext cx="14287" cy="50800"/>
          </a:xfrm>
          <a:custGeom>
            <a:avLst/>
            <a:gdLst>
              <a:gd name="T0" fmla="*/ 2147483647 w 9"/>
              <a:gd name="T1" fmla="*/ 2147483647 h 32"/>
              <a:gd name="T2" fmla="*/ 0 w 9"/>
              <a:gd name="T3" fmla="*/ 2147483647 h 32"/>
              <a:gd name="T4" fmla="*/ 0 w 9"/>
              <a:gd name="T5" fmla="*/ 2147483647 h 32"/>
              <a:gd name="T6" fmla="*/ 2147483647 w 9"/>
              <a:gd name="T7" fmla="*/ 2147483647 h 32"/>
              <a:gd name="T8" fmla="*/ 2147483647 w 9"/>
              <a:gd name="T9" fmla="*/ 0 h 32"/>
              <a:gd name="T10" fmla="*/ 2147483647 w 9"/>
              <a:gd name="T11" fmla="*/ 2147483647 h 32"/>
              <a:gd name="T12" fmla="*/ 0 60000 65536"/>
              <a:gd name="T13" fmla="*/ 0 60000 65536"/>
              <a:gd name="T14" fmla="*/ 0 60000 65536"/>
              <a:gd name="T15" fmla="*/ 0 60000 65536"/>
              <a:gd name="T16" fmla="*/ 0 60000 65536"/>
              <a:gd name="T17" fmla="*/ 0 60000 65536"/>
              <a:gd name="T18" fmla="*/ 0 w 9"/>
              <a:gd name="T19" fmla="*/ 0 h 32"/>
              <a:gd name="T20" fmla="*/ 9 w 9"/>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9" h="32">
                <a:moveTo>
                  <a:pt x="2" y="32"/>
                </a:moveTo>
                <a:lnTo>
                  <a:pt x="0" y="25"/>
                </a:lnTo>
                <a:lnTo>
                  <a:pt x="0" y="16"/>
                </a:lnTo>
                <a:lnTo>
                  <a:pt x="2" y="6"/>
                </a:lnTo>
                <a:lnTo>
                  <a:pt x="9" y="0"/>
                </a:lnTo>
                <a:lnTo>
                  <a:pt x="2" y="32"/>
                </a:lnTo>
                <a:close/>
              </a:path>
            </a:pathLst>
          </a:custGeom>
          <a:solidFill>
            <a:srgbClr val="000000"/>
          </a:solidFill>
          <a:ln w="9525">
            <a:noFill/>
            <a:round/>
            <a:headEnd/>
            <a:tailEnd/>
          </a:ln>
        </p:spPr>
        <p:txBody>
          <a:bodyPr/>
          <a:lstStyle/>
          <a:p>
            <a:endParaRPr lang="en-US"/>
          </a:p>
        </p:txBody>
      </p:sp>
      <p:sp>
        <p:nvSpPr>
          <p:cNvPr id="90117" name="Freeform 5"/>
          <p:cNvSpPr>
            <a:spLocks/>
          </p:cNvSpPr>
          <p:nvPr/>
        </p:nvSpPr>
        <p:spPr bwMode="auto">
          <a:xfrm>
            <a:off x="5413375" y="315913"/>
            <a:ext cx="63500" cy="80962"/>
          </a:xfrm>
          <a:custGeom>
            <a:avLst/>
            <a:gdLst>
              <a:gd name="T0" fmla="*/ 2147483647 w 40"/>
              <a:gd name="T1" fmla="*/ 2147483647 h 51"/>
              <a:gd name="T2" fmla="*/ 2147483647 w 40"/>
              <a:gd name="T3" fmla="*/ 2147483647 h 51"/>
              <a:gd name="T4" fmla="*/ 2147483647 w 40"/>
              <a:gd name="T5" fmla="*/ 2147483647 h 51"/>
              <a:gd name="T6" fmla="*/ 2147483647 w 40"/>
              <a:gd name="T7" fmla="*/ 2147483647 h 51"/>
              <a:gd name="T8" fmla="*/ 2147483647 w 40"/>
              <a:gd name="T9" fmla="*/ 2147483647 h 51"/>
              <a:gd name="T10" fmla="*/ 2147483647 w 40"/>
              <a:gd name="T11" fmla="*/ 2147483647 h 51"/>
              <a:gd name="T12" fmla="*/ 2147483647 w 40"/>
              <a:gd name="T13" fmla="*/ 2147483647 h 51"/>
              <a:gd name="T14" fmla="*/ 2147483647 w 40"/>
              <a:gd name="T15" fmla="*/ 2147483647 h 51"/>
              <a:gd name="T16" fmla="*/ 2147483647 w 40"/>
              <a:gd name="T17" fmla="*/ 2147483647 h 51"/>
              <a:gd name="T18" fmla="*/ 0 w 40"/>
              <a:gd name="T19" fmla="*/ 2147483647 h 51"/>
              <a:gd name="T20" fmla="*/ 0 w 40"/>
              <a:gd name="T21" fmla="*/ 2147483647 h 51"/>
              <a:gd name="T22" fmla="*/ 2147483647 w 40"/>
              <a:gd name="T23" fmla="*/ 2147483647 h 51"/>
              <a:gd name="T24" fmla="*/ 2147483647 w 40"/>
              <a:gd name="T25" fmla="*/ 0 h 51"/>
              <a:gd name="T26" fmla="*/ 2147483647 w 40"/>
              <a:gd name="T27" fmla="*/ 2147483647 h 51"/>
              <a:gd name="T28" fmla="*/ 2147483647 w 40"/>
              <a:gd name="T29" fmla="*/ 2147483647 h 51"/>
              <a:gd name="T30" fmla="*/ 2147483647 w 40"/>
              <a:gd name="T31" fmla="*/ 2147483647 h 51"/>
              <a:gd name="T32" fmla="*/ 2147483647 w 40"/>
              <a:gd name="T33" fmla="*/ 2147483647 h 5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0"/>
              <a:gd name="T52" fmla="*/ 0 h 51"/>
              <a:gd name="T53" fmla="*/ 40 w 40"/>
              <a:gd name="T54" fmla="*/ 51 h 5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0" h="51">
                <a:moveTo>
                  <a:pt x="40" y="30"/>
                </a:moveTo>
                <a:lnTo>
                  <a:pt x="40" y="37"/>
                </a:lnTo>
                <a:lnTo>
                  <a:pt x="37" y="42"/>
                </a:lnTo>
                <a:lnTo>
                  <a:pt x="33" y="46"/>
                </a:lnTo>
                <a:lnTo>
                  <a:pt x="28" y="51"/>
                </a:lnTo>
                <a:lnTo>
                  <a:pt x="19" y="51"/>
                </a:lnTo>
                <a:lnTo>
                  <a:pt x="12" y="49"/>
                </a:lnTo>
                <a:lnTo>
                  <a:pt x="7" y="44"/>
                </a:lnTo>
                <a:lnTo>
                  <a:pt x="3" y="37"/>
                </a:lnTo>
                <a:lnTo>
                  <a:pt x="0" y="28"/>
                </a:lnTo>
                <a:lnTo>
                  <a:pt x="0" y="18"/>
                </a:lnTo>
                <a:lnTo>
                  <a:pt x="3" y="9"/>
                </a:lnTo>
                <a:lnTo>
                  <a:pt x="7" y="0"/>
                </a:lnTo>
                <a:lnTo>
                  <a:pt x="16" y="7"/>
                </a:lnTo>
                <a:lnTo>
                  <a:pt x="26" y="14"/>
                </a:lnTo>
                <a:lnTo>
                  <a:pt x="35" y="21"/>
                </a:lnTo>
                <a:lnTo>
                  <a:pt x="40" y="30"/>
                </a:lnTo>
                <a:close/>
              </a:path>
            </a:pathLst>
          </a:custGeom>
          <a:solidFill>
            <a:srgbClr val="000000"/>
          </a:solidFill>
          <a:ln w="9525">
            <a:noFill/>
            <a:round/>
            <a:headEnd/>
            <a:tailEnd/>
          </a:ln>
        </p:spPr>
        <p:txBody>
          <a:bodyPr/>
          <a:lstStyle/>
          <a:p>
            <a:endParaRPr lang="en-US"/>
          </a:p>
        </p:txBody>
      </p:sp>
      <p:sp>
        <p:nvSpPr>
          <p:cNvPr id="90118" name="Freeform 6"/>
          <p:cNvSpPr>
            <a:spLocks/>
          </p:cNvSpPr>
          <p:nvPr/>
        </p:nvSpPr>
        <p:spPr bwMode="auto">
          <a:xfrm>
            <a:off x="3736975" y="581025"/>
            <a:ext cx="100013" cy="157163"/>
          </a:xfrm>
          <a:custGeom>
            <a:avLst/>
            <a:gdLst>
              <a:gd name="T0" fmla="*/ 2147483647 w 63"/>
              <a:gd name="T1" fmla="*/ 2147483647 h 99"/>
              <a:gd name="T2" fmla="*/ 2147483647 w 63"/>
              <a:gd name="T3" fmla="*/ 2147483647 h 99"/>
              <a:gd name="T4" fmla="*/ 2147483647 w 63"/>
              <a:gd name="T5" fmla="*/ 2147483647 h 99"/>
              <a:gd name="T6" fmla="*/ 2147483647 w 63"/>
              <a:gd name="T7" fmla="*/ 2147483647 h 99"/>
              <a:gd name="T8" fmla="*/ 2147483647 w 63"/>
              <a:gd name="T9" fmla="*/ 2147483647 h 99"/>
              <a:gd name="T10" fmla="*/ 2147483647 w 63"/>
              <a:gd name="T11" fmla="*/ 2147483647 h 99"/>
              <a:gd name="T12" fmla="*/ 2147483647 w 63"/>
              <a:gd name="T13" fmla="*/ 2147483647 h 99"/>
              <a:gd name="T14" fmla="*/ 2147483647 w 63"/>
              <a:gd name="T15" fmla="*/ 2147483647 h 99"/>
              <a:gd name="T16" fmla="*/ 2147483647 w 63"/>
              <a:gd name="T17" fmla="*/ 2147483647 h 99"/>
              <a:gd name="T18" fmla="*/ 0 w 63"/>
              <a:gd name="T19" fmla="*/ 2147483647 h 99"/>
              <a:gd name="T20" fmla="*/ 2147483647 w 63"/>
              <a:gd name="T21" fmla="*/ 2147483647 h 99"/>
              <a:gd name="T22" fmla="*/ 2147483647 w 63"/>
              <a:gd name="T23" fmla="*/ 2147483647 h 99"/>
              <a:gd name="T24" fmla="*/ 2147483647 w 63"/>
              <a:gd name="T25" fmla="*/ 0 h 99"/>
              <a:gd name="T26" fmla="*/ 2147483647 w 63"/>
              <a:gd name="T27" fmla="*/ 2147483647 h 9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3"/>
              <a:gd name="T43" fmla="*/ 0 h 99"/>
              <a:gd name="T44" fmla="*/ 63 w 63"/>
              <a:gd name="T45" fmla="*/ 99 h 9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3" h="99">
                <a:moveTo>
                  <a:pt x="63" y="11"/>
                </a:moveTo>
                <a:lnTo>
                  <a:pt x="63" y="37"/>
                </a:lnTo>
                <a:lnTo>
                  <a:pt x="63" y="64"/>
                </a:lnTo>
                <a:lnTo>
                  <a:pt x="54" y="85"/>
                </a:lnTo>
                <a:lnTo>
                  <a:pt x="35" y="99"/>
                </a:lnTo>
                <a:lnTo>
                  <a:pt x="26" y="99"/>
                </a:lnTo>
                <a:lnTo>
                  <a:pt x="17" y="94"/>
                </a:lnTo>
                <a:lnTo>
                  <a:pt x="10" y="87"/>
                </a:lnTo>
                <a:lnTo>
                  <a:pt x="3" y="78"/>
                </a:lnTo>
                <a:lnTo>
                  <a:pt x="0" y="57"/>
                </a:lnTo>
                <a:lnTo>
                  <a:pt x="5" y="37"/>
                </a:lnTo>
                <a:lnTo>
                  <a:pt x="12" y="18"/>
                </a:lnTo>
                <a:lnTo>
                  <a:pt x="23" y="0"/>
                </a:lnTo>
                <a:lnTo>
                  <a:pt x="63" y="11"/>
                </a:lnTo>
                <a:close/>
              </a:path>
            </a:pathLst>
          </a:custGeom>
          <a:solidFill>
            <a:srgbClr val="000000"/>
          </a:solidFill>
          <a:ln w="9525">
            <a:noFill/>
            <a:round/>
            <a:headEnd/>
            <a:tailEnd/>
          </a:ln>
        </p:spPr>
        <p:txBody>
          <a:bodyPr/>
          <a:lstStyle/>
          <a:p>
            <a:endParaRPr lang="en-US"/>
          </a:p>
        </p:txBody>
      </p:sp>
      <p:sp>
        <p:nvSpPr>
          <p:cNvPr id="90119" name="Freeform 7"/>
          <p:cNvSpPr>
            <a:spLocks/>
          </p:cNvSpPr>
          <p:nvPr/>
        </p:nvSpPr>
        <p:spPr bwMode="auto">
          <a:xfrm>
            <a:off x="5241925" y="793750"/>
            <a:ext cx="134938" cy="215900"/>
          </a:xfrm>
          <a:custGeom>
            <a:avLst/>
            <a:gdLst>
              <a:gd name="T0" fmla="*/ 2147483647 w 85"/>
              <a:gd name="T1" fmla="*/ 2147483647 h 136"/>
              <a:gd name="T2" fmla="*/ 2147483647 w 85"/>
              <a:gd name="T3" fmla="*/ 2147483647 h 136"/>
              <a:gd name="T4" fmla="*/ 2147483647 w 85"/>
              <a:gd name="T5" fmla="*/ 2147483647 h 136"/>
              <a:gd name="T6" fmla="*/ 2147483647 w 85"/>
              <a:gd name="T7" fmla="*/ 2147483647 h 136"/>
              <a:gd name="T8" fmla="*/ 2147483647 w 85"/>
              <a:gd name="T9" fmla="*/ 2147483647 h 136"/>
              <a:gd name="T10" fmla="*/ 2147483647 w 85"/>
              <a:gd name="T11" fmla="*/ 2147483647 h 136"/>
              <a:gd name="T12" fmla="*/ 2147483647 w 85"/>
              <a:gd name="T13" fmla="*/ 2147483647 h 136"/>
              <a:gd name="T14" fmla="*/ 2147483647 w 85"/>
              <a:gd name="T15" fmla="*/ 2147483647 h 136"/>
              <a:gd name="T16" fmla="*/ 2147483647 w 85"/>
              <a:gd name="T17" fmla="*/ 2147483647 h 136"/>
              <a:gd name="T18" fmla="*/ 0 w 85"/>
              <a:gd name="T19" fmla="*/ 2147483647 h 136"/>
              <a:gd name="T20" fmla="*/ 0 w 85"/>
              <a:gd name="T21" fmla="*/ 2147483647 h 136"/>
              <a:gd name="T22" fmla="*/ 2147483647 w 85"/>
              <a:gd name="T23" fmla="*/ 2147483647 h 136"/>
              <a:gd name="T24" fmla="*/ 2147483647 w 85"/>
              <a:gd name="T25" fmla="*/ 2147483647 h 136"/>
              <a:gd name="T26" fmla="*/ 2147483647 w 85"/>
              <a:gd name="T27" fmla="*/ 0 h 136"/>
              <a:gd name="T28" fmla="*/ 2147483647 w 85"/>
              <a:gd name="T29" fmla="*/ 2147483647 h 136"/>
              <a:gd name="T30" fmla="*/ 2147483647 w 85"/>
              <a:gd name="T31" fmla="*/ 2147483647 h 136"/>
              <a:gd name="T32" fmla="*/ 2147483647 w 85"/>
              <a:gd name="T33" fmla="*/ 2147483647 h 136"/>
              <a:gd name="T34" fmla="*/ 2147483647 w 85"/>
              <a:gd name="T35" fmla="*/ 2147483647 h 1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5"/>
              <a:gd name="T55" fmla="*/ 0 h 136"/>
              <a:gd name="T56" fmla="*/ 85 w 85"/>
              <a:gd name="T57" fmla="*/ 136 h 1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5" h="136">
                <a:moveTo>
                  <a:pt x="85" y="11"/>
                </a:moveTo>
                <a:lnTo>
                  <a:pt x="78" y="41"/>
                </a:lnTo>
                <a:lnTo>
                  <a:pt x="64" y="71"/>
                </a:lnTo>
                <a:lnTo>
                  <a:pt x="51" y="99"/>
                </a:lnTo>
                <a:lnTo>
                  <a:pt x="34" y="127"/>
                </a:lnTo>
                <a:lnTo>
                  <a:pt x="27" y="132"/>
                </a:lnTo>
                <a:lnTo>
                  <a:pt x="20" y="136"/>
                </a:lnTo>
                <a:lnTo>
                  <a:pt x="14" y="136"/>
                </a:lnTo>
                <a:lnTo>
                  <a:pt x="7" y="134"/>
                </a:lnTo>
                <a:lnTo>
                  <a:pt x="0" y="125"/>
                </a:lnTo>
                <a:lnTo>
                  <a:pt x="0" y="113"/>
                </a:lnTo>
                <a:lnTo>
                  <a:pt x="2" y="102"/>
                </a:lnTo>
                <a:lnTo>
                  <a:pt x="7" y="92"/>
                </a:lnTo>
                <a:lnTo>
                  <a:pt x="71" y="0"/>
                </a:lnTo>
                <a:lnTo>
                  <a:pt x="76" y="2"/>
                </a:lnTo>
                <a:lnTo>
                  <a:pt x="78" y="4"/>
                </a:lnTo>
                <a:lnTo>
                  <a:pt x="83" y="9"/>
                </a:lnTo>
                <a:lnTo>
                  <a:pt x="85" y="11"/>
                </a:lnTo>
                <a:close/>
              </a:path>
            </a:pathLst>
          </a:custGeom>
          <a:solidFill>
            <a:srgbClr val="000000"/>
          </a:solidFill>
          <a:ln w="9525">
            <a:noFill/>
            <a:round/>
            <a:headEnd/>
            <a:tailEnd/>
          </a:ln>
        </p:spPr>
        <p:txBody>
          <a:bodyPr/>
          <a:lstStyle/>
          <a:p>
            <a:endParaRPr lang="en-US"/>
          </a:p>
        </p:txBody>
      </p:sp>
      <p:sp>
        <p:nvSpPr>
          <p:cNvPr id="90120" name="Freeform 8"/>
          <p:cNvSpPr>
            <a:spLocks/>
          </p:cNvSpPr>
          <p:nvPr/>
        </p:nvSpPr>
        <p:spPr bwMode="auto">
          <a:xfrm>
            <a:off x="4346575" y="1289050"/>
            <a:ext cx="44450" cy="150813"/>
          </a:xfrm>
          <a:custGeom>
            <a:avLst/>
            <a:gdLst>
              <a:gd name="T0" fmla="*/ 2147483647 w 28"/>
              <a:gd name="T1" fmla="*/ 2147483647 h 95"/>
              <a:gd name="T2" fmla="*/ 2147483647 w 28"/>
              <a:gd name="T3" fmla="*/ 2147483647 h 95"/>
              <a:gd name="T4" fmla="*/ 2147483647 w 28"/>
              <a:gd name="T5" fmla="*/ 2147483647 h 95"/>
              <a:gd name="T6" fmla="*/ 2147483647 w 28"/>
              <a:gd name="T7" fmla="*/ 2147483647 h 95"/>
              <a:gd name="T8" fmla="*/ 0 w 28"/>
              <a:gd name="T9" fmla="*/ 0 h 95"/>
              <a:gd name="T10" fmla="*/ 2147483647 w 28"/>
              <a:gd name="T11" fmla="*/ 2147483647 h 95"/>
              <a:gd name="T12" fmla="*/ 2147483647 w 28"/>
              <a:gd name="T13" fmla="*/ 2147483647 h 95"/>
              <a:gd name="T14" fmla="*/ 2147483647 w 28"/>
              <a:gd name="T15" fmla="*/ 2147483647 h 95"/>
              <a:gd name="T16" fmla="*/ 2147483647 w 28"/>
              <a:gd name="T17" fmla="*/ 2147483647 h 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
              <a:gd name="T28" fmla="*/ 0 h 95"/>
              <a:gd name="T29" fmla="*/ 28 w 28"/>
              <a:gd name="T30" fmla="*/ 95 h 9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 h="95">
                <a:moveTo>
                  <a:pt x="28" y="95"/>
                </a:moveTo>
                <a:lnTo>
                  <a:pt x="16" y="74"/>
                </a:lnTo>
                <a:lnTo>
                  <a:pt x="9" y="51"/>
                </a:lnTo>
                <a:lnTo>
                  <a:pt x="5" y="26"/>
                </a:lnTo>
                <a:lnTo>
                  <a:pt x="0" y="0"/>
                </a:lnTo>
                <a:lnTo>
                  <a:pt x="21" y="19"/>
                </a:lnTo>
                <a:lnTo>
                  <a:pt x="25" y="42"/>
                </a:lnTo>
                <a:lnTo>
                  <a:pt x="25" y="69"/>
                </a:lnTo>
                <a:lnTo>
                  <a:pt x="28" y="95"/>
                </a:lnTo>
                <a:close/>
              </a:path>
            </a:pathLst>
          </a:custGeom>
          <a:solidFill>
            <a:srgbClr val="7F7F7F"/>
          </a:solidFill>
          <a:ln w="9525">
            <a:noFill/>
            <a:round/>
            <a:headEnd/>
            <a:tailEnd/>
          </a:ln>
        </p:spPr>
        <p:txBody>
          <a:bodyPr/>
          <a:lstStyle/>
          <a:p>
            <a:endParaRPr lang="en-US"/>
          </a:p>
        </p:txBody>
      </p:sp>
      <p:sp>
        <p:nvSpPr>
          <p:cNvPr id="90121" name="Freeform 9"/>
          <p:cNvSpPr>
            <a:spLocks/>
          </p:cNvSpPr>
          <p:nvPr/>
        </p:nvSpPr>
        <p:spPr bwMode="auto">
          <a:xfrm>
            <a:off x="4449763" y="1300163"/>
            <a:ext cx="25400" cy="73025"/>
          </a:xfrm>
          <a:custGeom>
            <a:avLst/>
            <a:gdLst>
              <a:gd name="T0" fmla="*/ 2147483647 w 16"/>
              <a:gd name="T1" fmla="*/ 2147483647 h 46"/>
              <a:gd name="T2" fmla="*/ 2147483647 w 16"/>
              <a:gd name="T3" fmla="*/ 2147483647 h 46"/>
              <a:gd name="T4" fmla="*/ 2147483647 w 16"/>
              <a:gd name="T5" fmla="*/ 2147483647 h 46"/>
              <a:gd name="T6" fmla="*/ 2147483647 w 16"/>
              <a:gd name="T7" fmla="*/ 2147483647 h 46"/>
              <a:gd name="T8" fmla="*/ 0 w 16"/>
              <a:gd name="T9" fmla="*/ 2147483647 h 46"/>
              <a:gd name="T10" fmla="*/ 0 w 16"/>
              <a:gd name="T11" fmla="*/ 2147483647 h 46"/>
              <a:gd name="T12" fmla="*/ 2147483647 w 16"/>
              <a:gd name="T13" fmla="*/ 2147483647 h 46"/>
              <a:gd name="T14" fmla="*/ 2147483647 w 16"/>
              <a:gd name="T15" fmla="*/ 2147483647 h 46"/>
              <a:gd name="T16" fmla="*/ 2147483647 w 16"/>
              <a:gd name="T17" fmla="*/ 0 h 46"/>
              <a:gd name="T18" fmla="*/ 2147483647 w 16"/>
              <a:gd name="T19" fmla="*/ 2147483647 h 46"/>
              <a:gd name="T20" fmla="*/ 2147483647 w 16"/>
              <a:gd name="T21" fmla="*/ 2147483647 h 46"/>
              <a:gd name="T22" fmla="*/ 2147483647 w 16"/>
              <a:gd name="T23" fmla="*/ 2147483647 h 46"/>
              <a:gd name="T24" fmla="*/ 2147483647 w 16"/>
              <a:gd name="T25" fmla="*/ 2147483647 h 4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
              <a:gd name="T40" fmla="*/ 0 h 46"/>
              <a:gd name="T41" fmla="*/ 16 w 16"/>
              <a:gd name="T42" fmla="*/ 46 h 4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 h="46">
                <a:moveTo>
                  <a:pt x="11" y="35"/>
                </a:moveTo>
                <a:lnTo>
                  <a:pt x="9" y="39"/>
                </a:lnTo>
                <a:lnTo>
                  <a:pt x="7" y="42"/>
                </a:lnTo>
                <a:lnTo>
                  <a:pt x="4" y="44"/>
                </a:lnTo>
                <a:lnTo>
                  <a:pt x="0" y="46"/>
                </a:lnTo>
                <a:lnTo>
                  <a:pt x="0" y="35"/>
                </a:lnTo>
                <a:lnTo>
                  <a:pt x="2" y="23"/>
                </a:lnTo>
                <a:lnTo>
                  <a:pt x="4" y="12"/>
                </a:lnTo>
                <a:lnTo>
                  <a:pt x="9" y="0"/>
                </a:lnTo>
                <a:lnTo>
                  <a:pt x="13" y="7"/>
                </a:lnTo>
                <a:lnTo>
                  <a:pt x="16" y="16"/>
                </a:lnTo>
                <a:lnTo>
                  <a:pt x="16" y="25"/>
                </a:lnTo>
                <a:lnTo>
                  <a:pt x="11" y="35"/>
                </a:lnTo>
                <a:close/>
              </a:path>
            </a:pathLst>
          </a:custGeom>
          <a:solidFill>
            <a:srgbClr val="7F7F7F"/>
          </a:solidFill>
          <a:ln w="9525">
            <a:noFill/>
            <a:round/>
            <a:headEnd/>
            <a:tailEnd/>
          </a:ln>
        </p:spPr>
        <p:txBody>
          <a:bodyPr/>
          <a:lstStyle/>
          <a:p>
            <a:endParaRPr lang="en-US"/>
          </a:p>
        </p:txBody>
      </p:sp>
      <p:sp>
        <p:nvSpPr>
          <p:cNvPr id="90122" name="Freeform 10"/>
          <p:cNvSpPr>
            <a:spLocks/>
          </p:cNvSpPr>
          <p:nvPr/>
        </p:nvSpPr>
        <p:spPr bwMode="auto">
          <a:xfrm>
            <a:off x="4397375" y="1398588"/>
            <a:ext cx="33338" cy="246062"/>
          </a:xfrm>
          <a:custGeom>
            <a:avLst/>
            <a:gdLst>
              <a:gd name="T0" fmla="*/ 0 w 21"/>
              <a:gd name="T1" fmla="*/ 2147483647 h 155"/>
              <a:gd name="T2" fmla="*/ 2147483647 w 21"/>
              <a:gd name="T3" fmla="*/ 2147483647 h 155"/>
              <a:gd name="T4" fmla="*/ 2147483647 w 21"/>
              <a:gd name="T5" fmla="*/ 2147483647 h 155"/>
              <a:gd name="T6" fmla="*/ 2147483647 w 21"/>
              <a:gd name="T7" fmla="*/ 2147483647 h 155"/>
              <a:gd name="T8" fmla="*/ 2147483647 w 21"/>
              <a:gd name="T9" fmla="*/ 0 h 155"/>
              <a:gd name="T10" fmla="*/ 2147483647 w 21"/>
              <a:gd name="T11" fmla="*/ 2147483647 h 155"/>
              <a:gd name="T12" fmla="*/ 2147483647 w 21"/>
              <a:gd name="T13" fmla="*/ 2147483647 h 155"/>
              <a:gd name="T14" fmla="*/ 2147483647 w 21"/>
              <a:gd name="T15" fmla="*/ 2147483647 h 155"/>
              <a:gd name="T16" fmla="*/ 0 w 21"/>
              <a:gd name="T17" fmla="*/ 2147483647 h 1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155"/>
              <a:gd name="T29" fmla="*/ 21 w 21"/>
              <a:gd name="T30" fmla="*/ 155 h 15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155">
                <a:moveTo>
                  <a:pt x="0" y="155"/>
                </a:moveTo>
                <a:lnTo>
                  <a:pt x="5" y="116"/>
                </a:lnTo>
                <a:lnTo>
                  <a:pt x="7" y="77"/>
                </a:lnTo>
                <a:lnTo>
                  <a:pt x="10" y="37"/>
                </a:lnTo>
                <a:lnTo>
                  <a:pt x="19" y="0"/>
                </a:lnTo>
                <a:lnTo>
                  <a:pt x="21" y="40"/>
                </a:lnTo>
                <a:lnTo>
                  <a:pt x="19" y="81"/>
                </a:lnTo>
                <a:lnTo>
                  <a:pt x="12" y="118"/>
                </a:lnTo>
                <a:lnTo>
                  <a:pt x="0" y="155"/>
                </a:lnTo>
                <a:close/>
              </a:path>
            </a:pathLst>
          </a:custGeom>
          <a:solidFill>
            <a:srgbClr val="7F7F7F"/>
          </a:solidFill>
          <a:ln w="9525">
            <a:noFill/>
            <a:round/>
            <a:headEnd/>
            <a:tailEnd/>
          </a:ln>
        </p:spPr>
        <p:txBody>
          <a:bodyPr/>
          <a:lstStyle/>
          <a:p>
            <a:endParaRPr lang="en-US"/>
          </a:p>
        </p:txBody>
      </p:sp>
      <p:sp>
        <p:nvSpPr>
          <p:cNvPr id="90123" name="Freeform 11"/>
          <p:cNvSpPr>
            <a:spLocks/>
          </p:cNvSpPr>
          <p:nvPr/>
        </p:nvSpPr>
        <p:spPr bwMode="auto">
          <a:xfrm>
            <a:off x="4746625" y="1630363"/>
            <a:ext cx="69850" cy="117475"/>
          </a:xfrm>
          <a:custGeom>
            <a:avLst/>
            <a:gdLst>
              <a:gd name="T0" fmla="*/ 2147483647 w 44"/>
              <a:gd name="T1" fmla="*/ 2147483647 h 74"/>
              <a:gd name="T2" fmla="*/ 2147483647 w 44"/>
              <a:gd name="T3" fmla="*/ 2147483647 h 74"/>
              <a:gd name="T4" fmla="*/ 2147483647 w 44"/>
              <a:gd name="T5" fmla="*/ 2147483647 h 74"/>
              <a:gd name="T6" fmla="*/ 2147483647 w 44"/>
              <a:gd name="T7" fmla="*/ 2147483647 h 74"/>
              <a:gd name="T8" fmla="*/ 0 w 44"/>
              <a:gd name="T9" fmla="*/ 0 h 74"/>
              <a:gd name="T10" fmla="*/ 2147483647 w 44"/>
              <a:gd name="T11" fmla="*/ 2147483647 h 74"/>
              <a:gd name="T12" fmla="*/ 2147483647 w 44"/>
              <a:gd name="T13" fmla="*/ 2147483647 h 74"/>
              <a:gd name="T14" fmla="*/ 2147483647 w 44"/>
              <a:gd name="T15" fmla="*/ 2147483647 h 74"/>
              <a:gd name="T16" fmla="*/ 2147483647 w 44"/>
              <a:gd name="T17" fmla="*/ 2147483647 h 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
              <a:gd name="T28" fmla="*/ 0 h 74"/>
              <a:gd name="T29" fmla="*/ 44 w 44"/>
              <a:gd name="T30" fmla="*/ 74 h 7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 h="74">
                <a:moveTo>
                  <a:pt x="44" y="74"/>
                </a:moveTo>
                <a:lnTo>
                  <a:pt x="28" y="60"/>
                </a:lnTo>
                <a:lnTo>
                  <a:pt x="14" y="44"/>
                </a:lnTo>
                <a:lnTo>
                  <a:pt x="2" y="23"/>
                </a:lnTo>
                <a:lnTo>
                  <a:pt x="0" y="0"/>
                </a:lnTo>
                <a:lnTo>
                  <a:pt x="23" y="7"/>
                </a:lnTo>
                <a:lnTo>
                  <a:pt x="34" y="28"/>
                </a:lnTo>
                <a:lnTo>
                  <a:pt x="39" y="51"/>
                </a:lnTo>
                <a:lnTo>
                  <a:pt x="44" y="74"/>
                </a:lnTo>
                <a:close/>
              </a:path>
            </a:pathLst>
          </a:custGeom>
          <a:solidFill>
            <a:srgbClr val="7F7F7F"/>
          </a:solidFill>
          <a:ln w="9525">
            <a:noFill/>
            <a:round/>
            <a:headEnd/>
            <a:tailEnd/>
          </a:ln>
        </p:spPr>
        <p:txBody>
          <a:bodyPr/>
          <a:lstStyle/>
          <a:p>
            <a:endParaRPr lang="en-US"/>
          </a:p>
        </p:txBody>
      </p:sp>
      <p:sp>
        <p:nvSpPr>
          <p:cNvPr id="90124" name="Freeform 12"/>
          <p:cNvSpPr>
            <a:spLocks/>
          </p:cNvSpPr>
          <p:nvPr/>
        </p:nvSpPr>
        <p:spPr bwMode="auto">
          <a:xfrm>
            <a:off x="4119563" y="1733550"/>
            <a:ext cx="58737" cy="61913"/>
          </a:xfrm>
          <a:custGeom>
            <a:avLst/>
            <a:gdLst>
              <a:gd name="T0" fmla="*/ 2147483647 w 37"/>
              <a:gd name="T1" fmla="*/ 2147483647 h 39"/>
              <a:gd name="T2" fmla="*/ 2147483647 w 37"/>
              <a:gd name="T3" fmla="*/ 2147483647 h 39"/>
              <a:gd name="T4" fmla="*/ 2147483647 w 37"/>
              <a:gd name="T5" fmla="*/ 2147483647 h 39"/>
              <a:gd name="T6" fmla="*/ 2147483647 w 37"/>
              <a:gd name="T7" fmla="*/ 2147483647 h 39"/>
              <a:gd name="T8" fmla="*/ 2147483647 w 37"/>
              <a:gd name="T9" fmla="*/ 2147483647 h 39"/>
              <a:gd name="T10" fmla="*/ 0 w 37"/>
              <a:gd name="T11" fmla="*/ 2147483647 h 39"/>
              <a:gd name="T12" fmla="*/ 2147483647 w 37"/>
              <a:gd name="T13" fmla="*/ 0 h 39"/>
              <a:gd name="T14" fmla="*/ 2147483647 w 37"/>
              <a:gd name="T15" fmla="*/ 2147483647 h 39"/>
              <a:gd name="T16" fmla="*/ 2147483647 w 37"/>
              <a:gd name="T17" fmla="*/ 2147483647 h 39"/>
              <a:gd name="T18" fmla="*/ 2147483647 w 37"/>
              <a:gd name="T19" fmla="*/ 2147483647 h 39"/>
              <a:gd name="T20" fmla="*/ 2147483647 w 37"/>
              <a:gd name="T21" fmla="*/ 2147483647 h 3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7"/>
              <a:gd name="T34" fmla="*/ 0 h 39"/>
              <a:gd name="T35" fmla="*/ 37 w 37"/>
              <a:gd name="T36" fmla="*/ 39 h 3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7" h="39">
                <a:moveTo>
                  <a:pt x="37" y="30"/>
                </a:moveTo>
                <a:lnTo>
                  <a:pt x="37" y="39"/>
                </a:lnTo>
                <a:lnTo>
                  <a:pt x="25" y="37"/>
                </a:lnTo>
                <a:lnTo>
                  <a:pt x="16" y="32"/>
                </a:lnTo>
                <a:lnTo>
                  <a:pt x="7" y="25"/>
                </a:lnTo>
                <a:lnTo>
                  <a:pt x="0" y="14"/>
                </a:lnTo>
                <a:lnTo>
                  <a:pt x="2" y="0"/>
                </a:lnTo>
                <a:lnTo>
                  <a:pt x="14" y="2"/>
                </a:lnTo>
                <a:lnTo>
                  <a:pt x="23" y="9"/>
                </a:lnTo>
                <a:lnTo>
                  <a:pt x="30" y="19"/>
                </a:lnTo>
                <a:lnTo>
                  <a:pt x="37" y="30"/>
                </a:lnTo>
                <a:close/>
              </a:path>
            </a:pathLst>
          </a:custGeom>
          <a:solidFill>
            <a:srgbClr val="7F7F7F"/>
          </a:solidFill>
          <a:ln w="9525">
            <a:noFill/>
            <a:round/>
            <a:headEnd/>
            <a:tailEnd/>
          </a:ln>
        </p:spPr>
        <p:txBody>
          <a:bodyPr/>
          <a:lstStyle/>
          <a:p>
            <a:endParaRPr lang="en-US"/>
          </a:p>
        </p:txBody>
      </p:sp>
      <p:sp>
        <p:nvSpPr>
          <p:cNvPr id="90125" name="Freeform 13"/>
          <p:cNvSpPr>
            <a:spLocks/>
          </p:cNvSpPr>
          <p:nvPr/>
        </p:nvSpPr>
        <p:spPr bwMode="auto">
          <a:xfrm>
            <a:off x="5351463" y="1733550"/>
            <a:ext cx="106362" cy="179388"/>
          </a:xfrm>
          <a:custGeom>
            <a:avLst/>
            <a:gdLst>
              <a:gd name="T0" fmla="*/ 2147483647 w 67"/>
              <a:gd name="T1" fmla="*/ 2147483647 h 113"/>
              <a:gd name="T2" fmla="*/ 2147483647 w 67"/>
              <a:gd name="T3" fmla="*/ 2147483647 h 113"/>
              <a:gd name="T4" fmla="*/ 2147483647 w 67"/>
              <a:gd name="T5" fmla="*/ 2147483647 h 113"/>
              <a:gd name="T6" fmla="*/ 2147483647 w 67"/>
              <a:gd name="T7" fmla="*/ 2147483647 h 113"/>
              <a:gd name="T8" fmla="*/ 0 w 67"/>
              <a:gd name="T9" fmla="*/ 2147483647 h 113"/>
              <a:gd name="T10" fmla="*/ 2147483647 w 67"/>
              <a:gd name="T11" fmla="*/ 2147483647 h 113"/>
              <a:gd name="T12" fmla="*/ 2147483647 w 67"/>
              <a:gd name="T13" fmla="*/ 2147483647 h 113"/>
              <a:gd name="T14" fmla="*/ 2147483647 w 67"/>
              <a:gd name="T15" fmla="*/ 2147483647 h 113"/>
              <a:gd name="T16" fmla="*/ 2147483647 w 67"/>
              <a:gd name="T17" fmla="*/ 2147483647 h 113"/>
              <a:gd name="T18" fmla="*/ 2147483647 w 67"/>
              <a:gd name="T19" fmla="*/ 0 h 113"/>
              <a:gd name="T20" fmla="*/ 2147483647 w 67"/>
              <a:gd name="T21" fmla="*/ 2147483647 h 113"/>
              <a:gd name="T22" fmla="*/ 2147483647 w 67"/>
              <a:gd name="T23" fmla="*/ 2147483647 h 113"/>
              <a:gd name="T24" fmla="*/ 2147483647 w 67"/>
              <a:gd name="T25" fmla="*/ 2147483647 h 113"/>
              <a:gd name="T26" fmla="*/ 2147483647 w 67"/>
              <a:gd name="T27" fmla="*/ 2147483647 h 1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7"/>
              <a:gd name="T43" fmla="*/ 0 h 113"/>
              <a:gd name="T44" fmla="*/ 67 w 67"/>
              <a:gd name="T45" fmla="*/ 113 h 11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7" h="113">
                <a:moveTo>
                  <a:pt x="42" y="95"/>
                </a:moveTo>
                <a:lnTo>
                  <a:pt x="23" y="113"/>
                </a:lnTo>
                <a:lnTo>
                  <a:pt x="12" y="104"/>
                </a:lnTo>
                <a:lnTo>
                  <a:pt x="2" y="90"/>
                </a:lnTo>
                <a:lnTo>
                  <a:pt x="0" y="76"/>
                </a:lnTo>
                <a:lnTo>
                  <a:pt x="5" y="62"/>
                </a:lnTo>
                <a:lnTo>
                  <a:pt x="14" y="44"/>
                </a:lnTo>
                <a:lnTo>
                  <a:pt x="25" y="25"/>
                </a:lnTo>
                <a:lnTo>
                  <a:pt x="39" y="9"/>
                </a:lnTo>
                <a:lnTo>
                  <a:pt x="58" y="0"/>
                </a:lnTo>
                <a:lnTo>
                  <a:pt x="67" y="25"/>
                </a:lnTo>
                <a:lnTo>
                  <a:pt x="65" y="49"/>
                </a:lnTo>
                <a:lnTo>
                  <a:pt x="53" y="72"/>
                </a:lnTo>
                <a:lnTo>
                  <a:pt x="42" y="95"/>
                </a:lnTo>
                <a:close/>
              </a:path>
            </a:pathLst>
          </a:custGeom>
          <a:solidFill>
            <a:srgbClr val="000000"/>
          </a:solidFill>
          <a:ln w="9525">
            <a:noFill/>
            <a:round/>
            <a:headEnd/>
            <a:tailEnd/>
          </a:ln>
        </p:spPr>
        <p:txBody>
          <a:bodyPr/>
          <a:lstStyle/>
          <a:p>
            <a:endParaRPr lang="en-US"/>
          </a:p>
        </p:txBody>
      </p:sp>
      <p:sp>
        <p:nvSpPr>
          <p:cNvPr id="90126" name="Freeform 14"/>
          <p:cNvSpPr>
            <a:spLocks/>
          </p:cNvSpPr>
          <p:nvPr/>
        </p:nvSpPr>
        <p:spPr bwMode="auto">
          <a:xfrm>
            <a:off x="5024438" y="1800225"/>
            <a:ext cx="36512" cy="134938"/>
          </a:xfrm>
          <a:custGeom>
            <a:avLst/>
            <a:gdLst>
              <a:gd name="T0" fmla="*/ 2147483647 w 23"/>
              <a:gd name="T1" fmla="*/ 2147483647 h 85"/>
              <a:gd name="T2" fmla="*/ 2147483647 w 23"/>
              <a:gd name="T3" fmla="*/ 2147483647 h 85"/>
              <a:gd name="T4" fmla="*/ 2147483647 w 23"/>
              <a:gd name="T5" fmla="*/ 2147483647 h 85"/>
              <a:gd name="T6" fmla="*/ 2147483647 w 23"/>
              <a:gd name="T7" fmla="*/ 2147483647 h 85"/>
              <a:gd name="T8" fmla="*/ 2147483647 w 23"/>
              <a:gd name="T9" fmla="*/ 2147483647 h 85"/>
              <a:gd name="T10" fmla="*/ 0 w 23"/>
              <a:gd name="T11" fmla="*/ 2147483647 h 85"/>
              <a:gd name="T12" fmla="*/ 0 w 23"/>
              <a:gd name="T13" fmla="*/ 2147483647 h 85"/>
              <a:gd name="T14" fmla="*/ 2147483647 w 23"/>
              <a:gd name="T15" fmla="*/ 2147483647 h 85"/>
              <a:gd name="T16" fmla="*/ 2147483647 w 23"/>
              <a:gd name="T17" fmla="*/ 0 h 85"/>
              <a:gd name="T18" fmla="*/ 2147483647 w 23"/>
              <a:gd name="T19" fmla="*/ 2147483647 h 85"/>
              <a:gd name="T20" fmla="*/ 2147483647 w 23"/>
              <a:gd name="T21" fmla="*/ 2147483647 h 85"/>
              <a:gd name="T22" fmla="*/ 2147483647 w 23"/>
              <a:gd name="T23" fmla="*/ 2147483647 h 85"/>
              <a:gd name="T24" fmla="*/ 2147483647 w 23"/>
              <a:gd name="T25" fmla="*/ 2147483647 h 8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
              <a:gd name="T40" fmla="*/ 0 h 85"/>
              <a:gd name="T41" fmla="*/ 23 w 23"/>
              <a:gd name="T42" fmla="*/ 85 h 8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 h="85">
                <a:moveTo>
                  <a:pt x="14" y="85"/>
                </a:moveTo>
                <a:lnTo>
                  <a:pt x="10" y="83"/>
                </a:lnTo>
                <a:lnTo>
                  <a:pt x="7" y="78"/>
                </a:lnTo>
                <a:lnTo>
                  <a:pt x="5" y="74"/>
                </a:lnTo>
                <a:lnTo>
                  <a:pt x="3" y="69"/>
                </a:lnTo>
                <a:lnTo>
                  <a:pt x="0" y="51"/>
                </a:lnTo>
                <a:lnTo>
                  <a:pt x="0" y="34"/>
                </a:lnTo>
                <a:lnTo>
                  <a:pt x="3" y="16"/>
                </a:lnTo>
                <a:lnTo>
                  <a:pt x="7" y="0"/>
                </a:lnTo>
                <a:lnTo>
                  <a:pt x="17" y="18"/>
                </a:lnTo>
                <a:lnTo>
                  <a:pt x="23" y="41"/>
                </a:lnTo>
                <a:lnTo>
                  <a:pt x="21" y="64"/>
                </a:lnTo>
                <a:lnTo>
                  <a:pt x="14" y="85"/>
                </a:lnTo>
                <a:close/>
              </a:path>
            </a:pathLst>
          </a:custGeom>
          <a:solidFill>
            <a:srgbClr val="7F7F7F"/>
          </a:solidFill>
          <a:ln w="9525">
            <a:noFill/>
            <a:round/>
            <a:headEnd/>
            <a:tailEnd/>
          </a:ln>
        </p:spPr>
        <p:txBody>
          <a:bodyPr/>
          <a:lstStyle/>
          <a:p>
            <a:endParaRPr lang="en-US"/>
          </a:p>
        </p:txBody>
      </p:sp>
      <p:sp>
        <p:nvSpPr>
          <p:cNvPr id="90127" name="Freeform 15"/>
          <p:cNvSpPr>
            <a:spLocks/>
          </p:cNvSpPr>
          <p:nvPr/>
        </p:nvSpPr>
        <p:spPr bwMode="auto">
          <a:xfrm>
            <a:off x="4254500" y="1935163"/>
            <a:ext cx="22225" cy="106362"/>
          </a:xfrm>
          <a:custGeom>
            <a:avLst/>
            <a:gdLst>
              <a:gd name="T0" fmla="*/ 2147483647 w 14"/>
              <a:gd name="T1" fmla="*/ 2147483647 h 67"/>
              <a:gd name="T2" fmla="*/ 2147483647 w 14"/>
              <a:gd name="T3" fmla="*/ 2147483647 h 67"/>
              <a:gd name="T4" fmla="*/ 2147483647 w 14"/>
              <a:gd name="T5" fmla="*/ 2147483647 h 67"/>
              <a:gd name="T6" fmla="*/ 2147483647 w 14"/>
              <a:gd name="T7" fmla="*/ 2147483647 h 67"/>
              <a:gd name="T8" fmla="*/ 0 w 14"/>
              <a:gd name="T9" fmla="*/ 0 h 67"/>
              <a:gd name="T10" fmla="*/ 2147483647 w 14"/>
              <a:gd name="T11" fmla="*/ 2147483647 h 67"/>
              <a:gd name="T12" fmla="*/ 0 60000 65536"/>
              <a:gd name="T13" fmla="*/ 0 60000 65536"/>
              <a:gd name="T14" fmla="*/ 0 60000 65536"/>
              <a:gd name="T15" fmla="*/ 0 60000 65536"/>
              <a:gd name="T16" fmla="*/ 0 60000 65536"/>
              <a:gd name="T17" fmla="*/ 0 60000 65536"/>
              <a:gd name="T18" fmla="*/ 0 w 14"/>
              <a:gd name="T19" fmla="*/ 0 h 67"/>
              <a:gd name="T20" fmla="*/ 14 w 14"/>
              <a:gd name="T21" fmla="*/ 67 h 67"/>
            </a:gdLst>
            <a:ahLst/>
            <a:cxnLst>
              <a:cxn ang="T12">
                <a:pos x="T0" y="T1"/>
              </a:cxn>
              <a:cxn ang="T13">
                <a:pos x="T2" y="T3"/>
              </a:cxn>
              <a:cxn ang="T14">
                <a:pos x="T4" y="T5"/>
              </a:cxn>
              <a:cxn ang="T15">
                <a:pos x="T6" y="T7"/>
              </a:cxn>
              <a:cxn ang="T16">
                <a:pos x="T8" y="T9"/>
              </a:cxn>
              <a:cxn ang="T17">
                <a:pos x="T10" y="T11"/>
              </a:cxn>
            </a:cxnLst>
            <a:rect l="T18" t="T19" r="T20" b="T21"/>
            <a:pathLst>
              <a:path w="14" h="67">
                <a:moveTo>
                  <a:pt x="14" y="67"/>
                </a:moveTo>
                <a:lnTo>
                  <a:pt x="9" y="51"/>
                </a:lnTo>
                <a:lnTo>
                  <a:pt x="5" y="35"/>
                </a:lnTo>
                <a:lnTo>
                  <a:pt x="2" y="16"/>
                </a:lnTo>
                <a:lnTo>
                  <a:pt x="0" y="0"/>
                </a:lnTo>
                <a:lnTo>
                  <a:pt x="14" y="67"/>
                </a:lnTo>
                <a:close/>
              </a:path>
            </a:pathLst>
          </a:custGeom>
          <a:solidFill>
            <a:srgbClr val="7F7F7F"/>
          </a:solidFill>
          <a:ln w="9525">
            <a:noFill/>
            <a:round/>
            <a:headEnd/>
            <a:tailEnd/>
          </a:ln>
        </p:spPr>
        <p:txBody>
          <a:bodyPr/>
          <a:lstStyle/>
          <a:p>
            <a:endParaRPr lang="en-US"/>
          </a:p>
        </p:txBody>
      </p:sp>
      <p:sp>
        <p:nvSpPr>
          <p:cNvPr id="90128" name="Freeform 16"/>
          <p:cNvSpPr>
            <a:spLocks/>
          </p:cNvSpPr>
          <p:nvPr/>
        </p:nvSpPr>
        <p:spPr bwMode="auto">
          <a:xfrm>
            <a:off x="4394200" y="1998663"/>
            <a:ext cx="7938" cy="25400"/>
          </a:xfrm>
          <a:custGeom>
            <a:avLst/>
            <a:gdLst>
              <a:gd name="T0" fmla="*/ 2147483647 w 5"/>
              <a:gd name="T1" fmla="*/ 2147483647 h 16"/>
              <a:gd name="T2" fmla="*/ 2147483647 w 5"/>
              <a:gd name="T3" fmla="*/ 2147483647 h 16"/>
              <a:gd name="T4" fmla="*/ 0 w 5"/>
              <a:gd name="T5" fmla="*/ 2147483647 h 16"/>
              <a:gd name="T6" fmla="*/ 2147483647 w 5"/>
              <a:gd name="T7" fmla="*/ 2147483647 h 16"/>
              <a:gd name="T8" fmla="*/ 2147483647 w 5"/>
              <a:gd name="T9" fmla="*/ 0 h 16"/>
              <a:gd name="T10" fmla="*/ 2147483647 w 5"/>
              <a:gd name="T11" fmla="*/ 2147483647 h 16"/>
              <a:gd name="T12" fmla="*/ 0 60000 65536"/>
              <a:gd name="T13" fmla="*/ 0 60000 65536"/>
              <a:gd name="T14" fmla="*/ 0 60000 65536"/>
              <a:gd name="T15" fmla="*/ 0 60000 65536"/>
              <a:gd name="T16" fmla="*/ 0 60000 65536"/>
              <a:gd name="T17" fmla="*/ 0 60000 65536"/>
              <a:gd name="T18" fmla="*/ 0 w 5"/>
              <a:gd name="T19" fmla="*/ 0 h 16"/>
              <a:gd name="T20" fmla="*/ 5 w 5"/>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5" h="16">
                <a:moveTo>
                  <a:pt x="2" y="16"/>
                </a:moveTo>
                <a:lnTo>
                  <a:pt x="2" y="11"/>
                </a:lnTo>
                <a:lnTo>
                  <a:pt x="0" y="7"/>
                </a:lnTo>
                <a:lnTo>
                  <a:pt x="2" y="4"/>
                </a:lnTo>
                <a:lnTo>
                  <a:pt x="5" y="0"/>
                </a:lnTo>
                <a:lnTo>
                  <a:pt x="2" y="16"/>
                </a:lnTo>
                <a:close/>
              </a:path>
            </a:pathLst>
          </a:custGeom>
          <a:solidFill>
            <a:srgbClr val="7F7F7F"/>
          </a:solidFill>
          <a:ln w="9525">
            <a:noFill/>
            <a:round/>
            <a:headEnd/>
            <a:tailEnd/>
          </a:ln>
        </p:spPr>
        <p:txBody>
          <a:bodyPr/>
          <a:lstStyle/>
          <a:p>
            <a:endParaRPr lang="en-US"/>
          </a:p>
        </p:txBody>
      </p:sp>
      <p:sp>
        <p:nvSpPr>
          <p:cNvPr id="90129" name="Freeform 17"/>
          <p:cNvSpPr>
            <a:spLocks/>
          </p:cNvSpPr>
          <p:nvPr/>
        </p:nvSpPr>
        <p:spPr bwMode="auto">
          <a:xfrm>
            <a:off x="4360863" y="2100263"/>
            <a:ext cx="14287" cy="250825"/>
          </a:xfrm>
          <a:custGeom>
            <a:avLst/>
            <a:gdLst>
              <a:gd name="T0" fmla="*/ 2147483647 w 9"/>
              <a:gd name="T1" fmla="*/ 2147483647 h 158"/>
              <a:gd name="T2" fmla="*/ 2147483647 w 9"/>
              <a:gd name="T3" fmla="*/ 2147483647 h 158"/>
              <a:gd name="T4" fmla="*/ 0 w 9"/>
              <a:gd name="T5" fmla="*/ 2147483647 h 158"/>
              <a:gd name="T6" fmla="*/ 2147483647 w 9"/>
              <a:gd name="T7" fmla="*/ 2147483647 h 158"/>
              <a:gd name="T8" fmla="*/ 2147483647 w 9"/>
              <a:gd name="T9" fmla="*/ 0 h 158"/>
              <a:gd name="T10" fmla="*/ 2147483647 w 9"/>
              <a:gd name="T11" fmla="*/ 2147483647 h 158"/>
              <a:gd name="T12" fmla="*/ 2147483647 w 9"/>
              <a:gd name="T13" fmla="*/ 2147483647 h 158"/>
              <a:gd name="T14" fmla="*/ 2147483647 w 9"/>
              <a:gd name="T15" fmla="*/ 2147483647 h 158"/>
              <a:gd name="T16" fmla="*/ 2147483647 w 9"/>
              <a:gd name="T17" fmla="*/ 2147483647 h 1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158"/>
              <a:gd name="T29" fmla="*/ 9 w 9"/>
              <a:gd name="T30" fmla="*/ 158 h 15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158">
                <a:moveTo>
                  <a:pt x="9" y="158"/>
                </a:moveTo>
                <a:lnTo>
                  <a:pt x="2" y="123"/>
                </a:lnTo>
                <a:lnTo>
                  <a:pt x="0" y="81"/>
                </a:lnTo>
                <a:lnTo>
                  <a:pt x="2" y="42"/>
                </a:lnTo>
                <a:lnTo>
                  <a:pt x="5" y="0"/>
                </a:lnTo>
                <a:lnTo>
                  <a:pt x="7" y="40"/>
                </a:lnTo>
                <a:lnTo>
                  <a:pt x="9" y="79"/>
                </a:lnTo>
                <a:lnTo>
                  <a:pt x="9" y="121"/>
                </a:lnTo>
                <a:lnTo>
                  <a:pt x="9" y="158"/>
                </a:lnTo>
                <a:close/>
              </a:path>
            </a:pathLst>
          </a:custGeom>
          <a:solidFill>
            <a:srgbClr val="7F7F7F"/>
          </a:solidFill>
          <a:ln w="9525">
            <a:noFill/>
            <a:round/>
            <a:headEnd/>
            <a:tailEnd/>
          </a:ln>
        </p:spPr>
        <p:txBody>
          <a:bodyPr/>
          <a:lstStyle/>
          <a:p>
            <a:endParaRPr lang="en-US"/>
          </a:p>
        </p:txBody>
      </p:sp>
      <p:sp>
        <p:nvSpPr>
          <p:cNvPr id="90130" name="Freeform 18"/>
          <p:cNvSpPr>
            <a:spLocks/>
          </p:cNvSpPr>
          <p:nvPr/>
        </p:nvSpPr>
        <p:spPr bwMode="auto">
          <a:xfrm>
            <a:off x="4987925" y="2200275"/>
            <a:ext cx="33338" cy="65088"/>
          </a:xfrm>
          <a:custGeom>
            <a:avLst/>
            <a:gdLst>
              <a:gd name="T0" fmla="*/ 2147483647 w 21"/>
              <a:gd name="T1" fmla="*/ 2147483647 h 41"/>
              <a:gd name="T2" fmla="*/ 0 w 21"/>
              <a:gd name="T3" fmla="*/ 2147483647 h 41"/>
              <a:gd name="T4" fmla="*/ 2147483647 w 21"/>
              <a:gd name="T5" fmla="*/ 0 h 41"/>
              <a:gd name="T6" fmla="*/ 2147483647 w 21"/>
              <a:gd name="T7" fmla="*/ 2147483647 h 41"/>
              <a:gd name="T8" fmla="*/ 2147483647 w 21"/>
              <a:gd name="T9" fmla="*/ 2147483647 h 41"/>
              <a:gd name="T10" fmla="*/ 2147483647 w 21"/>
              <a:gd name="T11" fmla="*/ 2147483647 h 41"/>
              <a:gd name="T12" fmla="*/ 2147483647 w 21"/>
              <a:gd name="T13" fmla="*/ 2147483647 h 41"/>
              <a:gd name="T14" fmla="*/ 0 60000 65536"/>
              <a:gd name="T15" fmla="*/ 0 60000 65536"/>
              <a:gd name="T16" fmla="*/ 0 60000 65536"/>
              <a:gd name="T17" fmla="*/ 0 60000 65536"/>
              <a:gd name="T18" fmla="*/ 0 60000 65536"/>
              <a:gd name="T19" fmla="*/ 0 60000 65536"/>
              <a:gd name="T20" fmla="*/ 0 60000 65536"/>
              <a:gd name="T21" fmla="*/ 0 w 21"/>
              <a:gd name="T22" fmla="*/ 0 h 41"/>
              <a:gd name="T23" fmla="*/ 21 w 21"/>
              <a:gd name="T24" fmla="*/ 41 h 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 h="41">
                <a:moveTo>
                  <a:pt x="16" y="28"/>
                </a:moveTo>
                <a:lnTo>
                  <a:pt x="0" y="41"/>
                </a:lnTo>
                <a:lnTo>
                  <a:pt x="16" y="0"/>
                </a:lnTo>
                <a:lnTo>
                  <a:pt x="21" y="7"/>
                </a:lnTo>
                <a:lnTo>
                  <a:pt x="21" y="14"/>
                </a:lnTo>
                <a:lnTo>
                  <a:pt x="21" y="23"/>
                </a:lnTo>
                <a:lnTo>
                  <a:pt x="16" y="28"/>
                </a:lnTo>
                <a:close/>
              </a:path>
            </a:pathLst>
          </a:custGeom>
          <a:solidFill>
            <a:srgbClr val="7F7F7F"/>
          </a:solidFill>
          <a:ln w="9525">
            <a:noFill/>
            <a:round/>
            <a:headEnd/>
            <a:tailEnd/>
          </a:ln>
        </p:spPr>
        <p:txBody>
          <a:bodyPr/>
          <a:lstStyle/>
          <a:p>
            <a:endParaRPr lang="en-US"/>
          </a:p>
        </p:txBody>
      </p:sp>
      <p:sp>
        <p:nvSpPr>
          <p:cNvPr id="90131" name="Freeform 19"/>
          <p:cNvSpPr>
            <a:spLocks/>
          </p:cNvSpPr>
          <p:nvPr/>
        </p:nvSpPr>
        <p:spPr bwMode="auto">
          <a:xfrm>
            <a:off x="3392488" y="2214563"/>
            <a:ext cx="52387" cy="109537"/>
          </a:xfrm>
          <a:custGeom>
            <a:avLst/>
            <a:gdLst>
              <a:gd name="T0" fmla="*/ 2147483647 w 33"/>
              <a:gd name="T1" fmla="*/ 2147483647 h 69"/>
              <a:gd name="T2" fmla="*/ 2147483647 w 33"/>
              <a:gd name="T3" fmla="*/ 2147483647 h 69"/>
              <a:gd name="T4" fmla="*/ 2147483647 w 33"/>
              <a:gd name="T5" fmla="*/ 2147483647 h 69"/>
              <a:gd name="T6" fmla="*/ 2147483647 w 33"/>
              <a:gd name="T7" fmla="*/ 2147483647 h 69"/>
              <a:gd name="T8" fmla="*/ 2147483647 w 33"/>
              <a:gd name="T9" fmla="*/ 2147483647 h 69"/>
              <a:gd name="T10" fmla="*/ 2147483647 w 33"/>
              <a:gd name="T11" fmla="*/ 2147483647 h 69"/>
              <a:gd name="T12" fmla="*/ 0 w 33"/>
              <a:gd name="T13" fmla="*/ 2147483647 h 69"/>
              <a:gd name="T14" fmla="*/ 2147483647 w 33"/>
              <a:gd name="T15" fmla="*/ 2147483647 h 69"/>
              <a:gd name="T16" fmla="*/ 2147483647 w 33"/>
              <a:gd name="T17" fmla="*/ 2147483647 h 69"/>
              <a:gd name="T18" fmla="*/ 2147483647 w 33"/>
              <a:gd name="T19" fmla="*/ 0 h 69"/>
              <a:gd name="T20" fmla="*/ 2147483647 w 33"/>
              <a:gd name="T21" fmla="*/ 2147483647 h 69"/>
              <a:gd name="T22" fmla="*/ 2147483647 w 33"/>
              <a:gd name="T23" fmla="*/ 2147483647 h 69"/>
              <a:gd name="T24" fmla="*/ 2147483647 w 33"/>
              <a:gd name="T25" fmla="*/ 2147483647 h 69"/>
              <a:gd name="T26" fmla="*/ 2147483647 w 33"/>
              <a:gd name="T27" fmla="*/ 2147483647 h 6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3"/>
              <a:gd name="T43" fmla="*/ 0 h 69"/>
              <a:gd name="T44" fmla="*/ 33 w 33"/>
              <a:gd name="T45" fmla="*/ 69 h 6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3" h="69">
                <a:moveTo>
                  <a:pt x="30" y="58"/>
                </a:moveTo>
                <a:lnTo>
                  <a:pt x="26" y="63"/>
                </a:lnTo>
                <a:lnTo>
                  <a:pt x="21" y="65"/>
                </a:lnTo>
                <a:lnTo>
                  <a:pt x="16" y="67"/>
                </a:lnTo>
                <a:lnTo>
                  <a:pt x="9" y="69"/>
                </a:lnTo>
                <a:lnTo>
                  <a:pt x="2" y="58"/>
                </a:lnTo>
                <a:lnTo>
                  <a:pt x="0" y="44"/>
                </a:lnTo>
                <a:lnTo>
                  <a:pt x="2" y="30"/>
                </a:lnTo>
                <a:lnTo>
                  <a:pt x="5" y="16"/>
                </a:lnTo>
                <a:lnTo>
                  <a:pt x="14" y="0"/>
                </a:lnTo>
                <a:lnTo>
                  <a:pt x="26" y="12"/>
                </a:lnTo>
                <a:lnTo>
                  <a:pt x="33" y="26"/>
                </a:lnTo>
                <a:lnTo>
                  <a:pt x="33" y="42"/>
                </a:lnTo>
                <a:lnTo>
                  <a:pt x="30" y="58"/>
                </a:lnTo>
                <a:close/>
              </a:path>
            </a:pathLst>
          </a:custGeom>
          <a:solidFill>
            <a:srgbClr val="7F7F7F"/>
          </a:solidFill>
          <a:ln w="9525">
            <a:noFill/>
            <a:round/>
            <a:headEnd/>
            <a:tailEnd/>
          </a:ln>
        </p:spPr>
        <p:txBody>
          <a:bodyPr/>
          <a:lstStyle/>
          <a:p>
            <a:endParaRPr lang="en-US"/>
          </a:p>
        </p:txBody>
      </p:sp>
      <p:sp>
        <p:nvSpPr>
          <p:cNvPr id="90132" name="Freeform 20"/>
          <p:cNvSpPr>
            <a:spLocks/>
          </p:cNvSpPr>
          <p:nvPr/>
        </p:nvSpPr>
        <p:spPr bwMode="auto">
          <a:xfrm>
            <a:off x="6462713" y="2255838"/>
            <a:ext cx="61912" cy="76200"/>
          </a:xfrm>
          <a:custGeom>
            <a:avLst/>
            <a:gdLst>
              <a:gd name="T0" fmla="*/ 0 w 39"/>
              <a:gd name="T1" fmla="*/ 2147483647 h 48"/>
              <a:gd name="T2" fmla="*/ 0 w 39"/>
              <a:gd name="T3" fmla="*/ 2147483647 h 48"/>
              <a:gd name="T4" fmla="*/ 2147483647 w 39"/>
              <a:gd name="T5" fmla="*/ 2147483647 h 48"/>
              <a:gd name="T6" fmla="*/ 2147483647 w 39"/>
              <a:gd name="T7" fmla="*/ 2147483647 h 48"/>
              <a:gd name="T8" fmla="*/ 2147483647 w 39"/>
              <a:gd name="T9" fmla="*/ 2147483647 h 48"/>
              <a:gd name="T10" fmla="*/ 2147483647 w 39"/>
              <a:gd name="T11" fmla="*/ 2147483647 h 48"/>
              <a:gd name="T12" fmla="*/ 2147483647 w 39"/>
              <a:gd name="T13" fmla="*/ 2147483647 h 48"/>
              <a:gd name="T14" fmla="*/ 2147483647 w 39"/>
              <a:gd name="T15" fmla="*/ 2147483647 h 48"/>
              <a:gd name="T16" fmla="*/ 2147483647 w 39"/>
              <a:gd name="T17" fmla="*/ 2147483647 h 48"/>
              <a:gd name="T18" fmla="*/ 2147483647 w 39"/>
              <a:gd name="T19" fmla="*/ 2147483647 h 48"/>
              <a:gd name="T20" fmla="*/ 2147483647 w 39"/>
              <a:gd name="T21" fmla="*/ 0 h 48"/>
              <a:gd name="T22" fmla="*/ 2147483647 w 39"/>
              <a:gd name="T23" fmla="*/ 2147483647 h 48"/>
              <a:gd name="T24" fmla="*/ 2147483647 w 39"/>
              <a:gd name="T25" fmla="*/ 2147483647 h 48"/>
              <a:gd name="T26" fmla="*/ 2147483647 w 39"/>
              <a:gd name="T27" fmla="*/ 2147483647 h 48"/>
              <a:gd name="T28" fmla="*/ 0 w 39"/>
              <a:gd name="T29" fmla="*/ 2147483647 h 4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9"/>
              <a:gd name="T46" fmla="*/ 0 h 48"/>
              <a:gd name="T47" fmla="*/ 39 w 39"/>
              <a:gd name="T48" fmla="*/ 48 h 4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9" h="48">
                <a:moveTo>
                  <a:pt x="0" y="41"/>
                </a:moveTo>
                <a:lnTo>
                  <a:pt x="0" y="43"/>
                </a:lnTo>
                <a:lnTo>
                  <a:pt x="2" y="43"/>
                </a:lnTo>
                <a:lnTo>
                  <a:pt x="2" y="46"/>
                </a:lnTo>
                <a:lnTo>
                  <a:pt x="2" y="48"/>
                </a:lnTo>
                <a:lnTo>
                  <a:pt x="5" y="34"/>
                </a:lnTo>
                <a:lnTo>
                  <a:pt x="12" y="20"/>
                </a:lnTo>
                <a:lnTo>
                  <a:pt x="23" y="11"/>
                </a:lnTo>
                <a:lnTo>
                  <a:pt x="35" y="2"/>
                </a:lnTo>
                <a:lnTo>
                  <a:pt x="39" y="0"/>
                </a:lnTo>
                <a:lnTo>
                  <a:pt x="32" y="11"/>
                </a:lnTo>
                <a:lnTo>
                  <a:pt x="21" y="23"/>
                </a:lnTo>
                <a:lnTo>
                  <a:pt x="12" y="32"/>
                </a:lnTo>
                <a:lnTo>
                  <a:pt x="0" y="41"/>
                </a:lnTo>
                <a:close/>
              </a:path>
            </a:pathLst>
          </a:custGeom>
          <a:solidFill>
            <a:srgbClr val="000000"/>
          </a:solidFill>
          <a:ln w="9525">
            <a:noFill/>
            <a:round/>
            <a:headEnd/>
            <a:tailEnd/>
          </a:ln>
        </p:spPr>
        <p:txBody>
          <a:bodyPr/>
          <a:lstStyle/>
          <a:p>
            <a:endParaRPr lang="en-US"/>
          </a:p>
        </p:txBody>
      </p:sp>
      <p:sp>
        <p:nvSpPr>
          <p:cNvPr id="90133" name="Freeform 21"/>
          <p:cNvSpPr>
            <a:spLocks/>
          </p:cNvSpPr>
          <p:nvPr/>
        </p:nvSpPr>
        <p:spPr bwMode="auto">
          <a:xfrm>
            <a:off x="4970463" y="2346325"/>
            <a:ext cx="39687" cy="514350"/>
          </a:xfrm>
          <a:custGeom>
            <a:avLst/>
            <a:gdLst>
              <a:gd name="T0" fmla="*/ 2147483647 w 25"/>
              <a:gd name="T1" fmla="*/ 2147483647 h 324"/>
              <a:gd name="T2" fmla="*/ 2147483647 w 25"/>
              <a:gd name="T3" fmla="*/ 2147483647 h 324"/>
              <a:gd name="T4" fmla="*/ 0 w 25"/>
              <a:gd name="T5" fmla="*/ 2147483647 h 324"/>
              <a:gd name="T6" fmla="*/ 0 w 25"/>
              <a:gd name="T7" fmla="*/ 2147483647 h 324"/>
              <a:gd name="T8" fmla="*/ 2147483647 w 25"/>
              <a:gd name="T9" fmla="*/ 0 h 324"/>
              <a:gd name="T10" fmla="*/ 2147483647 w 25"/>
              <a:gd name="T11" fmla="*/ 2147483647 h 324"/>
              <a:gd name="T12" fmla="*/ 2147483647 w 25"/>
              <a:gd name="T13" fmla="*/ 2147483647 h 324"/>
              <a:gd name="T14" fmla="*/ 2147483647 w 25"/>
              <a:gd name="T15" fmla="*/ 2147483647 h 324"/>
              <a:gd name="T16" fmla="*/ 2147483647 w 25"/>
              <a:gd name="T17" fmla="*/ 2147483647 h 3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324"/>
              <a:gd name="T29" fmla="*/ 25 w 25"/>
              <a:gd name="T30" fmla="*/ 324 h 3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324">
                <a:moveTo>
                  <a:pt x="21" y="324"/>
                </a:moveTo>
                <a:lnTo>
                  <a:pt x="7" y="246"/>
                </a:lnTo>
                <a:lnTo>
                  <a:pt x="0" y="165"/>
                </a:lnTo>
                <a:lnTo>
                  <a:pt x="0" y="81"/>
                </a:lnTo>
                <a:lnTo>
                  <a:pt x="9" y="0"/>
                </a:lnTo>
                <a:lnTo>
                  <a:pt x="9" y="84"/>
                </a:lnTo>
                <a:lnTo>
                  <a:pt x="18" y="162"/>
                </a:lnTo>
                <a:lnTo>
                  <a:pt x="25" y="241"/>
                </a:lnTo>
                <a:lnTo>
                  <a:pt x="21" y="324"/>
                </a:lnTo>
                <a:close/>
              </a:path>
            </a:pathLst>
          </a:custGeom>
          <a:solidFill>
            <a:srgbClr val="7F7F7F"/>
          </a:solidFill>
          <a:ln w="9525">
            <a:noFill/>
            <a:round/>
            <a:headEnd/>
            <a:tailEnd/>
          </a:ln>
        </p:spPr>
        <p:txBody>
          <a:bodyPr/>
          <a:lstStyle/>
          <a:p>
            <a:endParaRPr lang="en-US"/>
          </a:p>
        </p:txBody>
      </p:sp>
      <p:sp>
        <p:nvSpPr>
          <p:cNvPr id="90134" name="Freeform 22"/>
          <p:cNvSpPr>
            <a:spLocks/>
          </p:cNvSpPr>
          <p:nvPr/>
        </p:nvSpPr>
        <p:spPr bwMode="auto">
          <a:xfrm>
            <a:off x="5891213" y="2362200"/>
            <a:ext cx="47625" cy="131763"/>
          </a:xfrm>
          <a:custGeom>
            <a:avLst/>
            <a:gdLst>
              <a:gd name="T0" fmla="*/ 2147483647 w 30"/>
              <a:gd name="T1" fmla="*/ 2147483647 h 83"/>
              <a:gd name="T2" fmla="*/ 2147483647 w 30"/>
              <a:gd name="T3" fmla="*/ 2147483647 h 83"/>
              <a:gd name="T4" fmla="*/ 2147483647 w 30"/>
              <a:gd name="T5" fmla="*/ 2147483647 h 83"/>
              <a:gd name="T6" fmla="*/ 2147483647 w 30"/>
              <a:gd name="T7" fmla="*/ 2147483647 h 83"/>
              <a:gd name="T8" fmla="*/ 2147483647 w 30"/>
              <a:gd name="T9" fmla="*/ 2147483647 h 83"/>
              <a:gd name="T10" fmla="*/ 0 w 30"/>
              <a:gd name="T11" fmla="*/ 2147483647 h 83"/>
              <a:gd name="T12" fmla="*/ 2147483647 w 30"/>
              <a:gd name="T13" fmla="*/ 2147483647 h 83"/>
              <a:gd name="T14" fmla="*/ 2147483647 w 30"/>
              <a:gd name="T15" fmla="*/ 2147483647 h 83"/>
              <a:gd name="T16" fmla="*/ 2147483647 w 30"/>
              <a:gd name="T17" fmla="*/ 0 h 83"/>
              <a:gd name="T18" fmla="*/ 2147483647 w 30"/>
              <a:gd name="T19" fmla="*/ 2147483647 h 83"/>
              <a:gd name="T20" fmla="*/ 2147483647 w 30"/>
              <a:gd name="T21" fmla="*/ 2147483647 h 83"/>
              <a:gd name="T22" fmla="*/ 2147483647 w 30"/>
              <a:gd name="T23" fmla="*/ 2147483647 h 83"/>
              <a:gd name="T24" fmla="*/ 2147483647 w 30"/>
              <a:gd name="T25" fmla="*/ 2147483647 h 8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0"/>
              <a:gd name="T40" fmla="*/ 0 h 83"/>
              <a:gd name="T41" fmla="*/ 30 w 30"/>
              <a:gd name="T42" fmla="*/ 83 h 8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0" h="83">
                <a:moveTo>
                  <a:pt x="25" y="55"/>
                </a:moveTo>
                <a:lnTo>
                  <a:pt x="20" y="62"/>
                </a:lnTo>
                <a:lnTo>
                  <a:pt x="18" y="71"/>
                </a:lnTo>
                <a:lnTo>
                  <a:pt x="14" y="78"/>
                </a:lnTo>
                <a:lnTo>
                  <a:pt x="7" y="83"/>
                </a:lnTo>
                <a:lnTo>
                  <a:pt x="0" y="62"/>
                </a:lnTo>
                <a:lnTo>
                  <a:pt x="2" y="39"/>
                </a:lnTo>
                <a:lnTo>
                  <a:pt x="9" y="18"/>
                </a:lnTo>
                <a:lnTo>
                  <a:pt x="18" y="0"/>
                </a:lnTo>
                <a:lnTo>
                  <a:pt x="25" y="14"/>
                </a:lnTo>
                <a:lnTo>
                  <a:pt x="30" y="27"/>
                </a:lnTo>
                <a:lnTo>
                  <a:pt x="30" y="41"/>
                </a:lnTo>
                <a:lnTo>
                  <a:pt x="25" y="55"/>
                </a:lnTo>
                <a:close/>
              </a:path>
            </a:pathLst>
          </a:custGeom>
          <a:solidFill>
            <a:srgbClr val="7F7F7F"/>
          </a:solidFill>
          <a:ln w="9525">
            <a:noFill/>
            <a:round/>
            <a:headEnd/>
            <a:tailEnd/>
          </a:ln>
        </p:spPr>
        <p:txBody>
          <a:bodyPr/>
          <a:lstStyle/>
          <a:p>
            <a:endParaRPr lang="en-US"/>
          </a:p>
        </p:txBody>
      </p:sp>
      <p:sp>
        <p:nvSpPr>
          <p:cNvPr id="90135" name="Freeform 23"/>
          <p:cNvSpPr>
            <a:spLocks/>
          </p:cNvSpPr>
          <p:nvPr/>
        </p:nvSpPr>
        <p:spPr bwMode="auto">
          <a:xfrm>
            <a:off x="4092575" y="2427288"/>
            <a:ext cx="49213" cy="363537"/>
          </a:xfrm>
          <a:custGeom>
            <a:avLst/>
            <a:gdLst>
              <a:gd name="T0" fmla="*/ 2147483647 w 31"/>
              <a:gd name="T1" fmla="*/ 2147483647 h 229"/>
              <a:gd name="T2" fmla="*/ 2147483647 w 31"/>
              <a:gd name="T3" fmla="*/ 2147483647 h 229"/>
              <a:gd name="T4" fmla="*/ 2147483647 w 31"/>
              <a:gd name="T5" fmla="*/ 2147483647 h 229"/>
              <a:gd name="T6" fmla="*/ 0 w 31"/>
              <a:gd name="T7" fmla="*/ 2147483647 h 229"/>
              <a:gd name="T8" fmla="*/ 0 w 31"/>
              <a:gd name="T9" fmla="*/ 0 h 229"/>
              <a:gd name="T10" fmla="*/ 2147483647 w 31"/>
              <a:gd name="T11" fmla="*/ 2147483647 h 229"/>
              <a:gd name="T12" fmla="*/ 2147483647 w 31"/>
              <a:gd name="T13" fmla="*/ 2147483647 h 229"/>
              <a:gd name="T14" fmla="*/ 2147483647 w 31"/>
              <a:gd name="T15" fmla="*/ 2147483647 h 229"/>
              <a:gd name="T16" fmla="*/ 2147483647 w 31"/>
              <a:gd name="T17" fmla="*/ 2147483647 h 2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229"/>
              <a:gd name="T29" fmla="*/ 31 w 31"/>
              <a:gd name="T30" fmla="*/ 229 h 2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229">
                <a:moveTo>
                  <a:pt x="31" y="229"/>
                </a:moveTo>
                <a:lnTo>
                  <a:pt x="10" y="176"/>
                </a:lnTo>
                <a:lnTo>
                  <a:pt x="3" y="121"/>
                </a:lnTo>
                <a:lnTo>
                  <a:pt x="0" y="60"/>
                </a:lnTo>
                <a:lnTo>
                  <a:pt x="0" y="0"/>
                </a:lnTo>
                <a:lnTo>
                  <a:pt x="12" y="56"/>
                </a:lnTo>
                <a:lnTo>
                  <a:pt x="17" y="114"/>
                </a:lnTo>
                <a:lnTo>
                  <a:pt x="19" y="174"/>
                </a:lnTo>
                <a:lnTo>
                  <a:pt x="31" y="229"/>
                </a:lnTo>
                <a:close/>
              </a:path>
            </a:pathLst>
          </a:custGeom>
          <a:solidFill>
            <a:srgbClr val="7F7F7F"/>
          </a:solidFill>
          <a:ln w="9525">
            <a:noFill/>
            <a:round/>
            <a:headEnd/>
            <a:tailEnd/>
          </a:ln>
        </p:spPr>
        <p:txBody>
          <a:bodyPr/>
          <a:lstStyle/>
          <a:p>
            <a:endParaRPr lang="en-US"/>
          </a:p>
        </p:txBody>
      </p:sp>
      <p:sp>
        <p:nvSpPr>
          <p:cNvPr id="90136" name="Freeform 24"/>
          <p:cNvSpPr>
            <a:spLocks/>
          </p:cNvSpPr>
          <p:nvPr/>
        </p:nvSpPr>
        <p:spPr bwMode="auto">
          <a:xfrm>
            <a:off x="4402138" y="2443163"/>
            <a:ext cx="50800" cy="598487"/>
          </a:xfrm>
          <a:custGeom>
            <a:avLst/>
            <a:gdLst>
              <a:gd name="T0" fmla="*/ 2147483647 w 32"/>
              <a:gd name="T1" fmla="*/ 2147483647 h 377"/>
              <a:gd name="T2" fmla="*/ 2147483647 w 32"/>
              <a:gd name="T3" fmla="*/ 2147483647 h 377"/>
              <a:gd name="T4" fmla="*/ 2147483647 w 32"/>
              <a:gd name="T5" fmla="*/ 2147483647 h 377"/>
              <a:gd name="T6" fmla="*/ 2147483647 w 32"/>
              <a:gd name="T7" fmla="*/ 2147483647 h 377"/>
              <a:gd name="T8" fmla="*/ 2147483647 w 32"/>
              <a:gd name="T9" fmla="*/ 2147483647 h 377"/>
              <a:gd name="T10" fmla="*/ 0 w 32"/>
              <a:gd name="T11" fmla="*/ 0 h 377"/>
              <a:gd name="T12" fmla="*/ 2147483647 w 32"/>
              <a:gd name="T13" fmla="*/ 2147483647 h 377"/>
              <a:gd name="T14" fmla="*/ 2147483647 w 32"/>
              <a:gd name="T15" fmla="*/ 2147483647 h 377"/>
              <a:gd name="T16" fmla="*/ 2147483647 w 32"/>
              <a:gd name="T17" fmla="*/ 2147483647 h 377"/>
              <a:gd name="T18" fmla="*/ 2147483647 w 32"/>
              <a:gd name="T19" fmla="*/ 2147483647 h 37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
              <a:gd name="T31" fmla="*/ 0 h 377"/>
              <a:gd name="T32" fmla="*/ 32 w 32"/>
              <a:gd name="T33" fmla="*/ 377 h 37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 h="377">
                <a:moveTo>
                  <a:pt x="25" y="259"/>
                </a:moveTo>
                <a:lnTo>
                  <a:pt x="13" y="377"/>
                </a:lnTo>
                <a:lnTo>
                  <a:pt x="4" y="282"/>
                </a:lnTo>
                <a:lnTo>
                  <a:pt x="7" y="187"/>
                </a:lnTo>
                <a:lnTo>
                  <a:pt x="7" y="94"/>
                </a:lnTo>
                <a:lnTo>
                  <a:pt x="0" y="0"/>
                </a:lnTo>
                <a:lnTo>
                  <a:pt x="23" y="57"/>
                </a:lnTo>
                <a:lnTo>
                  <a:pt x="32" y="122"/>
                </a:lnTo>
                <a:lnTo>
                  <a:pt x="30" y="192"/>
                </a:lnTo>
                <a:lnTo>
                  <a:pt x="25" y="259"/>
                </a:lnTo>
                <a:close/>
              </a:path>
            </a:pathLst>
          </a:custGeom>
          <a:solidFill>
            <a:srgbClr val="7F7F7F"/>
          </a:solidFill>
          <a:ln w="9525">
            <a:noFill/>
            <a:round/>
            <a:headEnd/>
            <a:tailEnd/>
          </a:ln>
        </p:spPr>
        <p:txBody>
          <a:bodyPr/>
          <a:lstStyle/>
          <a:p>
            <a:endParaRPr lang="en-US"/>
          </a:p>
        </p:txBody>
      </p:sp>
      <p:sp>
        <p:nvSpPr>
          <p:cNvPr id="90137" name="Freeform 25"/>
          <p:cNvSpPr>
            <a:spLocks/>
          </p:cNvSpPr>
          <p:nvPr/>
        </p:nvSpPr>
        <p:spPr bwMode="auto">
          <a:xfrm>
            <a:off x="6238875" y="2457450"/>
            <a:ext cx="7938" cy="11113"/>
          </a:xfrm>
          <a:custGeom>
            <a:avLst/>
            <a:gdLst>
              <a:gd name="T0" fmla="*/ 2147483647 w 5"/>
              <a:gd name="T1" fmla="*/ 0 h 7"/>
              <a:gd name="T2" fmla="*/ 2147483647 w 5"/>
              <a:gd name="T3" fmla="*/ 2147483647 h 7"/>
              <a:gd name="T4" fmla="*/ 2147483647 w 5"/>
              <a:gd name="T5" fmla="*/ 2147483647 h 7"/>
              <a:gd name="T6" fmla="*/ 2147483647 w 5"/>
              <a:gd name="T7" fmla="*/ 2147483647 h 7"/>
              <a:gd name="T8" fmla="*/ 0 w 5"/>
              <a:gd name="T9" fmla="*/ 2147483647 h 7"/>
              <a:gd name="T10" fmla="*/ 0 w 5"/>
              <a:gd name="T11" fmla="*/ 2147483647 h 7"/>
              <a:gd name="T12" fmla="*/ 0 w 5"/>
              <a:gd name="T13" fmla="*/ 2147483647 h 7"/>
              <a:gd name="T14" fmla="*/ 2147483647 w 5"/>
              <a:gd name="T15" fmla="*/ 0 h 7"/>
              <a:gd name="T16" fmla="*/ 2147483647 w 5"/>
              <a:gd name="T17" fmla="*/ 0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
              <a:gd name="T28" fmla="*/ 0 h 7"/>
              <a:gd name="T29" fmla="*/ 5 w 5"/>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 h="7">
                <a:moveTo>
                  <a:pt x="5" y="0"/>
                </a:moveTo>
                <a:lnTo>
                  <a:pt x="5" y="2"/>
                </a:lnTo>
                <a:lnTo>
                  <a:pt x="2" y="2"/>
                </a:lnTo>
                <a:lnTo>
                  <a:pt x="2" y="4"/>
                </a:lnTo>
                <a:lnTo>
                  <a:pt x="0" y="7"/>
                </a:lnTo>
                <a:lnTo>
                  <a:pt x="0" y="4"/>
                </a:lnTo>
                <a:lnTo>
                  <a:pt x="0" y="2"/>
                </a:lnTo>
                <a:lnTo>
                  <a:pt x="2" y="0"/>
                </a:lnTo>
                <a:lnTo>
                  <a:pt x="5" y="0"/>
                </a:lnTo>
                <a:close/>
              </a:path>
            </a:pathLst>
          </a:custGeom>
          <a:solidFill>
            <a:srgbClr val="7F7F7F"/>
          </a:solidFill>
          <a:ln w="9525">
            <a:noFill/>
            <a:round/>
            <a:headEnd/>
            <a:tailEnd/>
          </a:ln>
        </p:spPr>
        <p:txBody>
          <a:bodyPr/>
          <a:lstStyle/>
          <a:p>
            <a:endParaRPr lang="en-US"/>
          </a:p>
        </p:txBody>
      </p:sp>
      <p:sp>
        <p:nvSpPr>
          <p:cNvPr id="90138" name="Freeform 26"/>
          <p:cNvSpPr>
            <a:spLocks/>
          </p:cNvSpPr>
          <p:nvPr/>
        </p:nvSpPr>
        <p:spPr bwMode="auto">
          <a:xfrm>
            <a:off x="6157913" y="2574925"/>
            <a:ext cx="22225" cy="58738"/>
          </a:xfrm>
          <a:custGeom>
            <a:avLst/>
            <a:gdLst>
              <a:gd name="T0" fmla="*/ 2147483647 w 14"/>
              <a:gd name="T1" fmla="*/ 2147483647 h 37"/>
              <a:gd name="T2" fmla="*/ 0 w 14"/>
              <a:gd name="T3" fmla="*/ 2147483647 h 37"/>
              <a:gd name="T4" fmla="*/ 2147483647 w 14"/>
              <a:gd name="T5" fmla="*/ 2147483647 h 37"/>
              <a:gd name="T6" fmla="*/ 2147483647 w 14"/>
              <a:gd name="T7" fmla="*/ 2147483647 h 37"/>
              <a:gd name="T8" fmla="*/ 2147483647 w 14"/>
              <a:gd name="T9" fmla="*/ 2147483647 h 37"/>
              <a:gd name="T10" fmla="*/ 2147483647 w 14"/>
              <a:gd name="T11" fmla="*/ 0 h 37"/>
              <a:gd name="T12" fmla="*/ 2147483647 w 14"/>
              <a:gd name="T13" fmla="*/ 2147483647 h 37"/>
              <a:gd name="T14" fmla="*/ 2147483647 w 14"/>
              <a:gd name="T15" fmla="*/ 2147483647 h 37"/>
              <a:gd name="T16" fmla="*/ 2147483647 w 14"/>
              <a:gd name="T17" fmla="*/ 2147483647 h 37"/>
              <a:gd name="T18" fmla="*/ 2147483647 w 14"/>
              <a:gd name="T19" fmla="*/ 2147483647 h 3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37"/>
              <a:gd name="T32" fmla="*/ 14 w 14"/>
              <a:gd name="T33" fmla="*/ 37 h 3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37">
                <a:moveTo>
                  <a:pt x="7" y="30"/>
                </a:moveTo>
                <a:lnTo>
                  <a:pt x="0" y="37"/>
                </a:lnTo>
                <a:lnTo>
                  <a:pt x="3" y="28"/>
                </a:lnTo>
                <a:lnTo>
                  <a:pt x="5" y="18"/>
                </a:lnTo>
                <a:lnTo>
                  <a:pt x="7" y="7"/>
                </a:lnTo>
                <a:lnTo>
                  <a:pt x="12" y="0"/>
                </a:lnTo>
                <a:lnTo>
                  <a:pt x="14" y="7"/>
                </a:lnTo>
                <a:lnTo>
                  <a:pt x="14" y="16"/>
                </a:lnTo>
                <a:lnTo>
                  <a:pt x="12" y="23"/>
                </a:lnTo>
                <a:lnTo>
                  <a:pt x="7" y="30"/>
                </a:lnTo>
                <a:close/>
              </a:path>
            </a:pathLst>
          </a:custGeom>
          <a:solidFill>
            <a:srgbClr val="7F7F7F"/>
          </a:solidFill>
          <a:ln w="9525">
            <a:noFill/>
            <a:round/>
            <a:headEnd/>
            <a:tailEnd/>
          </a:ln>
        </p:spPr>
        <p:txBody>
          <a:bodyPr/>
          <a:lstStyle/>
          <a:p>
            <a:endParaRPr lang="en-US"/>
          </a:p>
        </p:txBody>
      </p:sp>
      <p:sp>
        <p:nvSpPr>
          <p:cNvPr id="90139" name="Freeform 27"/>
          <p:cNvSpPr>
            <a:spLocks/>
          </p:cNvSpPr>
          <p:nvPr/>
        </p:nvSpPr>
        <p:spPr bwMode="auto">
          <a:xfrm>
            <a:off x="3576638" y="2681288"/>
            <a:ext cx="31750" cy="61912"/>
          </a:xfrm>
          <a:custGeom>
            <a:avLst/>
            <a:gdLst>
              <a:gd name="T0" fmla="*/ 2147483647 w 20"/>
              <a:gd name="T1" fmla="*/ 2147483647 h 39"/>
              <a:gd name="T2" fmla="*/ 0 w 20"/>
              <a:gd name="T3" fmla="*/ 0 h 39"/>
              <a:gd name="T4" fmla="*/ 2147483647 w 20"/>
              <a:gd name="T5" fmla="*/ 2147483647 h 39"/>
              <a:gd name="T6" fmla="*/ 2147483647 w 20"/>
              <a:gd name="T7" fmla="*/ 2147483647 h 39"/>
              <a:gd name="T8" fmla="*/ 0 60000 65536"/>
              <a:gd name="T9" fmla="*/ 0 60000 65536"/>
              <a:gd name="T10" fmla="*/ 0 60000 65536"/>
              <a:gd name="T11" fmla="*/ 0 60000 65536"/>
              <a:gd name="T12" fmla="*/ 0 w 20"/>
              <a:gd name="T13" fmla="*/ 0 h 39"/>
              <a:gd name="T14" fmla="*/ 20 w 20"/>
              <a:gd name="T15" fmla="*/ 39 h 39"/>
            </a:gdLst>
            <a:ahLst/>
            <a:cxnLst>
              <a:cxn ang="T8">
                <a:pos x="T0" y="T1"/>
              </a:cxn>
              <a:cxn ang="T9">
                <a:pos x="T2" y="T3"/>
              </a:cxn>
              <a:cxn ang="T10">
                <a:pos x="T4" y="T5"/>
              </a:cxn>
              <a:cxn ang="T11">
                <a:pos x="T6" y="T7"/>
              </a:cxn>
            </a:cxnLst>
            <a:rect l="T12" t="T13" r="T14" b="T15"/>
            <a:pathLst>
              <a:path w="20" h="39">
                <a:moveTo>
                  <a:pt x="20" y="39"/>
                </a:moveTo>
                <a:lnTo>
                  <a:pt x="0" y="0"/>
                </a:lnTo>
                <a:lnTo>
                  <a:pt x="18" y="23"/>
                </a:lnTo>
                <a:lnTo>
                  <a:pt x="20" y="39"/>
                </a:lnTo>
                <a:close/>
              </a:path>
            </a:pathLst>
          </a:custGeom>
          <a:solidFill>
            <a:srgbClr val="7F7F7F"/>
          </a:solidFill>
          <a:ln w="9525">
            <a:noFill/>
            <a:round/>
            <a:headEnd/>
            <a:tailEnd/>
          </a:ln>
        </p:spPr>
        <p:txBody>
          <a:bodyPr/>
          <a:lstStyle/>
          <a:p>
            <a:endParaRPr lang="en-US"/>
          </a:p>
        </p:txBody>
      </p:sp>
      <p:sp>
        <p:nvSpPr>
          <p:cNvPr id="90140" name="Freeform 28"/>
          <p:cNvSpPr>
            <a:spLocks/>
          </p:cNvSpPr>
          <p:nvPr/>
        </p:nvSpPr>
        <p:spPr bwMode="auto">
          <a:xfrm>
            <a:off x="4732338" y="2795588"/>
            <a:ext cx="39687" cy="69850"/>
          </a:xfrm>
          <a:custGeom>
            <a:avLst/>
            <a:gdLst>
              <a:gd name="T0" fmla="*/ 2147483647 w 25"/>
              <a:gd name="T1" fmla="*/ 2147483647 h 44"/>
              <a:gd name="T2" fmla="*/ 0 w 25"/>
              <a:gd name="T3" fmla="*/ 2147483647 h 44"/>
              <a:gd name="T4" fmla="*/ 2147483647 w 25"/>
              <a:gd name="T5" fmla="*/ 2147483647 h 44"/>
              <a:gd name="T6" fmla="*/ 2147483647 w 25"/>
              <a:gd name="T7" fmla="*/ 2147483647 h 44"/>
              <a:gd name="T8" fmla="*/ 2147483647 w 25"/>
              <a:gd name="T9" fmla="*/ 2147483647 h 44"/>
              <a:gd name="T10" fmla="*/ 2147483647 w 25"/>
              <a:gd name="T11" fmla="*/ 0 h 44"/>
              <a:gd name="T12" fmla="*/ 2147483647 w 25"/>
              <a:gd name="T13" fmla="*/ 2147483647 h 44"/>
              <a:gd name="T14" fmla="*/ 2147483647 w 25"/>
              <a:gd name="T15" fmla="*/ 2147483647 h 44"/>
              <a:gd name="T16" fmla="*/ 2147483647 w 25"/>
              <a:gd name="T17" fmla="*/ 2147483647 h 44"/>
              <a:gd name="T18" fmla="*/ 2147483647 w 25"/>
              <a:gd name="T19" fmla="*/ 2147483647 h 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
              <a:gd name="T31" fmla="*/ 0 h 44"/>
              <a:gd name="T32" fmla="*/ 25 w 25"/>
              <a:gd name="T33" fmla="*/ 44 h 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 h="44">
                <a:moveTo>
                  <a:pt x="6" y="44"/>
                </a:moveTo>
                <a:lnTo>
                  <a:pt x="0" y="44"/>
                </a:lnTo>
                <a:lnTo>
                  <a:pt x="4" y="32"/>
                </a:lnTo>
                <a:lnTo>
                  <a:pt x="9" y="20"/>
                </a:lnTo>
                <a:lnTo>
                  <a:pt x="16" y="11"/>
                </a:lnTo>
                <a:lnTo>
                  <a:pt x="25" y="0"/>
                </a:lnTo>
                <a:lnTo>
                  <a:pt x="25" y="11"/>
                </a:lnTo>
                <a:lnTo>
                  <a:pt x="23" y="25"/>
                </a:lnTo>
                <a:lnTo>
                  <a:pt x="16" y="34"/>
                </a:lnTo>
                <a:lnTo>
                  <a:pt x="6" y="44"/>
                </a:lnTo>
                <a:close/>
              </a:path>
            </a:pathLst>
          </a:custGeom>
          <a:solidFill>
            <a:srgbClr val="7F7F7F"/>
          </a:solidFill>
          <a:ln w="9525">
            <a:noFill/>
            <a:round/>
            <a:headEnd/>
            <a:tailEnd/>
          </a:ln>
        </p:spPr>
        <p:txBody>
          <a:bodyPr/>
          <a:lstStyle/>
          <a:p>
            <a:endParaRPr lang="en-US"/>
          </a:p>
        </p:txBody>
      </p:sp>
      <p:sp>
        <p:nvSpPr>
          <p:cNvPr id="90141" name="Freeform 29"/>
          <p:cNvSpPr>
            <a:spLocks/>
          </p:cNvSpPr>
          <p:nvPr/>
        </p:nvSpPr>
        <p:spPr bwMode="auto">
          <a:xfrm>
            <a:off x="5446713" y="2838450"/>
            <a:ext cx="36512" cy="47625"/>
          </a:xfrm>
          <a:custGeom>
            <a:avLst/>
            <a:gdLst>
              <a:gd name="T0" fmla="*/ 2147483647 w 23"/>
              <a:gd name="T1" fmla="*/ 0 h 30"/>
              <a:gd name="T2" fmla="*/ 2147483647 w 23"/>
              <a:gd name="T3" fmla="*/ 2147483647 h 30"/>
              <a:gd name="T4" fmla="*/ 2147483647 w 23"/>
              <a:gd name="T5" fmla="*/ 2147483647 h 30"/>
              <a:gd name="T6" fmla="*/ 2147483647 w 23"/>
              <a:gd name="T7" fmla="*/ 2147483647 h 30"/>
              <a:gd name="T8" fmla="*/ 0 w 23"/>
              <a:gd name="T9" fmla="*/ 2147483647 h 30"/>
              <a:gd name="T10" fmla="*/ 2147483647 w 23"/>
              <a:gd name="T11" fmla="*/ 2147483647 h 30"/>
              <a:gd name="T12" fmla="*/ 2147483647 w 23"/>
              <a:gd name="T13" fmla="*/ 2147483647 h 30"/>
              <a:gd name="T14" fmla="*/ 2147483647 w 23"/>
              <a:gd name="T15" fmla="*/ 2147483647 h 30"/>
              <a:gd name="T16" fmla="*/ 2147483647 w 23"/>
              <a:gd name="T17" fmla="*/ 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
              <a:gd name="T28" fmla="*/ 0 h 30"/>
              <a:gd name="T29" fmla="*/ 23 w 23"/>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 h="30">
                <a:moveTo>
                  <a:pt x="23" y="0"/>
                </a:moveTo>
                <a:lnTo>
                  <a:pt x="21" y="10"/>
                </a:lnTo>
                <a:lnTo>
                  <a:pt x="14" y="17"/>
                </a:lnTo>
                <a:lnTo>
                  <a:pt x="7" y="24"/>
                </a:lnTo>
                <a:lnTo>
                  <a:pt x="0" y="30"/>
                </a:lnTo>
                <a:lnTo>
                  <a:pt x="2" y="24"/>
                </a:lnTo>
                <a:lnTo>
                  <a:pt x="7" y="14"/>
                </a:lnTo>
                <a:lnTo>
                  <a:pt x="14" y="5"/>
                </a:lnTo>
                <a:lnTo>
                  <a:pt x="23" y="0"/>
                </a:lnTo>
                <a:close/>
              </a:path>
            </a:pathLst>
          </a:custGeom>
          <a:solidFill>
            <a:srgbClr val="7F7F7F"/>
          </a:solidFill>
          <a:ln w="9525">
            <a:noFill/>
            <a:round/>
            <a:headEnd/>
            <a:tailEnd/>
          </a:ln>
        </p:spPr>
        <p:txBody>
          <a:bodyPr/>
          <a:lstStyle/>
          <a:p>
            <a:endParaRPr lang="en-US"/>
          </a:p>
        </p:txBody>
      </p:sp>
      <p:sp>
        <p:nvSpPr>
          <p:cNvPr id="90142" name="Freeform 30"/>
          <p:cNvSpPr>
            <a:spLocks/>
          </p:cNvSpPr>
          <p:nvPr/>
        </p:nvSpPr>
        <p:spPr bwMode="auto">
          <a:xfrm>
            <a:off x="3370263" y="2871788"/>
            <a:ext cx="69850" cy="80962"/>
          </a:xfrm>
          <a:custGeom>
            <a:avLst/>
            <a:gdLst>
              <a:gd name="T0" fmla="*/ 2147483647 w 44"/>
              <a:gd name="T1" fmla="*/ 2147483647 h 51"/>
              <a:gd name="T2" fmla="*/ 2147483647 w 44"/>
              <a:gd name="T3" fmla="*/ 2147483647 h 51"/>
              <a:gd name="T4" fmla="*/ 2147483647 w 44"/>
              <a:gd name="T5" fmla="*/ 2147483647 h 51"/>
              <a:gd name="T6" fmla="*/ 2147483647 w 44"/>
              <a:gd name="T7" fmla="*/ 2147483647 h 51"/>
              <a:gd name="T8" fmla="*/ 2147483647 w 44"/>
              <a:gd name="T9" fmla="*/ 2147483647 h 51"/>
              <a:gd name="T10" fmla="*/ 2147483647 w 44"/>
              <a:gd name="T11" fmla="*/ 2147483647 h 51"/>
              <a:gd name="T12" fmla="*/ 2147483647 w 44"/>
              <a:gd name="T13" fmla="*/ 2147483647 h 51"/>
              <a:gd name="T14" fmla="*/ 2147483647 w 44"/>
              <a:gd name="T15" fmla="*/ 2147483647 h 51"/>
              <a:gd name="T16" fmla="*/ 0 w 44"/>
              <a:gd name="T17" fmla="*/ 2147483647 h 51"/>
              <a:gd name="T18" fmla="*/ 0 w 44"/>
              <a:gd name="T19" fmla="*/ 2147483647 h 51"/>
              <a:gd name="T20" fmla="*/ 2147483647 w 44"/>
              <a:gd name="T21" fmla="*/ 2147483647 h 51"/>
              <a:gd name="T22" fmla="*/ 2147483647 w 44"/>
              <a:gd name="T23" fmla="*/ 2147483647 h 51"/>
              <a:gd name="T24" fmla="*/ 2147483647 w 44"/>
              <a:gd name="T25" fmla="*/ 0 h 51"/>
              <a:gd name="T26" fmla="*/ 2147483647 w 44"/>
              <a:gd name="T27" fmla="*/ 2147483647 h 51"/>
              <a:gd name="T28" fmla="*/ 2147483647 w 44"/>
              <a:gd name="T29" fmla="*/ 2147483647 h 51"/>
              <a:gd name="T30" fmla="*/ 2147483647 w 44"/>
              <a:gd name="T31" fmla="*/ 2147483647 h 51"/>
              <a:gd name="T32" fmla="*/ 2147483647 w 44"/>
              <a:gd name="T33" fmla="*/ 2147483647 h 5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4"/>
              <a:gd name="T52" fmla="*/ 0 h 51"/>
              <a:gd name="T53" fmla="*/ 44 w 44"/>
              <a:gd name="T54" fmla="*/ 51 h 5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4" h="51">
                <a:moveTo>
                  <a:pt x="44" y="14"/>
                </a:moveTo>
                <a:lnTo>
                  <a:pt x="44" y="26"/>
                </a:lnTo>
                <a:lnTo>
                  <a:pt x="40" y="35"/>
                </a:lnTo>
                <a:lnTo>
                  <a:pt x="33" y="44"/>
                </a:lnTo>
                <a:lnTo>
                  <a:pt x="23" y="51"/>
                </a:lnTo>
                <a:lnTo>
                  <a:pt x="14" y="51"/>
                </a:lnTo>
                <a:lnTo>
                  <a:pt x="10" y="49"/>
                </a:lnTo>
                <a:lnTo>
                  <a:pt x="3" y="44"/>
                </a:lnTo>
                <a:lnTo>
                  <a:pt x="0" y="37"/>
                </a:lnTo>
                <a:lnTo>
                  <a:pt x="0" y="26"/>
                </a:lnTo>
                <a:lnTo>
                  <a:pt x="10" y="19"/>
                </a:lnTo>
                <a:lnTo>
                  <a:pt x="16" y="9"/>
                </a:lnTo>
                <a:lnTo>
                  <a:pt x="23" y="0"/>
                </a:lnTo>
                <a:lnTo>
                  <a:pt x="30" y="3"/>
                </a:lnTo>
                <a:lnTo>
                  <a:pt x="35" y="5"/>
                </a:lnTo>
                <a:lnTo>
                  <a:pt x="40" y="9"/>
                </a:lnTo>
                <a:lnTo>
                  <a:pt x="44" y="14"/>
                </a:lnTo>
                <a:close/>
              </a:path>
            </a:pathLst>
          </a:custGeom>
          <a:solidFill>
            <a:srgbClr val="000000"/>
          </a:solidFill>
          <a:ln w="9525">
            <a:noFill/>
            <a:round/>
            <a:headEnd/>
            <a:tailEnd/>
          </a:ln>
        </p:spPr>
        <p:txBody>
          <a:bodyPr/>
          <a:lstStyle/>
          <a:p>
            <a:endParaRPr lang="en-US"/>
          </a:p>
        </p:txBody>
      </p:sp>
      <p:sp>
        <p:nvSpPr>
          <p:cNvPr id="90143" name="Freeform 31"/>
          <p:cNvSpPr>
            <a:spLocks/>
          </p:cNvSpPr>
          <p:nvPr/>
        </p:nvSpPr>
        <p:spPr bwMode="auto">
          <a:xfrm>
            <a:off x="4391025" y="2935288"/>
            <a:ext cx="319088" cy="850900"/>
          </a:xfrm>
          <a:custGeom>
            <a:avLst/>
            <a:gdLst>
              <a:gd name="T0" fmla="*/ 2147483647 w 201"/>
              <a:gd name="T1" fmla="*/ 2147483647 h 536"/>
              <a:gd name="T2" fmla="*/ 2147483647 w 201"/>
              <a:gd name="T3" fmla="*/ 2147483647 h 536"/>
              <a:gd name="T4" fmla="*/ 2147483647 w 201"/>
              <a:gd name="T5" fmla="*/ 2147483647 h 536"/>
              <a:gd name="T6" fmla="*/ 2147483647 w 201"/>
              <a:gd name="T7" fmla="*/ 2147483647 h 536"/>
              <a:gd name="T8" fmla="*/ 2147483647 w 201"/>
              <a:gd name="T9" fmla="*/ 2147483647 h 536"/>
              <a:gd name="T10" fmla="*/ 2147483647 w 201"/>
              <a:gd name="T11" fmla="*/ 2147483647 h 536"/>
              <a:gd name="T12" fmla="*/ 2147483647 w 201"/>
              <a:gd name="T13" fmla="*/ 2147483647 h 536"/>
              <a:gd name="T14" fmla="*/ 2147483647 w 201"/>
              <a:gd name="T15" fmla="*/ 2147483647 h 536"/>
              <a:gd name="T16" fmla="*/ 2147483647 w 201"/>
              <a:gd name="T17" fmla="*/ 2147483647 h 536"/>
              <a:gd name="T18" fmla="*/ 2147483647 w 201"/>
              <a:gd name="T19" fmla="*/ 2147483647 h 536"/>
              <a:gd name="T20" fmla="*/ 2147483647 w 201"/>
              <a:gd name="T21" fmla="*/ 2147483647 h 536"/>
              <a:gd name="T22" fmla="*/ 2147483647 w 201"/>
              <a:gd name="T23" fmla="*/ 2147483647 h 536"/>
              <a:gd name="T24" fmla="*/ 2147483647 w 201"/>
              <a:gd name="T25" fmla="*/ 2147483647 h 536"/>
              <a:gd name="T26" fmla="*/ 0 w 201"/>
              <a:gd name="T27" fmla="*/ 2147483647 h 536"/>
              <a:gd name="T28" fmla="*/ 0 w 201"/>
              <a:gd name="T29" fmla="*/ 2147483647 h 536"/>
              <a:gd name="T30" fmla="*/ 2147483647 w 201"/>
              <a:gd name="T31" fmla="*/ 2147483647 h 536"/>
              <a:gd name="T32" fmla="*/ 2147483647 w 201"/>
              <a:gd name="T33" fmla="*/ 2147483647 h 536"/>
              <a:gd name="T34" fmla="*/ 2147483647 w 201"/>
              <a:gd name="T35" fmla="*/ 2147483647 h 536"/>
              <a:gd name="T36" fmla="*/ 2147483647 w 201"/>
              <a:gd name="T37" fmla="*/ 2147483647 h 536"/>
              <a:gd name="T38" fmla="*/ 2147483647 w 201"/>
              <a:gd name="T39" fmla="*/ 2147483647 h 536"/>
              <a:gd name="T40" fmla="*/ 2147483647 w 201"/>
              <a:gd name="T41" fmla="*/ 2147483647 h 536"/>
              <a:gd name="T42" fmla="*/ 2147483647 w 201"/>
              <a:gd name="T43" fmla="*/ 2147483647 h 536"/>
              <a:gd name="T44" fmla="*/ 2147483647 w 201"/>
              <a:gd name="T45" fmla="*/ 2147483647 h 536"/>
              <a:gd name="T46" fmla="*/ 2147483647 w 201"/>
              <a:gd name="T47" fmla="*/ 2147483647 h 536"/>
              <a:gd name="T48" fmla="*/ 2147483647 w 201"/>
              <a:gd name="T49" fmla="*/ 2147483647 h 536"/>
              <a:gd name="T50" fmla="*/ 2147483647 w 201"/>
              <a:gd name="T51" fmla="*/ 2147483647 h 536"/>
              <a:gd name="T52" fmla="*/ 2147483647 w 201"/>
              <a:gd name="T53" fmla="*/ 2147483647 h 536"/>
              <a:gd name="T54" fmla="*/ 2147483647 w 201"/>
              <a:gd name="T55" fmla="*/ 2147483647 h 536"/>
              <a:gd name="T56" fmla="*/ 2147483647 w 201"/>
              <a:gd name="T57" fmla="*/ 2147483647 h 536"/>
              <a:gd name="T58" fmla="*/ 2147483647 w 201"/>
              <a:gd name="T59" fmla="*/ 2147483647 h 536"/>
              <a:gd name="T60" fmla="*/ 2147483647 w 201"/>
              <a:gd name="T61" fmla="*/ 0 h 536"/>
              <a:gd name="T62" fmla="*/ 2147483647 w 201"/>
              <a:gd name="T63" fmla="*/ 2147483647 h 536"/>
              <a:gd name="T64" fmla="*/ 2147483647 w 201"/>
              <a:gd name="T65" fmla="*/ 2147483647 h 536"/>
              <a:gd name="T66" fmla="*/ 2147483647 w 201"/>
              <a:gd name="T67" fmla="*/ 2147483647 h 536"/>
              <a:gd name="T68" fmla="*/ 2147483647 w 201"/>
              <a:gd name="T69" fmla="*/ 2147483647 h 536"/>
              <a:gd name="T70" fmla="*/ 2147483647 w 201"/>
              <a:gd name="T71" fmla="*/ 2147483647 h 536"/>
              <a:gd name="T72" fmla="*/ 2147483647 w 201"/>
              <a:gd name="T73" fmla="*/ 2147483647 h 536"/>
              <a:gd name="T74" fmla="*/ 2147483647 w 201"/>
              <a:gd name="T75" fmla="*/ 2147483647 h 536"/>
              <a:gd name="T76" fmla="*/ 2147483647 w 201"/>
              <a:gd name="T77" fmla="*/ 2147483647 h 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01"/>
              <a:gd name="T118" fmla="*/ 0 h 536"/>
              <a:gd name="T119" fmla="*/ 201 w 201"/>
              <a:gd name="T120" fmla="*/ 536 h 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01" h="536">
                <a:moveTo>
                  <a:pt x="85" y="259"/>
                </a:moveTo>
                <a:lnTo>
                  <a:pt x="74" y="317"/>
                </a:lnTo>
                <a:lnTo>
                  <a:pt x="97" y="365"/>
                </a:lnTo>
                <a:lnTo>
                  <a:pt x="104" y="421"/>
                </a:lnTo>
                <a:lnTo>
                  <a:pt x="104" y="478"/>
                </a:lnTo>
                <a:lnTo>
                  <a:pt x="108" y="536"/>
                </a:lnTo>
                <a:lnTo>
                  <a:pt x="94" y="495"/>
                </a:lnTo>
                <a:lnTo>
                  <a:pt x="81" y="455"/>
                </a:lnTo>
                <a:lnTo>
                  <a:pt x="67" y="414"/>
                </a:lnTo>
                <a:lnTo>
                  <a:pt x="55" y="372"/>
                </a:lnTo>
                <a:lnTo>
                  <a:pt x="41" y="330"/>
                </a:lnTo>
                <a:lnTo>
                  <a:pt x="27" y="289"/>
                </a:lnTo>
                <a:lnTo>
                  <a:pt x="14" y="249"/>
                </a:lnTo>
                <a:lnTo>
                  <a:pt x="0" y="208"/>
                </a:lnTo>
                <a:lnTo>
                  <a:pt x="0" y="178"/>
                </a:lnTo>
                <a:lnTo>
                  <a:pt x="7" y="194"/>
                </a:lnTo>
                <a:lnTo>
                  <a:pt x="14" y="210"/>
                </a:lnTo>
                <a:lnTo>
                  <a:pt x="20" y="229"/>
                </a:lnTo>
                <a:lnTo>
                  <a:pt x="30" y="245"/>
                </a:lnTo>
                <a:lnTo>
                  <a:pt x="37" y="261"/>
                </a:lnTo>
                <a:lnTo>
                  <a:pt x="46" y="275"/>
                </a:lnTo>
                <a:lnTo>
                  <a:pt x="57" y="291"/>
                </a:lnTo>
                <a:lnTo>
                  <a:pt x="69" y="305"/>
                </a:lnTo>
                <a:lnTo>
                  <a:pt x="78" y="256"/>
                </a:lnTo>
                <a:lnTo>
                  <a:pt x="87" y="210"/>
                </a:lnTo>
                <a:lnTo>
                  <a:pt x="104" y="164"/>
                </a:lnTo>
                <a:lnTo>
                  <a:pt x="134" y="124"/>
                </a:lnTo>
                <a:lnTo>
                  <a:pt x="154" y="94"/>
                </a:lnTo>
                <a:lnTo>
                  <a:pt x="171" y="64"/>
                </a:lnTo>
                <a:lnTo>
                  <a:pt x="184" y="32"/>
                </a:lnTo>
                <a:lnTo>
                  <a:pt x="201" y="0"/>
                </a:lnTo>
                <a:lnTo>
                  <a:pt x="198" y="37"/>
                </a:lnTo>
                <a:lnTo>
                  <a:pt x="189" y="71"/>
                </a:lnTo>
                <a:lnTo>
                  <a:pt x="175" y="104"/>
                </a:lnTo>
                <a:lnTo>
                  <a:pt x="161" y="136"/>
                </a:lnTo>
                <a:lnTo>
                  <a:pt x="143" y="166"/>
                </a:lnTo>
                <a:lnTo>
                  <a:pt x="122" y="196"/>
                </a:lnTo>
                <a:lnTo>
                  <a:pt x="104" y="229"/>
                </a:lnTo>
                <a:lnTo>
                  <a:pt x="85" y="259"/>
                </a:lnTo>
                <a:close/>
              </a:path>
            </a:pathLst>
          </a:custGeom>
          <a:solidFill>
            <a:srgbClr val="7F7F7F"/>
          </a:solidFill>
          <a:ln w="9525">
            <a:noFill/>
            <a:round/>
            <a:headEnd/>
            <a:tailEnd/>
          </a:ln>
        </p:spPr>
        <p:txBody>
          <a:bodyPr/>
          <a:lstStyle/>
          <a:p>
            <a:endParaRPr lang="en-US"/>
          </a:p>
        </p:txBody>
      </p:sp>
      <p:sp>
        <p:nvSpPr>
          <p:cNvPr id="90144" name="Freeform 32"/>
          <p:cNvSpPr>
            <a:spLocks/>
          </p:cNvSpPr>
          <p:nvPr/>
        </p:nvSpPr>
        <p:spPr bwMode="auto">
          <a:xfrm>
            <a:off x="6456363" y="2997200"/>
            <a:ext cx="115887" cy="87313"/>
          </a:xfrm>
          <a:custGeom>
            <a:avLst/>
            <a:gdLst>
              <a:gd name="T0" fmla="*/ 2147483647 w 73"/>
              <a:gd name="T1" fmla="*/ 2147483647 h 55"/>
              <a:gd name="T2" fmla="*/ 2147483647 w 73"/>
              <a:gd name="T3" fmla="*/ 2147483647 h 55"/>
              <a:gd name="T4" fmla="*/ 2147483647 w 73"/>
              <a:gd name="T5" fmla="*/ 2147483647 h 55"/>
              <a:gd name="T6" fmla="*/ 2147483647 w 73"/>
              <a:gd name="T7" fmla="*/ 2147483647 h 55"/>
              <a:gd name="T8" fmla="*/ 2147483647 w 73"/>
              <a:gd name="T9" fmla="*/ 2147483647 h 55"/>
              <a:gd name="T10" fmla="*/ 0 w 73"/>
              <a:gd name="T11" fmla="*/ 2147483647 h 55"/>
              <a:gd name="T12" fmla="*/ 2147483647 w 73"/>
              <a:gd name="T13" fmla="*/ 0 h 55"/>
              <a:gd name="T14" fmla="*/ 2147483647 w 73"/>
              <a:gd name="T15" fmla="*/ 2147483647 h 55"/>
              <a:gd name="T16" fmla="*/ 2147483647 w 73"/>
              <a:gd name="T17" fmla="*/ 2147483647 h 55"/>
              <a:gd name="T18" fmla="*/ 2147483647 w 73"/>
              <a:gd name="T19" fmla="*/ 2147483647 h 55"/>
              <a:gd name="T20" fmla="*/ 2147483647 w 73"/>
              <a:gd name="T21" fmla="*/ 2147483647 h 5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3"/>
              <a:gd name="T34" fmla="*/ 0 h 55"/>
              <a:gd name="T35" fmla="*/ 73 w 73"/>
              <a:gd name="T36" fmla="*/ 55 h 5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3" h="55">
                <a:moveTo>
                  <a:pt x="73" y="28"/>
                </a:moveTo>
                <a:lnTo>
                  <a:pt x="71" y="39"/>
                </a:lnTo>
                <a:lnTo>
                  <a:pt x="62" y="46"/>
                </a:lnTo>
                <a:lnTo>
                  <a:pt x="50" y="51"/>
                </a:lnTo>
                <a:lnTo>
                  <a:pt x="39" y="55"/>
                </a:lnTo>
                <a:lnTo>
                  <a:pt x="0" y="55"/>
                </a:lnTo>
                <a:lnTo>
                  <a:pt x="27" y="0"/>
                </a:lnTo>
                <a:lnTo>
                  <a:pt x="41" y="5"/>
                </a:lnTo>
                <a:lnTo>
                  <a:pt x="53" y="9"/>
                </a:lnTo>
                <a:lnTo>
                  <a:pt x="64" y="16"/>
                </a:lnTo>
                <a:lnTo>
                  <a:pt x="73" y="28"/>
                </a:lnTo>
                <a:close/>
              </a:path>
            </a:pathLst>
          </a:custGeom>
          <a:solidFill>
            <a:srgbClr val="000000"/>
          </a:solidFill>
          <a:ln w="9525">
            <a:noFill/>
            <a:round/>
            <a:headEnd/>
            <a:tailEnd/>
          </a:ln>
        </p:spPr>
        <p:txBody>
          <a:bodyPr/>
          <a:lstStyle/>
          <a:p>
            <a:endParaRPr lang="en-US"/>
          </a:p>
        </p:txBody>
      </p:sp>
      <p:sp>
        <p:nvSpPr>
          <p:cNvPr id="90145" name="Freeform 33"/>
          <p:cNvSpPr>
            <a:spLocks/>
          </p:cNvSpPr>
          <p:nvPr/>
        </p:nvSpPr>
        <p:spPr bwMode="auto">
          <a:xfrm>
            <a:off x="2582863" y="3052763"/>
            <a:ext cx="112712" cy="117475"/>
          </a:xfrm>
          <a:custGeom>
            <a:avLst/>
            <a:gdLst>
              <a:gd name="T0" fmla="*/ 2147483647 w 71"/>
              <a:gd name="T1" fmla="*/ 2147483647 h 74"/>
              <a:gd name="T2" fmla="*/ 2147483647 w 71"/>
              <a:gd name="T3" fmla="*/ 2147483647 h 74"/>
              <a:gd name="T4" fmla="*/ 2147483647 w 71"/>
              <a:gd name="T5" fmla="*/ 2147483647 h 74"/>
              <a:gd name="T6" fmla="*/ 2147483647 w 71"/>
              <a:gd name="T7" fmla="*/ 2147483647 h 74"/>
              <a:gd name="T8" fmla="*/ 2147483647 w 71"/>
              <a:gd name="T9" fmla="*/ 2147483647 h 74"/>
              <a:gd name="T10" fmla="*/ 2147483647 w 71"/>
              <a:gd name="T11" fmla="*/ 2147483647 h 74"/>
              <a:gd name="T12" fmla="*/ 2147483647 w 71"/>
              <a:gd name="T13" fmla="*/ 2147483647 h 74"/>
              <a:gd name="T14" fmla="*/ 2147483647 w 71"/>
              <a:gd name="T15" fmla="*/ 2147483647 h 74"/>
              <a:gd name="T16" fmla="*/ 2147483647 w 71"/>
              <a:gd name="T17" fmla="*/ 2147483647 h 74"/>
              <a:gd name="T18" fmla="*/ 2147483647 w 71"/>
              <a:gd name="T19" fmla="*/ 2147483647 h 74"/>
              <a:gd name="T20" fmla="*/ 2147483647 w 71"/>
              <a:gd name="T21" fmla="*/ 2147483647 h 74"/>
              <a:gd name="T22" fmla="*/ 0 w 71"/>
              <a:gd name="T23" fmla="*/ 2147483647 h 74"/>
              <a:gd name="T24" fmla="*/ 2147483647 w 71"/>
              <a:gd name="T25" fmla="*/ 2147483647 h 74"/>
              <a:gd name="T26" fmla="*/ 2147483647 w 71"/>
              <a:gd name="T27" fmla="*/ 0 h 74"/>
              <a:gd name="T28" fmla="*/ 2147483647 w 71"/>
              <a:gd name="T29" fmla="*/ 0 h 74"/>
              <a:gd name="T30" fmla="*/ 2147483647 w 71"/>
              <a:gd name="T31" fmla="*/ 2147483647 h 74"/>
              <a:gd name="T32" fmla="*/ 2147483647 w 71"/>
              <a:gd name="T33" fmla="*/ 2147483647 h 7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1"/>
              <a:gd name="T52" fmla="*/ 0 h 74"/>
              <a:gd name="T53" fmla="*/ 71 w 71"/>
              <a:gd name="T54" fmla="*/ 74 h 7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1" h="74">
                <a:moveTo>
                  <a:pt x="67" y="20"/>
                </a:moveTo>
                <a:lnTo>
                  <a:pt x="69" y="34"/>
                </a:lnTo>
                <a:lnTo>
                  <a:pt x="71" y="48"/>
                </a:lnTo>
                <a:lnTo>
                  <a:pt x="69" y="62"/>
                </a:lnTo>
                <a:lnTo>
                  <a:pt x="62" y="74"/>
                </a:lnTo>
                <a:lnTo>
                  <a:pt x="48" y="71"/>
                </a:lnTo>
                <a:lnTo>
                  <a:pt x="37" y="67"/>
                </a:lnTo>
                <a:lnTo>
                  <a:pt x="23" y="60"/>
                </a:lnTo>
                <a:lnTo>
                  <a:pt x="11" y="48"/>
                </a:lnTo>
                <a:lnTo>
                  <a:pt x="6" y="39"/>
                </a:lnTo>
                <a:lnTo>
                  <a:pt x="2" y="27"/>
                </a:lnTo>
                <a:lnTo>
                  <a:pt x="0" y="18"/>
                </a:lnTo>
                <a:lnTo>
                  <a:pt x="2" y="7"/>
                </a:lnTo>
                <a:lnTo>
                  <a:pt x="18" y="0"/>
                </a:lnTo>
                <a:lnTo>
                  <a:pt x="37" y="0"/>
                </a:lnTo>
                <a:lnTo>
                  <a:pt x="53" y="7"/>
                </a:lnTo>
                <a:lnTo>
                  <a:pt x="67" y="20"/>
                </a:lnTo>
                <a:close/>
              </a:path>
            </a:pathLst>
          </a:custGeom>
          <a:solidFill>
            <a:srgbClr val="000000"/>
          </a:solidFill>
          <a:ln w="9525">
            <a:noFill/>
            <a:round/>
            <a:headEnd/>
            <a:tailEnd/>
          </a:ln>
        </p:spPr>
        <p:txBody>
          <a:bodyPr/>
          <a:lstStyle/>
          <a:p>
            <a:endParaRPr lang="en-US"/>
          </a:p>
        </p:txBody>
      </p:sp>
      <p:sp>
        <p:nvSpPr>
          <p:cNvPr id="90146" name="Freeform 34"/>
          <p:cNvSpPr>
            <a:spLocks/>
          </p:cNvSpPr>
          <p:nvPr/>
        </p:nvSpPr>
        <p:spPr bwMode="auto">
          <a:xfrm>
            <a:off x="4338638" y="3067050"/>
            <a:ext cx="84137" cy="92075"/>
          </a:xfrm>
          <a:custGeom>
            <a:avLst/>
            <a:gdLst>
              <a:gd name="T0" fmla="*/ 2147483647 w 53"/>
              <a:gd name="T1" fmla="*/ 2147483647 h 58"/>
              <a:gd name="T2" fmla="*/ 2147483647 w 53"/>
              <a:gd name="T3" fmla="*/ 2147483647 h 58"/>
              <a:gd name="T4" fmla="*/ 2147483647 w 53"/>
              <a:gd name="T5" fmla="*/ 2147483647 h 58"/>
              <a:gd name="T6" fmla="*/ 2147483647 w 53"/>
              <a:gd name="T7" fmla="*/ 2147483647 h 58"/>
              <a:gd name="T8" fmla="*/ 2147483647 w 53"/>
              <a:gd name="T9" fmla="*/ 2147483647 h 58"/>
              <a:gd name="T10" fmla="*/ 0 w 53"/>
              <a:gd name="T11" fmla="*/ 0 h 58"/>
              <a:gd name="T12" fmla="*/ 2147483647 w 53"/>
              <a:gd name="T13" fmla="*/ 2147483647 h 58"/>
              <a:gd name="T14" fmla="*/ 2147483647 w 53"/>
              <a:gd name="T15" fmla="*/ 2147483647 h 58"/>
              <a:gd name="T16" fmla="*/ 2147483647 w 53"/>
              <a:gd name="T17" fmla="*/ 2147483647 h 58"/>
              <a:gd name="T18" fmla="*/ 2147483647 w 53"/>
              <a:gd name="T19" fmla="*/ 2147483647 h 5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3"/>
              <a:gd name="T31" fmla="*/ 0 h 58"/>
              <a:gd name="T32" fmla="*/ 53 w 53"/>
              <a:gd name="T33" fmla="*/ 58 h 5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3" h="58">
                <a:moveTo>
                  <a:pt x="53" y="51"/>
                </a:moveTo>
                <a:lnTo>
                  <a:pt x="53" y="58"/>
                </a:lnTo>
                <a:lnTo>
                  <a:pt x="40" y="46"/>
                </a:lnTo>
                <a:lnTo>
                  <a:pt x="21" y="32"/>
                </a:lnTo>
                <a:lnTo>
                  <a:pt x="7" y="18"/>
                </a:lnTo>
                <a:lnTo>
                  <a:pt x="0" y="0"/>
                </a:lnTo>
                <a:lnTo>
                  <a:pt x="19" y="4"/>
                </a:lnTo>
                <a:lnTo>
                  <a:pt x="35" y="18"/>
                </a:lnTo>
                <a:lnTo>
                  <a:pt x="44" y="35"/>
                </a:lnTo>
                <a:lnTo>
                  <a:pt x="53" y="51"/>
                </a:lnTo>
                <a:close/>
              </a:path>
            </a:pathLst>
          </a:custGeom>
          <a:solidFill>
            <a:srgbClr val="7F7F7F"/>
          </a:solidFill>
          <a:ln w="9525">
            <a:noFill/>
            <a:round/>
            <a:headEnd/>
            <a:tailEnd/>
          </a:ln>
        </p:spPr>
        <p:txBody>
          <a:bodyPr/>
          <a:lstStyle/>
          <a:p>
            <a:endParaRPr lang="en-US"/>
          </a:p>
        </p:txBody>
      </p:sp>
      <p:sp>
        <p:nvSpPr>
          <p:cNvPr id="90147" name="Freeform 35"/>
          <p:cNvSpPr>
            <a:spLocks/>
          </p:cNvSpPr>
          <p:nvPr/>
        </p:nvSpPr>
        <p:spPr bwMode="auto">
          <a:xfrm>
            <a:off x="3103563" y="3092450"/>
            <a:ext cx="117475" cy="33338"/>
          </a:xfrm>
          <a:custGeom>
            <a:avLst/>
            <a:gdLst>
              <a:gd name="T0" fmla="*/ 2147483647 w 74"/>
              <a:gd name="T1" fmla="*/ 2147483647 h 21"/>
              <a:gd name="T2" fmla="*/ 2147483647 w 74"/>
              <a:gd name="T3" fmla="*/ 2147483647 h 21"/>
              <a:gd name="T4" fmla="*/ 2147483647 w 74"/>
              <a:gd name="T5" fmla="*/ 2147483647 h 21"/>
              <a:gd name="T6" fmla="*/ 2147483647 w 74"/>
              <a:gd name="T7" fmla="*/ 2147483647 h 21"/>
              <a:gd name="T8" fmla="*/ 2147483647 w 74"/>
              <a:gd name="T9" fmla="*/ 2147483647 h 21"/>
              <a:gd name="T10" fmla="*/ 2147483647 w 74"/>
              <a:gd name="T11" fmla="*/ 2147483647 h 21"/>
              <a:gd name="T12" fmla="*/ 2147483647 w 74"/>
              <a:gd name="T13" fmla="*/ 2147483647 h 21"/>
              <a:gd name="T14" fmla="*/ 2147483647 w 74"/>
              <a:gd name="T15" fmla="*/ 2147483647 h 21"/>
              <a:gd name="T16" fmla="*/ 0 w 74"/>
              <a:gd name="T17" fmla="*/ 2147483647 h 21"/>
              <a:gd name="T18" fmla="*/ 2147483647 w 74"/>
              <a:gd name="T19" fmla="*/ 2147483647 h 21"/>
              <a:gd name="T20" fmla="*/ 2147483647 w 74"/>
              <a:gd name="T21" fmla="*/ 2147483647 h 21"/>
              <a:gd name="T22" fmla="*/ 2147483647 w 74"/>
              <a:gd name="T23" fmla="*/ 0 h 21"/>
              <a:gd name="T24" fmla="*/ 2147483647 w 74"/>
              <a:gd name="T25" fmla="*/ 0 h 21"/>
              <a:gd name="T26" fmla="*/ 2147483647 w 74"/>
              <a:gd name="T27" fmla="*/ 2147483647 h 21"/>
              <a:gd name="T28" fmla="*/ 2147483647 w 74"/>
              <a:gd name="T29" fmla="*/ 2147483647 h 21"/>
              <a:gd name="T30" fmla="*/ 2147483647 w 74"/>
              <a:gd name="T31" fmla="*/ 2147483647 h 21"/>
              <a:gd name="T32" fmla="*/ 2147483647 w 74"/>
              <a:gd name="T33" fmla="*/ 2147483647 h 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4"/>
              <a:gd name="T52" fmla="*/ 0 h 21"/>
              <a:gd name="T53" fmla="*/ 74 w 74"/>
              <a:gd name="T54" fmla="*/ 21 h 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4" h="21">
                <a:moveTo>
                  <a:pt x="74" y="16"/>
                </a:moveTo>
                <a:lnTo>
                  <a:pt x="64" y="19"/>
                </a:lnTo>
                <a:lnTo>
                  <a:pt x="55" y="21"/>
                </a:lnTo>
                <a:lnTo>
                  <a:pt x="46" y="21"/>
                </a:lnTo>
                <a:lnTo>
                  <a:pt x="34" y="21"/>
                </a:lnTo>
                <a:lnTo>
                  <a:pt x="25" y="19"/>
                </a:lnTo>
                <a:lnTo>
                  <a:pt x="16" y="16"/>
                </a:lnTo>
                <a:lnTo>
                  <a:pt x="7" y="12"/>
                </a:lnTo>
                <a:lnTo>
                  <a:pt x="0" y="5"/>
                </a:lnTo>
                <a:lnTo>
                  <a:pt x="9" y="2"/>
                </a:lnTo>
                <a:lnTo>
                  <a:pt x="18" y="2"/>
                </a:lnTo>
                <a:lnTo>
                  <a:pt x="27" y="0"/>
                </a:lnTo>
                <a:lnTo>
                  <a:pt x="39" y="0"/>
                </a:lnTo>
                <a:lnTo>
                  <a:pt x="48" y="2"/>
                </a:lnTo>
                <a:lnTo>
                  <a:pt x="57" y="5"/>
                </a:lnTo>
                <a:lnTo>
                  <a:pt x="67" y="9"/>
                </a:lnTo>
                <a:lnTo>
                  <a:pt x="74" y="16"/>
                </a:lnTo>
                <a:close/>
              </a:path>
            </a:pathLst>
          </a:custGeom>
          <a:solidFill>
            <a:srgbClr val="7F7F7F"/>
          </a:solidFill>
          <a:ln w="9525">
            <a:noFill/>
            <a:round/>
            <a:headEnd/>
            <a:tailEnd/>
          </a:ln>
        </p:spPr>
        <p:txBody>
          <a:bodyPr/>
          <a:lstStyle/>
          <a:p>
            <a:endParaRPr lang="en-US"/>
          </a:p>
        </p:txBody>
      </p:sp>
      <p:sp>
        <p:nvSpPr>
          <p:cNvPr id="90148" name="Freeform 36"/>
          <p:cNvSpPr>
            <a:spLocks/>
          </p:cNvSpPr>
          <p:nvPr/>
        </p:nvSpPr>
        <p:spPr bwMode="auto">
          <a:xfrm>
            <a:off x="3784600" y="3170238"/>
            <a:ext cx="117475" cy="277812"/>
          </a:xfrm>
          <a:custGeom>
            <a:avLst/>
            <a:gdLst>
              <a:gd name="T0" fmla="*/ 2147483647 w 74"/>
              <a:gd name="T1" fmla="*/ 2147483647 h 175"/>
              <a:gd name="T2" fmla="*/ 2147483647 w 74"/>
              <a:gd name="T3" fmla="*/ 2147483647 h 175"/>
              <a:gd name="T4" fmla="*/ 2147483647 w 74"/>
              <a:gd name="T5" fmla="*/ 2147483647 h 175"/>
              <a:gd name="T6" fmla="*/ 2147483647 w 74"/>
              <a:gd name="T7" fmla="*/ 2147483647 h 175"/>
              <a:gd name="T8" fmla="*/ 2147483647 w 74"/>
              <a:gd name="T9" fmla="*/ 2147483647 h 175"/>
              <a:gd name="T10" fmla="*/ 2147483647 w 74"/>
              <a:gd name="T11" fmla="*/ 2147483647 h 175"/>
              <a:gd name="T12" fmla="*/ 2147483647 w 74"/>
              <a:gd name="T13" fmla="*/ 2147483647 h 175"/>
              <a:gd name="T14" fmla="*/ 2147483647 w 74"/>
              <a:gd name="T15" fmla="*/ 2147483647 h 175"/>
              <a:gd name="T16" fmla="*/ 0 w 74"/>
              <a:gd name="T17" fmla="*/ 0 h 175"/>
              <a:gd name="T18" fmla="*/ 2147483647 w 74"/>
              <a:gd name="T19" fmla="*/ 2147483647 h 175"/>
              <a:gd name="T20" fmla="*/ 2147483647 w 74"/>
              <a:gd name="T21" fmla="*/ 2147483647 h 175"/>
              <a:gd name="T22" fmla="*/ 2147483647 w 74"/>
              <a:gd name="T23" fmla="*/ 2147483647 h 175"/>
              <a:gd name="T24" fmla="*/ 2147483647 w 74"/>
              <a:gd name="T25" fmla="*/ 2147483647 h 175"/>
              <a:gd name="T26" fmla="*/ 2147483647 w 74"/>
              <a:gd name="T27" fmla="*/ 2147483647 h 175"/>
              <a:gd name="T28" fmla="*/ 2147483647 w 74"/>
              <a:gd name="T29" fmla="*/ 2147483647 h 175"/>
              <a:gd name="T30" fmla="*/ 2147483647 w 74"/>
              <a:gd name="T31" fmla="*/ 2147483647 h 175"/>
              <a:gd name="T32" fmla="*/ 2147483647 w 74"/>
              <a:gd name="T33" fmla="*/ 2147483647 h 17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4"/>
              <a:gd name="T52" fmla="*/ 0 h 175"/>
              <a:gd name="T53" fmla="*/ 74 w 74"/>
              <a:gd name="T54" fmla="*/ 175 h 17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4" h="175">
                <a:moveTo>
                  <a:pt x="74" y="175"/>
                </a:moveTo>
                <a:lnTo>
                  <a:pt x="65" y="155"/>
                </a:lnTo>
                <a:lnTo>
                  <a:pt x="54" y="134"/>
                </a:lnTo>
                <a:lnTo>
                  <a:pt x="42" y="111"/>
                </a:lnTo>
                <a:lnTo>
                  <a:pt x="33" y="90"/>
                </a:lnTo>
                <a:lnTo>
                  <a:pt x="21" y="69"/>
                </a:lnTo>
                <a:lnTo>
                  <a:pt x="14" y="46"/>
                </a:lnTo>
                <a:lnTo>
                  <a:pt x="5" y="23"/>
                </a:lnTo>
                <a:lnTo>
                  <a:pt x="0" y="0"/>
                </a:lnTo>
                <a:lnTo>
                  <a:pt x="14" y="20"/>
                </a:lnTo>
                <a:lnTo>
                  <a:pt x="26" y="41"/>
                </a:lnTo>
                <a:lnTo>
                  <a:pt x="37" y="62"/>
                </a:lnTo>
                <a:lnTo>
                  <a:pt x="49" y="83"/>
                </a:lnTo>
                <a:lnTo>
                  <a:pt x="58" y="106"/>
                </a:lnTo>
                <a:lnTo>
                  <a:pt x="67" y="127"/>
                </a:lnTo>
                <a:lnTo>
                  <a:pt x="72" y="150"/>
                </a:lnTo>
                <a:lnTo>
                  <a:pt x="74" y="175"/>
                </a:lnTo>
                <a:close/>
              </a:path>
            </a:pathLst>
          </a:custGeom>
          <a:solidFill>
            <a:srgbClr val="7F7F7F"/>
          </a:solidFill>
          <a:ln w="9525">
            <a:noFill/>
            <a:round/>
            <a:headEnd/>
            <a:tailEnd/>
          </a:ln>
        </p:spPr>
        <p:txBody>
          <a:bodyPr/>
          <a:lstStyle/>
          <a:p>
            <a:endParaRPr lang="en-US"/>
          </a:p>
        </p:txBody>
      </p:sp>
      <p:sp>
        <p:nvSpPr>
          <p:cNvPr id="90149" name="Freeform 37"/>
          <p:cNvSpPr>
            <a:spLocks/>
          </p:cNvSpPr>
          <p:nvPr/>
        </p:nvSpPr>
        <p:spPr bwMode="auto">
          <a:xfrm>
            <a:off x="4830763" y="3176588"/>
            <a:ext cx="187325" cy="639762"/>
          </a:xfrm>
          <a:custGeom>
            <a:avLst/>
            <a:gdLst>
              <a:gd name="T0" fmla="*/ 2147483647 w 118"/>
              <a:gd name="T1" fmla="*/ 2147483647 h 403"/>
              <a:gd name="T2" fmla="*/ 2147483647 w 118"/>
              <a:gd name="T3" fmla="*/ 2147483647 h 403"/>
              <a:gd name="T4" fmla="*/ 2147483647 w 118"/>
              <a:gd name="T5" fmla="*/ 2147483647 h 403"/>
              <a:gd name="T6" fmla="*/ 2147483647 w 118"/>
              <a:gd name="T7" fmla="*/ 2147483647 h 403"/>
              <a:gd name="T8" fmla="*/ 2147483647 w 118"/>
              <a:gd name="T9" fmla="*/ 2147483647 h 403"/>
              <a:gd name="T10" fmla="*/ 2147483647 w 118"/>
              <a:gd name="T11" fmla="*/ 2147483647 h 403"/>
              <a:gd name="T12" fmla="*/ 2147483647 w 118"/>
              <a:gd name="T13" fmla="*/ 2147483647 h 403"/>
              <a:gd name="T14" fmla="*/ 2147483647 w 118"/>
              <a:gd name="T15" fmla="*/ 2147483647 h 403"/>
              <a:gd name="T16" fmla="*/ 0 w 118"/>
              <a:gd name="T17" fmla="*/ 2147483647 h 403"/>
              <a:gd name="T18" fmla="*/ 2147483647 w 118"/>
              <a:gd name="T19" fmla="*/ 2147483647 h 403"/>
              <a:gd name="T20" fmla="*/ 2147483647 w 118"/>
              <a:gd name="T21" fmla="*/ 2147483647 h 403"/>
              <a:gd name="T22" fmla="*/ 2147483647 w 118"/>
              <a:gd name="T23" fmla="*/ 2147483647 h 403"/>
              <a:gd name="T24" fmla="*/ 2147483647 w 118"/>
              <a:gd name="T25" fmla="*/ 2147483647 h 403"/>
              <a:gd name="T26" fmla="*/ 2147483647 w 118"/>
              <a:gd name="T27" fmla="*/ 2147483647 h 403"/>
              <a:gd name="T28" fmla="*/ 2147483647 w 118"/>
              <a:gd name="T29" fmla="*/ 2147483647 h 403"/>
              <a:gd name="T30" fmla="*/ 2147483647 w 118"/>
              <a:gd name="T31" fmla="*/ 2147483647 h 403"/>
              <a:gd name="T32" fmla="*/ 2147483647 w 118"/>
              <a:gd name="T33" fmla="*/ 2147483647 h 403"/>
              <a:gd name="T34" fmla="*/ 2147483647 w 118"/>
              <a:gd name="T35" fmla="*/ 0 h 403"/>
              <a:gd name="T36" fmla="*/ 2147483647 w 118"/>
              <a:gd name="T37" fmla="*/ 2147483647 h 403"/>
              <a:gd name="T38" fmla="*/ 2147483647 w 118"/>
              <a:gd name="T39" fmla="*/ 2147483647 h 403"/>
              <a:gd name="T40" fmla="*/ 2147483647 w 118"/>
              <a:gd name="T41" fmla="*/ 2147483647 h 403"/>
              <a:gd name="T42" fmla="*/ 2147483647 w 118"/>
              <a:gd name="T43" fmla="*/ 2147483647 h 403"/>
              <a:gd name="T44" fmla="*/ 2147483647 w 118"/>
              <a:gd name="T45" fmla="*/ 2147483647 h 403"/>
              <a:gd name="T46" fmla="*/ 2147483647 w 118"/>
              <a:gd name="T47" fmla="*/ 2147483647 h 403"/>
              <a:gd name="T48" fmla="*/ 2147483647 w 118"/>
              <a:gd name="T49" fmla="*/ 2147483647 h 403"/>
              <a:gd name="T50" fmla="*/ 2147483647 w 118"/>
              <a:gd name="T51" fmla="*/ 2147483647 h 40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8"/>
              <a:gd name="T79" fmla="*/ 0 h 403"/>
              <a:gd name="T80" fmla="*/ 118 w 118"/>
              <a:gd name="T81" fmla="*/ 403 h 40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8" h="403">
                <a:moveTo>
                  <a:pt x="28" y="306"/>
                </a:moveTo>
                <a:lnTo>
                  <a:pt x="21" y="333"/>
                </a:lnTo>
                <a:lnTo>
                  <a:pt x="30" y="359"/>
                </a:lnTo>
                <a:lnTo>
                  <a:pt x="35" y="384"/>
                </a:lnTo>
                <a:lnTo>
                  <a:pt x="14" y="403"/>
                </a:lnTo>
                <a:lnTo>
                  <a:pt x="9" y="384"/>
                </a:lnTo>
                <a:lnTo>
                  <a:pt x="7" y="366"/>
                </a:lnTo>
                <a:lnTo>
                  <a:pt x="5" y="345"/>
                </a:lnTo>
                <a:lnTo>
                  <a:pt x="0" y="326"/>
                </a:lnTo>
                <a:lnTo>
                  <a:pt x="5" y="324"/>
                </a:lnTo>
                <a:lnTo>
                  <a:pt x="9" y="324"/>
                </a:lnTo>
                <a:lnTo>
                  <a:pt x="14" y="329"/>
                </a:lnTo>
                <a:lnTo>
                  <a:pt x="18" y="331"/>
                </a:lnTo>
                <a:lnTo>
                  <a:pt x="25" y="285"/>
                </a:lnTo>
                <a:lnTo>
                  <a:pt x="42" y="243"/>
                </a:lnTo>
                <a:lnTo>
                  <a:pt x="62" y="204"/>
                </a:lnTo>
                <a:lnTo>
                  <a:pt x="78" y="162"/>
                </a:lnTo>
                <a:lnTo>
                  <a:pt x="109" y="0"/>
                </a:lnTo>
                <a:lnTo>
                  <a:pt x="115" y="42"/>
                </a:lnTo>
                <a:lnTo>
                  <a:pt x="118" y="84"/>
                </a:lnTo>
                <a:lnTo>
                  <a:pt x="113" y="125"/>
                </a:lnTo>
                <a:lnTo>
                  <a:pt x="106" y="165"/>
                </a:lnTo>
                <a:lnTo>
                  <a:pt x="92" y="204"/>
                </a:lnTo>
                <a:lnTo>
                  <a:pt x="76" y="239"/>
                </a:lnTo>
                <a:lnTo>
                  <a:pt x="53" y="273"/>
                </a:lnTo>
                <a:lnTo>
                  <a:pt x="28" y="306"/>
                </a:lnTo>
                <a:close/>
              </a:path>
            </a:pathLst>
          </a:custGeom>
          <a:solidFill>
            <a:srgbClr val="7F7F7F"/>
          </a:solidFill>
          <a:ln w="9525">
            <a:noFill/>
            <a:round/>
            <a:headEnd/>
            <a:tailEnd/>
          </a:ln>
        </p:spPr>
        <p:txBody>
          <a:bodyPr/>
          <a:lstStyle/>
          <a:p>
            <a:endParaRPr lang="en-US"/>
          </a:p>
        </p:txBody>
      </p:sp>
      <p:sp>
        <p:nvSpPr>
          <p:cNvPr id="90150" name="Freeform 38"/>
          <p:cNvSpPr>
            <a:spLocks/>
          </p:cNvSpPr>
          <p:nvPr/>
        </p:nvSpPr>
        <p:spPr bwMode="auto">
          <a:xfrm>
            <a:off x="4324350" y="3190875"/>
            <a:ext cx="209550" cy="896938"/>
          </a:xfrm>
          <a:custGeom>
            <a:avLst/>
            <a:gdLst>
              <a:gd name="T0" fmla="*/ 2147483647 w 132"/>
              <a:gd name="T1" fmla="*/ 2147483647 h 565"/>
              <a:gd name="T2" fmla="*/ 2147483647 w 132"/>
              <a:gd name="T3" fmla="*/ 2147483647 h 565"/>
              <a:gd name="T4" fmla="*/ 2147483647 w 132"/>
              <a:gd name="T5" fmla="*/ 2147483647 h 565"/>
              <a:gd name="T6" fmla="*/ 2147483647 w 132"/>
              <a:gd name="T7" fmla="*/ 2147483647 h 565"/>
              <a:gd name="T8" fmla="*/ 2147483647 w 132"/>
              <a:gd name="T9" fmla="*/ 2147483647 h 565"/>
              <a:gd name="T10" fmla="*/ 2147483647 w 132"/>
              <a:gd name="T11" fmla="*/ 2147483647 h 565"/>
              <a:gd name="T12" fmla="*/ 2147483647 w 132"/>
              <a:gd name="T13" fmla="*/ 2147483647 h 565"/>
              <a:gd name="T14" fmla="*/ 2147483647 w 132"/>
              <a:gd name="T15" fmla="*/ 2147483647 h 565"/>
              <a:gd name="T16" fmla="*/ 2147483647 w 132"/>
              <a:gd name="T17" fmla="*/ 2147483647 h 565"/>
              <a:gd name="T18" fmla="*/ 2147483647 w 132"/>
              <a:gd name="T19" fmla="*/ 2147483647 h 565"/>
              <a:gd name="T20" fmla="*/ 2147483647 w 132"/>
              <a:gd name="T21" fmla="*/ 2147483647 h 565"/>
              <a:gd name="T22" fmla="*/ 0 w 132"/>
              <a:gd name="T23" fmla="*/ 2147483647 h 565"/>
              <a:gd name="T24" fmla="*/ 2147483647 w 132"/>
              <a:gd name="T25" fmla="*/ 0 h 565"/>
              <a:gd name="T26" fmla="*/ 2147483647 w 132"/>
              <a:gd name="T27" fmla="*/ 2147483647 h 565"/>
              <a:gd name="T28" fmla="*/ 2147483647 w 132"/>
              <a:gd name="T29" fmla="*/ 2147483647 h 565"/>
              <a:gd name="T30" fmla="*/ 2147483647 w 132"/>
              <a:gd name="T31" fmla="*/ 2147483647 h 565"/>
              <a:gd name="T32" fmla="*/ 2147483647 w 132"/>
              <a:gd name="T33" fmla="*/ 2147483647 h 565"/>
              <a:gd name="T34" fmla="*/ 2147483647 w 132"/>
              <a:gd name="T35" fmla="*/ 2147483647 h 565"/>
              <a:gd name="T36" fmla="*/ 2147483647 w 132"/>
              <a:gd name="T37" fmla="*/ 2147483647 h 565"/>
              <a:gd name="T38" fmla="*/ 2147483647 w 132"/>
              <a:gd name="T39" fmla="*/ 2147483647 h 565"/>
              <a:gd name="T40" fmla="*/ 2147483647 w 132"/>
              <a:gd name="T41" fmla="*/ 2147483647 h 5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32"/>
              <a:gd name="T64" fmla="*/ 0 h 565"/>
              <a:gd name="T65" fmla="*/ 132 w 132"/>
              <a:gd name="T66" fmla="*/ 565 h 56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32" h="565">
                <a:moveTo>
                  <a:pt x="132" y="565"/>
                </a:moveTo>
                <a:lnTo>
                  <a:pt x="123" y="509"/>
                </a:lnTo>
                <a:lnTo>
                  <a:pt x="111" y="456"/>
                </a:lnTo>
                <a:lnTo>
                  <a:pt x="99" y="403"/>
                </a:lnTo>
                <a:lnTo>
                  <a:pt x="83" y="350"/>
                </a:lnTo>
                <a:lnTo>
                  <a:pt x="67" y="299"/>
                </a:lnTo>
                <a:lnTo>
                  <a:pt x="51" y="248"/>
                </a:lnTo>
                <a:lnTo>
                  <a:pt x="32" y="197"/>
                </a:lnTo>
                <a:lnTo>
                  <a:pt x="14" y="149"/>
                </a:lnTo>
                <a:lnTo>
                  <a:pt x="7" y="112"/>
                </a:lnTo>
                <a:lnTo>
                  <a:pt x="2" y="75"/>
                </a:lnTo>
                <a:lnTo>
                  <a:pt x="0" y="38"/>
                </a:lnTo>
                <a:lnTo>
                  <a:pt x="2" y="0"/>
                </a:lnTo>
                <a:lnTo>
                  <a:pt x="16" y="72"/>
                </a:lnTo>
                <a:lnTo>
                  <a:pt x="35" y="142"/>
                </a:lnTo>
                <a:lnTo>
                  <a:pt x="58" y="209"/>
                </a:lnTo>
                <a:lnTo>
                  <a:pt x="81" y="276"/>
                </a:lnTo>
                <a:lnTo>
                  <a:pt x="104" y="345"/>
                </a:lnTo>
                <a:lnTo>
                  <a:pt x="120" y="415"/>
                </a:lnTo>
                <a:lnTo>
                  <a:pt x="132" y="489"/>
                </a:lnTo>
                <a:lnTo>
                  <a:pt x="132" y="565"/>
                </a:lnTo>
                <a:close/>
              </a:path>
            </a:pathLst>
          </a:custGeom>
          <a:solidFill>
            <a:srgbClr val="7F7F7F"/>
          </a:solidFill>
          <a:ln w="9525">
            <a:noFill/>
            <a:round/>
            <a:headEnd/>
            <a:tailEnd/>
          </a:ln>
        </p:spPr>
        <p:txBody>
          <a:bodyPr/>
          <a:lstStyle/>
          <a:p>
            <a:endParaRPr lang="en-US"/>
          </a:p>
        </p:txBody>
      </p:sp>
      <p:sp>
        <p:nvSpPr>
          <p:cNvPr id="90151" name="Freeform 39"/>
          <p:cNvSpPr>
            <a:spLocks/>
          </p:cNvSpPr>
          <p:nvPr/>
        </p:nvSpPr>
        <p:spPr bwMode="auto">
          <a:xfrm>
            <a:off x="5494338" y="3257550"/>
            <a:ext cx="69850" cy="44450"/>
          </a:xfrm>
          <a:custGeom>
            <a:avLst/>
            <a:gdLst>
              <a:gd name="T0" fmla="*/ 2147483647 w 44"/>
              <a:gd name="T1" fmla="*/ 2147483647 h 28"/>
              <a:gd name="T2" fmla="*/ 2147483647 w 44"/>
              <a:gd name="T3" fmla="*/ 2147483647 h 28"/>
              <a:gd name="T4" fmla="*/ 2147483647 w 44"/>
              <a:gd name="T5" fmla="*/ 2147483647 h 28"/>
              <a:gd name="T6" fmla="*/ 2147483647 w 44"/>
              <a:gd name="T7" fmla="*/ 2147483647 h 28"/>
              <a:gd name="T8" fmla="*/ 2147483647 w 44"/>
              <a:gd name="T9" fmla="*/ 2147483647 h 28"/>
              <a:gd name="T10" fmla="*/ 2147483647 w 44"/>
              <a:gd name="T11" fmla="*/ 2147483647 h 28"/>
              <a:gd name="T12" fmla="*/ 2147483647 w 44"/>
              <a:gd name="T13" fmla="*/ 2147483647 h 28"/>
              <a:gd name="T14" fmla="*/ 2147483647 w 44"/>
              <a:gd name="T15" fmla="*/ 2147483647 h 28"/>
              <a:gd name="T16" fmla="*/ 0 w 44"/>
              <a:gd name="T17" fmla="*/ 2147483647 h 28"/>
              <a:gd name="T18" fmla="*/ 2147483647 w 44"/>
              <a:gd name="T19" fmla="*/ 2147483647 h 28"/>
              <a:gd name="T20" fmla="*/ 2147483647 w 44"/>
              <a:gd name="T21" fmla="*/ 2147483647 h 28"/>
              <a:gd name="T22" fmla="*/ 2147483647 w 44"/>
              <a:gd name="T23" fmla="*/ 2147483647 h 28"/>
              <a:gd name="T24" fmla="*/ 2147483647 w 44"/>
              <a:gd name="T25" fmla="*/ 0 h 28"/>
              <a:gd name="T26" fmla="*/ 2147483647 w 44"/>
              <a:gd name="T27" fmla="*/ 0 h 28"/>
              <a:gd name="T28" fmla="*/ 2147483647 w 44"/>
              <a:gd name="T29" fmla="*/ 2147483647 h 28"/>
              <a:gd name="T30" fmla="*/ 2147483647 w 44"/>
              <a:gd name="T31" fmla="*/ 2147483647 h 28"/>
              <a:gd name="T32" fmla="*/ 2147483647 w 44"/>
              <a:gd name="T33" fmla="*/ 2147483647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4"/>
              <a:gd name="T52" fmla="*/ 0 h 28"/>
              <a:gd name="T53" fmla="*/ 44 w 44"/>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4" h="28">
                <a:moveTo>
                  <a:pt x="44" y="12"/>
                </a:moveTo>
                <a:lnTo>
                  <a:pt x="42" y="21"/>
                </a:lnTo>
                <a:lnTo>
                  <a:pt x="35" y="23"/>
                </a:lnTo>
                <a:lnTo>
                  <a:pt x="28" y="26"/>
                </a:lnTo>
                <a:lnTo>
                  <a:pt x="19" y="28"/>
                </a:lnTo>
                <a:lnTo>
                  <a:pt x="14" y="28"/>
                </a:lnTo>
                <a:lnTo>
                  <a:pt x="9" y="26"/>
                </a:lnTo>
                <a:lnTo>
                  <a:pt x="5" y="23"/>
                </a:lnTo>
                <a:lnTo>
                  <a:pt x="0" y="19"/>
                </a:lnTo>
                <a:lnTo>
                  <a:pt x="2" y="12"/>
                </a:lnTo>
                <a:lnTo>
                  <a:pt x="7" y="7"/>
                </a:lnTo>
                <a:lnTo>
                  <a:pt x="14" y="2"/>
                </a:lnTo>
                <a:lnTo>
                  <a:pt x="21" y="0"/>
                </a:lnTo>
                <a:lnTo>
                  <a:pt x="28" y="0"/>
                </a:lnTo>
                <a:lnTo>
                  <a:pt x="32" y="2"/>
                </a:lnTo>
                <a:lnTo>
                  <a:pt x="39" y="7"/>
                </a:lnTo>
                <a:lnTo>
                  <a:pt x="44" y="12"/>
                </a:lnTo>
                <a:close/>
              </a:path>
            </a:pathLst>
          </a:custGeom>
          <a:solidFill>
            <a:srgbClr val="7F7F7F"/>
          </a:solidFill>
          <a:ln w="9525">
            <a:noFill/>
            <a:round/>
            <a:headEnd/>
            <a:tailEnd/>
          </a:ln>
        </p:spPr>
        <p:txBody>
          <a:bodyPr/>
          <a:lstStyle/>
          <a:p>
            <a:endParaRPr lang="en-US"/>
          </a:p>
        </p:txBody>
      </p:sp>
      <p:sp>
        <p:nvSpPr>
          <p:cNvPr id="90152" name="Freeform 40"/>
          <p:cNvSpPr>
            <a:spLocks/>
          </p:cNvSpPr>
          <p:nvPr/>
        </p:nvSpPr>
        <p:spPr bwMode="auto">
          <a:xfrm>
            <a:off x="3778250" y="3459163"/>
            <a:ext cx="36513" cy="22225"/>
          </a:xfrm>
          <a:custGeom>
            <a:avLst/>
            <a:gdLst>
              <a:gd name="T0" fmla="*/ 2147483647 w 23"/>
              <a:gd name="T1" fmla="*/ 2147483647 h 14"/>
              <a:gd name="T2" fmla="*/ 2147483647 w 23"/>
              <a:gd name="T3" fmla="*/ 2147483647 h 14"/>
              <a:gd name="T4" fmla="*/ 2147483647 w 23"/>
              <a:gd name="T5" fmla="*/ 2147483647 h 14"/>
              <a:gd name="T6" fmla="*/ 2147483647 w 23"/>
              <a:gd name="T7" fmla="*/ 2147483647 h 14"/>
              <a:gd name="T8" fmla="*/ 0 w 23"/>
              <a:gd name="T9" fmla="*/ 0 h 14"/>
              <a:gd name="T10" fmla="*/ 2147483647 w 23"/>
              <a:gd name="T11" fmla="*/ 2147483647 h 14"/>
              <a:gd name="T12" fmla="*/ 2147483647 w 23"/>
              <a:gd name="T13" fmla="*/ 2147483647 h 14"/>
              <a:gd name="T14" fmla="*/ 2147483647 w 23"/>
              <a:gd name="T15" fmla="*/ 2147483647 h 14"/>
              <a:gd name="T16" fmla="*/ 2147483647 w 23"/>
              <a:gd name="T17" fmla="*/ 2147483647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
              <a:gd name="T28" fmla="*/ 0 h 14"/>
              <a:gd name="T29" fmla="*/ 23 w 23"/>
              <a:gd name="T30" fmla="*/ 14 h 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 h="14">
                <a:moveTo>
                  <a:pt x="23" y="14"/>
                </a:moveTo>
                <a:lnTo>
                  <a:pt x="16" y="12"/>
                </a:lnTo>
                <a:lnTo>
                  <a:pt x="11" y="10"/>
                </a:lnTo>
                <a:lnTo>
                  <a:pt x="7" y="5"/>
                </a:lnTo>
                <a:lnTo>
                  <a:pt x="0" y="0"/>
                </a:lnTo>
                <a:lnTo>
                  <a:pt x="7" y="3"/>
                </a:lnTo>
                <a:lnTo>
                  <a:pt x="16" y="5"/>
                </a:lnTo>
                <a:lnTo>
                  <a:pt x="21" y="10"/>
                </a:lnTo>
                <a:lnTo>
                  <a:pt x="23" y="14"/>
                </a:lnTo>
                <a:close/>
              </a:path>
            </a:pathLst>
          </a:custGeom>
          <a:solidFill>
            <a:srgbClr val="7F7F7F"/>
          </a:solidFill>
          <a:ln w="9525">
            <a:noFill/>
            <a:round/>
            <a:headEnd/>
            <a:tailEnd/>
          </a:ln>
        </p:spPr>
        <p:txBody>
          <a:bodyPr/>
          <a:lstStyle/>
          <a:p>
            <a:endParaRPr lang="en-US"/>
          </a:p>
        </p:txBody>
      </p:sp>
      <p:sp>
        <p:nvSpPr>
          <p:cNvPr id="90153" name="Freeform 41"/>
          <p:cNvSpPr>
            <a:spLocks/>
          </p:cNvSpPr>
          <p:nvPr/>
        </p:nvSpPr>
        <p:spPr bwMode="auto">
          <a:xfrm>
            <a:off x="3971925" y="3517900"/>
            <a:ext cx="80963" cy="100013"/>
          </a:xfrm>
          <a:custGeom>
            <a:avLst/>
            <a:gdLst>
              <a:gd name="T0" fmla="*/ 2147483647 w 51"/>
              <a:gd name="T1" fmla="*/ 2147483647 h 63"/>
              <a:gd name="T2" fmla="*/ 2147483647 w 51"/>
              <a:gd name="T3" fmla="*/ 2147483647 h 63"/>
              <a:gd name="T4" fmla="*/ 2147483647 w 51"/>
              <a:gd name="T5" fmla="*/ 2147483647 h 63"/>
              <a:gd name="T6" fmla="*/ 2147483647 w 51"/>
              <a:gd name="T7" fmla="*/ 2147483647 h 63"/>
              <a:gd name="T8" fmla="*/ 2147483647 w 51"/>
              <a:gd name="T9" fmla="*/ 2147483647 h 63"/>
              <a:gd name="T10" fmla="*/ 0 w 51"/>
              <a:gd name="T11" fmla="*/ 0 h 63"/>
              <a:gd name="T12" fmla="*/ 2147483647 w 51"/>
              <a:gd name="T13" fmla="*/ 2147483647 h 63"/>
              <a:gd name="T14" fmla="*/ 2147483647 w 51"/>
              <a:gd name="T15" fmla="*/ 2147483647 h 63"/>
              <a:gd name="T16" fmla="*/ 2147483647 w 51"/>
              <a:gd name="T17" fmla="*/ 2147483647 h 63"/>
              <a:gd name="T18" fmla="*/ 2147483647 w 51"/>
              <a:gd name="T19" fmla="*/ 2147483647 h 6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1"/>
              <a:gd name="T31" fmla="*/ 0 h 63"/>
              <a:gd name="T32" fmla="*/ 51 w 51"/>
              <a:gd name="T33" fmla="*/ 63 h 6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1" h="63">
                <a:moveTo>
                  <a:pt x="51" y="63"/>
                </a:moveTo>
                <a:lnTo>
                  <a:pt x="40" y="61"/>
                </a:lnTo>
                <a:lnTo>
                  <a:pt x="28" y="51"/>
                </a:lnTo>
                <a:lnTo>
                  <a:pt x="16" y="40"/>
                </a:lnTo>
                <a:lnTo>
                  <a:pt x="9" y="28"/>
                </a:lnTo>
                <a:lnTo>
                  <a:pt x="0" y="0"/>
                </a:lnTo>
                <a:lnTo>
                  <a:pt x="19" y="10"/>
                </a:lnTo>
                <a:lnTo>
                  <a:pt x="35" y="24"/>
                </a:lnTo>
                <a:lnTo>
                  <a:pt x="46" y="42"/>
                </a:lnTo>
                <a:lnTo>
                  <a:pt x="51" y="63"/>
                </a:lnTo>
                <a:close/>
              </a:path>
            </a:pathLst>
          </a:custGeom>
          <a:solidFill>
            <a:srgbClr val="7F7F7F"/>
          </a:solidFill>
          <a:ln w="9525">
            <a:noFill/>
            <a:round/>
            <a:headEnd/>
            <a:tailEnd/>
          </a:ln>
        </p:spPr>
        <p:txBody>
          <a:bodyPr/>
          <a:lstStyle/>
          <a:p>
            <a:endParaRPr lang="en-US"/>
          </a:p>
        </p:txBody>
      </p:sp>
      <p:sp>
        <p:nvSpPr>
          <p:cNvPr id="90154" name="Freeform 42"/>
          <p:cNvSpPr>
            <a:spLocks/>
          </p:cNvSpPr>
          <p:nvPr/>
        </p:nvSpPr>
        <p:spPr bwMode="auto">
          <a:xfrm>
            <a:off x="4159250" y="3684588"/>
            <a:ext cx="249238" cy="165100"/>
          </a:xfrm>
          <a:custGeom>
            <a:avLst/>
            <a:gdLst>
              <a:gd name="T0" fmla="*/ 2147483647 w 157"/>
              <a:gd name="T1" fmla="*/ 2147483647 h 104"/>
              <a:gd name="T2" fmla="*/ 2147483647 w 157"/>
              <a:gd name="T3" fmla="*/ 2147483647 h 104"/>
              <a:gd name="T4" fmla="*/ 2147483647 w 157"/>
              <a:gd name="T5" fmla="*/ 2147483647 h 104"/>
              <a:gd name="T6" fmla="*/ 2147483647 w 157"/>
              <a:gd name="T7" fmla="*/ 2147483647 h 104"/>
              <a:gd name="T8" fmla="*/ 2147483647 w 157"/>
              <a:gd name="T9" fmla="*/ 2147483647 h 104"/>
              <a:gd name="T10" fmla="*/ 2147483647 w 157"/>
              <a:gd name="T11" fmla="*/ 2147483647 h 104"/>
              <a:gd name="T12" fmla="*/ 2147483647 w 157"/>
              <a:gd name="T13" fmla="*/ 2147483647 h 104"/>
              <a:gd name="T14" fmla="*/ 2147483647 w 157"/>
              <a:gd name="T15" fmla="*/ 2147483647 h 104"/>
              <a:gd name="T16" fmla="*/ 2147483647 w 157"/>
              <a:gd name="T17" fmla="*/ 2147483647 h 104"/>
              <a:gd name="T18" fmla="*/ 0 w 157"/>
              <a:gd name="T19" fmla="*/ 0 h 104"/>
              <a:gd name="T20" fmla="*/ 2147483647 w 157"/>
              <a:gd name="T21" fmla="*/ 2147483647 h 104"/>
              <a:gd name="T22" fmla="*/ 2147483647 w 157"/>
              <a:gd name="T23" fmla="*/ 2147483647 h 104"/>
              <a:gd name="T24" fmla="*/ 2147483647 w 157"/>
              <a:gd name="T25" fmla="*/ 2147483647 h 104"/>
              <a:gd name="T26" fmla="*/ 2147483647 w 157"/>
              <a:gd name="T27" fmla="*/ 2147483647 h 104"/>
              <a:gd name="T28" fmla="*/ 2147483647 w 157"/>
              <a:gd name="T29" fmla="*/ 2147483647 h 104"/>
              <a:gd name="T30" fmla="*/ 2147483647 w 157"/>
              <a:gd name="T31" fmla="*/ 2147483647 h 104"/>
              <a:gd name="T32" fmla="*/ 2147483647 w 157"/>
              <a:gd name="T33" fmla="*/ 2147483647 h 104"/>
              <a:gd name="T34" fmla="*/ 2147483647 w 157"/>
              <a:gd name="T35" fmla="*/ 2147483647 h 10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7"/>
              <a:gd name="T55" fmla="*/ 0 h 104"/>
              <a:gd name="T56" fmla="*/ 157 w 157"/>
              <a:gd name="T57" fmla="*/ 104 h 10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7" h="104">
                <a:moveTo>
                  <a:pt x="157" y="104"/>
                </a:moveTo>
                <a:lnTo>
                  <a:pt x="146" y="90"/>
                </a:lnTo>
                <a:lnTo>
                  <a:pt x="129" y="76"/>
                </a:lnTo>
                <a:lnTo>
                  <a:pt x="113" y="64"/>
                </a:lnTo>
                <a:lnTo>
                  <a:pt x="95" y="55"/>
                </a:lnTo>
                <a:lnTo>
                  <a:pt x="76" y="46"/>
                </a:lnTo>
                <a:lnTo>
                  <a:pt x="56" y="37"/>
                </a:lnTo>
                <a:lnTo>
                  <a:pt x="37" y="30"/>
                </a:lnTo>
                <a:lnTo>
                  <a:pt x="19" y="20"/>
                </a:lnTo>
                <a:lnTo>
                  <a:pt x="0" y="0"/>
                </a:lnTo>
                <a:lnTo>
                  <a:pt x="23" y="6"/>
                </a:lnTo>
                <a:lnTo>
                  <a:pt x="49" y="13"/>
                </a:lnTo>
                <a:lnTo>
                  <a:pt x="72" y="20"/>
                </a:lnTo>
                <a:lnTo>
                  <a:pt x="97" y="30"/>
                </a:lnTo>
                <a:lnTo>
                  <a:pt x="118" y="41"/>
                </a:lnTo>
                <a:lnTo>
                  <a:pt x="136" y="55"/>
                </a:lnTo>
                <a:lnTo>
                  <a:pt x="150" y="76"/>
                </a:lnTo>
                <a:lnTo>
                  <a:pt x="157" y="104"/>
                </a:lnTo>
                <a:close/>
              </a:path>
            </a:pathLst>
          </a:custGeom>
          <a:solidFill>
            <a:srgbClr val="7F7F7F"/>
          </a:solidFill>
          <a:ln w="9525">
            <a:noFill/>
            <a:round/>
            <a:headEnd/>
            <a:tailEnd/>
          </a:ln>
        </p:spPr>
        <p:txBody>
          <a:bodyPr/>
          <a:lstStyle/>
          <a:p>
            <a:endParaRPr lang="en-US"/>
          </a:p>
        </p:txBody>
      </p:sp>
      <p:sp>
        <p:nvSpPr>
          <p:cNvPr id="90155" name="Freeform 43"/>
          <p:cNvSpPr>
            <a:spLocks/>
          </p:cNvSpPr>
          <p:nvPr/>
        </p:nvSpPr>
        <p:spPr bwMode="auto">
          <a:xfrm>
            <a:off x="4713288" y="3822700"/>
            <a:ext cx="69850" cy="100013"/>
          </a:xfrm>
          <a:custGeom>
            <a:avLst/>
            <a:gdLst>
              <a:gd name="T0" fmla="*/ 2147483647 w 44"/>
              <a:gd name="T1" fmla="*/ 0 h 63"/>
              <a:gd name="T2" fmla="*/ 2147483647 w 44"/>
              <a:gd name="T3" fmla="*/ 2147483647 h 63"/>
              <a:gd name="T4" fmla="*/ 2147483647 w 44"/>
              <a:gd name="T5" fmla="*/ 2147483647 h 63"/>
              <a:gd name="T6" fmla="*/ 2147483647 w 44"/>
              <a:gd name="T7" fmla="*/ 2147483647 h 63"/>
              <a:gd name="T8" fmla="*/ 0 w 44"/>
              <a:gd name="T9" fmla="*/ 2147483647 h 63"/>
              <a:gd name="T10" fmla="*/ 2147483647 w 44"/>
              <a:gd name="T11" fmla="*/ 2147483647 h 63"/>
              <a:gd name="T12" fmla="*/ 2147483647 w 44"/>
              <a:gd name="T13" fmla="*/ 2147483647 h 63"/>
              <a:gd name="T14" fmla="*/ 2147483647 w 44"/>
              <a:gd name="T15" fmla="*/ 2147483647 h 63"/>
              <a:gd name="T16" fmla="*/ 2147483647 w 44"/>
              <a:gd name="T17" fmla="*/ 0 h 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
              <a:gd name="T28" fmla="*/ 0 h 63"/>
              <a:gd name="T29" fmla="*/ 44 w 44"/>
              <a:gd name="T30" fmla="*/ 63 h 6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 h="63">
                <a:moveTo>
                  <a:pt x="44" y="0"/>
                </a:moveTo>
                <a:lnTo>
                  <a:pt x="42" y="19"/>
                </a:lnTo>
                <a:lnTo>
                  <a:pt x="32" y="37"/>
                </a:lnTo>
                <a:lnTo>
                  <a:pt x="18" y="51"/>
                </a:lnTo>
                <a:lnTo>
                  <a:pt x="0" y="63"/>
                </a:lnTo>
                <a:lnTo>
                  <a:pt x="2" y="42"/>
                </a:lnTo>
                <a:lnTo>
                  <a:pt x="12" y="24"/>
                </a:lnTo>
                <a:lnTo>
                  <a:pt x="25" y="10"/>
                </a:lnTo>
                <a:lnTo>
                  <a:pt x="44" y="0"/>
                </a:lnTo>
                <a:close/>
              </a:path>
            </a:pathLst>
          </a:custGeom>
          <a:solidFill>
            <a:srgbClr val="7F7F7F"/>
          </a:solidFill>
          <a:ln w="9525">
            <a:noFill/>
            <a:round/>
            <a:headEnd/>
            <a:tailEnd/>
          </a:ln>
        </p:spPr>
        <p:txBody>
          <a:bodyPr/>
          <a:lstStyle/>
          <a:p>
            <a:endParaRPr lang="en-US"/>
          </a:p>
        </p:txBody>
      </p:sp>
      <p:sp>
        <p:nvSpPr>
          <p:cNvPr id="90156" name="Freeform 44"/>
          <p:cNvSpPr>
            <a:spLocks/>
          </p:cNvSpPr>
          <p:nvPr/>
        </p:nvSpPr>
        <p:spPr bwMode="auto">
          <a:xfrm>
            <a:off x="5292725" y="3838575"/>
            <a:ext cx="84138" cy="61913"/>
          </a:xfrm>
          <a:custGeom>
            <a:avLst/>
            <a:gdLst>
              <a:gd name="T0" fmla="*/ 2147483647 w 53"/>
              <a:gd name="T1" fmla="*/ 2147483647 h 39"/>
              <a:gd name="T2" fmla="*/ 2147483647 w 53"/>
              <a:gd name="T3" fmla="*/ 2147483647 h 39"/>
              <a:gd name="T4" fmla="*/ 2147483647 w 53"/>
              <a:gd name="T5" fmla="*/ 2147483647 h 39"/>
              <a:gd name="T6" fmla="*/ 2147483647 w 53"/>
              <a:gd name="T7" fmla="*/ 2147483647 h 39"/>
              <a:gd name="T8" fmla="*/ 2147483647 w 53"/>
              <a:gd name="T9" fmla="*/ 2147483647 h 39"/>
              <a:gd name="T10" fmla="*/ 0 w 53"/>
              <a:gd name="T11" fmla="*/ 2147483647 h 39"/>
              <a:gd name="T12" fmla="*/ 0 w 53"/>
              <a:gd name="T13" fmla="*/ 2147483647 h 39"/>
              <a:gd name="T14" fmla="*/ 2147483647 w 53"/>
              <a:gd name="T15" fmla="*/ 2147483647 h 39"/>
              <a:gd name="T16" fmla="*/ 2147483647 w 53"/>
              <a:gd name="T17" fmla="*/ 2147483647 h 39"/>
              <a:gd name="T18" fmla="*/ 2147483647 w 53"/>
              <a:gd name="T19" fmla="*/ 2147483647 h 39"/>
              <a:gd name="T20" fmla="*/ 2147483647 w 53"/>
              <a:gd name="T21" fmla="*/ 2147483647 h 39"/>
              <a:gd name="T22" fmla="*/ 2147483647 w 53"/>
              <a:gd name="T23" fmla="*/ 2147483647 h 39"/>
              <a:gd name="T24" fmla="*/ 2147483647 w 53"/>
              <a:gd name="T25" fmla="*/ 0 h 39"/>
              <a:gd name="T26" fmla="*/ 2147483647 w 53"/>
              <a:gd name="T27" fmla="*/ 2147483647 h 3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3"/>
              <a:gd name="T43" fmla="*/ 0 h 39"/>
              <a:gd name="T44" fmla="*/ 53 w 53"/>
              <a:gd name="T45" fmla="*/ 39 h 3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3" h="39">
                <a:moveTo>
                  <a:pt x="53" y="2"/>
                </a:moveTo>
                <a:lnTo>
                  <a:pt x="49" y="14"/>
                </a:lnTo>
                <a:lnTo>
                  <a:pt x="42" y="23"/>
                </a:lnTo>
                <a:lnTo>
                  <a:pt x="32" y="32"/>
                </a:lnTo>
                <a:lnTo>
                  <a:pt x="23" y="39"/>
                </a:lnTo>
                <a:lnTo>
                  <a:pt x="0" y="39"/>
                </a:lnTo>
                <a:lnTo>
                  <a:pt x="0" y="27"/>
                </a:lnTo>
                <a:lnTo>
                  <a:pt x="7" y="16"/>
                </a:lnTo>
                <a:lnTo>
                  <a:pt x="16" y="9"/>
                </a:lnTo>
                <a:lnTo>
                  <a:pt x="28" y="2"/>
                </a:lnTo>
                <a:lnTo>
                  <a:pt x="35" y="4"/>
                </a:lnTo>
                <a:lnTo>
                  <a:pt x="42" y="2"/>
                </a:lnTo>
                <a:lnTo>
                  <a:pt x="46" y="0"/>
                </a:lnTo>
                <a:lnTo>
                  <a:pt x="53" y="2"/>
                </a:lnTo>
                <a:close/>
              </a:path>
            </a:pathLst>
          </a:custGeom>
          <a:solidFill>
            <a:srgbClr val="7F7F7F"/>
          </a:solidFill>
          <a:ln w="9525">
            <a:noFill/>
            <a:round/>
            <a:headEnd/>
            <a:tailEnd/>
          </a:ln>
        </p:spPr>
        <p:txBody>
          <a:bodyPr/>
          <a:lstStyle/>
          <a:p>
            <a:endParaRPr lang="en-US"/>
          </a:p>
        </p:txBody>
      </p:sp>
      <p:sp>
        <p:nvSpPr>
          <p:cNvPr id="90157" name="Freeform 45"/>
          <p:cNvSpPr>
            <a:spLocks/>
          </p:cNvSpPr>
          <p:nvPr/>
        </p:nvSpPr>
        <p:spPr bwMode="auto">
          <a:xfrm>
            <a:off x="4811713" y="3867150"/>
            <a:ext cx="22225" cy="63500"/>
          </a:xfrm>
          <a:custGeom>
            <a:avLst/>
            <a:gdLst>
              <a:gd name="T0" fmla="*/ 2147483647 w 14"/>
              <a:gd name="T1" fmla="*/ 2147483647 h 40"/>
              <a:gd name="T2" fmla="*/ 2147483647 w 14"/>
              <a:gd name="T3" fmla="*/ 2147483647 h 40"/>
              <a:gd name="T4" fmla="*/ 2147483647 w 14"/>
              <a:gd name="T5" fmla="*/ 2147483647 h 40"/>
              <a:gd name="T6" fmla="*/ 2147483647 w 14"/>
              <a:gd name="T7" fmla="*/ 2147483647 h 40"/>
              <a:gd name="T8" fmla="*/ 2147483647 w 14"/>
              <a:gd name="T9" fmla="*/ 2147483647 h 40"/>
              <a:gd name="T10" fmla="*/ 0 w 14"/>
              <a:gd name="T11" fmla="*/ 2147483647 h 40"/>
              <a:gd name="T12" fmla="*/ 0 w 14"/>
              <a:gd name="T13" fmla="*/ 2147483647 h 40"/>
              <a:gd name="T14" fmla="*/ 2147483647 w 14"/>
              <a:gd name="T15" fmla="*/ 2147483647 h 40"/>
              <a:gd name="T16" fmla="*/ 2147483647 w 14"/>
              <a:gd name="T17" fmla="*/ 0 h 40"/>
              <a:gd name="T18" fmla="*/ 2147483647 w 14"/>
              <a:gd name="T19" fmla="*/ 2147483647 h 40"/>
              <a:gd name="T20" fmla="*/ 2147483647 w 14"/>
              <a:gd name="T21" fmla="*/ 2147483647 h 40"/>
              <a:gd name="T22" fmla="*/ 2147483647 w 14"/>
              <a:gd name="T23" fmla="*/ 2147483647 h 40"/>
              <a:gd name="T24" fmla="*/ 2147483647 w 14"/>
              <a:gd name="T25" fmla="*/ 2147483647 h 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
              <a:gd name="T40" fmla="*/ 0 h 40"/>
              <a:gd name="T41" fmla="*/ 14 w 14"/>
              <a:gd name="T42" fmla="*/ 40 h 4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 h="40">
                <a:moveTo>
                  <a:pt x="7" y="35"/>
                </a:moveTo>
                <a:lnTo>
                  <a:pt x="7" y="37"/>
                </a:lnTo>
                <a:lnTo>
                  <a:pt x="5" y="37"/>
                </a:lnTo>
                <a:lnTo>
                  <a:pt x="5" y="40"/>
                </a:lnTo>
                <a:lnTo>
                  <a:pt x="3" y="40"/>
                </a:lnTo>
                <a:lnTo>
                  <a:pt x="0" y="28"/>
                </a:lnTo>
                <a:lnTo>
                  <a:pt x="0" y="19"/>
                </a:lnTo>
                <a:lnTo>
                  <a:pt x="3" y="7"/>
                </a:lnTo>
                <a:lnTo>
                  <a:pt x="5" y="0"/>
                </a:lnTo>
                <a:lnTo>
                  <a:pt x="7" y="9"/>
                </a:lnTo>
                <a:lnTo>
                  <a:pt x="14" y="16"/>
                </a:lnTo>
                <a:lnTo>
                  <a:pt x="14" y="26"/>
                </a:lnTo>
                <a:lnTo>
                  <a:pt x="7" y="35"/>
                </a:lnTo>
                <a:close/>
              </a:path>
            </a:pathLst>
          </a:custGeom>
          <a:solidFill>
            <a:srgbClr val="7F7F7F"/>
          </a:solidFill>
          <a:ln w="9525">
            <a:noFill/>
            <a:round/>
            <a:headEnd/>
            <a:tailEnd/>
          </a:ln>
        </p:spPr>
        <p:txBody>
          <a:bodyPr/>
          <a:lstStyle/>
          <a:p>
            <a:endParaRPr lang="en-US"/>
          </a:p>
        </p:txBody>
      </p:sp>
      <p:sp>
        <p:nvSpPr>
          <p:cNvPr id="90158" name="Freeform 46"/>
          <p:cNvSpPr>
            <a:spLocks/>
          </p:cNvSpPr>
          <p:nvPr/>
        </p:nvSpPr>
        <p:spPr bwMode="auto">
          <a:xfrm>
            <a:off x="4551363" y="3897313"/>
            <a:ext cx="44450" cy="187325"/>
          </a:xfrm>
          <a:custGeom>
            <a:avLst/>
            <a:gdLst>
              <a:gd name="T0" fmla="*/ 2147483647 w 28"/>
              <a:gd name="T1" fmla="*/ 2147483647 h 118"/>
              <a:gd name="T2" fmla="*/ 2147483647 w 28"/>
              <a:gd name="T3" fmla="*/ 2147483647 h 118"/>
              <a:gd name="T4" fmla="*/ 2147483647 w 28"/>
              <a:gd name="T5" fmla="*/ 2147483647 h 118"/>
              <a:gd name="T6" fmla="*/ 2147483647 w 28"/>
              <a:gd name="T7" fmla="*/ 2147483647 h 118"/>
              <a:gd name="T8" fmla="*/ 0 w 28"/>
              <a:gd name="T9" fmla="*/ 2147483647 h 118"/>
              <a:gd name="T10" fmla="*/ 0 w 28"/>
              <a:gd name="T11" fmla="*/ 2147483647 h 118"/>
              <a:gd name="T12" fmla="*/ 2147483647 w 28"/>
              <a:gd name="T13" fmla="*/ 2147483647 h 118"/>
              <a:gd name="T14" fmla="*/ 2147483647 w 28"/>
              <a:gd name="T15" fmla="*/ 2147483647 h 118"/>
              <a:gd name="T16" fmla="*/ 2147483647 w 28"/>
              <a:gd name="T17" fmla="*/ 0 h 118"/>
              <a:gd name="T18" fmla="*/ 2147483647 w 28"/>
              <a:gd name="T19" fmla="*/ 2147483647 h 118"/>
              <a:gd name="T20" fmla="*/ 2147483647 w 28"/>
              <a:gd name="T21" fmla="*/ 2147483647 h 118"/>
              <a:gd name="T22" fmla="*/ 2147483647 w 28"/>
              <a:gd name="T23" fmla="*/ 2147483647 h 118"/>
              <a:gd name="T24" fmla="*/ 2147483647 w 28"/>
              <a:gd name="T25" fmla="*/ 2147483647 h 1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
              <a:gd name="T40" fmla="*/ 0 h 118"/>
              <a:gd name="T41" fmla="*/ 28 w 28"/>
              <a:gd name="T42" fmla="*/ 118 h 1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 h="118">
                <a:moveTo>
                  <a:pt x="14" y="118"/>
                </a:moveTo>
                <a:lnTo>
                  <a:pt x="10" y="115"/>
                </a:lnTo>
                <a:lnTo>
                  <a:pt x="5" y="113"/>
                </a:lnTo>
                <a:lnTo>
                  <a:pt x="3" y="108"/>
                </a:lnTo>
                <a:lnTo>
                  <a:pt x="0" y="104"/>
                </a:lnTo>
                <a:lnTo>
                  <a:pt x="0" y="78"/>
                </a:lnTo>
                <a:lnTo>
                  <a:pt x="3" y="51"/>
                </a:lnTo>
                <a:lnTo>
                  <a:pt x="5" y="25"/>
                </a:lnTo>
                <a:lnTo>
                  <a:pt x="7" y="0"/>
                </a:lnTo>
                <a:lnTo>
                  <a:pt x="26" y="23"/>
                </a:lnTo>
                <a:lnTo>
                  <a:pt x="28" y="55"/>
                </a:lnTo>
                <a:lnTo>
                  <a:pt x="21" y="88"/>
                </a:lnTo>
                <a:lnTo>
                  <a:pt x="14" y="118"/>
                </a:lnTo>
                <a:close/>
              </a:path>
            </a:pathLst>
          </a:custGeom>
          <a:solidFill>
            <a:srgbClr val="7F7F7F"/>
          </a:solidFill>
          <a:ln w="9525">
            <a:noFill/>
            <a:round/>
            <a:headEnd/>
            <a:tailEnd/>
          </a:ln>
        </p:spPr>
        <p:txBody>
          <a:bodyPr/>
          <a:lstStyle/>
          <a:p>
            <a:endParaRPr lang="en-US"/>
          </a:p>
        </p:txBody>
      </p:sp>
      <p:sp>
        <p:nvSpPr>
          <p:cNvPr id="90159" name="Freeform 47"/>
          <p:cNvSpPr>
            <a:spLocks/>
          </p:cNvSpPr>
          <p:nvPr/>
        </p:nvSpPr>
        <p:spPr bwMode="auto">
          <a:xfrm>
            <a:off x="4859338" y="3897313"/>
            <a:ext cx="327025" cy="469900"/>
          </a:xfrm>
          <a:custGeom>
            <a:avLst/>
            <a:gdLst>
              <a:gd name="T0" fmla="*/ 2147483647 w 206"/>
              <a:gd name="T1" fmla="*/ 2147483647 h 296"/>
              <a:gd name="T2" fmla="*/ 2147483647 w 206"/>
              <a:gd name="T3" fmla="*/ 2147483647 h 296"/>
              <a:gd name="T4" fmla="*/ 2147483647 w 206"/>
              <a:gd name="T5" fmla="*/ 2147483647 h 296"/>
              <a:gd name="T6" fmla="*/ 2147483647 w 206"/>
              <a:gd name="T7" fmla="*/ 2147483647 h 296"/>
              <a:gd name="T8" fmla="*/ 2147483647 w 206"/>
              <a:gd name="T9" fmla="*/ 2147483647 h 296"/>
              <a:gd name="T10" fmla="*/ 2147483647 w 206"/>
              <a:gd name="T11" fmla="*/ 2147483647 h 296"/>
              <a:gd name="T12" fmla="*/ 2147483647 w 206"/>
              <a:gd name="T13" fmla="*/ 2147483647 h 296"/>
              <a:gd name="T14" fmla="*/ 2147483647 w 206"/>
              <a:gd name="T15" fmla="*/ 2147483647 h 296"/>
              <a:gd name="T16" fmla="*/ 2147483647 w 206"/>
              <a:gd name="T17" fmla="*/ 2147483647 h 296"/>
              <a:gd name="T18" fmla="*/ 2147483647 w 206"/>
              <a:gd name="T19" fmla="*/ 2147483647 h 296"/>
              <a:gd name="T20" fmla="*/ 2147483647 w 206"/>
              <a:gd name="T21" fmla="*/ 2147483647 h 296"/>
              <a:gd name="T22" fmla="*/ 2147483647 w 206"/>
              <a:gd name="T23" fmla="*/ 2147483647 h 296"/>
              <a:gd name="T24" fmla="*/ 2147483647 w 206"/>
              <a:gd name="T25" fmla="*/ 2147483647 h 296"/>
              <a:gd name="T26" fmla="*/ 2147483647 w 206"/>
              <a:gd name="T27" fmla="*/ 2147483647 h 296"/>
              <a:gd name="T28" fmla="*/ 2147483647 w 206"/>
              <a:gd name="T29" fmla="*/ 2147483647 h 296"/>
              <a:gd name="T30" fmla="*/ 2147483647 w 206"/>
              <a:gd name="T31" fmla="*/ 2147483647 h 296"/>
              <a:gd name="T32" fmla="*/ 0 w 206"/>
              <a:gd name="T33" fmla="*/ 2147483647 h 296"/>
              <a:gd name="T34" fmla="*/ 2147483647 w 206"/>
              <a:gd name="T35" fmla="*/ 2147483647 h 296"/>
              <a:gd name="T36" fmla="*/ 2147483647 w 206"/>
              <a:gd name="T37" fmla="*/ 2147483647 h 296"/>
              <a:gd name="T38" fmla="*/ 2147483647 w 206"/>
              <a:gd name="T39" fmla="*/ 2147483647 h 296"/>
              <a:gd name="T40" fmla="*/ 2147483647 w 206"/>
              <a:gd name="T41" fmla="*/ 2147483647 h 296"/>
              <a:gd name="T42" fmla="*/ 2147483647 w 206"/>
              <a:gd name="T43" fmla="*/ 2147483647 h 296"/>
              <a:gd name="T44" fmla="*/ 2147483647 w 206"/>
              <a:gd name="T45" fmla="*/ 2147483647 h 296"/>
              <a:gd name="T46" fmla="*/ 2147483647 w 206"/>
              <a:gd name="T47" fmla="*/ 2147483647 h 296"/>
              <a:gd name="T48" fmla="*/ 2147483647 w 206"/>
              <a:gd name="T49" fmla="*/ 2147483647 h 296"/>
              <a:gd name="T50" fmla="*/ 2147483647 w 206"/>
              <a:gd name="T51" fmla="*/ 0 h 296"/>
              <a:gd name="T52" fmla="*/ 2147483647 w 206"/>
              <a:gd name="T53" fmla="*/ 2147483647 h 296"/>
              <a:gd name="T54" fmla="*/ 2147483647 w 206"/>
              <a:gd name="T55" fmla="*/ 2147483647 h 296"/>
              <a:gd name="T56" fmla="*/ 2147483647 w 206"/>
              <a:gd name="T57" fmla="*/ 2147483647 h 296"/>
              <a:gd name="T58" fmla="*/ 2147483647 w 206"/>
              <a:gd name="T59" fmla="*/ 2147483647 h 29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06"/>
              <a:gd name="T91" fmla="*/ 0 h 296"/>
              <a:gd name="T92" fmla="*/ 206 w 206"/>
              <a:gd name="T93" fmla="*/ 296 h 29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06" h="296">
                <a:moveTo>
                  <a:pt x="109" y="136"/>
                </a:moveTo>
                <a:lnTo>
                  <a:pt x="121" y="129"/>
                </a:lnTo>
                <a:lnTo>
                  <a:pt x="134" y="120"/>
                </a:lnTo>
                <a:lnTo>
                  <a:pt x="146" y="111"/>
                </a:lnTo>
                <a:lnTo>
                  <a:pt x="160" y="101"/>
                </a:lnTo>
                <a:lnTo>
                  <a:pt x="171" y="90"/>
                </a:lnTo>
                <a:lnTo>
                  <a:pt x="183" y="81"/>
                </a:lnTo>
                <a:lnTo>
                  <a:pt x="194" y="69"/>
                </a:lnTo>
                <a:lnTo>
                  <a:pt x="206" y="60"/>
                </a:lnTo>
                <a:lnTo>
                  <a:pt x="183" y="92"/>
                </a:lnTo>
                <a:lnTo>
                  <a:pt x="155" y="120"/>
                </a:lnTo>
                <a:lnTo>
                  <a:pt x="127" y="148"/>
                </a:lnTo>
                <a:lnTo>
                  <a:pt x="97" y="176"/>
                </a:lnTo>
                <a:lnTo>
                  <a:pt x="67" y="203"/>
                </a:lnTo>
                <a:lnTo>
                  <a:pt x="42" y="231"/>
                </a:lnTo>
                <a:lnTo>
                  <a:pt x="19" y="261"/>
                </a:lnTo>
                <a:lnTo>
                  <a:pt x="0" y="296"/>
                </a:lnTo>
                <a:lnTo>
                  <a:pt x="12" y="259"/>
                </a:lnTo>
                <a:lnTo>
                  <a:pt x="26" y="222"/>
                </a:lnTo>
                <a:lnTo>
                  <a:pt x="42" y="187"/>
                </a:lnTo>
                <a:lnTo>
                  <a:pt x="60" y="150"/>
                </a:lnTo>
                <a:lnTo>
                  <a:pt x="79" y="115"/>
                </a:lnTo>
                <a:lnTo>
                  <a:pt x="97" y="81"/>
                </a:lnTo>
                <a:lnTo>
                  <a:pt x="118" y="46"/>
                </a:lnTo>
                <a:lnTo>
                  <a:pt x="139" y="11"/>
                </a:lnTo>
                <a:lnTo>
                  <a:pt x="148" y="0"/>
                </a:lnTo>
                <a:lnTo>
                  <a:pt x="144" y="34"/>
                </a:lnTo>
                <a:lnTo>
                  <a:pt x="134" y="67"/>
                </a:lnTo>
                <a:lnTo>
                  <a:pt x="121" y="101"/>
                </a:lnTo>
                <a:lnTo>
                  <a:pt x="109" y="136"/>
                </a:lnTo>
                <a:close/>
              </a:path>
            </a:pathLst>
          </a:custGeom>
          <a:solidFill>
            <a:srgbClr val="7F7F7F"/>
          </a:solidFill>
          <a:ln w="9525">
            <a:noFill/>
            <a:round/>
            <a:headEnd/>
            <a:tailEnd/>
          </a:ln>
        </p:spPr>
        <p:txBody>
          <a:bodyPr/>
          <a:lstStyle/>
          <a:p>
            <a:endParaRPr lang="en-US"/>
          </a:p>
        </p:txBody>
      </p:sp>
      <p:sp>
        <p:nvSpPr>
          <p:cNvPr id="90160" name="Freeform 48"/>
          <p:cNvSpPr>
            <a:spLocks/>
          </p:cNvSpPr>
          <p:nvPr/>
        </p:nvSpPr>
        <p:spPr bwMode="auto">
          <a:xfrm>
            <a:off x="3649663" y="3948113"/>
            <a:ext cx="193675" cy="36512"/>
          </a:xfrm>
          <a:custGeom>
            <a:avLst/>
            <a:gdLst>
              <a:gd name="T0" fmla="*/ 2147483647 w 122"/>
              <a:gd name="T1" fmla="*/ 2147483647 h 23"/>
              <a:gd name="T2" fmla="*/ 2147483647 w 122"/>
              <a:gd name="T3" fmla="*/ 2147483647 h 23"/>
              <a:gd name="T4" fmla="*/ 2147483647 w 122"/>
              <a:gd name="T5" fmla="*/ 2147483647 h 23"/>
              <a:gd name="T6" fmla="*/ 2147483647 w 122"/>
              <a:gd name="T7" fmla="*/ 2147483647 h 23"/>
              <a:gd name="T8" fmla="*/ 2147483647 w 122"/>
              <a:gd name="T9" fmla="*/ 2147483647 h 23"/>
              <a:gd name="T10" fmla="*/ 2147483647 w 122"/>
              <a:gd name="T11" fmla="*/ 2147483647 h 23"/>
              <a:gd name="T12" fmla="*/ 2147483647 w 122"/>
              <a:gd name="T13" fmla="*/ 2147483647 h 23"/>
              <a:gd name="T14" fmla="*/ 2147483647 w 122"/>
              <a:gd name="T15" fmla="*/ 2147483647 h 23"/>
              <a:gd name="T16" fmla="*/ 0 w 122"/>
              <a:gd name="T17" fmla="*/ 0 h 23"/>
              <a:gd name="T18" fmla="*/ 2147483647 w 122"/>
              <a:gd name="T19" fmla="*/ 2147483647 h 23"/>
              <a:gd name="T20" fmla="*/ 2147483647 w 122"/>
              <a:gd name="T21" fmla="*/ 2147483647 h 23"/>
              <a:gd name="T22" fmla="*/ 2147483647 w 122"/>
              <a:gd name="T23" fmla="*/ 2147483647 h 23"/>
              <a:gd name="T24" fmla="*/ 2147483647 w 122"/>
              <a:gd name="T25" fmla="*/ 2147483647 h 23"/>
              <a:gd name="T26" fmla="*/ 2147483647 w 122"/>
              <a:gd name="T27" fmla="*/ 2147483647 h 23"/>
              <a:gd name="T28" fmla="*/ 2147483647 w 122"/>
              <a:gd name="T29" fmla="*/ 2147483647 h 23"/>
              <a:gd name="T30" fmla="*/ 2147483647 w 122"/>
              <a:gd name="T31" fmla="*/ 2147483647 h 23"/>
              <a:gd name="T32" fmla="*/ 2147483647 w 122"/>
              <a:gd name="T33" fmla="*/ 2147483647 h 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2"/>
              <a:gd name="T52" fmla="*/ 0 h 23"/>
              <a:gd name="T53" fmla="*/ 122 w 122"/>
              <a:gd name="T54" fmla="*/ 23 h 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2" h="23">
                <a:moveTo>
                  <a:pt x="122" y="12"/>
                </a:moveTo>
                <a:lnTo>
                  <a:pt x="106" y="16"/>
                </a:lnTo>
                <a:lnTo>
                  <a:pt x="90" y="19"/>
                </a:lnTo>
                <a:lnTo>
                  <a:pt x="74" y="21"/>
                </a:lnTo>
                <a:lnTo>
                  <a:pt x="58" y="23"/>
                </a:lnTo>
                <a:lnTo>
                  <a:pt x="42" y="23"/>
                </a:lnTo>
                <a:lnTo>
                  <a:pt x="25" y="19"/>
                </a:lnTo>
                <a:lnTo>
                  <a:pt x="11" y="12"/>
                </a:lnTo>
                <a:lnTo>
                  <a:pt x="0" y="0"/>
                </a:lnTo>
                <a:lnTo>
                  <a:pt x="14" y="2"/>
                </a:lnTo>
                <a:lnTo>
                  <a:pt x="30" y="5"/>
                </a:lnTo>
                <a:lnTo>
                  <a:pt x="44" y="7"/>
                </a:lnTo>
                <a:lnTo>
                  <a:pt x="60" y="9"/>
                </a:lnTo>
                <a:lnTo>
                  <a:pt x="74" y="9"/>
                </a:lnTo>
                <a:lnTo>
                  <a:pt x="90" y="12"/>
                </a:lnTo>
                <a:lnTo>
                  <a:pt x="106" y="12"/>
                </a:lnTo>
                <a:lnTo>
                  <a:pt x="122" y="12"/>
                </a:lnTo>
                <a:close/>
              </a:path>
            </a:pathLst>
          </a:custGeom>
          <a:solidFill>
            <a:srgbClr val="7F7F7F"/>
          </a:solidFill>
          <a:ln w="9525">
            <a:noFill/>
            <a:round/>
            <a:headEnd/>
            <a:tailEnd/>
          </a:ln>
        </p:spPr>
        <p:txBody>
          <a:bodyPr/>
          <a:lstStyle/>
          <a:p>
            <a:endParaRPr lang="en-US"/>
          </a:p>
        </p:txBody>
      </p:sp>
      <p:sp>
        <p:nvSpPr>
          <p:cNvPr id="90161" name="Freeform 49"/>
          <p:cNvSpPr>
            <a:spLocks/>
          </p:cNvSpPr>
          <p:nvPr/>
        </p:nvSpPr>
        <p:spPr bwMode="auto">
          <a:xfrm>
            <a:off x="3938588" y="4037013"/>
            <a:ext cx="66675" cy="31750"/>
          </a:xfrm>
          <a:custGeom>
            <a:avLst/>
            <a:gdLst>
              <a:gd name="T0" fmla="*/ 2147483647 w 42"/>
              <a:gd name="T1" fmla="*/ 2147483647 h 20"/>
              <a:gd name="T2" fmla="*/ 2147483647 w 42"/>
              <a:gd name="T3" fmla="*/ 2147483647 h 20"/>
              <a:gd name="T4" fmla="*/ 2147483647 w 42"/>
              <a:gd name="T5" fmla="*/ 2147483647 h 20"/>
              <a:gd name="T6" fmla="*/ 2147483647 w 42"/>
              <a:gd name="T7" fmla="*/ 2147483647 h 20"/>
              <a:gd name="T8" fmla="*/ 2147483647 w 42"/>
              <a:gd name="T9" fmla="*/ 2147483647 h 20"/>
              <a:gd name="T10" fmla="*/ 0 w 42"/>
              <a:gd name="T11" fmla="*/ 0 h 20"/>
              <a:gd name="T12" fmla="*/ 2147483647 w 42"/>
              <a:gd name="T13" fmla="*/ 0 h 20"/>
              <a:gd name="T14" fmla="*/ 2147483647 w 42"/>
              <a:gd name="T15" fmla="*/ 2147483647 h 20"/>
              <a:gd name="T16" fmla="*/ 2147483647 w 42"/>
              <a:gd name="T17" fmla="*/ 2147483647 h 20"/>
              <a:gd name="T18" fmla="*/ 2147483647 w 42"/>
              <a:gd name="T19" fmla="*/ 2147483647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2"/>
              <a:gd name="T31" fmla="*/ 0 h 20"/>
              <a:gd name="T32" fmla="*/ 42 w 42"/>
              <a:gd name="T33" fmla="*/ 20 h 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2" h="20">
                <a:moveTo>
                  <a:pt x="42" y="16"/>
                </a:moveTo>
                <a:lnTo>
                  <a:pt x="35" y="20"/>
                </a:lnTo>
                <a:lnTo>
                  <a:pt x="30" y="20"/>
                </a:lnTo>
                <a:lnTo>
                  <a:pt x="24" y="18"/>
                </a:lnTo>
                <a:lnTo>
                  <a:pt x="17" y="16"/>
                </a:lnTo>
                <a:lnTo>
                  <a:pt x="0" y="0"/>
                </a:lnTo>
                <a:lnTo>
                  <a:pt x="12" y="0"/>
                </a:lnTo>
                <a:lnTo>
                  <a:pt x="24" y="4"/>
                </a:lnTo>
                <a:lnTo>
                  <a:pt x="33" y="9"/>
                </a:lnTo>
                <a:lnTo>
                  <a:pt x="42" y="16"/>
                </a:lnTo>
                <a:close/>
              </a:path>
            </a:pathLst>
          </a:custGeom>
          <a:solidFill>
            <a:srgbClr val="7F7F7F"/>
          </a:solidFill>
          <a:ln w="9525">
            <a:noFill/>
            <a:round/>
            <a:headEnd/>
            <a:tailEnd/>
          </a:ln>
        </p:spPr>
        <p:txBody>
          <a:bodyPr/>
          <a:lstStyle/>
          <a:p>
            <a:endParaRPr lang="en-US"/>
          </a:p>
        </p:txBody>
      </p:sp>
      <p:sp>
        <p:nvSpPr>
          <p:cNvPr id="90162" name="Freeform 50"/>
          <p:cNvSpPr>
            <a:spLocks/>
          </p:cNvSpPr>
          <p:nvPr/>
        </p:nvSpPr>
        <p:spPr bwMode="auto">
          <a:xfrm>
            <a:off x="4665663" y="4113213"/>
            <a:ext cx="33337" cy="117475"/>
          </a:xfrm>
          <a:custGeom>
            <a:avLst/>
            <a:gdLst>
              <a:gd name="T0" fmla="*/ 2147483647 w 21"/>
              <a:gd name="T1" fmla="*/ 2147483647 h 74"/>
              <a:gd name="T2" fmla="*/ 2147483647 w 21"/>
              <a:gd name="T3" fmla="*/ 2147483647 h 74"/>
              <a:gd name="T4" fmla="*/ 2147483647 w 21"/>
              <a:gd name="T5" fmla="*/ 2147483647 h 74"/>
              <a:gd name="T6" fmla="*/ 0 w 21"/>
              <a:gd name="T7" fmla="*/ 2147483647 h 74"/>
              <a:gd name="T8" fmla="*/ 0 w 21"/>
              <a:gd name="T9" fmla="*/ 0 h 74"/>
              <a:gd name="T10" fmla="*/ 2147483647 w 21"/>
              <a:gd name="T11" fmla="*/ 2147483647 h 74"/>
              <a:gd name="T12" fmla="*/ 2147483647 w 21"/>
              <a:gd name="T13" fmla="*/ 2147483647 h 74"/>
              <a:gd name="T14" fmla="*/ 2147483647 w 21"/>
              <a:gd name="T15" fmla="*/ 2147483647 h 74"/>
              <a:gd name="T16" fmla="*/ 2147483647 w 21"/>
              <a:gd name="T17" fmla="*/ 2147483647 h 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74"/>
              <a:gd name="T29" fmla="*/ 21 w 21"/>
              <a:gd name="T30" fmla="*/ 74 h 7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74">
                <a:moveTo>
                  <a:pt x="16" y="74"/>
                </a:moveTo>
                <a:lnTo>
                  <a:pt x="5" y="58"/>
                </a:lnTo>
                <a:lnTo>
                  <a:pt x="2" y="40"/>
                </a:lnTo>
                <a:lnTo>
                  <a:pt x="0" y="19"/>
                </a:lnTo>
                <a:lnTo>
                  <a:pt x="0" y="0"/>
                </a:lnTo>
                <a:lnTo>
                  <a:pt x="11" y="16"/>
                </a:lnTo>
                <a:lnTo>
                  <a:pt x="18" y="35"/>
                </a:lnTo>
                <a:lnTo>
                  <a:pt x="21" y="53"/>
                </a:lnTo>
                <a:lnTo>
                  <a:pt x="16" y="74"/>
                </a:lnTo>
                <a:close/>
              </a:path>
            </a:pathLst>
          </a:custGeom>
          <a:solidFill>
            <a:srgbClr val="7F7F7F"/>
          </a:solidFill>
          <a:ln w="9525">
            <a:noFill/>
            <a:round/>
            <a:headEnd/>
            <a:tailEnd/>
          </a:ln>
        </p:spPr>
        <p:txBody>
          <a:bodyPr/>
          <a:lstStyle/>
          <a:p>
            <a:endParaRPr lang="en-US"/>
          </a:p>
        </p:txBody>
      </p:sp>
      <p:sp>
        <p:nvSpPr>
          <p:cNvPr id="90163" name="Freeform 51"/>
          <p:cNvSpPr>
            <a:spLocks/>
          </p:cNvSpPr>
          <p:nvPr/>
        </p:nvSpPr>
        <p:spPr bwMode="auto">
          <a:xfrm>
            <a:off x="4038600" y="4117975"/>
            <a:ext cx="80963" cy="36513"/>
          </a:xfrm>
          <a:custGeom>
            <a:avLst/>
            <a:gdLst>
              <a:gd name="T0" fmla="*/ 2147483647 w 51"/>
              <a:gd name="T1" fmla="*/ 2147483647 h 23"/>
              <a:gd name="T2" fmla="*/ 2147483647 w 51"/>
              <a:gd name="T3" fmla="*/ 2147483647 h 23"/>
              <a:gd name="T4" fmla="*/ 2147483647 w 51"/>
              <a:gd name="T5" fmla="*/ 2147483647 h 23"/>
              <a:gd name="T6" fmla="*/ 2147483647 w 51"/>
              <a:gd name="T7" fmla="*/ 2147483647 h 23"/>
              <a:gd name="T8" fmla="*/ 2147483647 w 51"/>
              <a:gd name="T9" fmla="*/ 2147483647 h 23"/>
              <a:gd name="T10" fmla="*/ 2147483647 w 51"/>
              <a:gd name="T11" fmla="*/ 2147483647 h 23"/>
              <a:gd name="T12" fmla="*/ 2147483647 w 51"/>
              <a:gd name="T13" fmla="*/ 2147483647 h 23"/>
              <a:gd name="T14" fmla="*/ 2147483647 w 51"/>
              <a:gd name="T15" fmla="*/ 2147483647 h 23"/>
              <a:gd name="T16" fmla="*/ 0 w 51"/>
              <a:gd name="T17" fmla="*/ 2147483647 h 23"/>
              <a:gd name="T18" fmla="*/ 0 w 51"/>
              <a:gd name="T19" fmla="*/ 2147483647 h 23"/>
              <a:gd name="T20" fmla="*/ 0 w 51"/>
              <a:gd name="T21" fmla="*/ 2147483647 h 23"/>
              <a:gd name="T22" fmla="*/ 2147483647 w 51"/>
              <a:gd name="T23" fmla="*/ 2147483647 h 23"/>
              <a:gd name="T24" fmla="*/ 2147483647 w 51"/>
              <a:gd name="T25" fmla="*/ 0 h 23"/>
              <a:gd name="T26" fmla="*/ 2147483647 w 51"/>
              <a:gd name="T27" fmla="*/ 0 h 23"/>
              <a:gd name="T28" fmla="*/ 2147483647 w 51"/>
              <a:gd name="T29" fmla="*/ 2147483647 h 23"/>
              <a:gd name="T30" fmla="*/ 2147483647 w 51"/>
              <a:gd name="T31" fmla="*/ 2147483647 h 23"/>
              <a:gd name="T32" fmla="*/ 2147483647 w 51"/>
              <a:gd name="T33" fmla="*/ 2147483647 h 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1"/>
              <a:gd name="T52" fmla="*/ 0 h 23"/>
              <a:gd name="T53" fmla="*/ 51 w 51"/>
              <a:gd name="T54" fmla="*/ 23 h 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1" h="23">
                <a:moveTo>
                  <a:pt x="51" y="13"/>
                </a:moveTo>
                <a:lnTo>
                  <a:pt x="48" y="18"/>
                </a:lnTo>
                <a:lnTo>
                  <a:pt x="44" y="20"/>
                </a:lnTo>
                <a:lnTo>
                  <a:pt x="37" y="23"/>
                </a:lnTo>
                <a:lnTo>
                  <a:pt x="30" y="23"/>
                </a:lnTo>
                <a:lnTo>
                  <a:pt x="21" y="20"/>
                </a:lnTo>
                <a:lnTo>
                  <a:pt x="14" y="18"/>
                </a:lnTo>
                <a:lnTo>
                  <a:pt x="7" y="13"/>
                </a:lnTo>
                <a:lnTo>
                  <a:pt x="0" y="9"/>
                </a:lnTo>
                <a:lnTo>
                  <a:pt x="0" y="6"/>
                </a:lnTo>
                <a:lnTo>
                  <a:pt x="0" y="4"/>
                </a:lnTo>
                <a:lnTo>
                  <a:pt x="4" y="2"/>
                </a:lnTo>
                <a:lnTo>
                  <a:pt x="7" y="0"/>
                </a:lnTo>
                <a:lnTo>
                  <a:pt x="18" y="0"/>
                </a:lnTo>
                <a:lnTo>
                  <a:pt x="30" y="2"/>
                </a:lnTo>
                <a:lnTo>
                  <a:pt x="39" y="6"/>
                </a:lnTo>
                <a:lnTo>
                  <a:pt x="51" y="13"/>
                </a:lnTo>
                <a:close/>
              </a:path>
            </a:pathLst>
          </a:custGeom>
          <a:solidFill>
            <a:srgbClr val="7F7F7F"/>
          </a:solidFill>
          <a:ln w="9525">
            <a:noFill/>
            <a:round/>
            <a:headEnd/>
            <a:tailEnd/>
          </a:ln>
        </p:spPr>
        <p:txBody>
          <a:bodyPr/>
          <a:lstStyle/>
          <a:p>
            <a:endParaRPr lang="en-US"/>
          </a:p>
        </p:txBody>
      </p:sp>
      <p:sp>
        <p:nvSpPr>
          <p:cNvPr id="90164" name="Freeform 52"/>
          <p:cNvSpPr>
            <a:spLocks/>
          </p:cNvSpPr>
          <p:nvPr/>
        </p:nvSpPr>
        <p:spPr bwMode="auto">
          <a:xfrm>
            <a:off x="4181475" y="4194175"/>
            <a:ext cx="352425" cy="147638"/>
          </a:xfrm>
          <a:custGeom>
            <a:avLst/>
            <a:gdLst>
              <a:gd name="T0" fmla="*/ 2147483647 w 222"/>
              <a:gd name="T1" fmla="*/ 2147483647 h 93"/>
              <a:gd name="T2" fmla="*/ 2147483647 w 222"/>
              <a:gd name="T3" fmla="*/ 2147483647 h 93"/>
              <a:gd name="T4" fmla="*/ 2147483647 w 222"/>
              <a:gd name="T5" fmla="*/ 2147483647 h 93"/>
              <a:gd name="T6" fmla="*/ 2147483647 w 222"/>
              <a:gd name="T7" fmla="*/ 2147483647 h 93"/>
              <a:gd name="T8" fmla="*/ 2147483647 w 222"/>
              <a:gd name="T9" fmla="*/ 2147483647 h 93"/>
              <a:gd name="T10" fmla="*/ 2147483647 w 222"/>
              <a:gd name="T11" fmla="*/ 2147483647 h 93"/>
              <a:gd name="T12" fmla="*/ 2147483647 w 222"/>
              <a:gd name="T13" fmla="*/ 2147483647 h 93"/>
              <a:gd name="T14" fmla="*/ 2147483647 w 222"/>
              <a:gd name="T15" fmla="*/ 2147483647 h 93"/>
              <a:gd name="T16" fmla="*/ 2147483647 w 222"/>
              <a:gd name="T17" fmla="*/ 2147483647 h 93"/>
              <a:gd name="T18" fmla="*/ 0 w 222"/>
              <a:gd name="T19" fmla="*/ 0 h 93"/>
              <a:gd name="T20" fmla="*/ 2147483647 w 222"/>
              <a:gd name="T21" fmla="*/ 2147483647 h 93"/>
              <a:gd name="T22" fmla="*/ 2147483647 w 222"/>
              <a:gd name="T23" fmla="*/ 2147483647 h 93"/>
              <a:gd name="T24" fmla="*/ 2147483647 w 222"/>
              <a:gd name="T25" fmla="*/ 2147483647 h 93"/>
              <a:gd name="T26" fmla="*/ 2147483647 w 222"/>
              <a:gd name="T27" fmla="*/ 2147483647 h 93"/>
              <a:gd name="T28" fmla="*/ 2147483647 w 222"/>
              <a:gd name="T29" fmla="*/ 2147483647 h 93"/>
              <a:gd name="T30" fmla="*/ 2147483647 w 222"/>
              <a:gd name="T31" fmla="*/ 2147483647 h 93"/>
              <a:gd name="T32" fmla="*/ 2147483647 w 222"/>
              <a:gd name="T33" fmla="*/ 2147483647 h 93"/>
              <a:gd name="T34" fmla="*/ 2147483647 w 222"/>
              <a:gd name="T35" fmla="*/ 2147483647 h 9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22"/>
              <a:gd name="T55" fmla="*/ 0 h 93"/>
              <a:gd name="T56" fmla="*/ 222 w 222"/>
              <a:gd name="T57" fmla="*/ 93 h 9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22" h="93">
                <a:moveTo>
                  <a:pt x="199" y="74"/>
                </a:moveTo>
                <a:lnTo>
                  <a:pt x="222" y="93"/>
                </a:lnTo>
                <a:lnTo>
                  <a:pt x="189" y="93"/>
                </a:lnTo>
                <a:lnTo>
                  <a:pt x="159" y="90"/>
                </a:lnTo>
                <a:lnTo>
                  <a:pt x="127" y="83"/>
                </a:lnTo>
                <a:lnTo>
                  <a:pt x="99" y="74"/>
                </a:lnTo>
                <a:lnTo>
                  <a:pt x="72" y="60"/>
                </a:lnTo>
                <a:lnTo>
                  <a:pt x="46" y="44"/>
                </a:lnTo>
                <a:lnTo>
                  <a:pt x="21" y="23"/>
                </a:lnTo>
                <a:lnTo>
                  <a:pt x="0" y="0"/>
                </a:lnTo>
                <a:lnTo>
                  <a:pt x="25" y="9"/>
                </a:lnTo>
                <a:lnTo>
                  <a:pt x="48" y="21"/>
                </a:lnTo>
                <a:lnTo>
                  <a:pt x="74" y="32"/>
                </a:lnTo>
                <a:lnTo>
                  <a:pt x="97" y="42"/>
                </a:lnTo>
                <a:lnTo>
                  <a:pt x="122" y="53"/>
                </a:lnTo>
                <a:lnTo>
                  <a:pt x="148" y="60"/>
                </a:lnTo>
                <a:lnTo>
                  <a:pt x="173" y="70"/>
                </a:lnTo>
                <a:lnTo>
                  <a:pt x="199" y="74"/>
                </a:lnTo>
                <a:close/>
              </a:path>
            </a:pathLst>
          </a:custGeom>
          <a:solidFill>
            <a:srgbClr val="7F7F7F"/>
          </a:solidFill>
          <a:ln w="9525">
            <a:noFill/>
            <a:round/>
            <a:headEnd/>
            <a:tailEnd/>
          </a:ln>
        </p:spPr>
        <p:txBody>
          <a:bodyPr/>
          <a:lstStyle/>
          <a:p>
            <a:endParaRPr lang="en-US"/>
          </a:p>
        </p:txBody>
      </p:sp>
      <p:sp>
        <p:nvSpPr>
          <p:cNvPr id="90165" name="Rectangle 53"/>
          <p:cNvSpPr>
            <a:spLocks noChangeArrowheads="1"/>
          </p:cNvSpPr>
          <p:nvPr/>
        </p:nvSpPr>
        <p:spPr bwMode="auto">
          <a:xfrm>
            <a:off x="6191250" y="4252913"/>
            <a:ext cx="11113" cy="11112"/>
          </a:xfrm>
          <a:prstGeom prst="rect">
            <a:avLst/>
          </a:prstGeom>
          <a:solidFill>
            <a:srgbClr val="000000"/>
          </a:solidFill>
          <a:ln w="9525">
            <a:noFill/>
            <a:miter lim="800000"/>
            <a:headEnd/>
            <a:tailEnd/>
          </a:ln>
        </p:spPr>
        <p:txBody>
          <a:bodyPr/>
          <a:lstStyle/>
          <a:p>
            <a:endParaRPr lang="en-US"/>
          </a:p>
        </p:txBody>
      </p:sp>
      <p:sp>
        <p:nvSpPr>
          <p:cNvPr id="90166" name="Freeform 54"/>
          <p:cNvSpPr>
            <a:spLocks/>
          </p:cNvSpPr>
          <p:nvPr/>
        </p:nvSpPr>
        <p:spPr bwMode="auto">
          <a:xfrm>
            <a:off x="4548188" y="4278313"/>
            <a:ext cx="80962" cy="234950"/>
          </a:xfrm>
          <a:custGeom>
            <a:avLst/>
            <a:gdLst>
              <a:gd name="T0" fmla="*/ 2147483647 w 51"/>
              <a:gd name="T1" fmla="*/ 2147483647 h 148"/>
              <a:gd name="T2" fmla="*/ 2147483647 w 51"/>
              <a:gd name="T3" fmla="*/ 2147483647 h 148"/>
              <a:gd name="T4" fmla="*/ 2147483647 w 51"/>
              <a:gd name="T5" fmla="*/ 2147483647 h 148"/>
              <a:gd name="T6" fmla="*/ 2147483647 w 51"/>
              <a:gd name="T7" fmla="*/ 2147483647 h 148"/>
              <a:gd name="T8" fmla="*/ 0 w 51"/>
              <a:gd name="T9" fmla="*/ 2147483647 h 148"/>
              <a:gd name="T10" fmla="*/ 2147483647 w 51"/>
              <a:gd name="T11" fmla="*/ 2147483647 h 148"/>
              <a:gd name="T12" fmla="*/ 2147483647 w 51"/>
              <a:gd name="T13" fmla="*/ 2147483647 h 148"/>
              <a:gd name="T14" fmla="*/ 2147483647 w 51"/>
              <a:gd name="T15" fmla="*/ 2147483647 h 148"/>
              <a:gd name="T16" fmla="*/ 2147483647 w 51"/>
              <a:gd name="T17" fmla="*/ 0 h 148"/>
              <a:gd name="T18" fmla="*/ 2147483647 w 51"/>
              <a:gd name="T19" fmla="*/ 2147483647 h 148"/>
              <a:gd name="T20" fmla="*/ 2147483647 w 51"/>
              <a:gd name="T21" fmla="*/ 2147483647 h 148"/>
              <a:gd name="T22" fmla="*/ 2147483647 w 51"/>
              <a:gd name="T23" fmla="*/ 2147483647 h 148"/>
              <a:gd name="T24" fmla="*/ 2147483647 w 51"/>
              <a:gd name="T25" fmla="*/ 2147483647 h 1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1"/>
              <a:gd name="T40" fmla="*/ 0 h 148"/>
              <a:gd name="T41" fmla="*/ 51 w 51"/>
              <a:gd name="T42" fmla="*/ 148 h 1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1" h="148">
                <a:moveTo>
                  <a:pt x="35" y="135"/>
                </a:moveTo>
                <a:lnTo>
                  <a:pt x="28" y="141"/>
                </a:lnTo>
                <a:lnTo>
                  <a:pt x="18" y="146"/>
                </a:lnTo>
                <a:lnTo>
                  <a:pt x="9" y="148"/>
                </a:lnTo>
                <a:lnTo>
                  <a:pt x="0" y="148"/>
                </a:lnTo>
                <a:lnTo>
                  <a:pt x="9" y="111"/>
                </a:lnTo>
                <a:lnTo>
                  <a:pt x="18" y="74"/>
                </a:lnTo>
                <a:lnTo>
                  <a:pt x="30" y="37"/>
                </a:lnTo>
                <a:lnTo>
                  <a:pt x="39" y="0"/>
                </a:lnTo>
                <a:lnTo>
                  <a:pt x="46" y="33"/>
                </a:lnTo>
                <a:lnTo>
                  <a:pt x="51" y="70"/>
                </a:lnTo>
                <a:lnTo>
                  <a:pt x="49" y="104"/>
                </a:lnTo>
                <a:lnTo>
                  <a:pt x="35" y="135"/>
                </a:lnTo>
                <a:close/>
              </a:path>
            </a:pathLst>
          </a:custGeom>
          <a:solidFill>
            <a:srgbClr val="7F7F7F"/>
          </a:solidFill>
          <a:ln w="9525">
            <a:noFill/>
            <a:round/>
            <a:headEnd/>
            <a:tailEnd/>
          </a:ln>
        </p:spPr>
        <p:txBody>
          <a:bodyPr/>
          <a:lstStyle/>
          <a:p>
            <a:endParaRPr lang="en-US"/>
          </a:p>
        </p:txBody>
      </p:sp>
      <p:sp>
        <p:nvSpPr>
          <p:cNvPr id="90167" name="Freeform 55"/>
          <p:cNvSpPr>
            <a:spLocks/>
          </p:cNvSpPr>
          <p:nvPr/>
        </p:nvSpPr>
        <p:spPr bwMode="auto">
          <a:xfrm>
            <a:off x="4694238" y="4356100"/>
            <a:ext cx="88900" cy="704850"/>
          </a:xfrm>
          <a:custGeom>
            <a:avLst/>
            <a:gdLst>
              <a:gd name="T0" fmla="*/ 2147483647 w 56"/>
              <a:gd name="T1" fmla="*/ 2147483647 h 444"/>
              <a:gd name="T2" fmla="*/ 2147483647 w 56"/>
              <a:gd name="T3" fmla="*/ 2147483647 h 444"/>
              <a:gd name="T4" fmla="*/ 2147483647 w 56"/>
              <a:gd name="T5" fmla="*/ 2147483647 h 444"/>
              <a:gd name="T6" fmla="*/ 2147483647 w 56"/>
              <a:gd name="T7" fmla="*/ 2147483647 h 444"/>
              <a:gd name="T8" fmla="*/ 2147483647 w 56"/>
              <a:gd name="T9" fmla="*/ 2147483647 h 444"/>
              <a:gd name="T10" fmla="*/ 2147483647 w 56"/>
              <a:gd name="T11" fmla="*/ 2147483647 h 444"/>
              <a:gd name="T12" fmla="*/ 2147483647 w 56"/>
              <a:gd name="T13" fmla="*/ 2147483647 h 444"/>
              <a:gd name="T14" fmla="*/ 2147483647 w 56"/>
              <a:gd name="T15" fmla="*/ 2147483647 h 444"/>
              <a:gd name="T16" fmla="*/ 2147483647 w 56"/>
              <a:gd name="T17" fmla="*/ 2147483647 h 444"/>
              <a:gd name="T18" fmla="*/ 0 w 56"/>
              <a:gd name="T19" fmla="*/ 0 h 444"/>
              <a:gd name="T20" fmla="*/ 2147483647 w 56"/>
              <a:gd name="T21" fmla="*/ 2147483647 h 444"/>
              <a:gd name="T22" fmla="*/ 2147483647 w 56"/>
              <a:gd name="T23" fmla="*/ 2147483647 h 444"/>
              <a:gd name="T24" fmla="*/ 2147483647 w 56"/>
              <a:gd name="T25" fmla="*/ 2147483647 h 444"/>
              <a:gd name="T26" fmla="*/ 2147483647 w 56"/>
              <a:gd name="T27" fmla="*/ 2147483647 h 44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6"/>
              <a:gd name="T43" fmla="*/ 0 h 444"/>
              <a:gd name="T44" fmla="*/ 56 w 56"/>
              <a:gd name="T45" fmla="*/ 444 h 44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6" h="444">
                <a:moveTo>
                  <a:pt x="49" y="259"/>
                </a:moveTo>
                <a:lnTo>
                  <a:pt x="54" y="305"/>
                </a:lnTo>
                <a:lnTo>
                  <a:pt x="56" y="352"/>
                </a:lnTo>
                <a:lnTo>
                  <a:pt x="54" y="398"/>
                </a:lnTo>
                <a:lnTo>
                  <a:pt x="49" y="444"/>
                </a:lnTo>
                <a:lnTo>
                  <a:pt x="30" y="359"/>
                </a:lnTo>
                <a:lnTo>
                  <a:pt x="19" y="273"/>
                </a:lnTo>
                <a:lnTo>
                  <a:pt x="10" y="185"/>
                </a:lnTo>
                <a:lnTo>
                  <a:pt x="3" y="97"/>
                </a:lnTo>
                <a:lnTo>
                  <a:pt x="0" y="0"/>
                </a:lnTo>
                <a:lnTo>
                  <a:pt x="10" y="65"/>
                </a:lnTo>
                <a:lnTo>
                  <a:pt x="17" y="132"/>
                </a:lnTo>
                <a:lnTo>
                  <a:pt x="28" y="197"/>
                </a:lnTo>
                <a:lnTo>
                  <a:pt x="49" y="259"/>
                </a:lnTo>
                <a:close/>
              </a:path>
            </a:pathLst>
          </a:custGeom>
          <a:solidFill>
            <a:srgbClr val="7F7F7F"/>
          </a:solidFill>
          <a:ln w="9525">
            <a:noFill/>
            <a:round/>
            <a:headEnd/>
            <a:tailEnd/>
          </a:ln>
        </p:spPr>
        <p:txBody>
          <a:bodyPr/>
          <a:lstStyle/>
          <a:p>
            <a:endParaRPr lang="en-US"/>
          </a:p>
        </p:txBody>
      </p:sp>
      <p:sp>
        <p:nvSpPr>
          <p:cNvPr id="90168" name="Freeform 56"/>
          <p:cNvSpPr>
            <a:spLocks/>
          </p:cNvSpPr>
          <p:nvPr/>
        </p:nvSpPr>
        <p:spPr bwMode="auto">
          <a:xfrm>
            <a:off x="4478338" y="4373563"/>
            <a:ext cx="44450" cy="63500"/>
          </a:xfrm>
          <a:custGeom>
            <a:avLst/>
            <a:gdLst>
              <a:gd name="T0" fmla="*/ 2147483647 w 28"/>
              <a:gd name="T1" fmla="*/ 2147483647 h 40"/>
              <a:gd name="T2" fmla="*/ 2147483647 w 28"/>
              <a:gd name="T3" fmla="*/ 2147483647 h 40"/>
              <a:gd name="T4" fmla="*/ 2147483647 w 28"/>
              <a:gd name="T5" fmla="*/ 2147483647 h 40"/>
              <a:gd name="T6" fmla="*/ 2147483647 w 28"/>
              <a:gd name="T7" fmla="*/ 2147483647 h 40"/>
              <a:gd name="T8" fmla="*/ 2147483647 w 28"/>
              <a:gd name="T9" fmla="*/ 2147483647 h 40"/>
              <a:gd name="T10" fmla="*/ 0 w 28"/>
              <a:gd name="T11" fmla="*/ 2147483647 h 40"/>
              <a:gd name="T12" fmla="*/ 2147483647 w 28"/>
              <a:gd name="T13" fmla="*/ 2147483647 h 40"/>
              <a:gd name="T14" fmla="*/ 2147483647 w 28"/>
              <a:gd name="T15" fmla="*/ 2147483647 h 40"/>
              <a:gd name="T16" fmla="*/ 2147483647 w 28"/>
              <a:gd name="T17" fmla="*/ 0 h 40"/>
              <a:gd name="T18" fmla="*/ 2147483647 w 28"/>
              <a:gd name="T19" fmla="*/ 2147483647 h 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
              <a:gd name="T31" fmla="*/ 0 h 40"/>
              <a:gd name="T32" fmla="*/ 28 w 28"/>
              <a:gd name="T33" fmla="*/ 40 h 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 h="40">
                <a:moveTo>
                  <a:pt x="28" y="21"/>
                </a:moveTo>
                <a:lnTo>
                  <a:pt x="23" y="28"/>
                </a:lnTo>
                <a:lnTo>
                  <a:pt x="16" y="33"/>
                </a:lnTo>
                <a:lnTo>
                  <a:pt x="9" y="37"/>
                </a:lnTo>
                <a:lnTo>
                  <a:pt x="2" y="40"/>
                </a:lnTo>
                <a:lnTo>
                  <a:pt x="0" y="28"/>
                </a:lnTo>
                <a:lnTo>
                  <a:pt x="5" y="19"/>
                </a:lnTo>
                <a:lnTo>
                  <a:pt x="9" y="10"/>
                </a:lnTo>
                <a:lnTo>
                  <a:pt x="12" y="0"/>
                </a:lnTo>
                <a:lnTo>
                  <a:pt x="28" y="21"/>
                </a:lnTo>
                <a:close/>
              </a:path>
            </a:pathLst>
          </a:custGeom>
          <a:solidFill>
            <a:srgbClr val="7F7F7F"/>
          </a:solidFill>
          <a:ln w="9525">
            <a:noFill/>
            <a:round/>
            <a:headEnd/>
            <a:tailEnd/>
          </a:ln>
        </p:spPr>
        <p:txBody>
          <a:bodyPr/>
          <a:lstStyle/>
          <a:p>
            <a:endParaRPr lang="en-US"/>
          </a:p>
        </p:txBody>
      </p:sp>
      <p:sp>
        <p:nvSpPr>
          <p:cNvPr id="90169" name="Freeform 57"/>
          <p:cNvSpPr>
            <a:spLocks/>
          </p:cNvSpPr>
          <p:nvPr/>
        </p:nvSpPr>
        <p:spPr bwMode="auto">
          <a:xfrm>
            <a:off x="4800600" y="4521200"/>
            <a:ext cx="122238" cy="136525"/>
          </a:xfrm>
          <a:custGeom>
            <a:avLst/>
            <a:gdLst>
              <a:gd name="T0" fmla="*/ 2147483647 w 77"/>
              <a:gd name="T1" fmla="*/ 2147483647 h 86"/>
              <a:gd name="T2" fmla="*/ 2147483647 w 77"/>
              <a:gd name="T3" fmla="*/ 2147483647 h 86"/>
              <a:gd name="T4" fmla="*/ 2147483647 w 77"/>
              <a:gd name="T5" fmla="*/ 2147483647 h 86"/>
              <a:gd name="T6" fmla="*/ 2147483647 w 77"/>
              <a:gd name="T7" fmla="*/ 2147483647 h 86"/>
              <a:gd name="T8" fmla="*/ 2147483647 w 77"/>
              <a:gd name="T9" fmla="*/ 2147483647 h 86"/>
              <a:gd name="T10" fmla="*/ 2147483647 w 77"/>
              <a:gd name="T11" fmla="*/ 2147483647 h 86"/>
              <a:gd name="T12" fmla="*/ 2147483647 w 77"/>
              <a:gd name="T13" fmla="*/ 2147483647 h 86"/>
              <a:gd name="T14" fmla="*/ 2147483647 w 77"/>
              <a:gd name="T15" fmla="*/ 2147483647 h 86"/>
              <a:gd name="T16" fmla="*/ 0 w 77"/>
              <a:gd name="T17" fmla="*/ 0 h 86"/>
              <a:gd name="T18" fmla="*/ 2147483647 w 77"/>
              <a:gd name="T19" fmla="*/ 2147483647 h 86"/>
              <a:gd name="T20" fmla="*/ 2147483647 w 77"/>
              <a:gd name="T21" fmla="*/ 2147483647 h 86"/>
              <a:gd name="T22" fmla="*/ 2147483647 w 77"/>
              <a:gd name="T23" fmla="*/ 2147483647 h 86"/>
              <a:gd name="T24" fmla="*/ 2147483647 w 77"/>
              <a:gd name="T25" fmla="*/ 2147483647 h 86"/>
              <a:gd name="T26" fmla="*/ 2147483647 w 77"/>
              <a:gd name="T27" fmla="*/ 2147483647 h 86"/>
              <a:gd name="T28" fmla="*/ 2147483647 w 77"/>
              <a:gd name="T29" fmla="*/ 2147483647 h 86"/>
              <a:gd name="T30" fmla="*/ 2147483647 w 77"/>
              <a:gd name="T31" fmla="*/ 2147483647 h 86"/>
              <a:gd name="T32" fmla="*/ 2147483647 w 77"/>
              <a:gd name="T33" fmla="*/ 2147483647 h 8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7"/>
              <a:gd name="T52" fmla="*/ 0 h 86"/>
              <a:gd name="T53" fmla="*/ 77 w 77"/>
              <a:gd name="T54" fmla="*/ 86 h 8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7" h="86">
                <a:moveTo>
                  <a:pt x="74" y="67"/>
                </a:moveTo>
                <a:lnTo>
                  <a:pt x="77" y="74"/>
                </a:lnTo>
                <a:lnTo>
                  <a:pt x="74" y="79"/>
                </a:lnTo>
                <a:lnTo>
                  <a:pt x="70" y="83"/>
                </a:lnTo>
                <a:lnTo>
                  <a:pt x="65" y="86"/>
                </a:lnTo>
                <a:lnTo>
                  <a:pt x="37" y="74"/>
                </a:lnTo>
                <a:lnTo>
                  <a:pt x="21" y="53"/>
                </a:lnTo>
                <a:lnTo>
                  <a:pt x="10" y="25"/>
                </a:lnTo>
                <a:lnTo>
                  <a:pt x="0" y="0"/>
                </a:lnTo>
                <a:lnTo>
                  <a:pt x="12" y="5"/>
                </a:lnTo>
                <a:lnTo>
                  <a:pt x="26" y="9"/>
                </a:lnTo>
                <a:lnTo>
                  <a:pt x="37" y="16"/>
                </a:lnTo>
                <a:lnTo>
                  <a:pt x="49" y="23"/>
                </a:lnTo>
                <a:lnTo>
                  <a:pt x="58" y="32"/>
                </a:lnTo>
                <a:lnTo>
                  <a:pt x="65" y="44"/>
                </a:lnTo>
                <a:lnTo>
                  <a:pt x="72" y="56"/>
                </a:lnTo>
                <a:lnTo>
                  <a:pt x="74" y="67"/>
                </a:lnTo>
                <a:close/>
              </a:path>
            </a:pathLst>
          </a:custGeom>
          <a:solidFill>
            <a:srgbClr val="7F7F7F"/>
          </a:solidFill>
          <a:ln w="9525">
            <a:noFill/>
            <a:round/>
            <a:headEnd/>
            <a:tailEnd/>
          </a:ln>
        </p:spPr>
        <p:txBody>
          <a:bodyPr/>
          <a:lstStyle/>
          <a:p>
            <a:endParaRPr lang="en-US"/>
          </a:p>
        </p:txBody>
      </p:sp>
      <p:sp>
        <p:nvSpPr>
          <p:cNvPr id="90170" name="Freeform 58"/>
          <p:cNvSpPr>
            <a:spLocks/>
          </p:cNvSpPr>
          <p:nvPr/>
        </p:nvSpPr>
        <p:spPr bwMode="auto">
          <a:xfrm>
            <a:off x="4598988" y="4554538"/>
            <a:ext cx="209550" cy="914400"/>
          </a:xfrm>
          <a:custGeom>
            <a:avLst/>
            <a:gdLst>
              <a:gd name="T0" fmla="*/ 2147483647 w 132"/>
              <a:gd name="T1" fmla="*/ 2147483647 h 576"/>
              <a:gd name="T2" fmla="*/ 2147483647 w 132"/>
              <a:gd name="T3" fmla="*/ 2147483647 h 576"/>
              <a:gd name="T4" fmla="*/ 2147483647 w 132"/>
              <a:gd name="T5" fmla="*/ 2147483647 h 576"/>
              <a:gd name="T6" fmla="*/ 2147483647 w 132"/>
              <a:gd name="T7" fmla="*/ 2147483647 h 576"/>
              <a:gd name="T8" fmla="*/ 2147483647 w 132"/>
              <a:gd name="T9" fmla="*/ 2147483647 h 576"/>
              <a:gd name="T10" fmla="*/ 2147483647 w 132"/>
              <a:gd name="T11" fmla="*/ 2147483647 h 576"/>
              <a:gd name="T12" fmla="*/ 2147483647 w 132"/>
              <a:gd name="T13" fmla="*/ 2147483647 h 576"/>
              <a:gd name="T14" fmla="*/ 2147483647 w 132"/>
              <a:gd name="T15" fmla="*/ 2147483647 h 576"/>
              <a:gd name="T16" fmla="*/ 2147483647 w 132"/>
              <a:gd name="T17" fmla="*/ 2147483647 h 576"/>
              <a:gd name="T18" fmla="*/ 2147483647 w 132"/>
              <a:gd name="T19" fmla="*/ 2147483647 h 576"/>
              <a:gd name="T20" fmla="*/ 2147483647 w 132"/>
              <a:gd name="T21" fmla="*/ 2147483647 h 576"/>
              <a:gd name="T22" fmla="*/ 2147483647 w 132"/>
              <a:gd name="T23" fmla="*/ 2147483647 h 576"/>
              <a:gd name="T24" fmla="*/ 2147483647 w 132"/>
              <a:gd name="T25" fmla="*/ 2147483647 h 576"/>
              <a:gd name="T26" fmla="*/ 2147483647 w 132"/>
              <a:gd name="T27" fmla="*/ 2147483647 h 576"/>
              <a:gd name="T28" fmla="*/ 2147483647 w 132"/>
              <a:gd name="T29" fmla="*/ 2147483647 h 576"/>
              <a:gd name="T30" fmla="*/ 2147483647 w 132"/>
              <a:gd name="T31" fmla="*/ 2147483647 h 576"/>
              <a:gd name="T32" fmla="*/ 2147483647 w 132"/>
              <a:gd name="T33" fmla="*/ 2147483647 h 576"/>
              <a:gd name="T34" fmla="*/ 2147483647 w 132"/>
              <a:gd name="T35" fmla="*/ 2147483647 h 576"/>
              <a:gd name="T36" fmla="*/ 2147483647 w 132"/>
              <a:gd name="T37" fmla="*/ 2147483647 h 576"/>
              <a:gd name="T38" fmla="*/ 2147483647 w 132"/>
              <a:gd name="T39" fmla="*/ 2147483647 h 576"/>
              <a:gd name="T40" fmla="*/ 2147483647 w 132"/>
              <a:gd name="T41" fmla="*/ 2147483647 h 576"/>
              <a:gd name="T42" fmla="*/ 2147483647 w 132"/>
              <a:gd name="T43" fmla="*/ 2147483647 h 576"/>
              <a:gd name="T44" fmla="*/ 2147483647 w 132"/>
              <a:gd name="T45" fmla="*/ 2147483647 h 576"/>
              <a:gd name="T46" fmla="*/ 2147483647 w 132"/>
              <a:gd name="T47" fmla="*/ 2147483647 h 576"/>
              <a:gd name="T48" fmla="*/ 2147483647 w 132"/>
              <a:gd name="T49" fmla="*/ 2147483647 h 576"/>
              <a:gd name="T50" fmla="*/ 2147483647 w 132"/>
              <a:gd name="T51" fmla="*/ 2147483647 h 576"/>
              <a:gd name="T52" fmla="*/ 2147483647 w 132"/>
              <a:gd name="T53" fmla="*/ 2147483647 h 576"/>
              <a:gd name="T54" fmla="*/ 2147483647 w 132"/>
              <a:gd name="T55" fmla="*/ 2147483647 h 576"/>
              <a:gd name="T56" fmla="*/ 0 w 132"/>
              <a:gd name="T57" fmla="*/ 2147483647 h 576"/>
              <a:gd name="T58" fmla="*/ 2147483647 w 132"/>
              <a:gd name="T59" fmla="*/ 0 h 576"/>
              <a:gd name="T60" fmla="*/ 2147483647 w 132"/>
              <a:gd name="T61" fmla="*/ 2147483647 h 576"/>
              <a:gd name="T62" fmla="*/ 2147483647 w 132"/>
              <a:gd name="T63" fmla="*/ 2147483647 h 576"/>
              <a:gd name="T64" fmla="*/ 2147483647 w 132"/>
              <a:gd name="T65" fmla="*/ 2147483647 h 576"/>
              <a:gd name="T66" fmla="*/ 2147483647 w 132"/>
              <a:gd name="T67" fmla="*/ 2147483647 h 57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32"/>
              <a:gd name="T103" fmla="*/ 0 h 576"/>
              <a:gd name="T104" fmla="*/ 132 w 132"/>
              <a:gd name="T105" fmla="*/ 576 h 57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32" h="576">
                <a:moveTo>
                  <a:pt x="14" y="25"/>
                </a:moveTo>
                <a:lnTo>
                  <a:pt x="56" y="247"/>
                </a:lnTo>
                <a:lnTo>
                  <a:pt x="53" y="280"/>
                </a:lnTo>
                <a:lnTo>
                  <a:pt x="51" y="314"/>
                </a:lnTo>
                <a:lnTo>
                  <a:pt x="51" y="347"/>
                </a:lnTo>
                <a:lnTo>
                  <a:pt x="60" y="377"/>
                </a:lnTo>
                <a:lnTo>
                  <a:pt x="70" y="391"/>
                </a:lnTo>
                <a:lnTo>
                  <a:pt x="81" y="402"/>
                </a:lnTo>
                <a:lnTo>
                  <a:pt x="93" y="416"/>
                </a:lnTo>
                <a:lnTo>
                  <a:pt x="104" y="428"/>
                </a:lnTo>
                <a:lnTo>
                  <a:pt x="116" y="442"/>
                </a:lnTo>
                <a:lnTo>
                  <a:pt x="123" y="456"/>
                </a:lnTo>
                <a:lnTo>
                  <a:pt x="130" y="472"/>
                </a:lnTo>
                <a:lnTo>
                  <a:pt x="132" y="488"/>
                </a:lnTo>
                <a:lnTo>
                  <a:pt x="130" y="513"/>
                </a:lnTo>
                <a:lnTo>
                  <a:pt x="123" y="537"/>
                </a:lnTo>
                <a:lnTo>
                  <a:pt x="111" y="560"/>
                </a:lnTo>
                <a:lnTo>
                  <a:pt x="93" y="576"/>
                </a:lnTo>
                <a:lnTo>
                  <a:pt x="70" y="553"/>
                </a:lnTo>
                <a:lnTo>
                  <a:pt x="63" y="518"/>
                </a:lnTo>
                <a:lnTo>
                  <a:pt x="65" y="483"/>
                </a:lnTo>
                <a:lnTo>
                  <a:pt x="60" y="449"/>
                </a:lnTo>
                <a:lnTo>
                  <a:pt x="30" y="407"/>
                </a:lnTo>
                <a:lnTo>
                  <a:pt x="17" y="356"/>
                </a:lnTo>
                <a:lnTo>
                  <a:pt x="12" y="305"/>
                </a:lnTo>
                <a:lnTo>
                  <a:pt x="17" y="252"/>
                </a:lnTo>
                <a:lnTo>
                  <a:pt x="12" y="190"/>
                </a:lnTo>
                <a:lnTo>
                  <a:pt x="3" y="127"/>
                </a:lnTo>
                <a:lnTo>
                  <a:pt x="0" y="65"/>
                </a:lnTo>
                <a:lnTo>
                  <a:pt x="3" y="0"/>
                </a:lnTo>
                <a:lnTo>
                  <a:pt x="3" y="7"/>
                </a:lnTo>
                <a:lnTo>
                  <a:pt x="5" y="14"/>
                </a:lnTo>
                <a:lnTo>
                  <a:pt x="12" y="21"/>
                </a:lnTo>
                <a:lnTo>
                  <a:pt x="14" y="25"/>
                </a:lnTo>
                <a:close/>
              </a:path>
            </a:pathLst>
          </a:custGeom>
          <a:solidFill>
            <a:srgbClr val="7F7F7F"/>
          </a:solidFill>
          <a:ln w="9525">
            <a:noFill/>
            <a:round/>
            <a:headEnd/>
            <a:tailEnd/>
          </a:ln>
        </p:spPr>
        <p:txBody>
          <a:bodyPr/>
          <a:lstStyle/>
          <a:p>
            <a:endParaRPr lang="en-US"/>
          </a:p>
        </p:txBody>
      </p:sp>
      <p:sp>
        <p:nvSpPr>
          <p:cNvPr id="90171" name="Freeform 59"/>
          <p:cNvSpPr>
            <a:spLocks/>
          </p:cNvSpPr>
          <p:nvPr/>
        </p:nvSpPr>
        <p:spPr bwMode="auto">
          <a:xfrm>
            <a:off x="4945063" y="4565650"/>
            <a:ext cx="50800" cy="28575"/>
          </a:xfrm>
          <a:custGeom>
            <a:avLst/>
            <a:gdLst>
              <a:gd name="T0" fmla="*/ 2147483647 w 32"/>
              <a:gd name="T1" fmla="*/ 2147483647 h 18"/>
              <a:gd name="T2" fmla="*/ 2147483647 w 32"/>
              <a:gd name="T3" fmla="*/ 2147483647 h 18"/>
              <a:gd name="T4" fmla="*/ 2147483647 w 32"/>
              <a:gd name="T5" fmla="*/ 2147483647 h 18"/>
              <a:gd name="T6" fmla="*/ 2147483647 w 32"/>
              <a:gd name="T7" fmla="*/ 2147483647 h 18"/>
              <a:gd name="T8" fmla="*/ 0 w 32"/>
              <a:gd name="T9" fmla="*/ 2147483647 h 18"/>
              <a:gd name="T10" fmla="*/ 0 w 32"/>
              <a:gd name="T11" fmla="*/ 2147483647 h 18"/>
              <a:gd name="T12" fmla="*/ 2147483647 w 32"/>
              <a:gd name="T13" fmla="*/ 2147483647 h 18"/>
              <a:gd name="T14" fmla="*/ 2147483647 w 32"/>
              <a:gd name="T15" fmla="*/ 2147483647 h 18"/>
              <a:gd name="T16" fmla="*/ 2147483647 w 32"/>
              <a:gd name="T17" fmla="*/ 0 h 18"/>
              <a:gd name="T18" fmla="*/ 2147483647 w 32"/>
              <a:gd name="T19" fmla="*/ 0 h 18"/>
              <a:gd name="T20" fmla="*/ 2147483647 w 32"/>
              <a:gd name="T21" fmla="*/ 0 h 18"/>
              <a:gd name="T22" fmla="*/ 2147483647 w 32"/>
              <a:gd name="T23" fmla="*/ 2147483647 h 18"/>
              <a:gd name="T24" fmla="*/ 2147483647 w 32"/>
              <a:gd name="T25" fmla="*/ 214748364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2"/>
              <a:gd name="T40" fmla="*/ 0 h 18"/>
              <a:gd name="T41" fmla="*/ 32 w 32"/>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2" h="18">
                <a:moveTo>
                  <a:pt x="32" y="4"/>
                </a:moveTo>
                <a:lnTo>
                  <a:pt x="27" y="14"/>
                </a:lnTo>
                <a:lnTo>
                  <a:pt x="18" y="18"/>
                </a:lnTo>
                <a:lnTo>
                  <a:pt x="9" y="18"/>
                </a:lnTo>
                <a:lnTo>
                  <a:pt x="0" y="14"/>
                </a:lnTo>
                <a:lnTo>
                  <a:pt x="0" y="9"/>
                </a:lnTo>
                <a:lnTo>
                  <a:pt x="2" y="7"/>
                </a:lnTo>
                <a:lnTo>
                  <a:pt x="6" y="2"/>
                </a:lnTo>
                <a:lnTo>
                  <a:pt x="11" y="0"/>
                </a:lnTo>
                <a:lnTo>
                  <a:pt x="16" y="0"/>
                </a:lnTo>
                <a:lnTo>
                  <a:pt x="23" y="0"/>
                </a:lnTo>
                <a:lnTo>
                  <a:pt x="27" y="2"/>
                </a:lnTo>
                <a:lnTo>
                  <a:pt x="32" y="4"/>
                </a:lnTo>
                <a:close/>
              </a:path>
            </a:pathLst>
          </a:custGeom>
          <a:solidFill>
            <a:srgbClr val="7F7F7F"/>
          </a:solidFill>
          <a:ln w="9525">
            <a:noFill/>
            <a:round/>
            <a:headEnd/>
            <a:tailEnd/>
          </a:ln>
        </p:spPr>
        <p:txBody>
          <a:bodyPr/>
          <a:lstStyle/>
          <a:p>
            <a:endParaRPr lang="en-US"/>
          </a:p>
        </p:txBody>
      </p:sp>
      <p:sp>
        <p:nvSpPr>
          <p:cNvPr id="90172" name="Freeform 60"/>
          <p:cNvSpPr>
            <a:spLocks/>
          </p:cNvSpPr>
          <p:nvPr/>
        </p:nvSpPr>
        <p:spPr bwMode="auto">
          <a:xfrm>
            <a:off x="5281613" y="4572000"/>
            <a:ext cx="30162" cy="26988"/>
          </a:xfrm>
          <a:custGeom>
            <a:avLst/>
            <a:gdLst>
              <a:gd name="T0" fmla="*/ 2147483647 w 19"/>
              <a:gd name="T1" fmla="*/ 2147483647 h 17"/>
              <a:gd name="T2" fmla="*/ 2147483647 w 19"/>
              <a:gd name="T3" fmla="*/ 2147483647 h 17"/>
              <a:gd name="T4" fmla="*/ 2147483647 w 19"/>
              <a:gd name="T5" fmla="*/ 2147483647 h 17"/>
              <a:gd name="T6" fmla="*/ 2147483647 w 19"/>
              <a:gd name="T7" fmla="*/ 2147483647 h 17"/>
              <a:gd name="T8" fmla="*/ 0 w 19"/>
              <a:gd name="T9" fmla="*/ 2147483647 h 17"/>
              <a:gd name="T10" fmla="*/ 2147483647 w 19"/>
              <a:gd name="T11" fmla="*/ 0 h 17"/>
              <a:gd name="T12" fmla="*/ 2147483647 w 19"/>
              <a:gd name="T13" fmla="*/ 2147483647 h 17"/>
              <a:gd name="T14" fmla="*/ 2147483647 w 19"/>
              <a:gd name="T15" fmla="*/ 2147483647 h 17"/>
              <a:gd name="T16" fmla="*/ 2147483647 w 19"/>
              <a:gd name="T17" fmla="*/ 2147483647 h 17"/>
              <a:gd name="T18" fmla="*/ 2147483647 w 19"/>
              <a:gd name="T19" fmla="*/ 2147483647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
              <a:gd name="T31" fmla="*/ 0 h 17"/>
              <a:gd name="T32" fmla="*/ 19 w 19"/>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 h="17">
                <a:moveTo>
                  <a:pt x="19" y="14"/>
                </a:moveTo>
                <a:lnTo>
                  <a:pt x="14" y="17"/>
                </a:lnTo>
                <a:lnTo>
                  <a:pt x="9" y="17"/>
                </a:lnTo>
                <a:lnTo>
                  <a:pt x="5" y="17"/>
                </a:lnTo>
                <a:lnTo>
                  <a:pt x="0" y="14"/>
                </a:lnTo>
                <a:lnTo>
                  <a:pt x="16" y="0"/>
                </a:lnTo>
                <a:lnTo>
                  <a:pt x="19" y="3"/>
                </a:lnTo>
                <a:lnTo>
                  <a:pt x="19" y="7"/>
                </a:lnTo>
                <a:lnTo>
                  <a:pt x="19" y="10"/>
                </a:lnTo>
                <a:lnTo>
                  <a:pt x="19" y="14"/>
                </a:lnTo>
                <a:close/>
              </a:path>
            </a:pathLst>
          </a:custGeom>
          <a:solidFill>
            <a:srgbClr val="7F7F7F"/>
          </a:solidFill>
          <a:ln w="9525">
            <a:noFill/>
            <a:round/>
            <a:headEnd/>
            <a:tailEnd/>
          </a:ln>
        </p:spPr>
        <p:txBody>
          <a:bodyPr/>
          <a:lstStyle/>
          <a:p>
            <a:endParaRPr lang="en-US"/>
          </a:p>
        </p:txBody>
      </p:sp>
      <p:sp>
        <p:nvSpPr>
          <p:cNvPr id="90173" name="Freeform 61"/>
          <p:cNvSpPr>
            <a:spLocks/>
          </p:cNvSpPr>
          <p:nvPr/>
        </p:nvSpPr>
        <p:spPr bwMode="auto">
          <a:xfrm>
            <a:off x="3986213" y="4602163"/>
            <a:ext cx="63500" cy="17462"/>
          </a:xfrm>
          <a:custGeom>
            <a:avLst/>
            <a:gdLst>
              <a:gd name="T0" fmla="*/ 2147483647 w 40"/>
              <a:gd name="T1" fmla="*/ 2147483647 h 11"/>
              <a:gd name="T2" fmla="*/ 2147483647 w 40"/>
              <a:gd name="T3" fmla="*/ 2147483647 h 11"/>
              <a:gd name="T4" fmla="*/ 2147483647 w 40"/>
              <a:gd name="T5" fmla="*/ 2147483647 h 11"/>
              <a:gd name="T6" fmla="*/ 2147483647 w 40"/>
              <a:gd name="T7" fmla="*/ 2147483647 h 11"/>
              <a:gd name="T8" fmla="*/ 0 w 40"/>
              <a:gd name="T9" fmla="*/ 2147483647 h 11"/>
              <a:gd name="T10" fmla="*/ 2147483647 w 40"/>
              <a:gd name="T11" fmla="*/ 2147483647 h 11"/>
              <a:gd name="T12" fmla="*/ 2147483647 w 40"/>
              <a:gd name="T13" fmla="*/ 0 h 11"/>
              <a:gd name="T14" fmla="*/ 2147483647 w 40"/>
              <a:gd name="T15" fmla="*/ 0 h 11"/>
              <a:gd name="T16" fmla="*/ 2147483647 w 40"/>
              <a:gd name="T17" fmla="*/ 2147483647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0"/>
              <a:gd name="T28" fmla="*/ 0 h 11"/>
              <a:gd name="T29" fmla="*/ 40 w 40"/>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0" h="11">
                <a:moveTo>
                  <a:pt x="40" y="5"/>
                </a:moveTo>
                <a:lnTo>
                  <a:pt x="31" y="9"/>
                </a:lnTo>
                <a:lnTo>
                  <a:pt x="21" y="11"/>
                </a:lnTo>
                <a:lnTo>
                  <a:pt x="10" y="11"/>
                </a:lnTo>
                <a:lnTo>
                  <a:pt x="0" y="9"/>
                </a:lnTo>
                <a:lnTo>
                  <a:pt x="10" y="5"/>
                </a:lnTo>
                <a:lnTo>
                  <a:pt x="19" y="0"/>
                </a:lnTo>
                <a:lnTo>
                  <a:pt x="28" y="0"/>
                </a:lnTo>
                <a:lnTo>
                  <a:pt x="40" y="5"/>
                </a:lnTo>
                <a:close/>
              </a:path>
            </a:pathLst>
          </a:custGeom>
          <a:solidFill>
            <a:srgbClr val="7F7F7F"/>
          </a:solidFill>
          <a:ln w="9525">
            <a:noFill/>
            <a:round/>
            <a:headEnd/>
            <a:tailEnd/>
          </a:ln>
        </p:spPr>
        <p:txBody>
          <a:bodyPr/>
          <a:lstStyle/>
          <a:p>
            <a:endParaRPr lang="en-US"/>
          </a:p>
        </p:txBody>
      </p:sp>
      <p:sp>
        <p:nvSpPr>
          <p:cNvPr id="90174" name="Freeform 62"/>
          <p:cNvSpPr>
            <a:spLocks/>
          </p:cNvSpPr>
          <p:nvPr/>
        </p:nvSpPr>
        <p:spPr bwMode="auto">
          <a:xfrm>
            <a:off x="4141788" y="4619625"/>
            <a:ext cx="392112" cy="114300"/>
          </a:xfrm>
          <a:custGeom>
            <a:avLst/>
            <a:gdLst>
              <a:gd name="T0" fmla="*/ 2147483647 w 247"/>
              <a:gd name="T1" fmla="*/ 2147483647 h 72"/>
              <a:gd name="T2" fmla="*/ 2147483647 w 247"/>
              <a:gd name="T3" fmla="*/ 2147483647 h 72"/>
              <a:gd name="T4" fmla="*/ 2147483647 w 247"/>
              <a:gd name="T5" fmla="*/ 2147483647 h 72"/>
              <a:gd name="T6" fmla="*/ 2147483647 w 247"/>
              <a:gd name="T7" fmla="*/ 2147483647 h 72"/>
              <a:gd name="T8" fmla="*/ 2147483647 w 247"/>
              <a:gd name="T9" fmla="*/ 2147483647 h 72"/>
              <a:gd name="T10" fmla="*/ 2147483647 w 247"/>
              <a:gd name="T11" fmla="*/ 2147483647 h 72"/>
              <a:gd name="T12" fmla="*/ 2147483647 w 247"/>
              <a:gd name="T13" fmla="*/ 2147483647 h 72"/>
              <a:gd name="T14" fmla="*/ 2147483647 w 247"/>
              <a:gd name="T15" fmla="*/ 2147483647 h 72"/>
              <a:gd name="T16" fmla="*/ 2147483647 w 247"/>
              <a:gd name="T17" fmla="*/ 2147483647 h 72"/>
              <a:gd name="T18" fmla="*/ 2147483647 w 247"/>
              <a:gd name="T19" fmla="*/ 2147483647 h 72"/>
              <a:gd name="T20" fmla="*/ 0 w 247"/>
              <a:gd name="T21" fmla="*/ 2147483647 h 72"/>
              <a:gd name="T22" fmla="*/ 2147483647 w 247"/>
              <a:gd name="T23" fmla="*/ 2147483647 h 72"/>
              <a:gd name="T24" fmla="*/ 2147483647 w 247"/>
              <a:gd name="T25" fmla="*/ 0 h 72"/>
              <a:gd name="T26" fmla="*/ 2147483647 w 247"/>
              <a:gd name="T27" fmla="*/ 2147483647 h 72"/>
              <a:gd name="T28" fmla="*/ 2147483647 w 247"/>
              <a:gd name="T29" fmla="*/ 2147483647 h 72"/>
              <a:gd name="T30" fmla="*/ 2147483647 w 247"/>
              <a:gd name="T31" fmla="*/ 2147483647 h 72"/>
              <a:gd name="T32" fmla="*/ 2147483647 w 247"/>
              <a:gd name="T33" fmla="*/ 2147483647 h 72"/>
              <a:gd name="T34" fmla="*/ 2147483647 w 247"/>
              <a:gd name="T35" fmla="*/ 2147483647 h 72"/>
              <a:gd name="T36" fmla="*/ 2147483647 w 247"/>
              <a:gd name="T37" fmla="*/ 2147483647 h 7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47"/>
              <a:gd name="T58" fmla="*/ 0 h 72"/>
              <a:gd name="T59" fmla="*/ 247 w 247"/>
              <a:gd name="T60" fmla="*/ 72 h 7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47" h="72">
                <a:moveTo>
                  <a:pt x="247" y="72"/>
                </a:moveTo>
                <a:lnTo>
                  <a:pt x="224" y="65"/>
                </a:lnTo>
                <a:lnTo>
                  <a:pt x="198" y="58"/>
                </a:lnTo>
                <a:lnTo>
                  <a:pt x="173" y="54"/>
                </a:lnTo>
                <a:lnTo>
                  <a:pt x="145" y="49"/>
                </a:lnTo>
                <a:lnTo>
                  <a:pt x="120" y="47"/>
                </a:lnTo>
                <a:lnTo>
                  <a:pt x="92" y="44"/>
                </a:lnTo>
                <a:lnTo>
                  <a:pt x="64" y="44"/>
                </a:lnTo>
                <a:lnTo>
                  <a:pt x="39" y="44"/>
                </a:lnTo>
                <a:lnTo>
                  <a:pt x="99" y="28"/>
                </a:lnTo>
                <a:lnTo>
                  <a:pt x="0" y="12"/>
                </a:lnTo>
                <a:lnTo>
                  <a:pt x="32" y="5"/>
                </a:lnTo>
                <a:lnTo>
                  <a:pt x="67" y="0"/>
                </a:lnTo>
                <a:lnTo>
                  <a:pt x="101" y="3"/>
                </a:lnTo>
                <a:lnTo>
                  <a:pt x="134" y="7"/>
                </a:lnTo>
                <a:lnTo>
                  <a:pt x="166" y="19"/>
                </a:lnTo>
                <a:lnTo>
                  <a:pt x="196" y="33"/>
                </a:lnTo>
                <a:lnTo>
                  <a:pt x="221" y="49"/>
                </a:lnTo>
                <a:lnTo>
                  <a:pt x="247" y="72"/>
                </a:lnTo>
                <a:close/>
              </a:path>
            </a:pathLst>
          </a:custGeom>
          <a:solidFill>
            <a:srgbClr val="7F7F7F"/>
          </a:solidFill>
          <a:ln w="9525">
            <a:noFill/>
            <a:round/>
            <a:headEnd/>
            <a:tailEnd/>
          </a:ln>
        </p:spPr>
        <p:txBody>
          <a:bodyPr/>
          <a:lstStyle/>
          <a:p>
            <a:endParaRPr lang="en-US"/>
          </a:p>
        </p:txBody>
      </p:sp>
      <p:sp>
        <p:nvSpPr>
          <p:cNvPr id="90175" name="Freeform 63"/>
          <p:cNvSpPr>
            <a:spLocks/>
          </p:cNvSpPr>
          <p:nvPr/>
        </p:nvSpPr>
        <p:spPr bwMode="auto">
          <a:xfrm>
            <a:off x="5178425" y="4619625"/>
            <a:ext cx="63500" cy="33338"/>
          </a:xfrm>
          <a:custGeom>
            <a:avLst/>
            <a:gdLst>
              <a:gd name="T0" fmla="*/ 2147483647 w 40"/>
              <a:gd name="T1" fmla="*/ 2147483647 h 21"/>
              <a:gd name="T2" fmla="*/ 2147483647 w 40"/>
              <a:gd name="T3" fmla="*/ 2147483647 h 21"/>
              <a:gd name="T4" fmla="*/ 2147483647 w 40"/>
              <a:gd name="T5" fmla="*/ 2147483647 h 21"/>
              <a:gd name="T6" fmla="*/ 2147483647 w 40"/>
              <a:gd name="T7" fmla="*/ 2147483647 h 21"/>
              <a:gd name="T8" fmla="*/ 0 w 40"/>
              <a:gd name="T9" fmla="*/ 2147483647 h 21"/>
              <a:gd name="T10" fmla="*/ 2147483647 w 40"/>
              <a:gd name="T11" fmla="*/ 2147483647 h 21"/>
              <a:gd name="T12" fmla="*/ 2147483647 w 40"/>
              <a:gd name="T13" fmla="*/ 2147483647 h 21"/>
              <a:gd name="T14" fmla="*/ 2147483647 w 40"/>
              <a:gd name="T15" fmla="*/ 2147483647 h 21"/>
              <a:gd name="T16" fmla="*/ 2147483647 w 40"/>
              <a:gd name="T17" fmla="*/ 0 h 21"/>
              <a:gd name="T18" fmla="*/ 2147483647 w 40"/>
              <a:gd name="T19" fmla="*/ 2147483647 h 21"/>
              <a:gd name="T20" fmla="*/ 2147483647 w 40"/>
              <a:gd name="T21" fmla="*/ 2147483647 h 21"/>
              <a:gd name="T22" fmla="*/ 2147483647 w 40"/>
              <a:gd name="T23" fmla="*/ 2147483647 h 21"/>
              <a:gd name="T24" fmla="*/ 2147483647 w 40"/>
              <a:gd name="T25" fmla="*/ 2147483647 h 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
              <a:gd name="T40" fmla="*/ 0 h 21"/>
              <a:gd name="T41" fmla="*/ 40 w 40"/>
              <a:gd name="T42" fmla="*/ 21 h 2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 h="21">
                <a:moveTo>
                  <a:pt x="37" y="14"/>
                </a:moveTo>
                <a:lnTo>
                  <a:pt x="30" y="19"/>
                </a:lnTo>
                <a:lnTo>
                  <a:pt x="21" y="21"/>
                </a:lnTo>
                <a:lnTo>
                  <a:pt x="10" y="21"/>
                </a:lnTo>
                <a:lnTo>
                  <a:pt x="0" y="21"/>
                </a:lnTo>
                <a:lnTo>
                  <a:pt x="5" y="14"/>
                </a:lnTo>
                <a:lnTo>
                  <a:pt x="12" y="10"/>
                </a:lnTo>
                <a:lnTo>
                  <a:pt x="21" y="5"/>
                </a:lnTo>
                <a:lnTo>
                  <a:pt x="30" y="0"/>
                </a:lnTo>
                <a:lnTo>
                  <a:pt x="35" y="3"/>
                </a:lnTo>
                <a:lnTo>
                  <a:pt x="37" y="7"/>
                </a:lnTo>
                <a:lnTo>
                  <a:pt x="40" y="10"/>
                </a:lnTo>
                <a:lnTo>
                  <a:pt x="37" y="14"/>
                </a:lnTo>
                <a:close/>
              </a:path>
            </a:pathLst>
          </a:custGeom>
          <a:solidFill>
            <a:srgbClr val="7F7F7F"/>
          </a:solidFill>
          <a:ln w="9525">
            <a:noFill/>
            <a:round/>
            <a:headEnd/>
            <a:tailEnd/>
          </a:ln>
        </p:spPr>
        <p:txBody>
          <a:bodyPr/>
          <a:lstStyle/>
          <a:p>
            <a:endParaRPr lang="en-US"/>
          </a:p>
        </p:txBody>
      </p:sp>
      <p:sp>
        <p:nvSpPr>
          <p:cNvPr id="90176" name="Freeform 64"/>
          <p:cNvSpPr>
            <a:spLocks/>
          </p:cNvSpPr>
          <p:nvPr/>
        </p:nvSpPr>
        <p:spPr bwMode="auto">
          <a:xfrm>
            <a:off x="5354638" y="4630738"/>
            <a:ext cx="153987" cy="103187"/>
          </a:xfrm>
          <a:custGeom>
            <a:avLst/>
            <a:gdLst>
              <a:gd name="T0" fmla="*/ 2147483647 w 97"/>
              <a:gd name="T1" fmla="*/ 2147483647 h 65"/>
              <a:gd name="T2" fmla="*/ 2147483647 w 97"/>
              <a:gd name="T3" fmla="*/ 2147483647 h 65"/>
              <a:gd name="T4" fmla="*/ 2147483647 w 97"/>
              <a:gd name="T5" fmla="*/ 2147483647 h 65"/>
              <a:gd name="T6" fmla="*/ 2147483647 w 97"/>
              <a:gd name="T7" fmla="*/ 2147483647 h 65"/>
              <a:gd name="T8" fmla="*/ 2147483647 w 97"/>
              <a:gd name="T9" fmla="*/ 2147483647 h 65"/>
              <a:gd name="T10" fmla="*/ 2147483647 w 97"/>
              <a:gd name="T11" fmla="*/ 2147483647 h 65"/>
              <a:gd name="T12" fmla="*/ 2147483647 w 97"/>
              <a:gd name="T13" fmla="*/ 2147483647 h 65"/>
              <a:gd name="T14" fmla="*/ 2147483647 w 97"/>
              <a:gd name="T15" fmla="*/ 2147483647 h 65"/>
              <a:gd name="T16" fmla="*/ 2147483647 w 97"/>
              <a:gd name="T17" fmla="*/ 2147483647 h 65"/>
              <a:gd name="T18" fmla="*/ 0 w 97"/>
              <a:gd name="T19" fmla="*/ 2147483647 h 65"/>
              <a:gd name="T20" fmla="*/ 2147483647 w 97"/>
              <a:gd name="T21" fmla="*/ 2147483647 h 65"/>
              <a:gd name="T22" fmla="*/ 2147483647 w 97"/>
              <a:gd name="T23" fmla="*/ 2147483647 h 65"/>
              <a:gd name="T24" fmla="*/ 2147483647 w 97"/>
              <a:gd name="T25" fmla="*/ 2147483647 h 65"/>
              <a:gd name="T26" fmla="*/ 2147483647 w 97"/>
              <a:gd name="T27" fmla="*/ 2147483647 h 65"/>
              <a:gd name="T28" fmla="*/ 2147483647 w 97"/>
              <a:gd name="T29" fmla="*/ 2147483647 h 65"/>
              <a:gd name="T30" fmla="*/ 2147483647 w 97"/>
              <a:gd name="T31" fmla="*/ 0 h 65"/>
              <a:gd name="T32" fmla="*/ 2147483647 w 97"/>
              <a:gd name="T33" fmla="*/ 2147483647 h 65"/>
              <a:gd name="T34" fmla="*/ 2147483647 w 97"/>
              <a:gd name="T35" fmla="*/ 2147483647 h 6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7"/>
              <a:gd name="T55" fmla="*/ 0 h 65"/>
              <a:gd name="T56" fmla="*/ 97 w 97"/>
              <a:gd name="T57" fmla="*/ 65 h 6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7" h="65">
                <a:moveTo>
                  <a:pt x="97" y="12"/>
                </a:moveTo>
                <a:lnTo>
                  <a:pt x="97" y="28"/>
                </a:lnTo>
                <a:lnTo>
                  <a:pt x="90" y="40"/>
                </a:lnTo>
                <a:lnTo>
                  <a:pt x="79" y="49"/>
                </a:lnTo>
                <a:lnTo>
                  <a:pt x="67" y="56"/>
                </a:lnTo>
                <a:lnTo>
                  <a:pt x="58" y="61"/>
                </a:lnTo>
                <a:lnTo>
                  <a:pt x="47" y="65"/>
                </a:lnTo>
                <a:lnTo>
                  <a:pt x="37" y="65"/>
                </a:lnTo>
                <a:lnTo>
                  <a:pt x="26" y="61"/>
                </a:lnTo>
                <a:lnTo>
                  <a:pt x="0" y="33"/>
                </a:lnTo>
                <a:lnTo>
                  <a:pt x="12" y="26"/>
                </a:lnTo>
                <a:lnTo>
                  <a:pt x="23" y="17"/>
                </a:lnTo>
                <a:lnTo>
                  <a:pt x="35" y="10"/>
                </a:lnTo>
                <a:lnTo>
                  <a:pt x="49" y="5"/>
                </a:lnTo>
                <a:lnTo>
                  <a:pt x="60" y="3"/>
                </a:lnTo>
                <a:lnTo>
                  <a:pt x="74" y="0"/>
                </a:lnTo>
                <a:lnTo>
                  <a:pt x="86" y="5"/>
                </a:lnTo>
                <a:lnTo>
                  <a:pt x="97" y="12"/>
                </a:lnTo>
                <a:close/>
              </a:path>
            </a:pathLst>
          </a:custGeom>
          <a:solidFill>
            <a:srgbClr val="000000"/>
          </a:solidFill>
          <a:ln w="9525">
            <a:noFill/>
            <a:round/>
            <a:headEnd/>
            <a:tailEnd/>
          </a:ln>
        </p:spPr>
        <p:txBody>
          <a:bodyPr/>
          <a:lstStyle/>
          <a:p>
            <a:endParaRPr lang="en-US"/>
          </a:p>
        </p:txBody>
      </p:sp>
      <p:sp>
        <p:nvSpPr>
          <p:cNvPr id="90177" name="Freeform 65"/>
          <p:cNvSpPr>
            <a:spLocks/>
          </p:cNvSpPr>
          <p:nvPr/>
        </p:nvSpPr>
        <p:spPr bwMode="auto">
          <a:xfrm>
            <a:off x="4830763" y="4683125"/>
            <a:ext cx="69850" cy="47625"/>
          </a:xfrm>
          <a:custGeom>
            <a:avLst/>
            <a:gdLst>
              <a:gd name="T0" fmla="*/ 2147483647 w 44"/>
              <a:gd name="T1" fmla="*/ 2147483647 h 30"/>
              <a:gd name="T2" fmla="*/ 2147483647 w 44"/>
              <a:gd name="T3" fmla="*/ 2147483647 h 30"/>
              <a:gd name="T4" fmla="*/ 2147483647 w 44"/>
              <a:gd name="T5" fmla="*/ 2147483647 h 30"/>
              <a:gd name="T6" fmla="*/ 2147483647 w 44"/>
              <a:gd name="T7" fmla="*/ 2147483647 h 30"/>
              <a:gd name="T8" fmla="*/ 2147483647 w 44"/>
              <a:gd name="T9" fmla="*/ 2147483647 h 30"/>
              <a:gd name="T10" fmla="*/ 2147483647 w 44"/>
              <a:gd name="T11" fmla="*/ 2147483647 h 30"/>
              <a:gd name="T12" fmla="*/ 0 w 44"/>
              <a:gd name="T13" fmla="*/ 2147483647 h 30"/>
              <a:gd name="T14" fmla="*/ 0 w 44"/>
              <a:gd name="T15" fmla="*/ 2147483647 h 30"/>
              <a:gd name="T16" fmla="*/ 0 w 44"/>
              <a:gd name="T17" fmla="*/ 0 h 30"/>
              <a:gd name="T18" fmla="*/ 2147483647 w 44"/>
              <a:gd name="T19" fmla="*/ 2147483647 h 30"/>
              <a:gd name="T20" fmla="*/ 2147483647 w 44"/>
              <a:gd name="T21" fmla="*/ 2147483647 h 30"/>
              <a:gd name="T22" fmla="*/ 2147483647 w 44"/>
              <a:gd name="T23" fmla="*/ 2147483647 h 30"/>
              <a:gd name="T24" fmla="*/ 2147483647 w 44"/>
              <a:gd name="T25" fmla="*/ 2147483647 h 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4"/>
              <a:gd name="T40" fmla="*/ 0 h 30"/>
              <a:gd name="T41" fmla="*/ 44 w 44"/>
              <a:gd name="T42" fmla="*/ 30 h 3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4" h="30">
                <a:moveTo>
                  <a:pt x="44" y="23"/>
                </a:moveTo>
                <a:lnTo>
                  <a:pt x="37" y="30"/>
                </a:lnTo>
                <a:lnTo>
                  <a:pt x="28" y="30"/>
                </a:lnTo>
                <a:lnTo>
                  <a:pt x="16" y="28"/>
                </a:lnTo>
                <a:lnTo>
                  <a:pt x="9" y="23"/>
                </a:lnTo>
                <a:lnTo>
                  <a:pt x="5" y="18"/>
                </a:lnTo>
                <a:lnTo>
                  <a:pt x="0" y="14"/>
                </a:lnTo>
                <a:lnTo>
                  <a:pt x="0" y="7"/>
                </a:lnTo>
                <a:lnTo>
                  <a:pt x="0" y="0"/>
                </a:lnTo>
                <a:lnTo>
                  <a:pt x="11" y="2"/>
                </a:lnTo>
                <a:lnTo>
                  <a:pt x="25" y="7"/>
                </a:lnTo>
                <a:lnTo>
                  <a:pt x="35" y="14"/>
                </a:lnTo>
                <a:lnTo>
                  <a:pt x="44" y="23"/>
                </a:lnTo>
                <a:close/>
              </a:path>
            </a:pathLst>
          </a:custGeom>
          <a:solidFill>
            <a:srgbClr val="7F7F7F"/>
          </a:solidFill>
          <a:ln w="9525">
            <a:noFill/>
            <a:round/>
            <a:headEnd/>
            <a:tailEnd/>
          </a:ln>
        </p:spPr>
        <p:txBody>
          <a:bodyPr/>
          <a:lstStyle/>
          <a:p>
            <a:endParaRPr lang="en-US"/>
          </a:p>
        </p:txBody>
      </p:sp>
      <p:sp>
        <p:nvSpPr>
          <p:cNvPr id="90178" name="Freeform 66"/>
          <p:cNvSpPr>
            <a:spLocks/>
          </p:cNvSpPr>
          <p:nvPr/>
        </p:nvSpPr>
        <p:spPr bwMode="auto">
          <a:xfrm>
            <a:off x="4926013" y="4700588"/>
            <a:ext cx="212725" cy="184150"/>
          </a:xfrm>
          <a:custGeom>
            <a:avLst/>
            <a:gdLst>
              <a:gd name="T0" fmla="*/ 2147483647 w 134"/>
              <a:gd name="T1" fmla="*/ 2147483647 h 116"/>
              <a:gd name="T2" fmla="*/ 2147483647 w 134"/>
              <a:gd name="T3" fmla="*/ 2147483647 h 116"/>
              <a:gd name="T4" fmla="*/ 2147483647 w 134"/>
              <a:gd name="T5" fmla="*/ 2147483647 h 116"/>
              <a:gd name="T6" fmla="*/ 2147483647 w 134"/>
              <a:gd name="T7" fmla="*/ 2147483647 h 116"/>
              <a:gd name="T8" fmla="*/ 2147483647 w 134"/>
              <a:gd name="T9" fmla="*/ 2147483647 h 116"/>
              <a:gd name="T10" fmla="*/ 2147483647 w 134"/>
              <a:gd name="T11" fmla="*/ 2147483647 h 116"/>
              <a:gd name="T12" fmla="*/ 2147483647 w 134"/>
              <a:gd name="T13" fmla="*/ 2147483647 h 116"/>
              <a:gd name="T14" fmla="*/ 2147483647 w 134"/>
              <a:gd name="T15" fmla="*/ 2147483647 h 116"/>
              <a:gd name="T16" fmla="*/ 2147483647 w 134"/>
              <a:gd name="T17" fmla="*/ 2147483647 h 116"/>
              <a:gd name="T18" fmla="*/ 2147483647 w 134"/>
              <a:gd name="T19" fmla="*/ 2147483647 h 116"/>
              <a:gd name="T20" fmla="*/ 2147483647 w 134"/>
              <a:gd name="T21" fmla="*/ 2147483647 h 116"/>
              <a:gd name="T22" fmla="*/ 2147483647 w 134"/>
              <a:gd name="T23" fmla="*/ 2147483647 h 116"/>
              <a:gd name="T24" fmla="*/ 2147483647 w 134"/>
              <a:gd name="T25" fmla="*/ 2147483647 h 116"/>
              <a:gd name="T26" fmla="*/ 2147483647 w 134"/>
              <a:gd name="T27" fmla="*/ 2147483647 h 116"/>
              <a:gd name="T28" fmla="*/ 2147483647 w 134"/>
              <a:gd name="T29" fmla="*/ 2147483647 h 116"/>
              <a:gd name="T30" fmla="*/ 2147483647 w 134"/>
              <a:gd name="T31" fmla="*/ 2147483647 h 116"/>
              <a:gd name="T32" fmla="*/ 0 w 134"/>
              <a:gd name="T33" fmla="*/ 2147483647 h 116"/>
              <a:gd name="T34" fmla="*/ 2147483647 w 134"/>
              <a:gd name="T35" fmla="*/ 2147483647 h 116"/>
              <a:gd name="T36" fmla="*/ 2147483647 w 134"/>
              <a:gd name="T37" fmla="*/ 2147483647 h 116"/>
              <a:gd name="T38" fmla="*/ 2147483647 w 134"/>
              <a:gd name="T39" fmla="*/ 2147483647 h 116"/>
              <a:gd name="T40" fmla="*/ 2147483647 w 134"/>
              <a:gd name="T41" fmla="*/ 2147483647 h 116"/>
              <a:gd name="T42" fmla="*/ 2147483647 w 134"/>
              <a:gd name="T43" fmla="*/ 2147483647 h 116"/>
              <a:gd name="T44" fmla="*/ 2147483647 w 134"/>
              <a:gd name="T45" fmla="*/ 2147483647 h 116"/>
              <a:gd name="T46" fmla="*/ 2147483647 w 134"/>
              <a:gd name="T47" fmla="*/ 2147483647 h 116"/>
              <a:gd name="T48" fmla="*/ 2147483647 w 134"/>
              <a:gd name="T49" fmla="*/ 0 h 116"/>
              <a:gd name="T50" fmla="*/ 2147483647 w 134"/>
              <a:gd name="T51" fmla="*/ 2147483647 h 11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34"/>
              <a:gd name="T79" fmla="*/ 0 h 116"/>
              <a:gd name="T80" fmla="*/ 134 w 134"/>
              <a:gd name="T81" fmla="*/ 116 h 11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34" h="116">
                <a:moveTo>
                  <a:pt x="134" y="3"/>
                </a:moveTo>
                <a:lnTo>
                  <a:pt x="120" y="26"/>
                </a:lnTo>
                <a:lnTo>
                  <a:pt x="104" y="49"/>
                </a:lnTo>
                <a:lnTo>
                  <a:pt x="92" y="77"/>
                </a:lnTo>
                <a:lnTo>
                  <a:pt x="88" y="107"/>
                </a:lnTo>
                <a:lnTo>
                  <a:pt x="83" y="111"/>
                </a:lnTo>
                <a:lnTo>
                  <a:pt x="79" y="114"/>
                </a:lnTo>
                <a:lnTo>
                  <a:pt x="72" y="116"/>
                </a:lnTo>
                <a:lnTo>
                  <a:pt x="67" y="116"/>
                </a:lnTo>
                <a:lnTo>
                  <a:pt x="67" y="107"/>
                </a:lnTo>
                <a:lnTo>
                  <a:pt x="65" y="100"/>
                </a:lnTo>
                <a:lnTo>
                  <a:pt x="62" y="91"/>
                </a:lnTo>
                <a:lnTo>
                  <a:pt x="60" y="84"/>
                </a:lnTo>
                <a:lnTo>
                  <a:pt x="46" y="95"/>
                </a:lnTo>
                <a:lnTo>
                  <a:pt x="32" y="102"/>
                </a:lnTo>
                <a:lnTo>
                  <a:pt x="16" y="109"/>
                </a:lnTo>
                <a:lnTo>
                  <a:pt x="0" y="116"/>
                </a:lnTo>
                <a:lnTo>
                  <a:pt x="14" y="100"/>
                </a:lnTo>
                <a:lnTo>
                  <a:pt x="28" y="81"/>
                </a:lnTo>
                <a:lnTo>
                  <a:pt x="44" y="65"/>
                </a:lnTo>
                <a:lnTo>
                  <a:pt x="58" y="49"/>
                </a:lnTo>
                <a:lnTo>
                  <a:pt x="74" y="35"/>
                </a:lnTo>
                <a:lnTo>
                  <a:pt x="90" y="21"/>
                </a:lnTo>
                <a:lnTo>
                  <a:pt x="109" y="10"/>
                </a:lnTo>
                <a:lnTo>
                  <a:pt x="127" y="0"/>
                </a:lnTo>
                <a:lnTo>
                  <a:pt x="134" y="3"/>
                </a:lnTo>
                <a:close/>
              </a:path>
            </a:pathLst>
          </a:custGeom>
          <a:solidFill>
            <a:srgbClr val="7F7F7F"/>
          </a:solidFill>
          <a:ln w="9525">
            <a:noFill/>
            <a:round/>
            <a:headEnd/>
            <a:tailEnd/>
          </a:ln>
        </p:spPr>
        <p:txBody>
          <a:bodyPr/>
          <a:lstStyle/>
          <a:p>
            <a:endParaRPr lang="en-US"/>
          </a:p>
        </p:txBody>
      </p:sp>
      <p:sp>
        <p:nvSpPr>
          <p:cNvPr id="90179" name="Freeform 67"/>
          <p:cNvSpPr>
            <a:spLocks/>
          </p:cNvSpPr>
          <p:nvPr/>
        </p:nvSpPr>
        <p:spPr bwMode="auto">
          <a:xfrm>
            <a:off x="3840163" y="4705350"/>
            <a:ext cx="131762" cy="87313"/>
          </a:xfrm>
          <a:custGeom>
            <a:avLst/>
            <a:gdLst>
              <a:gd name="T0" fmla="*/ 2147483647 w 83"/>
              <a:gd name="T1" fmla="*/ 2147483647 h 55"/>
              <a:gd name="T2" fmla="*/ 2147483647 w 83"/>
              <a:gd name="T3" fmla="*/ 2147483647 h 55"/>
              <a:gd name="T4" fmla="*/ 2147483647 w 83"/>
              <a:gd name="T5" fmla="*/ 2147483647 h 55"/>
              <a:gd name="T6" fmla="*/ 2147483647 w 83"/>
              <a:gd name="T7" fmla="*/ 2147483647 h 55"/>
              <a:gd name="T8" fmla="*/ 2147483647 w 83"/>
              <a:gd name="T9" fmla="*/ 2147483647 h 55"/>
              <a:gd name="T10" fmla="*/ 2147483647 w 83"/>
              <a:gd name="T11" fmla="*/ 2147483647 h 55"/>
              <a:gd name="T12" fmla="*/ 2147483647 w 83"/>
              <a:gd name="T13" fmla="*/ 2147483647 h 55"/>
              <a:gd name="T14" fmla="*/ 2147483647 w 83"/>
              <a:gd name="T15" fmla="*/ 2147483647 h 55"/>
              <a:gd name="T16" fmla="*/ 2147483647 w 83"/>
              <a:gd name="T17" fmla="*/ 2147483647 h 55"/>
              <a:gd name="T18" fmla="*/ 0 w 83"/>
              <a:gd name="T19" fmla="*/ 2147483647 h 55"/>
              <a:gd name="T20" fmla="*/ 2147483647 w 83"/>
              <a:gd name="T21" fmla="*/ 2147483647 h 55"/>
              <a:gd name="T22" fmla="*/ 2147483647 w 83"/>
              <a:gd name="T23" fmla="*/ 2147483647 h 55"/>
              <a:gd name="T24" fmla="*/ 2147483647 w 83"/>
              <a:gd name="T25" fmla="*/ 0 h 55"/>
              <a:gd name="T26" fmla="*/ 2147483647 w 83"/>
              <a:gd name="T27" fmla="*/ 0 h 55"/>
              <a:gd name="T28" fmla="*/ 2147483647 w 83"/>
              <a:gd name="T29" fmla="*/ 2147483647 h 55"/>
              <a:gd name="T30" fmla="*/ 2147483647 w 83"/>
              <a:gd name="T31" fmla="*/ 2147483647 h 55"/>
              <a:gd name="T32" fmla="*/ 2147483647 w 83"/>
              <a:gd name="T33" fmla="*/ 2147483647 h 55"/>
              <a:gd name="T34" fmla="*/ 2147483647 w 83"/>
              <a:gd name="T35" fmla="*/ 2147483647 h 5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3"/>
              <a:gd name="T55" fmla="*/ 0 h 55"/>
              <a:gd name="T56" fmla="*/ 83 w 83"/>
              <a:gd name="T57" fmla="*/ 55 h 5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3" h="55">
                <a:moveTo>
                  <a:pt x="83" y="25"/>
                </a:moveTo>
                <a:lnTo>
                  <a:pt x="83" y="55"/>
                </a:lnTo>
                <a:lnTo>
                  <a:pt x="72" y="53"/>
                </a:lnTo>
                <a:lnTo>
                  <a:pt x="60" y="48"/>
                </a:lnTo>
                <a:lnTo>
                  <a:pt x="49" y="44"/>
                </a:lnTo>
                <a:lnTo>
                  <a:pt x="37" y="39"/>
                </a:lnTo>
                <a:lnTo>
                  <a:pt x="28" y="32"/>
                </a:lnTo>
                <a:lnTo>
                  <a:pt x="16" y="25"/>
                </a:lnTo>
                <a:lnTo>
                  <a:pt x="9" y="18"/>
                </a:lnTo>
                <a:lnTo>
                  <a:pt x="0" y="9"/>
                </a:lnTo>
                <a:lnTo>
                  <a:pt x="9" y="4"/>
                </a:lnTo>
                <a:lnTo>
                  <a:pt x="21" y="2"/>
                </a:lnTo>
                <a:lnTo>
                  <a:pt x="32" y="0"/>
                </a:lnTo>
                <a:lnTo>
                  <a:pt x="46" y="0"/>
                </a:lnTo>
                <a:lnTo>
                  <a:pt x="58" y="2"/>
                </a:lnTo>
                <a:lnTo>
                  <a:pt x="67" y="9"/>
                </a:lnTo>
                <a:lnTo>
                  <a:pt x="76" y="16"/>
                </a:lnTo>
                <a:lnTo>
                  <a:pt x="83" y="25"/>
                </a:lnTo>
                <a:close/>
              </a:path>
            </a:pathLst>
          </a:custGeom>
          <a:solidFill>
            <a:srgbClr val="000000"/>
          </a:solidFill>
          <a:ln w="9525">
            <a:noFill/>
            <a:round/>
            <a:headEnd/>
            <a:tailEnd/>
          </a:ln>
        </p:spPr>
        <p:txBody>
          <a:bodyPr/>
          <a:lstStyle/>
          <a:p>
            <a:endParaRPr lang="en-US"/>
          </a:p>
        </p:txBody>
      </p:sp>
      <p:sp>
        <p:nvSpPr>
          <p:cNvPr id="90180" name="Freeform 68"/>
          <p:cNvSpPr>
            <a:spLocks/>
          </p:cNvSpPr>
          <p:nvPr/>
        </p:nvSpPr>
        <p:spPr bwMode="auto">
          <a:xfrm>
            <a:off x="4540250" y="4716463"/>
            <a:ext cx="33338" cy="363537"/>
          </a:xfrm>
          <a:custGeom>
            <a:avLst/>
            <a:gdLst>
              <a:gd name="T0" fmla="*/ 2147483647 w 21"/>
              <a:gd name="T1" fmla="*/ 2147483647 h 229"/>
              <a:gd name="T2" fmla="*/ 2147483647 w 21"/>
              <a:gd name="T3" fmla="*/ 2147483647 h 229"/>
              <a:gd name="T4" fmla="*/ 0 w 21"/>
              <a:gd name="T5" fmla="*/ 2147483647 h 229"/>
              <a:gd name="T6" fmla="*/ 0 w 21"/>
              <a:gd name="T7" fmla="*/ 2147483647 h 229"/>
              <a:gd name="T8" fmla="*/ 2147483647 w 21"/>
              <a:gd name="T9" fmla="*/ 0 h 229"/>
              <a:gd name="T10" fmla="*/ 2147483647 w 21"/>
              <a:gd name="T11" fmla="*/ 2147483647 h 229"/>
              <a:gd name="T12" fmla="*/ 2147483647 w 21"/>
              <a:gd name="T13" fmla="*/ 2147483647 h 229"/>
              <a:gd name="T14" fmla="*/ 2147483647 w 21"/>
              <a:gd name="T15" fmla="*/ 2147483647 h 229"/>
              <a:gd name="T16" fmla="*/ 2147483647 w 21"/>
              <a:gd name="T17" fmla="*/ 2147483647 h 2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229"/>
              <a:gd name="T29" fmla="*/ 21 w 21"/>
              <a:gd name="T30" fmla="*/ 229 h 2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229">
                <a:moveTo>
                  <a:pt x="21" y="229"/>
                </a:moveTo>
                <a:lnTo>
                  <a:pt x="7" y="173"/>
                </a:lnTo>
                <a:lnTo>
                  <a:pt x="0" y="115"/>
                </a:lnTo>
                <a:lnTo>
                  <a:pt x="0" y="57"/>
                </a:lnTo>
                <a:lnTo>
                  <a:pt x="5" y="0"/>
                </a:lnTo>
                <a:lnTo>
                  <a:pt x="12" y="57"/>
                </a:lnTo>
                <a:lnTo>
                  <a:pt x="19" y="115"/>
                </a:lnTo>
                <a:lnTo>
                  <a:pt x="21" y="173"/>
                </a:lnTo>
                <a:lnTo>
                  <a:pt x="21" y="229"/>
                </a:lnTo>
                <a:close/>
              </a:path>
            </a:pathLst>
          </a:custGeom>
          <a:solidFill>
            <a:srgbClr val="7F7F7F"/>
          </a:solidFill>
          <a:ln w="9525">
            <a:noFill/>
            <a:round/>
            <a:headEnd/>
            <a:tailEnd/>
          </a:ln>
        </p:spPr>
        <p:txBody>
          <a:bodyPr/>
          <a:lstStyle/>
          <a:p>
            <a:endParaRPr lang="en-US"/>
          </a:p>
        </p:txBody>
      </p:sp>
      <p:sp>
        <p:nvSpPr>
          <p:cNvPr id="90181" name="Freeform 69"/>
          <p:cNvSpPr>
            <a:spLocks/>
          </p:cNvSpPr>
          <p:nvPr/>
        </p:nvSpPr>
        <p:spPr bwMode="auto">
          <a:xfrm>
            <a:off x="3381375" y="4775200"/>
            <a:ext cx="7938" cy="11113"/>
          </a:xfrm>
          <a:custGeom>
            <a:avLst/>
            <a:gdLst>
              <a:gd name="T0" fmla="*/ 2147483647 w 5"/>
              <a:gd name="T1" fmla="*/ 2147483647 h 7"/>
              <a:gd name="T2" fmla="*/ 0 w 5"/>
              <a:gd name="T3" fmla="*/ 0 h 7"/>
              <a:gd name="T4" fmla="*/ 2147483647 w 5"/>
              <a:gd name="T5" fmla="*/ 0 h 7"/>
              <a:gd name="T6" fmla="*/ 2147483647 w 5"/>
              <a:gd name="T7" fmla="*/ 2147483647 h 7"/>
              <a:gd name="T8" fmla="*/ 0 60000 65536"/>
              <a:gd name="T9" fmla="*/ 0 60000 65536"/>
              <a:gd name="T10" fmla="*/ 0 60000 65536"/>
              <a:gd name="T11" fmla="*/ 0 60000 65536"/>
              <a:gd name="T12" fmla="*/ 0 w 5"/>
              <a:gd name="T13" fmla="*/ 0 h 7"/>
              <a:gd name="T14" fmla="*/ 5 w 5"/>
              <a:gd name="T15" fmla="*/ 7 h 7"/>
            </a:gdLst>
            <a:ahLst/>
            <a:cxnLst>
              <a:cxn ang="T8">
                <a:pos x="T0" y="T1"/>
              </a:cxn>
              <a:cxn ang="T9">
                <a:pos x="T2" y="T3"/>
              </a:cxn>
              <a:cxn ang="T10">
                <a:pos x="T4" y="T5"/>
              </a:cxn>
              <a:cxn ang="T11">
                <a:pos x="T6" y="T7"/>
              </a:cxn>
            </a:cxnLst>
            <a:rect l="T12" t="T13" r="T14" b="T15"/>
            <a:pathLst>
              <a:path w="5" h="7">
                <a:moveTo>
                  <a:pt x="3" y="7"/>
                </a:moveTo>
                <a:lnTo>
                  <a:pt x="0" y="0"/>
                </a:lnTo>
                <a:lnTo>
                  <a:pt x="5" y="0"/>
                </a:lnTo>
                <a:lnTo>
                  <a:pt x="3" y="7"/>
                </a:lnTo>
                <a:close/>
              </a:path>
            </a:pathLst>
          </a:custGeom>
          <a:solidFill>
            <a:srgbClr val="000000"/>
          </a:solidFill>
          <a:ln w="9525">
            <a:noFill/>
            <a:round/>
            <a:headEnd/>
            <a:tailEnd/>
          </a:ln>
        </p:spPr>
        <p:txBody>
          <a:bodyPr/>
          <a:lstStyle/>
          <a:p>
            <a:endParaRPr lang="en-US"/>
          </a:p>
        </p:txBody>
      </p:sp>
      <p:sp>
        <p:nvSpPr>
          <p:cNvPr id="90182" name="Freeform 70"/>
          <p:cNvSpPr>
            <a:spLocks/>
          </p:cNvSpPr>
          <p:nvPr/>
        </p:nvSpPr>
        <p:spPr bwMode="auto">
          <a:xfrm>
            <a:off x="4332288" y="4892675"/>
            <a:ext cx="53975" cy="95250"/>
          </a:xfrm>
          <a:custGeom>
            <a:avLst/>
            <a:gdLst>
              <a:gd name="T0" fmla="*/ 2147483647 w 34"/>
              <a:gd name="T1" fmla="*/ 2147483647 h 60"/>
              <a:gd name="T2" fmla="*/ 2147483647 w 34"/>
              <a:gd name="T3" fmla="*/ 2147483647 h 60"/>
              <a:gd name="T4" fmla="*/ 2147483647 w 34"/>
              <a:gd name="T5" fmla="*/ 2147483647 h 60"/>
              <a:gd name="T6" fmla="*/ 2147483647 w 34"/>
              <a:gd name="T7" fmla="*/ 2147483647 h 60"/>
              <a:gd name="T8" fmla="*/ 2147483647 w 34"/>
              <a:gd name="T9" fmla="*/ 2147483647 h 60"/>
              <a:gd name="T10" fmla="*/ 2147483647 w 34"/>
              <a:gd name="T11" fmla="*/ 2147483647 h 60"/>
              <a:gd name="T12" fmla="*/ 2147483647 w 34"/>
              <a:gd name="T13" fmla="*/ 2147483647 h 60"/>
              <a:gd name="T14" fmla="*/ 2147483647 w 34"/>
              <a:gd name="T15" fmla="*/ 2147483647 h 60"/>
              <a:gd name="T16" fmla="*/ 2147483647 w 34"/>
              <a:gd name="T17" fmla="*/ 2147483647 h 60"/>
              <a:gd name="T18" fmla="*/ 2147483647 w 34"/>
              <a:gd name="T19" fmla="*/ 2147483647 h 60"/>
              <a:gd name="T20" fmla="*/ 0 w 34"/>
              <a:gd name="T21" fmla="*/ 2147483647 h 60"/>
              <a:gd name="T22" fmla="*/ 0 w 34"/>
              <a:gd name="T23" fmla="*/ 2147483647 h 60"/>
              <a:gd name="T24" fmla="*/ 0 w 34"/>
              <a:gd name="T25" fmla="*/ 0 h 60"/>
              <a:gd name="T26" fmla="*/ 2147483647 w 34"/>
              <a:gd name="T27" fmla="*/ 2147483647 h 60"/>
              <a:gd name="T28" fmla="*/ 2147483647 w 34"/>
              <a:gd name="T29" fmla="*/ 2147483647 h 60"/>
              <a:gd name="T30" fmla="*/ 2147483647 w 34"/>
              <a:gd name="T31" fmla="*/ 2147483647 h 60"/>
              <a:gd name="T32" fmla="*/ 2147483647 w 34"/>
              <a:gd name="T33" fmla="*/ 2147483647 h 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4"/>
              <a:gd name="T52" fmla="*/ 0 h 60"/>
              <a:gd name="T53" fmla="*/ 34 w 34"/>
              <a:gd name="T54" fmla="*/ 60 h 6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4" h="60">
                <a:moveTo>
                  <a:pt x="32" y="23"/>
                </a:moveTo>
                <a:lnTo>
                  <a:pt x="34" y="32"/>
                </a:lnTo>
                <a:lnTo>
                  <a:pt x="34" y="41"/>
                </a:lnTo>
                <a:lnTo>
                  <a:pt x="30" y="51"/>
                </a:lnTo>
                <a:lnTo>
                  <a:pt x="23" y="58"/>
                </a:lnTo>
                <a:lnTo>
                  <a:pt x="20" y="60"/>
                </a:lnTo>
                <a:lnTo>
                  <a:pt x="18" y="60"/>
                </a:lnTo>
                <a:lnTo>
                  <a:pt x="16" y="58"/>
                </a:lnTo>
                <a:lnTo>
                  <a:pt x="14" y="58"/>
                </a:lnTo>
                <a:lnTo>
                  <a:pt x="4" y="44"/>
                </a:lnTo>
                <a:lnTo>
                  <a:pt x="0" y="30"/>
                </a:lnTo>
                <a:lnTo>
                  <a:pt x="0" y="14"/>
                </a:lnTo>
                <a:lnTo>
                  <a:pt x="0" y="0"/>
                </a:lnTo>
                <a:lnTo>
                  <a:pt x="9" y="2"/>
                </a:lnTo>
                <a:lnTo>
                  <a:pt x="18" y="7"/>
                </a:lnTo>
                <a:lnTo>
                  <a:pt x="25" y="14"/>
                </a:lnTo>
                <a:lnTo>
                  <a:pt x="32" y="23"/>
                </a:lnTo>
                <a:close/>
              </a:path>
            </a:pathLst>
          </a:custGeom>
          <a:solidFill>
            <a:srgbClr val="000000"/>
          </a:solidFill>
          <a:ln w="9525">
            <a:noFill/>
            <a:round/>
            <a:headEnd/>
            <a:tailEnd/>
          </a:ln>
        </p:spPr>
        <p:txBody>
          <a:bodyPr/>
          <a:lstStyle/>
          <a:p>
            <a:endParaRPr lang="en-US"/>
          </a:p>
        </p:txBody>
      </p:sp>
      <p:sp>
        <p:nvSpPr>
          <p:cNvPr id="90183" name="Freeform 71"/>
          <p:cNvSpPr>
            <a:spLocks/>
          </p:cNvSpPr>
          <p:nvPr/>
        </p:nvSpPr>
        <p:spPr bwMode="auto">
          <a:xfrm>
            <a:off x="4881563" y="4991100"/>
            <a:ext cx="19050" cy="120650"/>
          </a:xfrm>
          <a:custGeom>
            <a:avLst/>
            <a:gdLst>
              <a:gd name="T0" fmla="*/ 2147483647 w 12"/>
              <a:gd name="T1" fmla="*/ 2147483647 h 76"/>
              <a:gd name="T2" fmla="*/ 0 w 12"/>
              <a:gd name="T3" fmla="*/ 2147483647 h 76"/>
              <a:gd name="T4" fmla="*/ 0 w 12"/>
              <a:gd name="T5" fmla="*/ 2147483647 h 76"/>
              <a:gd name="T6" fmla="*/ 2147483647 w 12"/>
              <a:gd name="T7" fmla="*/ 2147483647 h 76"/>
              <a:gd name="T8" fmla="*/ 2147483647 w 12"/>
              <a:gd name="T9" fmla="*/ 0 h 76"/>
              <a:gd name="T10" fmla="*/ 2147483647 w 12"/>
              <a:gd name="T11" fmla="*/ 2147483647 h 76"/>
              <a:gd name="T12" fmla="*/ 0 60000 65536"/>
              <a:gd name="T13" fmla="*/ 0 60000 65536"/>
              <a:gd name="T14" fmla="*/ 0 60000 65536"/>
              <a:gd name="T15" fmla="*/ 0 60000 65536"/>
              <a:gd name="T16" fmla="*/ 0 60000 65536"/>
              <a:gd name="T17" fmla="*/ 0 60000 65536"/>
              <a:gd name="T18" fmla="*/ 0 w 12"/>
              <a:gd name="T19" fmla="*/ 0 h 76"/>
              <a:gd name="T20" fmla="*/ 12 w 12"/>
              <a:gd name="T21" fmla="*/ 76 h 76"/>
            </a:gdLst>
            <a:ahLst/>
            <a:cxnLst>
              <a:cxn ang="T12">
                <a:pos x="T0" y="T1"/>
              </a:cxn>
              <a:cxn ang="T13">
                <a:pos x="T2" y="T3"/>
              </a:cxn>
              <a:cxn ang="T14">
                <a:pos x="T4" y="T5"/>
              </a:cxn>
              <a:cxn ang="T15">
                <a:pos x="T6" y="T7"/>
              </a:cxn>
              <a:cxn ang="T16">
                <a:pos x="T8" y="T9"/>
              </a:cxn>
              <a:cxn ang="T17">
                <a:pos x="T10" y="T11"/>
              </a:cxn>
            </a:cxnLst>
            <a:rect l="T18" t="T19" r="T20" b="T21"/>
            <a:pathLst>
              <a:path w="12" h="76">
                <a:moveTo>
                  <a:pt x="10" y="76"/>
                </a:moveTo>
                <a:lnTo>
                  <a:pt x="0" y="60"/>
                </a:lnTo>
                <a:lnTo>
                  <a:pt x="0" y="39"/>
                </a:lnTo>
                <a:lnTo>
                  <a:pt x="5" y="19"/>
                </a:lnTo>
                <a:lnTo>
                  <a:pt x="12" y="0"/>
                </a:lnTo>
                <a:lnTo>
                  <a:pt x="10" y="76"/>
                </a:lnTo>
                <a:close/>
              </a:path>
            </a:pathLst>
          </a:custGeom>
          <a:solidFill>
            <a:srgbClr val="7F7F7F"/>
          </a:solidFill>
          <a:ln w="9525">
            <a:noFill/>
            <a:round/>
            <a:headEnd/>
            <a:tailEnd/>
          </a:ln>
        </p:spPr>
        <p:txBody>
          <a:bodyPr/>
          <a:lstStyle/>
          <a:p>
            <a:endParaRPr lang="en-US"/>
          </a:p>
        </p:txBody>
      </p:sp>
      <p:sp>
        <p:nvSpPr>
          <p:cNvPr id="90184" name="Freeform 72"/>
          <p:cNvSpPr>
            <a:spLocks/>
          </p:cNvSpPr>
          <p:nvPr/>
        </p:nvSpPr>
        <p:spPr bwMode="auto">
          <a:xfrm>
            <a:off x="4441825" y="5167313"/>
            <a:ext cx="263525" cy="1014412"/>
          </a:xfrm>
          <a:custGeom>
            <a:avLst/>
            <a:gdLst>
              <a:gd name="T0" fmla="*/ 2147483647 w 166"/>
              <a:gd name="T1" fmla="*/ 2147483647 h 639"/>
              <a:gd name="T2" fmla="*/ 2147483647 w 166"/>
              <a:gd name="T3" fmla="*/ 2147483647 h 639"/>
              <a:gd name="T4" fmla="*/ 2147483647 w 166"/>
              <a:gd name="T5" fmla="*/ 2147483647 h 639"/>
              <a:gd name="T6" fmla="*/ 2147483647 w 166"/>
              <a:gd name="T7" fmla="*/ 2147483647 h 639"/>
              <a:gd name="T8" fmla="*/ 2147483647 w 166"/>
              <a:gd name="T9" fmla="*/ 2147483647 h 639"/>
              <a:gd name="T10" fmla="*/ 2147483647 w 166"/>
              <a:gd name="T11" fmla="*/ 2147483647 h 639"/>
              <a:gd name="T12" fmla="*/ 2147483647 w 166"/>
              <a:gd name="T13" fmla="*/ 2147483647 h 639"/>
              <a:gd name="T14" fmla="*/ 2147483647 w 166"/>
              <a:gd name="T15" fmla="*/ 2147483647 h 639"/>
              <a:gd name="T16" fmla="*/ 2147483647 w 166"/>
              <a:gd name="T17" fmla="*/ 2147483647 h 639"/>
              <a:gd name="T18" fmla="*/ 2147483647 w 166"/>
              <a:gd name="T19" fmla="*/ 2147483647 h 639"/>
              <a:gd name="T20" fmla="*/ 2147483647 w 166"/>
              <a:gd name="T21" fmla="*/ 2147483647 h 639"/>
              <a:gd name="T22" fmla="*/ 2147483647 w 166"/>
              <a:gd name="T23" fmla="*/ 2147483647 h 639"/>
              <a:gd name="T24" fmla="*/ 2147483647 w 166"/>
              <a:gd name="T25" fmla="*/ 2147483647 h 639"/>
              <a:gd name="T26" fmla="*/ 2147483647 w 166"/>
              <a:gd name="T27" fmla="*/ 2147483647 h 639"/>
              <a:gd name="T28" fmla="*/ 2147483647 w 166"/>
              <a:gd name="T29" fmla="*/ 2147483647 h 639"/>
              <a:gd name="T30" fmla="*/ 2147483647 w 166"/>
              <a:gd name="T31" fmla="*/ 2147483647 h 639"/>
              <a:gd name="T32" fmla="*/ 2147483647 w 166"/>
              <a:gd name="T33" fmla="*/ 2147483647 h 639"/>
              <a:gd name="T34" fmla="*/ 2147483647 w 166"/>
              <a:gd name="T35" fmla="*/ 2147483647 h 639"/>
              <a:gd name="T36" fmla="*/ 2147483647 w 166"/>
              <a:gd name="T37" fmla="*/ 2147483647 h 639"/>
              <a:gd name="T38" fmla="*/ 2147483647 w 166"/>
              <a:gd name="T39" fmla="*/ 2147483647 h 639"/>
              <a:gd name="T40" fmla="*/ 0 w 166"/>
              <a:gd name="T41" fmla="*/ 2147483647 h 639"/>
              <a:gd name="T42" fmla="*/ 2147483647 w 166"/>
              <a:gd name="T43" fmla="*/ 2147483647 h 639"/>
              <a:gd name="T44" fmla="*/ 2147483647 w 166"/>
              <a:gd name="T45" fmla="*/ 2147483647 h 639"/>
              <a:gd name="T46" fmla="*/ 2147483647 w 166"/>
              <a:gd name="T47" fmla="*/ 2147483647 h 639"/>
              <a:gd name="T48" fmla="*/ 2147483647 w 166"/>
              <a:gd name="T49" fmla="*/ 2147483647 h 639"/>
              <a:gd name="T50" fmla="*/ 2147483647 w 166"/>
              <a:gd name="T51" fmla="*/ 2147483647 h 639"/>
              <a:gd name="T52" fmla="*/ 2147483647 w 166"/>
              <a:gd name="T53" fmla="*/ 2147483647 h 639"/>
              <a:gd name="T54" fmla="*/ 2147483647 w 166"/>
              <a:gd name="T55" fmla="*/ 2147483647 h 639"/>
              <a:gd name="T56" fmla="*/ 2147483647 w 166"/>
              <a:gd name="T57" fmla="*/ 2147483647 h 639"/>
              <a:gd name="T58" fmla="*/ 2147483647 w 166"/>
              <a:gd name="T59" fmla="*/ 2147483647 h 639"/>
              <a:gd name="T60" fmla="*/ 2147483647 w 166"/>
              <a:gd name="T61" fmla="*/ 2147483647 h 639"/>
              <a:gd name="T62" fmla="*/ 2147483647 w 166"/>
              <a:gd name="T63" fmla="*/ 2147483647 h 639"/>
              <a:gd name="T64" fmla="*/ 2147483647 w 166"/>
              <a:gd name="T65" fmla="*/ 2147483647 h 639"/>
              <a:gd name="T66" fmla="*/ 2147483647 w 166"/>
              <a:gd name="T67" fmla="*/ 0 h 639"/>
              <a:gd name="T68" fmla="*/ 2147483647 w 166"/>
              <a:gd name="T69" fmla="*/ 2147483647 h 639"/>
              <a:gd name="T70" fmla="*/ 2147483647 w 166"/>
              <a:gd name="T71" fmla="*/ 2147483647 h 639"/>
              <a:gd name="T72" fmla="*/ 2147483647 w 166"/>
              <a:gd name="T73" fmla="*/ 2147483647 h 639"/>
              <a:gd name="T74" fmla="*/ 2147483647 w 166"/>
              <a:gd name="T75" fmla="*/ 2147483647 h 63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66"/>
              <a:gd name="T115" fmla="*/ 0 h 639"/>
              <a:gd name="T116" fmla="*/ 166 w 166"/>
              <a:gd name="T117" fmla="*/ 639 h 63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66" h="639">
                <a:moveTo>
                  <a:pt x="136" y="211"/>
                </a:moveTo>
                <a:lnTo>
                  <a:pt x="148" y="255"/>
                </a:lnTo>
                <a:lnTo>
                  <a:pt x="159" y="301"/>
                </a:lnTo>
                <a:lnTo>
                  <a:pt x="166" y="345"/>
                </a:lnTo>
                <a:lnTo>
                  <a:pt x="162" y="394"/>
                </a:lnTo>
                <a:lnTo>
                  <a:pt x="152" y="359"/>
                </a:lnTo>
                <a:lnTo>
                  <a:pt x="143" y="324"/>
                </a:lnTo>
                <a:lnTo>
                  <a:pt x="132" y="292"/>
                </a:lnTo>
                <a:lnTo>
                  <a:pt x="111" y="266"/>
                </a:lnTo>
                <a:lnTo>
                  <a:pt x="99" y="331"/>
                </a:lnTo>
                <a:lnTo>
                  <a:pt x="99" y="400"/>
                </a:lnTo>
                <a:lnTo>
                  <a:pt x="99" y="468"/>
                </a:lnTo>
                <a:lnTo>
                  <a:pt x="88" y="532"/>
                </a:lnTo>
                <a:lnTo>
                  <a:pt x="79" y="546"/>
                </a:lnTo>
                <a:lnTo>
                  <a:pt x="72" y="562"/>
                </a:lnTo>
                <a:lnTo>
                  <a:pt x="62" y="576"/>
                </a:lnTo>
                <a:lnTo>
                  <a:pt x="51" y="590"/>
                </a:lnTo>
                <a:lnTo>
                  <a:pt x="39" y="604"/>
                </a:lnTo>
                <a:lnTo>
                  <a:pt x="28" y="618"/>
                </a:lnTo>
                <a:lnTo>
                  <a:pt x="14" y="629"/>
                </a:lnTo>
                <a:lnTo>
                  <a:pt x="0" y="639"/>
                </a:lnTo>
                <a:lnTo>
                  <a:pt x="39" y="604"/>
                </a:lnTo>
                <a:lnTo>
                  <a:pt x="60" y="565"/>
                </a:lnTo>
                <a:lnTo>
                  <a:pt x="69" y="521"/>
                </a:lnTo>
                <a:lnTo>
                  <a:pt x="72" y="474"/>
                </a:lnTo>
                <a:lnTo>
                  <a:pt x="69" y="426"/>
                </a:lnTo>
                <a:lnTo>
                  <a:pt x="69" y="377"/>
                </a:lnTo>
                <a:lnTo>
                  <a:pt x="72" y="329"/>
                </a:lnTo>
                <a:lnTo>
                  <a:pt x="83" y="285"/>
                </a:lnTo>
                <a:lnTo>
                  <a:pt x="95" y="252"/>
                </a:lnTo>
                <a:lnTo>
                  <a:pt x="97" y="218"/>
                </a:lnTo>
                <a:lnTo>
                  <a:pt x="90" y="185"/>
                </a:lnTo>
                <a:lnTo>
                  <a:pt x="83" y="151"/>
                </a:lnTo>
                <a:lnTo>
                  <a:pt x="83" y="0"/>
                </a:lnTo>
                <a:lnTo>
                  <a:pt x="113" y="46"/>
                </a:lnTo>
                <a:lnTo>
                  <a:pt x="125" y="100"/>
                </a:lnTo>
                <a:lnTo>
                  <a:pt x="129" y="155"/>
                </a:lnTo>
                <a:lnTo>
                  <a:pt x="136" y="211"/>
                </a:lnTo>
                <a:close/>
              </a:path>
            </a:pathLst>
          </a:custGeom>
          <a:solidFill>
            <a:srgbClr val="7F7F7F"/>
          </a:solidFill>
          <a:ln w="9525">
            <a:noFill/>
            <a:round/>
            <a:headEnd/>
            <a:tailEnd/>
          </a:ln>
        </p:spPr>
        <p:txBody>
          <a:bodyPr/>
          <a:lstStyle/>
          <a:p>
            <a:endParaRPr lang="en-US"/>
          </a:p>
        </p:txBody>
      </p:sp>
      <p:sp>
        <p:nvSpPr>
          <p:cNvPr id="90185" name="Freeform 73"/>
          <p:cNvSpPr>
            <a:spLocks/>
          </p:cNvSpPr>
          <p:nvPr/>
        </p:nvSpPr>
        <p:spPr bwMode="auto">
          <a:xfrm>
            <a:off x="4800600" y="5175250"/>
            <a:ext cx="103188" cy="330200"/>
          </a:xfrm>
          <a:custGeom>
            <a:avLst/>
            <a:gdLst>
              <a:gd name="T0" fmla="*/ 2147483647 w 65"/>
              <a:gd name="T1" fmla="*/ 2147483647 h 208"/>
              <a:gd name="T2" fmla="*/ 2147483647 w 65"/>
              <a:gd name="T3" fmla="*/ 2147483647 h 208"/>
              <a:gd name="T4" fmla="*/ 2147483647 w 65"/>
              <a:gd name="T5" fmla="*/ 2147483647 h 208"/>
              <a:gd name="T6" fmla="*/ 2147483647 w 65"/>
              <a:gd name="T7" fmla="*/ 2147483647 h 208"/>
              <a:gd name="T8" fmla="*/ 0 w 65"/>
              <a:gd name="T9" fmla="*/ 2147483647 h 208"/>
              <a:gd name="T10" fmla="*/ 2147483647 w 65"/>
              <a:gd name="T11" fmla="*/ 2147483647 h 208"/>
              <a:gd name="T12" fmla="*/ 2147483647 w 65"/>
              <a:gd name="T13" fmla="*/ 2147483647 h 208"/>
              <a:gd name="T14" fmla="*/ 2147483647 w 65"/>
              <a:gd name="T15" fmla="*/ 2147483647 h 208"/>
              <a:gd name="T16" fmla="*/ 2147483647 w 65"/>
              <a:gd name="T17" fmla="*/ 0 h 208"/>
              <a:gd name="T18" fmla="*/ 2147483647 w 65"/>
              <a:gd name="T19" fmla="*/ 2147483647 h 208"/>
              <a:gd name="T20" fmla="*/ 2147483647 w 65"/>
              <a:gd name="T21" fmla="*/ 2147483647 h 208"/>
              <a:gd name="T22" fmla="*/ 2147483647 w 65"/>
              <a:gd name="T23" fmla="*/ 2147483647 h 208"/>
              <a:gd name="T24" fmla="*/ 2147483647 w 65"/>
              <a:gd name="T25" fmla="*/ 2147483647 h 20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5"/>
              <a:gd name="T40" fmla="*/ 0 h 208"/>
              <a:gd name="T41" fmla="*/ 65 w 65"/>
              <a:gd name="T42" fmla="*/ 208 h 20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5" h="208">
                <a:moveTo>
                  <a:pt x="30" y="192"/>
                </a:moveTo>
                <a:lnTo>
                  <a:pt x="24" y="199"/>
                </a:lnTo>
                <a:lnTo>
                  <a:pt x="17" y="203"/>
                </a:lnTo>
                <a:lnTo>
                  <a:pt x="10" y="206"/>
                </a:lnTo>
                <a:lnTo>
                  <a:pt x="0" y="208"/>
                </a:lnTo>
                <a:lnTo>
                  <a:pt x="28" y="162"/>
                </a:lnTo>
                <a:lnTo>
                  <a:pt x="37" y="111"/>
                </a:lnTo>
                <a:lnTo>
                  <a:pt x="40" y="53"/>
                </a:lnTo>
                <a:lnTo>
                  <a:pt x="44" y="0"/>
                </a:lnTo>
                <a:lnTo>
                  <a:pt x="58" y="46"/>
                </a:lnTo>
                <a:lnTo>
                  <a:pt x="65" y="99"/>
                </a:lnTo>
                <a:lnTo>
                  <a:pt x="58" y="150"/>
                </a:lnTo>
                <a:lnTo>
                  <a:pt x="30" y="192"/>
                </a:lnTo>
                <a:close/>
              </a:path>
            </a:pathLst>
          </a:custGeom>
          <a:solidFill>
            <a:srgbClr val="7F7F7F"/>
          </a:solidFill>
          <a:ln w="9525">
            <a:noFill/>
            <a:round/>
            <a:headEnd/>
            <a:tailEnd/>
          </a:ln>
        </p:spPr>
        <p:txBody>
          <a:bodyPr/>
          <a:lstStyle/>
          <a:p>
            <a:endParaRPr lang="en-US"/>
          </a:p>
        </p:txBody>
      </p:sp>
      <p:sp>
        <p:nvSpPr>
          <p:cNvPr id="90186" name="Freeform 74"/>
          <p:cNvSpPr>
            <a:spLocks/>
          </p:cNvSpPr>
          <p:nvPr/>
        </p:nvSpPr>
        <p:spPr bwMode="auto">
          <a:xfrm>
            <a:off x="5024438" y="5237163"/>
            <a:ext cx="125412" cy="396875"/>
          </a:xfrm>
          <a:custGeom>
            <a:avLst/>
            <a:gdLst>
              <a:gd name="T0" fmla="*/ 2147483647 w 79"/>
              <a:gd name="T1" fmla="*/ 2147483647 h 250"/>
              <a:gd name="T2" fmla="*/ 2147483647 w 79"/>
              <a:gd name="T3" fmla="*/ 2147483647 h 250"/>
              <a:gd name="T4" fmla="*/ 2147483647 w 79"/>
              <a:gd name="T5" fmla="*/ 2147483647 h 250"/>
              <a:gd name="T6" fmla="*/ 2147483647 w 79"/>
              <a:gd name="T7" fmla="*/ 2147483647 h 250"/>
              <a:gd name="T8" fmla="*/ 2147483647 w 79"/>
              <a:gd name="T9" fmla="*/ 2147483647 h 250"/>
              <a:gd name="T10" fmla="*/ 2147483647 w 79"/>
              <a:gd name="T11" fmla="*/ 2147483647 h 250"/>
              <a:gd name="T12" fmla="*/ 2147483647 w 79"/>
              <a:gd name="T13" fmla="*/ 2147483647 h 250"/>
              <a:gd name="T14" fmla="*/ 2147483647 w 79"/>
              <a:gd name="T15" fmla="*/ 2147483647 h 250"/>
              <a:gd name="T16" fmla="*/ 2147483647 w 79"/>
              <a:gd name="T17" fmla="*/ 2147483647 h 250"/>
              <a:gd name="T18" fmla="*/ 2147483647 w 79"/>
              <a:gd name="T19" fmla="*/ 2147483647 h 250"/>
              <a:gd name="T20" fmla="*/ 2147483647 w 79"/>
              <a:gd name="T21" fmla="*/ 2147483647 h 250"/>
              <a:gd name="T22" fmla="*/ 2147483647 w 79"/>
              <a:gd name="T23" fmla="*/ 2147483647 h 250"/>
              <a:gd name="T24" fmla="*/ 2147483647 w 79"/>
              <a:gd name="T25" fmla="*/ 2147483647 h 250"/>
              <a:gd name="T26" fmla="*/ 2147483647 w 79"/>
              <a:gd name="T27" fmla="*/ 2147483647 h 250"/>
              <a:gd name="T28" fmla="*/ 2147483647 w 79"/>
              <a:gd name="T29" fmla="*/ 2147483647 h 250"/>
              <a:gd name="T30" fmla="*/ 0 w 79"/>
              <a:gd name="T31" fmla="*/ 2147483647 h 250"/>
              <a:gd name="T32" fmla="*/ 0 w 79"/>
              <a:gd name="T33" fmla="*/ 2147483647 h 250"/>
              <a:gd name="T34" fmla="*/ 0 w 79"/>
              <a:gd name="T35" fmla="*/ 2147483647 h 250"/>
              <a:gd name="T36" fmla="*/ 2147483647 w 79"/>
              <a:gd name="T37" fmla="*/ 0 h 250"/>
              <a:gd name="T38" fmla="*/ 2147483647 w 79"/>
              <a:gd name="T39" fmla="*/ 2147483647 h 250"/>
              <a:gd name="T40" fmla="*/ 2147483647 w 79"/>
              <a:gd name="T41" fmla="*/ 2147483647 h 250"/>
              <a:gd name="T42" fmla="*/ 2147483647 w 79"/>
              <a:gd name="T43" fmla="*/ 2147483647 h 250"/>
              <a:gd name="T44" fmla="*/ 2147483647 w 79"/>
              <a:gd name="T45" fmla="*/ 2147483647 h 25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9"/>
              <a:gd name="T70" fmla="*/ 0 h 250"/>
              <a:gd name="T71" fmla="*/ 79 w 79"/>
              <a:gd name="T72" fmla="*/ 250 h 25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9" h="250">
                <a:moveTo>
                  <a:pt x="49" y="23"/>
                </a:moveTo>
                <a:lnTo>
                  <a:pt x="60" y="102"/>
                </a:lnTo>
                <a:lnTo>
                  <a:pt x="56" y="109"/>
                </a:lnTo>
                <a:lnTo>
                  <a:pt x="63" y="144"/>
                </a:lnTo>
                <a:lnTo>
                  <a:pt x="67" y="178"/>
                </a:lnTo>
                <a:lnTo>
                  <a:pt x="72" y="213"/>
                </a:lnTo>
                <a:lnTo>
                  <a:pt x="79" y="248"/>
                </a:lnTo>
                <a:lnTo>
                  <a:pt x="74" y="250"/>
                </a:lnTo>
                <a:lnTo>
                  <a:pt x="70" y="250"/>
                </a:lnTo>
                <a:lnTo>
                  <a:pt x="65" y="250"/>
                </a:lnTo>
                <a:lnTo>
                  <a:pt x="60" y="250"/>
                </a:lnTo>
                <a:lnTo>
                  <a:pt x="44" y="213"/>
                </a:lnTo>
                <a:lnTo>
                  <a:pt x="30" y="176"/>
                </a:lnTo>
                <a:lnTo>
                  <a:pt x="17" y="137"/>
                </a:lnTo>
                <a:lnTo>
                  <a:pt x="5" y="100"/>
                </a:lnTo>
                <a:lnTo>
                  <a:pt x="0" y="77"/>
                </a:lnTo>
                <a:lnTo>
                  <a:pt x="0" y="49"/>
                </a:lnTo>
                <a:lnTo>
                  <a:pt x="0" y="23"/>
                </a:lnTo>
                <a:lnTo>
                  <a:pt x="5" y="0"/>
                </a:lnTo>
                <a:lnTo>
                  <a:pt x="19" y="2"/>
                </a:lnTo>
                <a:lnTo>
                  <a:pt x="30" y="7"/>
                </a:lnTo>
                <a:lnTo>
                  <a:pt x="42" y="12"/>
                </a:lnTo>
                <a:lnTo>
                  <a:pt x="49" y="23"/>
                </a:lnTo>
                <a:close/>
              </a:path>
            </a:pathLst>
          </a:custGeom>
          <a:solidFill>
            <a:srgbClr val="000000"/>
          </a:solidFill>
          <a:ln w="9525">
            <a:noFill/>
            <a:round/>
            <a:headEnd/>
            <a:tailEnd/>
          </a:ln>
        </p:spPr>
        <p:txBody>
          <a:bodyPr/>
          <a:lstStyle/>
          <a:p>
            <a:endParaRPr lang="en-US"/>
          </a:p>
        </p:txBody>
      </p:sp>
      <p:sp>
        <p:nvSpPr>
          <p:cNvPr id="90187" name="Freeform 75"/>
          <p:cNvSpPr>
            <a:spLocks/>
          </p:cNvSpPr>
          <p:nvPr/>
        </p:nvSpPr>
        <p:spPr bwMode="auto">
          <a:xfrm>
            <a:off x="4852988" y="5465763"/>
            <a:ext cx="65087" cy="98425"/>
          </a:xfrm>
          <a:custGeom>
            <a:avLst/>
            <a:gdLst>
              <a:gd name="T0" fmla="*/ 2147483647 w 41"/>
              <a:gd name="T1" fmla="*/ 2147483647 h 62"/>
              <a:gd name="T2" fmla="*/ 2147483647 w 41"/>
              <a:gd name="T3" fmla="*/ 2147483647 h 62"/>
              <a:gd name="T4" fmla="*/ 2147483647 w 41"/>
              <a:gd name="T5" fmla="*/ 2147483647 h 62"/>
              <a:gd name="T6" fmla="*/ 2147483647 w 41"/>
              <a:gd name="T7" fmla="*/ 2147483647 h 62"/>
              <a:gd name="T8" fmla="*/ 2147483647 w 41"/>
              <a:gd name="T9" fmla="*/ 2147483647 h 62"/>
              <a:gd name="T10" fmla="*/ 0 w 41"/>
              <a:gd name="T11" fmla="*/ 2147483647 h 62"/>
              <a:gd name="T12" fmla="*/ 0 w 41"/>
              <a:gd name="T13" fmla="*/ 2147483647 h 62"/>
              <a:gd name="T14" fmla="*/ 2147483647 w 41"/>
              <a:gd name="T15" fmla="*/ 2147483647 h 62"/>
              <a:gd name="T16" fmla="*/ 2147483647 w 41"/>
              <a:gd name="T17" fmla="*/ 2147483647 h 62"/>
              <a:gd name="T18" fmla="*/ 2147483647 w 41"/>
              <a:gd name="T19" fmla="*/ 0 h 62"/>
              <a:gd name="T20" fmla="*/ 2147483647 w 41"/>
              <a:gd name="T21" fmla="*/ 2147483647 h 62"/>
              <a:gd name="T22" fmla="*/ 2147483647 w 41"/>
              <a:gd name="T23" fmla="*/ 2147483647 h 62"/>
              <a:gd name="T24" fmla="*/ 2147483647 w 41"/>
              <a:gd name="T25" fmla="*/ 2147483647 h 62"/>
              <a:gd name="T26" fmla="*/ 2147483647 w 41"/>
              <a:gd name="T27" fmla="*/ 2147483647 h 6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1"/>
              <a:gd name="T43" fmla="*/ 0 h 62"/>
              <a:gd name="T44" fmla="*/ 41 w 41"/>
              <a:gd name="T45" fmla="*/ 62 h 6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1" h="62">
                <a:moveTo>
                  <a:pt x="37" y="44"/>
                </a:moveTo>
                <a:lnTo>
                  <a:pt x="32" y="50"/>
                </a:lnTo>
                <a:lnTo>
                  <a:pt x="25" y="55"/>
                </a:lnTo>
                <a:lnTo>
                  <a:pt x="16" y="60"/>
                </a:lnTo>
                <a:lnTo>
                  <a:pt x="7" y="62"/>
                </a:lnTo>
                <a:lnTo>
                  <a:pt x="0" y="55"/>
                </a:lnTo>
                <a:lnTo>
                  <a:pt x="0" y="46"/>
                </a:lnTo>
                <a:lnTo>
                  <a:pt x="7" y="37"/>
                </a:lnTo>
                <a:lnTo>
                  <a:pt x="11" y="27"/>
                </a:lnTo>
                <a:lnTo>
                  <a:pt x="37" y="0"/>
                </a:lnTo>
                <a:lnTo>
                  <a:pt x="39" y="9"/>
                </a:lnTo>
                <a:lnTo>
                  <a:pt x="41" y="20"/>
                </a:lnTo>
                <a:lnTo>
                  <a:pt x="39" y="32"/>
                </a:lnTo>
                <a:lnTo>
                  <a:pt x="37" y="44"/>
                </a:lnTo>
                <a:close/>
              </a:path>
            </a:pathLst>
          </a:custGeom>
          <a:solidFill>
            <a:srgbClr val="7F7F7F"/>
          </a:solidFill>
          <a:ln w="9525">
            <a:noFill/>
            <a:round/>
            <a:headEnd/>
            <a:tailEnd/>
          </a:ln>
        </p:spPr>
        <p:txBody>
          <a:bodyPr/>
          <a:lstStyle/>
          <a:p>
            <a:endParaRPr lang="en-US"/>
          </a:p>
        </p:txBody>
      </p:sp>
      <p:sp>
        <p:nvSpPr>
          <p:cNvPr id="90188" name="Freeform 76"/>
          <p:cNvSpPr>
            <a:spLocks/>
          </p:cNvSpPr>
          <p:nvPr/>
        </p:nvSpPr>
        <p:spPr bwMode="auto">
          <a:xfrm>
            <a:off x="4749800" y="5645150"/>
            <a:ext cx="95250" cy="44450"/>
          </a:xfrm>
          <a:custGeom>
            <a:avLst/>
            <a:gdLst>
              <a:gd name="T0" fmla="*/ 2147483647 w 60"/>
              <a:gd name="T1" fmla="*/ 2147483647 h 28"/>
              <a:gd name="T2" fmla="*/ 2147483647 w 60"/>
              <a:gd name="T3" fmla="*/ 2147483647 h 28"/>
              <a:gd name="T4" fmla="*/ 2147483647 w 60"/>
              <a:gd name="T5" fmla="*/ 2147483647 h 28"/>
              <a:gd name="T6" fmla="*/ 2147483647 w 60"/>
              <a:gd name="T7" fmla="*/ 2147483647 h 28"/>
              <a:gd name="T8" fmla="*/ 0 w 60"/>
              <a:gd name="T9" fmla="*/ 2147483647 h 28"/>
              <a:gd name="T10" fmla="*/ 2147483647 w 60"/>
              <a:gd name="T11" fmla="*/ 2147483647 h 28"/>
              <a:gd name="T12" fmla="*/ 2147483647 w 60"/>
              <a:gd name="T13" fmla="*/ 2147483647 h 28"/>
              <a:gd name="T14" fmla="*/ 2147483647 w 60"/>
              <a:gd name="T15" fmla="*/ 0 h 28"/>
              <a:gd name="T16" fmla="*/ 2147483647 w 60"/>
              <a:gd name="T17" fmla="*/ 2147483647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0"/>
              <a:gd name="T28" fmla="*/ 0 h 28"/>
              <a:gd name="T29" fmla="*/ 60 w 60"/>
              <a:gd name="T30" fmla="*/ 28 h 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0" h="28">
                <a:moveTo>
                  <a:pt x="60" y="2"/>
                </a:moveTo>
                <a:lnTo>
                  <a:pt x="49" y="14"/>
                </a:lnTo>
                <a:lnTo>
                  <a:pt x="35" y="21"/>
                </a:lnTo>
                <a:lnTo>
                  <a:pt x="16" y="25"/>
                </a:lnTo>
                <a:lnTo>
                  <a:pt x="0" y="28"/>
                </a:lnTo>
                <a:lnTo>
                  <a:pt x="9" y="14"/>
                </a:lnTo>
                <a:lnTo>
                  <a:pt x="26" y="5"/>
                </a:lnTo>
                <a:lnTo>
                  <a:pt x="42" y="0"/>
                </a:lnTo>
                <a:lnTo>
                  <a:pt x="60" y="2"/>
                </a:lnTo>
                <a:close/>
              </a:path>
            </a:pathLst>
          </a:custGeom>
          <a:solidFill>
            <a:srgbClr val="7F7F7F"/>
          </a:solidFill>
          <a:ln w="9525">
            <a:noFill/>
            <a:round/>
            <a:headEnd/>
            <a:tailEnd/>
          </a:ln>
        </p:spPr>
        <p:txBody>
          <a:bodyPr/>
          <a:lstStyle/>
          <a:p>
            <a:endParaRPr lang="en-US"/>
          </a:p>
        </p:txBody>
      </p:sp>
      <p:sp>
        <p:nvSpPr>
          <p:cNvPr id="90189" name="Freeform 77"/>
          <p:cNvSpPr>
            <a:spLocks/>
          </p:cNvSpPr>
          <p:nvPr/>
        </p:nvSpPr>
        <p:spPr bwMode="auto">
          <a:xfrm>
            <a:off x="4760913" y="5711825"/>
            <a:ext cx="204787" cy="80963"/>
          </a:xfrm>
          <a:custGeom>
            <a:avLst/>
            <a:gdLst>
              <a:gd name="T0" fmla="*/ 2147483647 w 129"/>
              <a:gd name="T1" fmla="*/ 2147483647 h 51"/>
              <a:gd name="T2" fmla="*/ 2147483647 w 129"/>
              <a:gd name="T3" fmla="*/ 2147483647 h 51"/>
              <a:gd name="T4" fmla="*/ 2147483647 w 129"/>
              <a:gd name="T5" fmla="*/ 2147483647 h 51"/>
              <a:gd name="T6" fmla="*/ 2147483647 w 129"/>
              <a:gd name="T7" fmla="*/ 2147483647 h 51"/>
              <a:gd name="T8" fmla="*/ 2147483647 w 129"/>
              <a:gd name="T9" fmla="*/ 2147483647 h 51"/>
              <a:gd name="T10" fmla="*/ 2147483647 w 129"/>
              <a:gd name="T11" fmla="*/ 2147483647 h 51"/>
              <a:gd name="T12" fmla="*/ 2147483647 w 129"/>
              <a:gd name="T13" fmla="*/ 2147483647 h 51"/>
              <a:gd name="T14" fmla="*/ 2147483647 w 129"/>
              <a:gd name="T15" fmla="*/ 2147483647 h 51"/>
              <a:gd name="T16" fmla="*/ 0 w 129"/>
              <a:gd name="T17" fmla="*/ 2147483647 h 51"/>
              <a:gd name="T18" fmla="*/ 2147483647 w 129"/>
              <a:gd name="T19" fmla="*/ 2147483647 h 51"/>
              <a:gd name="T20" fmla="*/ 2147483647 w 129"/>
              <a:gd name="T21" fmla="*/ 2147483647 h 51"/>
              <a:gd name="T22" fmla="*/ 2147483647 w 129"/>
              <a:gd name="T23" fmla="*/ 2147483647 h 51"/>
              <a:gd name="T24" fmla="*/ 2147483647 w 129"/>
              <a:gd name="T25" fmla="*/ 2147483647 h 51"/>
              <a:gd name="T26" fmla="*/ 2147483647 w 129"/>
              <a:gd name="T27" fmla="*/ 2147483647 h 51"/>
              <a:gd name="T28" fmla="*/ 2147483647 w 129"/>
              <a:gd name="T29" fmla="*/ 2147483647 h 51"/>
              <a:gd name="T30" fmla="*/ 2147483647 w 129"/>
              <a:gd name="T31" fmla="*/ 2147483647 h 51"/>
              <a:gd name="T32" fmla="*/ 2147483647 w 129"/>
              <a:gd name="T33" fmla="*/ 0 h 51"/>
              <a:gd name="T34" fmla="*/ 2147483647 w 129"/>
              <a:gd name="T35" fmla="*/ 0 h 51"/>
              <a:gd name="T36" fmla="*/ 2147483647 w 129"/>
              <a:gd name="T37" fmla="*/ 2147483647 h 51"/>
              <a:gd name="T38" fmla="*/ 2147483647 w 129"/>
              <a:gd name="T39" fmla="*/ 2147483647 h 51"/>
              <a:gd name="T40" fmla="*/ 2147483647 w 129"/>
              <a:gd name="T41" fmla="*/ 2147483647 h 5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9"/>
              <a:gd name="T64" fmla="*/ 0 h 51"/>
              <a:gd name="T65" fmla="*/ 129 w 129"/>
              <a:gd name="T66" fmla="*/ 51 h 5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9" h="51">
                <a:moveTo>
                  <a:pt x="129" y="7"/>
                </a:moveTo>
                <a:lnTo>
                  <a:pt x="113" y="13"/>
                </a:lnTo>
                <a:lnTo>
                  <a:pt x="97" y="20"/>
                </a:lnTo>
                <a:lnTo>
                  <a:pt x="81" y="25"/>
                </a:lnTo>
                <a:lnTo>
                  <a:pt x="65" y="32"/>
                </a:lnTo>
                <a:lnTo>
                  <a:pt x="49" y="37"/>
                </a:lnTo>
                <a:lnTo>
                  <a:pt x="32" y="41"/>
                </a:lnTo>
                <a:lnTo>
                  <a:pt x="16" y="46"/>
                </a:lnTo>
                <a:lnTo>
                  <a:pt x="0" y="51"/>
                </a:lnTo>
                <a:lnTo>
                  <a:pt x="5" y="39"/>
                </a:lnTo>
                <a:lnTo>
                  <a:pt x="12" y="30"/>
                </a:lnTo>
                <a:lnTo>
                  <a:pt x="21" y="23"/>
                </a:lnTo>
                <a:lnTo>
                  <a:pt x="30" y="16"/>
                </a:lnTo>
                <a:lnTo>
                  <a:pt x="42" y="9"/>
                </a:lnTo>
                <a:lnTo>
                  <a:pt x="53" y="4"/>
                </a:lnTo>
                <a:lnTo>
                  <a:pt x="65" y="2"/>
                </a:lnTo>
                <a:lnTo>
                  <a:pt x="76" y="0"/>
                </a:lnTo>
                <a:lnTo>
                  <a:pt x="90" y="0"/>
                </a:lnTo>
                <a:lnTo>
                  <a:pt x="104" y="2"/>
                </a:lnTo>
                <a:lnTo>
                  <a:pt x="118" y="4"/>
                </a:lnTo>
                <a:lnTo>
                  <a:pt x="129" y="7"/>
                </a:lnTo>
                <a:close/>
              </a:path>
            </a:pathLst>
          </a:custGeom>
          <a:solidFill>
            <a:srgbClr val="7F7F7F"/>
          </a:solidFill>
          <a:ln w="9525">
            <a:noFill/>
            <a:round/>
            <a:headEnd/>
            <a:tailEnd/>
          </a:ln>
        </p:spPr>
        <p:txBody>
          <a:bodyPr/>
          <a:lstStyle/>
          <a:p>
            <a:endParaRPr lang="en-US"/>
          </a:p>
        </p:txBody>
      </p:sp>
      <p:sp>
        <p:nvSpPr>
          <p:cNvPr id="90190" name="Freeform 78"/>
          <p:cNvSpPr>
            <a:spLocks/>
          </p:cNvSpPr>
          <p:nvPr/>
        </p:nvSpPr>
        <p:spPr bwMode="auto">
          <a:xfrm>
            <a:off x="4548188" y="5829300"/>
            <a:ext cx="439737" cy="336550"/>
          </a:xfrm>
          <a:custGeom>
            <a:avLst/>
            <a:gdLst>
              <a:gd name="T0" fmla="*/ 2147483647 w 277"/>
              <a:gd name="T1" fmla="*/ 0 h 212"/>
              <a:gd name="T2" fmla="*/ 2147483647 w 277"/>
              <a:gd name="T3" fmla="*/ 2147483647 h 212"/>
              <a:gd name="T4" fmla="*/ 2147483647 w 277"/>
              <a:gd name="T5" fmla="*/ 2147483647 h 212"/>
              <a:gd name="T6" fmla="*/ 2147483647 w 277"/>
              <a:gd name="T7" fmla="*/ 2147483647 h 212"/>
              <a:gd name="T8" fmla="*/ 2147483647 w 277"/>
              <a:gd name="T9" fmla="*/ 2147483647 h 212"/>
              <a:gd name="T10" fmla="*/ 2147483647 w 277"/>
              <a:gd name="T11" fmla="*/ 2147483647 h 212"/>
              <a:gd name="T12" fmla="*/ 2147483647 w 277"/>
              <a:gd name="T13" fmla="*/ 2147483647 h 212"/>
              <a:gd name="T14" fmla="*/ 2147483647 w 277"/>
              <a:gd name="T15" fmla="*/ 2147483647 h 212"/>
              <a:gd name="T16" fmla="*/ 2147483647 w 277"/>
              <a:gd name="T17" fmla="*/ 2147483647 h 212"/>
              <a:gd name="T18" fmla="*/ 2147483647 w 277"/>
              <a:gd name="T19" fmla="*/ 2147483647 h 212"/>
              <a:gd name="T20" fmla="*/ 2147483647 w 277"/>
              <a:gd name="T21" fmla="*/ 2147483647 h 212"/>
              <a:gd name="T22" fmla="*/ 2147483647 w 277"/>
              <a:gd name="T23" fmla="*/ 2147483647 h 212"/>
              <a:gd name="T24" fmla="*/ 2147483647 w 277"/>
              <a:gd name="T25" fmla="*/ 2147483647 h 212"/>
              <a:gd name="T26" fmla="*/ 2147483647 w 277"/>
              <a:gd name="T27" fmla="*/ 2147483647 h 212"/>
              <a:gd name="T28" fmla="*/ 2147483647 w 277"/>
              <a:gd name="T29" fmla="*/ 2147483647 h 212"/>
              <a:gd name="T30" fmla="*/ 2147483647 w 277"/>
              <a:gd name="T31" fmla="*/ 2147483647 h 212"/>
              <a:gd name="T32" fmla="*/ 2147483647 w 277"/>
              <a:gd name="T33" fmla="*/ 2147483647 h 212"/>
              <a:gd name="T34" fmla="*/ 2147483647 w 277"/>
              <a:gd name="T35" fmla="*/ 2147483647 h 212"/>
              <a:gd name="T36" fmla="*/ 2147483647 w 277"/>
              <a:gd name="T37" fmla="*/ 2147483647 h 212"/>
              <a:gd name="T38" fmla="*/ 2147483647 w 277"/>
              <a:gd name="T39" fmla="*/ 2147483647 h 212"/>
              <a:gd name="T40" fmla="*/ 2147483647 w 277"/>
              <a:gd name="T41" fmla="*/ 2147483647 h 212"/>
              <a:gd name="T42" fmla="*/ 2147483647 w 277"/>
              <a:gd name="T43" fmla="*/ 2147483647 h 212"/>
              <a:gd name="T44" fmla="*/ 2147483647 w 277"/>
              <a:gd name="T45" fmla="*/ 2147483647 h 212"/>
              <a:gd name="T46" fmla="*/ 2147483647 w 277"/>
              <a:gd name="T47" fmla="*/ 2147483647 h 212"/>
              <a:gd name="T48" fmla="*/ 2147483647 w 277"/>
              <a:gd name="T49" fmla="*/ 2147483647 h 212"/>
              <a:gd name="T50" fmla="*/ 2147483647 w 277"/>
              <a:gd name="T51" fmla="*/ 2147483647 h 212"/>
              <a:gd name="T52" fmla="*/ 2147483647 w 277"/>
              <a:gd name="T53" fmla="*/ 2147483647 h 212"/>
              <a:gd name="T54" fmla="*/ 2147483647 w 277"/>
              <a:gd name="T55" fmla="*/ 2147483647 h 212"/>
              <a:gd name="T56" fmla="*/ 2147483647 w 277"/>
              <a:gd name="T57" fmla="*/ 2147483647 h 212"/>
              <a:gd name="T58" fmla="*/ 2147483647 w 277"/>
              <a:gd name="T59" fmla="*/ 2147483647 h 212"/>
              <a:gd name="T60" fmla="*/ 2147483647 w 277"/>
              <a:gd name="T61" fmla="*/ 2147483647 h 212"/>
              <a:gd name="T62" fmla="*/ 2147483647 w 277"/>
              <a:gd name="T63" fmla="*/ 2147483647 h 212"/>
              <a:gd name="T64" fmla="*/ 2147483647 w 277"/>
              <a:gd name="T65" fmla="*/ 2147483647 h 212"/>
              <a:gd name="T66" fmla="*/ 2147483647 w 277"/>
              <a:gd name="T67" fmla="*/ 2147483647 h 212"/>
              <a:gd name="T68" fmla="*/ 2147483647 w 277"/>
              <a:gd name="T69" fmla="*/ 2147483647 h 212"/>
              <a:gd name="T70" fmla="*/ 2147483647 w 277"/>
              <a:gd name="T71" fmla="*/ 2147483647 h 212"/>
              <a:gd name="T72" fmla="*/ 2147483647 w 277"/>
              <a:gd name="T73" fmla="*/ 2147483647 h 212"/>
              <a:gd name="T74" fmla="*/ 2147483647 w 277"/>
              <a:gd name="T75" fmla="*/ 2147483647 h 212"/>
              <a:gd name="T76" fmla="*/ 2147483647 w 277"/>
              <a:gd name="T77" fmla="*/ 2147483647 h 212"/>
              <a:gd name="T78" fmla="*/ 2147483647 w 277"/>
              <a:gd name="T79" fmla="*/ 2147483647 h 212"/>
              <a:gd name="T80" fmla="*/ 2147483647 w 277"/>
              <a:gd name="T81" fmla="*/ 2147483647 h 212"/>
              <a:gd name="T82" fmla="*/ 0 w 277"/>
              <a:gd name="T83" fmla="*/ 2147483647 h 212"/>
              <a:gd name="T84" fmla="*/ 2147483647 w 277"/>
              <a:gd name="T85" fmla="*/ 2147483647 h 212"/>
              <a:gd name="T86" fmla="*/ 2147483647 w 277"/>
              <a:gd name="T87" fmla="*/ 2147483647 h 212"/>
              <a:gd name="T88" fmla="*/ 2147483647 w 277"/>
              <a:gd name="T89" fmla="*/ 2147483647 h 212"/>
              <a:gd name="T90" fmla="*/ 2147483647 w 277"/>
              <a:gd name="T91" fmla="*/ 2147483647 h 212"/>
              <a:gd name="T92" fmla="*/ 2147483647 w 277"/>
              <a:gd name="T93" fmla="*/ 2147483647 h 212"/>
              <a:gd name="T94" fmla="*/ 2147483647 w 277"/>
              <a:gd name="T95" fmla="*/ 2147483647 h 212"/>
              <a:gd name="T96" fmla="*/ 2147483647 w 277"/>
              <a:gd name="T97" fmla="*/ 2147483647 h 212"/>
              <a:gd name="T98" fmla="*/ 2147483647 w 277"/>
              <a:gd name="T99" fmla="*/ 2147483647 h 212"/>
              <a:gd name="T100" fmla="*/ 2147483647 w 277"/>
              <a:gd name="T101" fmla="*/ 2147483647 h 212"/>
              <a:gd name="T102" fmla="*/ 2147483647 w 277"/>
              <a:gd name="T103" fmla="*/ 2147483647 h 212"/>
              <a:gd name="T104" fmla="*/ 2147483647 w 277"/>
              <a:gd name="T105" fmla="*/ 2147483647 h 212"/>
              <a:gd name="T106" fmla="*/ 2147483647 w 277"/>
              <a:gd name="T107" fmla="*/ 2147483647 h 212"/>
              <a:gd name="T108" fmla="*/ 2147483647 w 277"/>
              <a:gd name="T109" fmla="*/ 2147483647 h 212"/>
              <a:gd name="T110" fmla="*/ 2147483647 w 277"/>
              <a:gd name="T111" fmla="*/ 2147483647 h 212"/>
              <a:gd name="T112" fmla="*/ 2147483647 w 277"/>
              <a:gd name="T113" fmla="*/ 0 h 212"/>
              <a:gd name="T114" fmla="*/ 2147483647 w 277"/>
              <a:gd name="T115" fmla="*/ 0 h 212"/>
              <a:gd name="T116" fmla="*/ 2147483647 w 277"/>
              <a:gd name="T117" fmla="*/ 0 h 21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77"/>
              <a:gd name="T178" fmla="*/ 0 h 212"/>
              <a:gd name="T179" fmla="*/ 277 w 277"/>
              <a:gd name="T180" fmla="*/ 212 h 21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77" h="212">
                <a:moveTo>
                  <a:pt x="252" y="0"/>
                </a:moveTo>
                <a:lnTo>
                  <a:pt x="231" y="9"/>
                </a:lnTo>
                <a:lnTo>
                  <a:pt x="210" y="16"/>
                </a:lnTo>
                <a:lnTo>
                  <a:pt x="189" y="25"/>
                </a:lnTo>
                <a:lnTo>
                  <a:pt x="166" y="34"/>
                </a:lnTo>
                <a:lnTo>
                  <a:pt x="148" y="46"/>
                </a:lnTo>
                <a:lnTo>
                  <a:pt x="132" y="62"/>
                </a:lnTo>
                <a:lnTo>
                  <a:pt x="118" y="81"/>
                </a:lnTo>
                <a:lnTo>
                  <a:pt x="109" y="104"/>
                </a:lnTo>
                <a:lnTo>
                  <a:pt x="127" y="97"/>
                </a:lnTo>
                <a:lnTo>
                  <a:pt x="146" y="88"/>
                </a:lnTo>
                <a:lnTo>
                  <a:pt x="166" y="78"/>
                </a:lnTo>
                <a:lnTo>
                  <a:pt x="185" y="71"/>
                </a:lnTo>
                <a:lnTo>
                  <a:pt x="206" y="64"/>
                </a:lnTo>
                <a:lnTo>
                  <a:pt x="224" y="57"/>
                </a:lnTo>
                <a:lnTo>
                  <a:pt x="245" y="55"/>
                </a:lnTo>
                <a:lnTo>
                  <a:pt x="268" y="55"/>
                </a:lnTo>
                <a:lnTo>
                  <a:pt x="250" y="64"/>
                </a:lnTo>
                <a:lnTo>
                  <a:pt x="231" y="71"/>
                </a:lnTo>
                <a:lnTo>
                  <a:pt x="213" y="81"/>
                </a:lnTo>
                <a:lnTo>
                  <a:pt x="194" y="90"/>
                </a:lnTo>
                <a:lnTo>
                  <a:pt x="176" y="99"/>
                </a:lnTo>
                <a:lnTo>
                  <a:pt x="159" y="108"/>
                </a:lnTo>
                <a:lnTo>
                  <a:pt x="141" y="120"/>
                </a:lnTo>
                <a:lnTo>
                  <a:pt x="125" y="134"/>
                </a:lnTo>
                <a:lnTo>
                  <a:pt x="143" y="132"/>
                </a:lnTo>
                <a:lnTo>
                  <a:pt x="162" y="129"/>
                </a:lnTo>
                <a:lnTo>
                  <a:pt x="180" y="125"/>
                </a:lnTo>
                <a:lnTo>
                  <a:pt x="199" y="122"/>
                </a:lnTo>
                <a:lnTo>
                  <a:pt x="220" y="122"/>
                </a:lnTo>
                <a:lnTo>
                  <a:pt x="238" y="122"/>
                </a:lnTo>
                <a:lnTo>
                  <a:pt x="259" y="122"/>
                </a:lnTo>
                <a:lnTo>
                  <a:pt x="277" y="125"/>
                </a:lnTo>
                <a:lnTo>
                  <a:pt x="243" y="132"/>
                </a:lnTo>
                <a:lnTo>
                  <a:pt x="208" y="138"/>
                </a:lnTo>
                <a:lnTo>
                  <a:pt x="176" y="148"/>
                </a:lnTo>
                <a:lnTo>
                  <a:pt x="141" y="157"/>
                </a:lnTo>
                <a:lnTo>
                  <a:pt x="109" y="169"/>
                </a:lnTo>
                <a:lnTo>
                  <a:pt x="76" y="180"/>
                </a:lnTo>
                <a:lnTo>
                  <a:pt x="44" y="194"/>
                </a:lnTo>
                <a:lnTo>
                  <a:pt x="14" y="210"/>
                </a:lnTo>
                <a:lnTo>
                  <a:pt x="0" y="212"/>
                </a:lnTo>
                <a:lnTo>
                  <a:pt x="44" y="182"/>
                </a:lnTo>
                <a:lnTo>
                  <a:pt x="58" y="141"/>
                </a:lnTo>
                <a:lnTo>
                  <a:pt x="65" y="97"/>
                </a:lnTo>
                <a:lnTo>
                  <a:pt x="67" y="51"/>
                </a:lnTo>
                <a:lnTo>
                  <a:pt x="67" y="4"/>
                </a:lnTo>
                <a:lnTo>
                  <a:pt x="79" y="11"/>
                </a:lnTo>
                <a:lnTo>
                  <a:pt x="90" y="20"/>
                </a:lnTo>
                <a:lnTo>
                  <a:pt x="99" y="32"/>
                </a:lnTo>
                <a:lnTo>
                  <a:pt x="106" y="44"/>
                </a:lnTo>
                <a:lnTo>
                  <a:pt x="122" y="32"/>
                </a:lnTo>
                <a:lnTo>
                  <a:pt x="139" y="23"/>
                </a:lnTo>
                <a:lnTo>
                  <a:pt x="157" y="16"/>
                </a:lnTo>
                <a:lnTo>
                  <a:pt x="173" y="9"/>
                </a:lnTo>
                <a:lnTo>
                  <a:pt x="192" y="4"/>
                </a:lnTo>
                <a:lnTo>
                  <a:pt x="213" y="0"/>
                </a:lnTo>
                <a:lnTo>
                  <a:pt x="231" y="0"/>
                </a:lnTo>
                <a:lnTo>
                  <a:pt x="252" y="0"/>
                </a:lnTo>
                <a:close/>
              </a:path>
            </a:pathLst>
          </a:custGeom>
          <a:solidFill>
            <a:srgbClr val="7F7F7F"/>
          </a:solidFill>
          <a:ln w="9525">
            <a:noFill/>
            <a:round/>
            <a:headEnd/>
            <a:tailEnd/>
          </a:ln>
        </p:spPr>
        <p:txBody>
          <a:bodyPr/>
          <a:lstStyle/>
          <a:p>
            <a:endParaRPr lang="en-US"/>
          </a:p>
        </p:txBody>
      </p:sp>
      <p:sp>
        <p:nvSpPr>
          <p:cNvPr id="90191" name="Freeform 79"/>
          <p:cNvSpPr>
            <a:spLocks/>
          </p:cNvSpPr>
          <p:nvPr/>
        </p:nvSpPr>
        <p:spPr bwMode="auto">
          <a:xfrm>
            <a:off x="5219700" y="5872163"/>
            <a:ext cx="73025" cy="103187"/>
          </a:xfrm>
          <a:custGeom>
            <a:avLst/>
            <a:gdLst>
              <a:gd name="T0" fmla="*/ 2147483647 w 46"/>
              <a:gd name="T1" fmla="*/ 2147483647 h 65"/>
              <a:gd name="T2" fmla="*/ 2147483647 w 46"/>
              <a:gd name="T3" fmla="*/ 2147483647 h 65"/>
              <a:gd name="T4" fmla="*/ 2147483647 w 46"/>
              <a:gd name="T5" fmla="*/ 2147483647 h 65"/>
              <a:gd name="T6" fmla="*/ 2147483647 w 46"/>
              <a:gd name="T7" fmla="*/ 2147483647 h 65"/>
              <a:gd name="T8" fmla="*/ 2147483647 w 46"/>
              <a:gd name="T9" fmla="*/ 2147483647 h 65"/>
              <a:gd name="T10" fmla="*/ 2147483647 w 46"/>
              <a:gd name="T11" fmla="*/ 2147483647 h 65"/>
              <a:gd name="T12" fmla="*/ 2147483647 w 46"/>
              <a:gd name="T13" fmla="*/ 2147483647 h 65"/>
              <a:gd name="T14" fmla="*/ 2147483647 w 46"/>
              <a:gd name="T15" fmla="*/ 2147483647 h 65"/>
              <a:gd name="T16" fmla="*/ 0 w 46"/>
              <a:gd name="T17" fmla="*/ 2147483647 h 65"/>
              <a:gd name="T18" fmla="*/ 2147483647 w 46"/>
              <a:gd name="T19" fmla="*/ 0 h 65"/>
              <a:gd name="T20" fmla="*/ 2147483647 w 46"/>
              <a:gd name="T21" fmla="*/ 2147483647 h 65"/>
              <a:gd name="T22" fmla="*/ 2147483647 w 46"/>
              <a:gd name="T23" fmla="*/ 2147483647 h 65"/>
              <a:gd name="T24" fmla="*/ 2147483647 w 46"/>
              <a:gd name="T25" fmla="*/ 2147483647 h 65"/>
              <a:gd name="T26" fmla="*/ 2147483647 w 46"/>
              <a:gd name="T27" fmla="*/ 2147483647 h 6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6"/>
              <a:gd name="T43" fmla="*/ 0 h 65"/>
              <a:gd name="T44" fmla="*/ 46 w 46"/>
              <a:gd name="T45" fmla="*/ 65 h 6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6" h="65">
                <a:moveTo>
                  <a:pt x="46" y="19"/>
                </a:moveTo>
                <a:lnTo>
                  <a:pt x="44" y="33"/>
                </a:lnTo>
                <a:lnTo>
                  <a:pt x="39" y="44"/>
                </a:lnTo>
                <a:lnTo>
                  <a:pt x="32" y="54"/>
                </a:lnTo>
                <a:lnTo>
                  <a:pt x="23" y="65"/>
                </a:lnTo>
                <a:lnTo>
                  <a:pt x="14" y="63"/>
                </a:lnTo>
                <a:lnTo>
                  <a:pt x="9" y="58"/>
                </a:lnTo>
                <a:lnTo>
                  <a:pt x="2" y="54"/>
                </a:lnTo>
                <a:lnTo>
                  <a:pt x="0" y="47"/>
                </a:lnTo>
                <a:lnTo>
                  <a:pt x="4" y="0"/>
                </a:lnTo>
                <a:lnTo>
                  <a:pt x="16" y="3"/>
                </a:lnTo>
                <a:lnTo>
                  <a:pt x="28" y="5"/>
                </a:lnTo>
                <a:lnTo>
                  <a:pt x="37" y="10"/>
                </a:lnTo>
                <a:lnTo>
                  <a:pt x="46" y="19"/>
                </a:lnTo>
                <a:close/>
              </a:path>
            </a:pathLst>
          </a:custGeom>
          <a:solidFill>
            <a:srgbClr val="000000"/>
          </a:solidFill>
          <a:ln w="9525">
            <a:noFill/>
            <a:round/>
            <a:headEnd/>
            <a:tailEnd/>
          </a:ln>
        </p:spPr>
        <p:txBody>
          <a:bodyPr/>
          <a:lstStyle/>
          <a:p>
            <a:endParaRPr lang="en-US"/>
          </a:p>
        </p:txBody>
      </p:sp>
      <p:sp>
        <p:nvSpPr>
          <p:cNvPr id="90192" name="Freeform 80"/>
          <p:cNvSpPr>
            <a:spLocks/>
          </p:cNvSpPr>
          <p:nvPr/>
        </p:nvSpPr>
        <p:spPr bwMode="auto">
          <a:xfrm>
            <a:off x="4268788" y="5953125"/>
            <a:ext cx="66675" cy="80963"/>
          </a:xfrm>
          <a:custGeom>
            <a:avLst/>
            <a:gdLst>
              <a:gd name="T0" fmla="*/ 2147483647 w 42"/>
              <a:gd name="T1" fmla="*/ 2147483647 h 51"/>
              <a:gd name="T2" fmla="*/ 2147483647 w 42"/>
              <a:gd name="T3" fmla="*/ 2147483647 h 51"/>
              <a:gd name="T4" fmla="*/ 2147483647 w 42"/>
              <a:gd name="T5" fmla="*/ 2147483647 h 51"/>
              <a:gd name="T6" fmla="*/ 2147483647 w 42"/>
              <a:gd name="T7" fmla="*/ 2147483647 h 51"/>
              <a:gd name="T8" fmla="*/ 0 w 42"/>
              <a:gd name="T9" fmla="*/ 2147483647 h 51"/>
              <a:gd name="T10" fmla="*/ 2147483647 w 42"/>
              <a:gd name="T11" fmla="*/ 2147483647 h 51"/>
              <a:gd name="T12" fmla="*/ 2147483647 w 42"/>
              <a:gd name="T13" fmla="*/ 2147483647 h 51"/>
              <a:gd name="T14" fmla="*/ 2147483647 w 42"/>
              <a:gd name="T15" fmla="*/ 2147483647 h 51"/>
              <a:gd name="T16" fmla="*/ 2147483647 w 42"/>
              <a:gd name="T17" fmla="*/ 0 h 51"/>
              <a:gd name="T18" fmla="*/ 2147483647 w 42"/>
              <a:gd name="T19" fmla="*/ 2147483647 h 51"/>
              <a:gd name="T20" fmla="*/ 2147483647 w 42"/>
              <a:gd name="T21" fmla="*/ 2147483647 h 51"/>
              <a:gd name="T22" fmla="*/ 2147483647 w 42"/>
              <a:gd name="T23" fmla="*/ 2147483647 h 51"/>
              <a:gd name="T24" fmla="*/ 2147483647 w 42"/>
              <a:gd name="T25" fmla="*/ 2147483647 h 5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2"/>
              <a:gd name="T40" fmla="*/ 0 h 51"/>
              <a:gd name="T41" fmla="*/ 42 w 42"/>
              <a:gd name="T42" fmla="*/ 51 h 5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2" h="51">
                <a:moveTo>
                  <a:pt x="37" y="26"/>
                </a:moveTo>
                <a:lnTo>
                  <a:pt x="30" y="35"/>
                </a:lnTo>
                <a:lnTo>
                  <a:pt x="21" y="42"/>
                </a:lnTo>
                <a:lnTo>
                  <a:pt x="10" y="47"/>
                </a:lnTo>
                <a:lnTo>
                  <a:pt x="0" y="51"/>
                </a:lnTo>
                <a:lnTo>
                  <a:pt x="5" y="37"/>
                </a:lnTo>
                <a:lnTo>
                  <a:pt x="12" y="26"/>
                </a:lnTo>
                <a:lnTo>
                  <a:pt x="24" y="12"/>
                </a:lnTo>
                <a:lnTo>
                  <a:pt x="35" y="0"/>
                </a:lnTo>
                <a:lnTo>
                  <a:pt x="40" y="5"/>
                </a:lnTo>
                <a:lnTo>
                  <a:pt x="42" y="12"/>
                </a:lnTo>
                <a:lnTo>
                  <a:pt x="42" y="19"/>
                </a:lnTo>
                <a:lnTo>
                  <a:pt x="37" y="26"/>
                </a:lnTo>
                <a:close/>
              </a:path>
            </a:pathLst>
          </a:custGeom>
          <a:solidFill>
            <a:srgbClr val="000000"/>
          </a:solidFill>
          <a:ln w="9525">
            <a:noFill/>
            <a:round/>
            <a:headEnd/>
            <a:tailEnd/>
          </a:ln>
        </p:spPr>
        <p:txBody>
          <a:bodyPr/>
          <a:lstStyle/>
          <a:p>
            <a:endParaRPr lang="en-US"/>
          </a:p>
        </p:txBody>
      </p:sp>
      <p:sp>
        <p:nvSpPr>
          <p:cNvPr id="90193" name="Freeform 81"/>
          <p:cNvSpPr>
            <a:spLocks/>
          </p:cNvSpPr>
          <p:nvPr/>
        </p:nvSpPr>
        <p:spPr bwMode="auto">
          <a:xfrm>
            <a:off x="5354638" y="6034088"/>
            <a:ext cx="150812" cy="77787"/>
          </a:xfrm>
          <a:custGeom>
            <a:avLst/>
            <a:gdLst>
              <a:gd name="T0" fmla="*/ 2147483647 w 95"/>
              <a:gd name="T1" fmla="*/ 2147483647 h 49"/>
              <a:gd name="T2" fmla="*/ 2147483647 w 95"/>
              <a:gd name="T3" fmla="*/ 2147483647 h 49"/>
              <a:gd name="T4" fmla="*/ 2147483647 w 95"/>
              <a:gd name="T5" fmla="*/ 2147483647 h 49"/>
              <a:gd name="T6" fmla="*/ 2147483647 w 95"/>
              <a:gd name="T7" fmla="*/ 2147483647 h 49"/>
              <a:gd name="T8" fmla="*/ 2147483647 w 95"/>
              <a:gd name="T9" fmla="*/ 2147483647 h 49"/>
              <a:gd name="T10" fmla="*/ 2147483647 w 95"/>
              <a:gd name="T11" fmla="*/ 2147483647 h 49"/>
              <a:gd name="T12" fmla="*/ 2147483647 w 95"/>
              <a:gd name="T13" fmla="*/ 2147483647 h 49"/>
              <a:gd name="T14" fmla="*/ 2147483647 w 95"/>
              <a:gd name="T15" fmla="*/ 2147483647 h 49"/>
              <a:gd name="T16" fmla="*/ 2147483647 w 95"/>
              <a:gd name="T17" fmla="*/ 2147483647 h 49"/>
              <a:gd name="T18" fmla="*/ 2147483647 w 95"/>
              <a:gd name="T19" fmla="*/ 2147483647 h 49"/>
              <a:gd name="T20" fmla="*/ 2147483647 w 95"/>
              <a:gd name="T21" fmla="*/ 2147483647 h 49"/>
              <a:gd name="T22" fmla="*/ 2147483647 w 95"/>
              <a:gd name="T23" fmla="*/ 2147483647 h 49"/>
              <a:gd name="T24" fmla="*/ 2147483647 w 95"/>
              <a:gd name="T25" fmla="*/ 2147483647 h 49"/>
              <a:gd name="T26" fmla="*/ 2147483647 w 95"/>
              <a:gd name="T27" fmla="*/ 2147483647 h 49"/>
              <a:gd name="T28" fmla="*/ 2147483647 w 95"/>
              <a:gd name="T29" fmla="*/ 2147483647 h 49"/>
              <a:gd name="T30" fmla="*/ 0 w 95"/>
              <a:gd name="T31" fmla="*/ 2147483647 h 49"/>
              <a:gd name="T32" fmla="*/ 2147483647 w 95"/>
              <a:gd name="T33" fmla="*/ 0 h 49"/>
              <a:gd name="T34" fmla="*/ 2147483647 w 95"/>
              <a:gd name="T35" fmla="*/ 0 h 49"/>
              <a:gd name="T36" fmla="*/ 2147483647 w 95"/>
              <a:gd name="T37" fmla="*/ 2147483647 h 49"/>
              <a:gd name="T38" fmla="*/ 2147483647 w 95"/>
              <a:gd name="T39" fmla="*/ 2147483647 h 49"/>
              <a:gd name="T40" fmla="*/ 2147483647 w 95"/>
              <a:gd name="T41" fmla="*/ 2147483647 h 49"/>
              <a:gd name="T42" fmla="*/ 2147483647 w 95"/>
              <a:gd name="T43" fmla="*/ 2147483647 h 49"/>
              <a:gd name="T44" fmla="*/ 2147483647 w 95"/>
              <a:gd name="T45" fmla="*/ 2147483647 h 49"/>
              <a:gd name="T46" fmla="*/ 2147483647 w 95"/>
              <a:gd name="T47" fmla="*/ 2147483647 h 49"/>
              <a:gd name="T48" fmla="*/ 2147483647 w 95"/>
              <a:gd name="T49" fmla="*/ 2147483647 h 4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
              <a:gd name="T76" fmla="*/ 0 h 49"/>
              <a:gd name="T77" fmla="*/ 95 w 95"/>
              <a:gd name="T78" fmla="*/ 49 h 4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 h="49">
                <a:moveTo>
                  <a:pt x="90" y="9"/>
                </a:moveTo>
                <a:lnTo>
                  <a:pt x="93" y="14"/>
                </a:lnTo>
                <a:lnTo>
                  <a:pt x="95" y="21"/>
                </a:lnTo>
                <a:lnTo>
                  <a:pt x="95" y="26"/>
                </a:lnTo>
                <a:lnTo>
                  <a:pt x="93" y="33"/>
                </a:lnTo>
                <a:lnTo>
                  <a:pt x="84" y="40"/>
                </a:lnTo>
                <a:lnTo>
                  <a:pt x="77" y="42"/>
                </a:lnTo>
                <a:lnTo>
                  <a:pt x="65" y="44"/>
                </a:lnTo>
                <a:lnTo>
                  <a:pt x="56" y="44"/>
                </a:lnTo>
                <a:lnTo>
                  <a:pt x="47" y="44"/>
                </a:lnTo>
                <a:lnTo>
                  <a:pt x="35" y="44"/>
                </a:lnTo>
                <a:lnTo>
                  <a:pt x="26" y="46"/>
                </a:lnTo>
                <a:lnTo>
                  <a:pt x="14" y="49"/>
                </a:lnTo>
                <a:lnTo>
                  <a:pt x="10" y="37"/>
                </a:lnTo>
                <a:lnTo>
                  <a:pt x="3" y="26"/>
                </a:lnTo>
                <a:lnTo>
                  <a:pt x="0" y="12"/>
                </a:lnTo>
                <a:lnTo>
                  <a:pt x="3" y="0"/>
                </a:lnTo>
                <a:lnTo>
                  <a:pt x="14" y="0"/>
                </a:lnTo>
                <a:lnTo>
                  <a:pt x="26" y="3"/>
                </a:lnTo>
                <a:lnTo>
                  <a:pt x="35" y="5"/>
                </a:lnTo>
                <a:lnTo>
                  <a:pt x="47" y="7"/>
                </a:lnTo>
                <a:lnTo>
                  <a:pt x="58" y="9"/>
                </a:lnTo>
                <a:lnTo>
                  <a:pt x="67" y="9"/>
                </a:lnTo>
                <a:lnTo>
                  <a:pt x="79" y="9"/>
                </a:lnTo>
                <a:lnTo>
                  <a:pt x="90" y="9"/>
                </a:lnTo>
                <a:close/>
              </a:path>
            </a:pathLst>
          </a:custGeom>
          <a:solidFill>
            <a:srgbClr val="000000"/>
          </a:solidFill>
          <a:ln w="9525">
            <a:noFill/>
            <a:round/>
            <a:headEnd/>
            <a:tailEnd/>
          </a:ln>
        </p:spPr>
        <p:txBody>
          <a:bodyPr/>
          <a:lstStyle/>
          <a:p>
            <a:endParaRPr lang="en-US"/>
          </a:p>
        </p:txBody>
      </p:sp>
      <p:sp>
        <p:nvSpPr>
          <p:cNvPr id="90194" name="Freeform 82"/>
          <p:cNvSpPr>
            <a:spLocks/>
          </p:cNvSpPr>
          <p:nvPr/>
        </p:nvSpPr>
        <p:spPr bwMode="auto">
          <a:xfrm>
            <a:off x="3781425" y="6081713"/>
            <a:ext cx="495300" cy="153987"/>
          </a:xfrm>
          <a:custGeom>
            <a:avLst/>
            <a:gdLst>
              <a:gd name="T0" fmla="*/ 2147483647 w 312"/>
              <a:gd name="T1" fmla="*/ 2147483647 h 97"/>
              <a:gd name="T2" fmla="*/ 2147483647 w 312"/>
              <a:gd name="T3" fmla="*/ 2147483647 h 97"/>
              <a:gd name="T4" fmla="*/ 2147483647 w 312"/>
              <a:gd name="T5" fmla="*/ 2147483647 h 97"/>
              <a:gd name="T6" fmla="*/ 2147483647 w 312"/>
              <a:gd name="T7" fmla="*/ 2147483647 h 97"/>
              <a:gd name="T8" fmla="*/ 2147483647 w 312"/>
              <a:gd name="T9" fmla="*/ 2147483647 h 97"/>
              <a:gd name="T10" fmla="*/ 2147483647 w 312"/>
              <a:gd name="T11" fmla="*/ 2147483647 h 97"/>
              <a:gd name="T12" fmla="*/ 2147483647 w 312"/>
              <a:gd name="T13" fmla="*/ 2147483647 h 97"/>
              <a:gd name="T14" fmla="*/ 2147483647 w 312"/>
              <a:gd name="T15" fmla="*/ 2147483647 h 97"/>
              <a:gd name="T16" fmla="*/ 2147483647 w 312"/>
              <a:gd name="T17" fmla="*/ 2147483647 h 97"/>
              <a:gd name="T18" fmla="*/ 2147483647 w 312"/>
              <a:gd name="T19" fmla="*/ 2147483647 h 97"/>
              <a:gd name="T20" fmla="*/ 2147483647 w 312"/>
              <a:gd name="T21" fmla="*/ 2147483647 h 97"/>
              <a:gd name="T22" fmla="*/ 2147483647 w 312"/>
              <a:gd name="T23" fmla="*/ 2147483647 h 97"/>
              <a:gd name="T24" fmla="*/ 0 w 312"/>
              <a:gd name="T25" fmla="*/ 2147483647 h 97"/>
              <a:gd name="T26" fmla="*/ 2147483647 w 312"/>
              <a:gd name="T27" fmla="*/ 2147483647 h 97"/>
              <a:gd name="T28" fmla="*/ 2147483647 w 312"/>
              <a:gd name="T29" fmla="*/ 2147483647 h 97"/>
              <a:gd name="T30" fmla="*/ 2147483647 w 312"/>
              <a:gd name="T31" fmla="*/ 2147483647 h 97"/>
              <a:gd name="T32" fmla="*/ 2147483647 w 312"/>
              <a:gd name="T33" fmla="*/ 2147483647 h 97"/>
              <a:gd name="T34" fmla="*/ 2147483647 w 312"/>
              <a:gd name="T35" fmla="*/ 2147483647 h 97"/>
              <a:gd name="T36" fmla="*/ 2147483647 w 312"/>
              <a:gd name="T37" fmla="*/ 2147483647 h 97"/>
              <a:gd name="T38" fmla="*/ 2147483647 w 312"/>
              <a:gd name="T39" fmla="*/ 2147483647 h 97"/>
              <a:gd name="T40" fmla="*/ 2147483647 w 312"/>
              <a:gd name="T41" fmla="*/ 2147483647 h 97"/>
              <a:gd name="T42" fmla="*/ 2147483647 w 312"/>
              <a:gd name="T43" fmla="*/ 2147483647 h 97"/>
              <a:gd name="T44" fmla="*/ 2147483647 w 312"/>
              <a:gd name="T45" fmla="*/ 2147483647 h 97"/>
              <a:gd name="T46" fmla="*/ 2147483647 w 312"/>
              <a:gd name="T47" fmla="*/ 2147483647 h 97"/>
              <a:gd name="T48" fmla="*/ 2147483647 w 312"/>
              <a:gd name="T49" fmla="*/ 2147483647 h 97"/>
              <a:gd name="T50" fmla="*/ 2147483647 w 312"/>
              <a:gd name="T51" fmla="*/ 2147483647 h 97"/>
              <a:gd name="T52" fmla="*/ 2147483647 w 312"/>
              <a:gd name="T53" fmla="*/ 2147483647 h 97"/>
              <a:gd name="T54" fmla="*/ 2147483647 w 312"/>
              <a:gd name="T55" fmla="*/ 2147483647 h 97"/>
              <a:gd name="T56" fmla="*/ 2147483647 w 312"/>
              <a:gd name="T57" fmla="*/ 0 h 97"/>
              <a:gd name="T58" fmla="*/ 2147483647 w 312"/>
              <a:gd name="T59" fmla="*/ 0 h 97"/>
              <a:gd name="T60" fmla="*/ 2147483647 w 312"/>
              <a:gd name="T61" fmla="*/ 0 h 97"/>
              <a:gd name="T62" fmla="*/ 2147483647 w 312"/>
              <a:gd name="T63" fmla="*/ 2147483647 h 97"/>
              <a:gd name="T64" fmla="*/ 2147483647 w 312"/>
              <a:gd name="T65" fmla="*/ 2147483647 h 9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12"/>
              <a:gd name="T100" fmla="*/ 0 h 97"/>
              <a:gd name="T101" fmla="*/ 312 w 312"/>
              <a:gd name="T102" fmla="*/ 97 h 9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12" h="97">
                <a:moveTo>
                  <a:pt x="312" y="7"/>
                </a:moveTo>
                <a:lnTo>
                  <a:pt x="305" y="30"/>
                </a:lnTo>
                <a:lnTo>
                  <a:pt x="291" y="49"/>
                </a:lnTo>
                <a:lnTo>
                  <a:pt x="273" y="63"/>
                </a:lnTo>
                <a:lnTo>
                  <a:pt x="252" y="74"/>
                </a:lnTo>
                <a:lnTo>
                  <a:pt x="220" y="79"/>
                </a:lnTo>
                <a:lnTo>
                  <a:pt x="187" y="81"/>
                </a:lnTo>
                <a:lnTo>
                  <a:pt x="155" y="79"/>
                </a:lnTo>
                <a:lnTo>
                  <a:pt x="123" y="77"/>
                </a:lnTo>
                <a:lnTo>
                  <a:pt x="90" y="77"/>
                </a:lnTo>
                <a:lnTo>
                  <a:pt x="58" y="77"/>
                </a:lnTo>
                <a:lnTo>
                  <a:pt x="28" y="84"/>
                </a:lnTo>
                <a:lnTo>
                  <a:pt x="0" y="97"/>
                </a:lnTo>
                <a:lnTo>
                  <a:pt x="12" y="74"/>
                </a:lnTo>
                <a:lnTo>
                  <a:pt x="28" y="60"/>
                </a:lnTo>
                <a:lnTo>
                  <a:pt x="46" y="53"/>
                </a:lnTo>
                <a:lnTo>
                  <a:pt x="69" y="53"/>
                </a:lnTo>
                <a:lnTo>
                  <a:pt x="95" y="53"/>
                </a:lnTo>
                <a:lnTo>
                  <a:pt x="118" y="56"/>
                </a:lnTo>
                <a:lnTo>
                  <a:pt x="143" y="56"/>
                </a:lnTo>
                <a:lnTo>
                  <a:pt x="164" y="51"/>
                </a:lnTo>
                <a:lnTo>
                  <a:pt x="183" y="47"/>
                </a:lnTo>
                <a:lnTo>
                  <a:pt x="201" y="44"/>
                </a:lnTo>
                <a:lnTo>
                  <a:pt x="217" y="40"/>
                </a:lnTo>
                <a:lnTo>
                  <a:pt x="233" y="35"/>
                </a:lnTo>
                <a:lnTo>
                  <a:pt x="250" y="28"/>
                </a:lnTo>
                <a:lnTo>
                  <a:pt x="266" y="21"/>
                </a:lnTo>
                <a:lnTo>
                  <a:pt x="282" y="12"/>
                </a:lnTo>
                <a:lnTo>
                  <a:pt x="296" y="0"/>
                </a:lnTo>
                <a:lnTo>
                  <a:pt x="300" y="0"/>
                </a:lnTo>
                <a:lnTo>
                  <a:pt x="307" y="0"/>
                </a:lnTo>
                <a:lnTo>
                  <a:pt x="310" y="3"/>
                </a:lnTo>
                <a:lnTo>
                  <a:pt x="312" y="7"/>
                </a:lnTo>
                <a:close/>
              </a:path>
            </a:pathLst>
          </a:custGeom>
          <a:solidFill>
            <a:srgbClr val="000000"/>
          </a:solidFill>
          <a:ln w="9525">
            <a:noFill/>
            <a:round/>
            <a:headEnd/>
            <a:tailEnd/>
          </a:ln>
        </p:spPr>
        <p:txBody>
          <a:bodyPr/>
          <a:lstStyle/>
          <a:p>
            <a:endParaRPr lang="en-US"/>
          </a:p>
        </p:txBody>
      </p:sp>
      <p:sp>
        <p:nvSpPr>
          <p:cNvPr id="90195" name="Freeform 83"/>
          <p:cNvSpPr>
            <a:spLocks/>
          </p:cNvSpPr>
          <p:nvPr/>
        </p:nvSpPr>
        <p:spPr bwMode="auto">
          <a:xfrm>
            <a:off x="4965700" y="6097588"/>
            <a:ext cx="103188" cy="42862"/>
          </a:xfrm>
          <a:custGeom>
            <a:avLst/>
            <a:gdLst>
              <a:gd name="T0" fmla="*/ 2147483647 w 65"/>
              <a:gd name="T1" fmla="*/ 2147483647 h 27"/>
              <a:gd name="T2" fmla="*/ 2147483647 w 65"/>
              <a:gd name="T3" fmla="*/ 2147483647 h 27"/>
              <a:gd name="T4" fmla="*/ 2147483647 w 65"/>
              <a:gd name="T5" fmla="*/ 2147483647 h 27"/>
              <a:gd name="T6" fmla="*/ 2147483647 w 65"/>
              <a:gd name="T7" fmla="*/ 2147483647 h 27"/>
              <a:gd name="T8" fmla="*/ 2147483647 w 65"/>
              <a:gd name="T9" fmla="*/ 2147483647 h 27"/>
              <a:gd name="T10" fmla="*/ 2147483647 w 65"/>
              <a:gd name="T11" fmla="*/ 2147483647 h 27"/>
              <a:gd name="T12" fmla="*/ 2147483647 w 65"/>
              <a:gd name="T13" fmla="*/ 2147483647 h 27"/>
              <a:gd name="T14" fmla="*/ 0 w 65"/>
              <a:gd name="T15" fmla="*/ 2147483647 h 27"/>
              <a:gd name="T16" fmla="*/ 2147483647 w 65"/>
              <a:gd name="T17" fmla="*/ 2147483647 h 27"/>
              <a:gd name="T18" fmla="*/ 2147483647 w 65"/>
              <a:gd name="T19" fmla="*/ 2147483647 h 27"/>
              <a:gd name="T20" fmla="*/ 2147483647 w 65"/>
              <a:gd name="T21" fmla="*/ 2147483647 h 27"/>
              <a:gd name="T22" fmla="*/ 2147483647 w 65"/>
              <a:gd name="T23" fmla="*/ 0 h 27"/>
              <a:gd name="T24" fmla="*/ 2147483647 w 65"/>
              <a:gd name="T25" fmla="*/ 2147483647 h 2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5"/>
              <a:gd name="T40" fmla="*/ 0 h 27"/>
              <a:gd name="T41" fmla="*/ 65 w 65"/>
              <a:gd name="T42" fmla="*/ 27 h 2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5" h="27">
                <a:moveTo>
                  <a:pt x="65" y="16"/>
                </a:moveTo>
                <a:lnTo>
                  <a:pt x="51" y="23"/>
                </a:lnTo>
                <a:lnTo>
                  <a:pt x="37" y="27"/>
                </a:lnTo>
                <a:lnTo>
                  <a:pt x="21" y="27"/>
                </a:lnTo>
                <a:lnTo>
                  <a:pt x="7" y="25"/>
                </a:lnTo>
                <a:lnTo>
                  <a:pt x="5" y="23"/>
                </a:lnTo>
                <a:lnTo>
                  <a:pt x="3" y="20"/>
                </a:lnTo>
                <a:lnTo>
                  <a:pt x="0" y="18"/>
                </a:lnTo>
                <a:lnTo>
                  <a:pt x="3" y="13"/>
                </a:lnTo>
                <a:lnTo>
                  <a:pt x="24" y="11"/>
                </a:lnTo>
                <a:lnTo>
                  <a:pt x="42" y="2"/>
                </a:lnTo>
                <a:lnTo>
                  <a:pt x="56" y="0"/>
                </a:lnTo>
                <a:lnTo>
                  <a:pt x="65" y="16"/>
                </a:lnTo>
                <a:close/>
              </a:path>
            </a:pathLst>
          </a:custGeom>
          <a:solidFill>
            <a:srgbClr val="7F7F7F"/>
          </a:solidFill>
          <a:ln w="9525">
            <a:noFill/>
            <a:round/>
            <a:headEnd/>
            <a:tailEnd/>
          </a:ln>
        </p:spPr>
        <p:txBody>
          <a:bodyPr/>
          <a:lstStyle/>
          <a:p>
            <a:endParaRPr lang="en-US"/>
          </a:p>
        </p:txBody>
      </p:sp>
      <p:sp>
        <p:nvSpPr>
          <p:cNvPr id="90196" name="Freeform 84"/>
          <p:cNvSpPr>
            <a:spLocks/>
          </p:cNvSpPr>
          <p:nvPr/>
        </p:nvSpPr>
        <p:spPr bwMode="auto">
          <a:xfrm>
            <a:off x="4735513" y="6111875"/>
            <a:ext cx="50800" cy="53975"/>
          </a:xfrm>
          <a:custGeom>
            <a:avLst/>
            <a:gdLst>
              <a:gd name="T0" fmla="*/ 2147483647 w 32"/>
              <a:gd name="T1" fmla="*/ 2147483647 h 34"/>
              <a:gd name="T2" fmla="*/ 2147483647 w 32"/>
              <a:gd name="T3" fmla="*/ 2147483647 h 34"/>
              <a:gd name="T4" fmla="*/ 2147483647 w 32"/>
              <a:gd name="T5" fmla="*/ 2147483647 h 34"/>
              <a:gd name="T6" fmla="*/ 2147483647 w 32"/>
              <a:gd name="T7" fmla="*/ 2147483647 h 34"/>
              <a:gd name="T8" fmla="*/ 2147483647 w 32"/>
              <a:gd name="T9" fmla="*/ 2147483647 h 34"/>
              <a:gd name="T10" fmla="*/ 0 w 32"/>
              <a:gd name="T11" fmla="*/ 2147483647 h 34"/>
              <a:gd name="T12" fmla="*/ 2147483647 w 32"/>
              <a:gd name="T13" fmla="*/ 2147483647 h 34"/>
              <a:gd name="T14" fmla="*/ 2147483647 w 32"/>
              <a:gd name="T15" fmla="*/ 0 h 34"/>
              <a:gd name="T16" fmla="*/ 2147483647 w 32"/>
              <a:gd name="T17" fmla="*/ 0 h 34"/>
              <a:gd name="T18" fmla="*/ 2147483647 w 32"/>
              <a:gd name="T19" fmla="*/ 2147483647 h 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
              <a:gd name="T31" fmla="*/ 0 h 34"/>
              <a:gd name="T32" fmla="*/ 32 w 32"/>
              <a:gd name="T33" fmla="*/ 34 h 3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 h="34">
                <a:moveTo>
                  <a:pt x="32" y="9"/>
                </a:moveTo>
                <a:lnTo>
                  <a:pt x="30" y="34"/>
                </a:lnTo>
                <a:lnTo>
                  <a:pt x="23" y="32"/>
                </a:lnTo>
                <a:lnTo>
                  <a:pt x="14" y="30"/>
                </a:lnTo>
                <a:lnTo>
                  <a:pt x="7" y="28"/>
                </a:lnTo>
                <a:lnTo>
                  <a:pt x="0" y="23"/>
                </a:lnTo>
                <a:lnTo>
                  <a:pt x="4" y="9"/>
                </a:lnTo>
                <a:lnTo>
                  <a:pt x="14" y="0"/>
                </a:lnTo>
                <a:lnTo>
                  <a:pt x="25" y="0"/>
                </a:lnTo>
                <a:lnTo>
                  <a:pt x="32" y="9"/>
                </a:lnTo>
                <a:close/>
              </a:path>
            </a:pathLst>
          </a:custGeom>
          <a:solidFill>
            <a:srgbClr val="7F7F7F"/>
          </a:solidFill>
          <a:ln w="9525">
            <a:noFill/>
            <a:round/>
            <a:headEnd/>
            <a:tailEnd/>
          </a:ln>
        </p:spPr>
        <p:txBody>
          <a:bodyPr/>
          <a:lstStyle/>
          <a:p>
            <a:endParaRPr lang="en-US"/>
          </a:p>
        </p:txBody>
      </p:sp>
      <p:sp>
        <p:nvSpPr>
          <p:cNvPr id="90197" name="Freeform 85"/>
          <p:cNvSpPr>
            <a:spLocks/>
          </p:cNvSpPr>
          <p:nvPr/>
        </p:nvSpPr>
        <p:spPr bwMode="auto">
          <a:xfrm>
            <a:off x="4922838" y="6173788"/>
            <a:ext cx="590550" cy="84137"/>
          </a:xfrm>
          <a:custGeom>
            <a:avLst/>
            <a:gdLst>
              <a:gd name="T0" fmla="*/ 2147483647 w 372"/>
              <a:gd name="T1" fmla="*/ 2147483647 h 53"/>
              <a:gd name="T2" fmla="*/ 2147483647 w 372"/>
              <a:gd name="T3" fmla="*/ 2147483647 h 53"/>
              <a:gd name="T4" fmla="*/ 2147483647 w 372"/>
              <a:gd name="T5" fmla="*/ 2147483647 h 53"/>
              <a:gd name="T6" fmla="*/ 2147483647 w 372"/>
              <a:gd name="T7" fmla="*/ 2147483647 h 53"/>
              <a:gd name="T8" fmla="*/ 2147483647 w 372"/>
              <a:gd name="T9" fmla="*/ 2147483647 h 53"/>
              <a:gd name="T10" fmla="*/ 2147483647 w 372"/>
              <a:gd name="T11" fmla="*/ 2147483647 h 53"/>
              <a:gd name="T12" fmla="*/ 2147483647 w 372"/>
              <a:gd name="T13" fmla="*/ 2147483647 h 53"/>
              <a:gd name="T14" fmla="*/ 2147483647 w 372"/>
              <a:gd name="T15" fmla="*/ 2147483647 h 53"/>
              <a:gd name="T16" fmla="*/ 2147483647 w 372"/>
              <a:gd name="T17" fmla="*/ 2147483647 h 53"/>
              <a:gd name="T18" fmla="*/ 2147483647 w 372"/>
              <a:gd name="T19" fmla="*/ 2147483647 h 53"/>
              <a:gd name="T20" fmla="*/ 2147483647 w 372"/>
              <a:gd name="T21" fmla="*/ 2147483647 h 53"/>
              <a:gd name="T22" fmla="*/ 2147483647 w 372"/>
              <a:gd name="T23" fmla="*/ 2147483647 h 53"/>
              <a:gd name="T24" fmla="*/ 2147483647 w 372"/>
              <a:gd name="T25" fmla="*/ 2147483647 h 53"/>
              <a:gd name="T26" fmla="*/ 2147483647 w 372"/>
              <a:gd name="T27" fmla="*/ 2147483647 h 53"/>
              <a:gd name="T28" fmla="*/ 2147483647 w 372"/>
              <a:gd name="T29" fmla="*/ 2147483647 h 53"/>
              <a:gd name="T30" fmla="*/ 2147483647 w 372"/>
              <a:gd name="T31" fmla="*/ 2147483647 h 53"/>
              <a:gd name="T32" fmla="*/ 2147483647 w 372"/>
              <a:gd name="T33" fmla="*/ 2147483647 h 53"/>
              <a:gd name="T34" fmla="*/ 2147483647 w 372"/>
              <a:gd name="T35" fmla="*/ 2147483647 h 53"/>
              <a:gd name="T36" fmla="*/ 2147483647 w 372"/>
              <a:gd name="T37" fmla="*/ 2147483647 h 53"/>
              <a:gd name="T38" fmla="*/ 2147483647 w 372"/>
              <a:gd name="T39" fmla="*/ 2147483647 h 53"/>
              <a:gd name="T40" fmla="*/ 2147483647 w 372"/>
              <a:gd name="T41" fmla="*/ 2147483647 h 53"/>
              <a:gd name="T42" fmla="*/ 2147483647 w 372"/>
              <a:gd name="T43" fmla="*/ 2147483647 h 53"/>
              <a:gd name="T44" fmla="*/ 2147483647 w 372"/>
              <a:gd name="T45" fmla="*/ 2147483647 h 53"/>
              <a:gd name="T46" fmla="*/ 2147483647 w 372"/>
              <a:gd name="T47" fmla="*/ 2147483647 h 53"/>
              <a:gd name="T48" fmla="*/ 2147483647 w 372"/>
              <a:gd name="T49" fmla="*/ 2147483647 h 53"/>
              <a:gd name="T50" fmla="*/ 0 w 372"/>
              <a:gd name="T51" fmla="*/ 2147483647 h 53"/>
              <a:gd name="T52" fmla="*/ 2147483647 w 372"/>
              <a:gd name="T53" fmla="*/ 2147483647 h 53"/>
              <a:gd name="T54" fmla="*/ 2147483647 w 372"/>
              <a:gd name="T55" fmla="*/ 2147483647 h 53"/>
              <a:gd name="T56" fmla="*/ 2147483647 w 372"/>
              <a:gd name="T57" fmla="*/ 0 h 53"/>
              <a:gd name="T58" fmla="*/ 2147483647 w 372"/>
              <a:gd name="T59" fmla="*/ 0 h 53"/>
              <a:gd name="T60" fmla="*/ 2147483647 w 372"/>
              <a:gd name="T61" fmla="*/ 2147483647 h 53"/>
              <a:gd name="T62" fmla="*/ 2147483647 w 372"/>
              <a:gd name="T63" fmla="*/ 2147483647 h 53"/>
              <a:gd name="T64" fmla="*/ 2147483647 w 372"/>
              <a:gd name="T65" fmla="*/ 2147483647 h 53"/>
              <a:gd name="T66" fmla="*/ 2147483647 w 372"/>
              <a:gd name="T67" fmla="*/ 2147483647 h 53"/>
              <a:gd name="T68" fmla="*/ 2147483647 w 372"/>
              <a:gd name="T69" fmla="*/ 2147483647 h 5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72"/>
              <a:gd name="T106" fmla="*/ 0 h 53"/>
              <a:gd name="T107" fmla="*/ 372 w 372"/>
              <a:gd name="T108" fmla="*/ 53 h 5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72" h="53">
                <a:moveTo>
                  <a:pt x="372" y="51"/>
                </a:moveTo>
                <a:lnTo>
                  <a:pt x="351" y="49"/>
                </a:lnTo>
                <a:lnTo>
                  <a:pt x="328" y="44"/>
                </a:lnTo>
                <a:lnTo>
                  <a:pt x="305" y="42"/>
                </a:lnTo>
                <a:lnTo>
                  <a:pt x="279" y="39"/>
                </a:lnTo>
                <a:lnTo>
                  <a:pt x="256" y="37"/>
                </a:lnTo>
                <a:lnTo>
                  <a:pt x="231" y="37"/>
                </a:lnTo>
                <a:lnTo>
                  <a:pt x="208" y="42"/>
                </a:lnTo>
                <a:lnTo>
                  <a:pt x="185" y="49"/>
                </a:lnTo>
                <a:lnTo>
                  <a:pt x="175" y="53"/>
                </a:lnTo>
                <a:lnTo>
                  <a:pt x="161" y="53"/>
                </a:lnTo>
                <a:lnTo>
                  <a:pt x="150" y="53"/>
                </a:lnTo>
                <a:lnTo>
                  <a:pt x="138" y="51"/>
                </a:lnTo>
                <a:lnTo>
                  <a:pt x="154" y="46"/>
                </a:lnTo>
                <a:lnTo>
                  <a:pt x="171" y="42"/>
                </a:lnTo>
                <a:lnTo>
                  <a:pt x="187" y="35"/>
                </a:lnTo>
                <a:lnTo>
                  <a:pt x="201" y="26"/>
                </a:lnTo>
                <a:lnTo>
                  <a:pt x="194" y="21"/>
                </a:lnTo>
                <a:lnTo>
                  <a:pt x="168" y="23"/>
                </a:lnTo>
                <a:lnTo>
                  <a:pt x="143" y="23"/>
                </a:lnTo>
                <a:lnTo>
                  <a:pt x="120" y="23"/>
                </a:lnTo>
                <a:lnTo>
                  <a:pt x="94" y="21"/>
                </a:lnTo>
                <a:lnTo>
                  <a:pt x="69" y="19"/>
                </a:lnTo>
                <a:lnTo>
                  <a:pt x="46" y="14"/>
                </a:lnTo>
                <a:lnTo>
                  <a:pt x="23" y="9"/>
                </a:lnTo>
                <a:lnTo>
                  <a:pt x="0" y="5"/>
                </a:lnTo>
                <a:lnTo>
                  <a:pt x="39" y="5"/>
                </a:lnTo>
                <a:lnTo>
                  <a:pt x="78" y="2"/>
                </a:lnTo>
                <a:lnTo>
                  <a:pt x="118" y="0"/>
                </a:lnTo>
                <a:lnTo>
                  <a:pt x="157" y="0"/>
                </a:lnTo>
                <a:lnTo>
                  <a:pt x="196" y="2"/>
                </a:lnTo>
                <a:lnTo>
                  <a:pt x="235" y="7"/>
                </a:lnTo>
                <a:lnTo>
                  <a:pt x="270" y="16"/>
                </a:lnTo>
                <a:lnTo>
                  <a:pt x="305" y="30"/>
                </a:lnTo>
                <a:lnTo>
                  <a:pt x="372" y="51"/>
                </a:lnTo>
                <a:close/>
              </a:path>
            </a:pathLst>
          </a:custGeom>
          <a:solidFill>
            <a:srgbClr val="7F7F7F"/>
          </a:solidFill>
          <a:ln w="9525">
            <a:noFill/>
            <a:round/>
            <a:headEnd/>
            <a:tailEnd/>
          </a:ln>
        </p:spPr>
        <p:txBody>
          <a:bodyPr/>
          <a:lstStyle/>
          <a:p>
            <a:endParaRPr lang="en-US"/>
          </a:p>
        </p:txBody>
      </p:sp>
      <p:sp>
        <p:nvSpPr>
          <p:cNvPr id="90198" name="Freeform 86"/>
          <p:cNvSpPr>
            <a:spLocks/>
          </p:cNvSpPr>
          <p:nvPr/>
        </p:nvSpPr>
        <p:spPr bwMode="auto">
          <a:xfrm>
            <a:off x="4618038" y="6176963"/>
            <a:ext cx="36512" cy="38100"/>
          </a:xfrm>
          <a:custGeom>
            <a:avLst/>
            <a:gdLst>
              <a:gd name="T0" fmla="*/ 2147483647 w 23"/>
              <a:gd name="T1" fmla="*/ 2147483647 h 24"/>
              <a:gd name="T2" fmla="*/ 2147483647 w 23"/>
              <a:gd name="T3" fmla="*/ 2147483647 h 24"/>
              <a:gd name="T4" fmla="*/ 2147483647 w 23"/>
              <a:gd name="T5" fmla="*/ 2147483647 h 24"/>
              <a:gd name="T6" fmla="*/ 2147483647 w 23"/>
              <a:gd name="T7" fmla="*/ 2147483647 h 24"/>
              <a:gd name="T8" fmla="*/ 2147483647 w 23"/>
              <a:gd name="T9" fmla="*/ 2147483647 h 24"/>
              <a:gd name="T10" fmla="*/ 2147483647 w 23"/>
              <a:gd name="T11" fmla="*/ 2147483647 h 24"/>
              <a:gd name="T12" fmla="*/ 2147483647 w 23"/>
              <a:gd name="T13" fmla="*/ 2147483647 h 24"/>
              <a:gd name="T14" fmla="*/ 0 w 23"/>
              <a:gd name="T15" fmla="*/ 2147483647 h 24"/>
              <a:gd name="T16" fmla="*/ 0 w 23"/>
              <a:gd name="T17" fmla="*/ 0 h 24"/>
              <a:gd name="T18" fmla="*/ 2147483647 w 23"/>
              <a:gd name="T19" fmla="*/ 2147483647 h 24"/>
              <a:gd name="T20" fmla="*/ 2147483647 w 23"/>
              <a:gd name="T21" fmla="*/ 2147483647 h 24"/>
              <a:gd name="T22" fmla="*/ 2147483647 w 23"/>
              <a:gd name="T23" fmla="*/ 2147483647 h 24"/>
              <a:gd name="T24" fmla="*/ 2147483647 w 23"/>
              <a:gd name="T25" fmla="*/ 2147483647 h 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
              <a:gd name="T40" fmla="*/ 0 h 24"/>
              <a:gd name="T41" fmla="*/ 23 w 23"/>
              <a:gd name="T42" fmla="*/ 24 h 2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 h="24">
                <a:moveTo>
                  <a:pt x="23" y="14"/>
                </a:moveTo>
                <a:lnTo>
                  <a:pt x="23" y="17"/>
                </a:lnTo>
                <a:lnTo>
                  <a:pt x="21" y="21"/>
                </a:lnTo>
                <a:lnTo>
                  <a:pt x="18" y="24"/>
                </a:lnTo>
                <a:lnTo>
                  <a:pt x="16" y="24"/>
                </a:lnTo>
                <a:lnTo>
                  <a:pt x="9" y="21"/>
                </a:lnTo>
                <a:lnTo>
                  <a:pt x="5" y="14"/>
                </a:lnTo>
                <a:lnTo>
                  <a:pt x="0" y="10"/>
                </a:lnTo>
                <a:lnTo>
                  <a:pt x="0" y="0"/>
                </a:lnTo>
                <a:lnTo>
                  <a:pt x="7" y="3"/>
                </a:lnTo>
                <a:lnTo>
                  <a:pt x="14" y="3"/>
                </a:lnTo>
                <a:lnTo>
                  <a:pt x="18" y="7"/>
                </a:lnTo>
                <a:lnTo>
                  <a:pt x="23" y="14"/>
                </a:lnTo>
                <a:close/>
              </a:path>
            </a:pathLst>
          </a:custGeom>
          <a:solidFill>
            <a:srgbClr val="7F7F7F"/>
          </a:solidFill>
          <a:ln w="9525">
            <a:noFill/>
            <a:round/>
            <a:headEnd/>
            <a:tailEnd/>
          </a:ln>
        </p:spPr>
        <p:txBody>
          <a:bodyPr/>
          <a:lstStyle/>
          <a:p>
            <a:endParaRPr lang="en-US"/>
          </a:p>
        </p:txBody>
      </p:sp>
      <p:sp>
        <p:nvSpPr>
          <p:cNvPr id="90199" name="Freeform 87"/>
          <p:cNvSpPr>
            <a:spLocks/>
          </p:cNvSpPr>
          <p:nvPr/>
        </p:nvSpPr>
        <p:spPr bwMode="auto">
          <a:xfrm>
            <a:off x="4581525" y="6221413"/>
            <a:ext cx="619125" cy="184150"/>
          </a:xfrm>
          <a:custGeom>
            <a:avLst/>
            <a:gdLst>
              <a:gd name="T0" fmla="*/ 2147483647 w 390"/>
              <a:gd name="T1" fmla="*/ 2147483647 h 116"/>
              <a:gd name="T2" fmla="*/ 2147483647 w 390"/>
              <a:gd name="T3" fmla="*/ 2147483647 h 116"/>
              <a:gd name="T4" fmla="*/ 2147483647 w 390"/>
              <a:gd name="T5" fmla="*/ 2147483647 h 116"/>
              <a:gd name="T6" fmla="*/ 2147483647 w 390"/>
              <a:gd name="T7" fmla="*/ 2147483647 h 116"/>
              <a:gd name="T8" fmla="*/ 2147483647 w 390"/>
              <a:gd name="T9" fmla="*/ 2147483647 h 116"/>
              <a:gd name="T10" fmla="*/ 2147483647 w 390"/>
              <a:gd name="T11" fmla="*/ 2147483647 h 116"/>
              <a:gd name="T12" fmla="*/ 2147483647 w 390"/>
              <a:gd name="T13" fmla="*/ 2147483647 h 116"/>
              <a:gd name="T14" fmla="*/ 2147483647 w 390"/>
              <a:gd name="T15" fmla="*/ 2147483647 h 116"/>
              <a:gd name="T16" fmla="*/ 2147483647 w 390"/>
              <a:gd name="T17" fmla="*/ 2147483647 h 116"/>
              <a:gd name="T18" fmla="*/ 2147483647 w 390"/>
              <a:gd name="T19" fmla="*/ 2147483647 h 116"/>
              <a:gd name="T20" fmla="*/ 2147483647 w 390"/>
              <a:gd name="T21" fmla="*/ 2147483647 h 116"/>
              <a:gd name="T22" fmla="*/ 2147483647 w 390"/>
              <a:gd name="T23" fmla="*/ 2147483647 h 116"/>
              <a:gd name="T24" fmla="*/ 2147483647 w 390"/>
              <a:gd name="T25" fmla="*/ 2147483647 h 116"/>
              <a:gd name="T26" fmla="*/ 2147483647 w 390"/>
              <a:gd name="T27" fmla="*/ 2147483647 h 116"/>
              <a:gd name="T28" fmla="*/ 2147483647 w 390"/>
              <a:gd name="T29" fmla="*/ 2147483647 h 116"/>
              <a:gd name="T30" fmla="*/ 2147483647 w 390"/>
              <a:gd name="T31" fmla="*/ 2147483647 h 116"/>
              <a:gd name="T32" fmla="*/ 2147483647 w 390"/>
              <a:gd name="T33" fmla="*/ 2147483647 h 116"/>
              <a:gd name="T34" fmla="*/ 2147483647 w 390"/>
              <a:gd name="T35" fmla="*/ 2147483647 h 116"/>
              <a:gd name="T36" fmla="*/ 2147483647 w 390"/>
              <a:gd name="T37" fmla="*/ 2147483647 h 116"/>
              <a:gd name="T38" fmla="*/ 2147483647 w 390"/>
              <a:gd name="T39" fmla="*/ 2147483647 h 116"/>
              <a:gd name="T40" fmla="*/ 2147483647 w 390"/>
              <a:gd name="T41" fmla="*/ 2147483647 h 116"/>
              <a:gd name="T42" fmla="*/ 2147483647 w 390"/>
              <a:gd name="T43" fmla="*/ 2147483647 h 116"/>
              <a:gd name="T44" fmla="*/ 2147483647 w 390"/>
              <a:gd name="T45" fmla="*/ 2147483647 h 116"/>
              <a:gd name="T46" fmla="*/ 2147483647 w 390"/>
              <a:gd name="T47" fmla="*/ 2147483647 h 116"/>
              <a:gd name="T48" fmla="*/ 2147483647 w 390"/>
              <a:gd name="T49" fmla="*/ 2147483647 h 116"/>
              <a:gd name="T50" fmla="*/ 2147483647 w 390"/>
              <a:gd name="T51" fmla="*/ 2147483647 h 116"/>
              <a:gd name="T52" fmla="*/ 2147483647 w 390"/>
              <a:gd name="T53" fmla="*/ 2147483647 h 116"/>
              <a:gd name="T54" fmla="*/ 2147483647 w 390"/>
              <a:gd name="T55" fmla="*/ 2147483647 h 116"/>
              <a:gd name="T56" fmla="*/ 2147483647 w 390"/>
              <a:gd name="T57" fmla="*/ 2147483647 h 116"/>
              <a:gd name="T58" fmla="*/ 2147483647 w 390"/>
              <a:gd name="T59" fmla="*/ 2147483647 h 116"/>
              <a:gd name="T60" fmla="*/ 2147483647 w 390"/>
              <a:gd name="T61" fmla="*/ 2147483647 h 116"/>
              <a:gd name="T62" fmla="*/ 2147483647 w 390"/>
              <a:gd name="T63" fmla="*/ 2147483647 h 116"/>
              <a:gd name="T64" fmla="*/ 2147483647 w 390"/>
              <a:gd name="T65" fmla="*/ 2147483647 h 116"/>
              <a:gd name="T66" fmla="*/ 2147483647 w 390"/>
              <a:gd name="T67" fmla="*/ 2147483647 h 116"/>
              <a:gd name="T68" fmla="*/ 2147483647 w 390"/>
              <a:gd name="T69" fmla="*/ 2147483647 h 116"/>
              <a:gd name="T70" fmla="*/ 2147483647 w 390"/>
              <a:gd name="T71" fmla="*/ 2147483647 h 116"/>
              <a:gd name="T72" fmla="*/ 2147483647 w 390"/>
              <a:gd name="T73" fmla="*/ 2147483647 h 116"/>
              <a:gd name="T74" fmla="*/ 2147483647 w 390"/>
              <a:gd name="T75" fmla="*/ 2147483647 h 116"/>
              <a:gd name="T76" fmla="*/ 2147483647 w 390"/>
              <a:gd name="T77" fmla="*/ 2147483647 h 116"/>
              <a:gd name="T78" fmla="*/ 2147483647 w 390"/>
              <a:gd name="T79" fmla="*/ 2147483647 h 116"/>
              <a:gd name="T80" fmla="*/ 2147483647 w 390"/>
              <a:gd name="T81" fmla="*/ 2147483647 h 116"/>
              <a:gd name="T82" fmla="*/ 2147483647 w 390"/>
              <a:gd name="T83" fmla="*/ 2147483647 h 116"/>
              <a:gd name="T84" fmla="*/ 2147483647 w 390"/>
              <a:gd name="T85" fmla="*/ 2147483647 h 116"/>
              <a:gd name="T86" fmla="*/ 2147483647 w 390"/>
              <a:gd name="T87" fmla="*/ 2147483647 h 116"/>
              <a:gd name="T88" fmla="*/ 0 w 390"/>
              <a:gd name="T89" fmla="*/ 2147483647 h 116"/>
              <a:gd name="T90" fmla="*/ 2147483647 w 390"/>
              <a:gd name="T91" fmla="*/ 2147483647 h 116"/>
              <a:gd name="T92" fmla="*/ 2147483647 w 390"/>
              <a:gd name="T93" fmla="*/ 2147483647 h 116"/>
              <a:gd name="T94" fmla="*/ 2147483647 w 390"/>
              <a:gd name="T95" fmla="*/ 0 h 116"/>
              <a:gd name="T96" fmla="*/ 2147483647 w 390"/>
              <a:gd name="T97" fmla="*/ 0 h 116"/>
              <a:gd name="T98" fmla="*/ 2147483647 w 390"/>
              <a:gd name="T99" fmla="*/ 2147483647 h 116"/>
              <a:gd name="T100" fmla="*/ 2147483647 w 390"/>
              <a:gd name="T101" fmla="*/ 2147483647 h 116"/>
              <a:gd name="T102" fmla="*/ 2147483647 w 390"/>
              <a:gd name="T103" fmla="*/ 2147483647 h 116"/>
              <a:gd name="T104" fmla="*/ 2147483647 w 390"/>
              <a:gd name="T105" fmla="*/ 2147483647 h 116"/>
              <a:gd name="T106" fmla="*/ 2147483647 w 390"/>
              <a:gd name="T107" fmla="*/ 2147483647 h 116"/>
              <a:gd name="T108" fmla="*/ 2147483647 w 390"/>
              <a:gd name="T109" fmla="*/ 2147483647 h 116"/>
              <a:gd name="T110" fmla="*/ 2147483647 w 390"/>
              <a:gd name="T111" fmla="*/ 2147483647 h 116"/>
              <a:gd name="T112" fmla="*/ 2147483647 w 390"/>
              <a:gd name="T113" fmla="*/ 2147483647 h 116"/>
              <a:gd name="T114" fmla="*/ 2147483647 w 390"/>
              <a:gd name="T115" fmla="*/ 2147483647 h 116"/>
              <a:gd name="T116" fmla="*/ 2147483647 w 390"/>
              <a:gd name="T117" fmla="*/ 2147483647 h 116"/>
              <a:gd name="T118" fmla="*/ 2147483647 w 390"/>
              <a:gd name="T119" fmla="*/ 2147483647 h 116"/>
              <a:gd name="T120" fmla="*/ 2147483647 w 390"/>
              <a:gd name="T121" fmla="*/ 2147483647 h 11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90"/>
              <a:gd name="T184" fmla="*/ 0 h 116"/>
              <a:gd name="T185" fmla="*/ 390 w 390"/>
              <a:gd name="T186" fmla="*/ 116 h 11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90" h="116">
                <a:moveTo>
                  <a:pt x="390" y="90"/>
                </a:moveTo>
                <a:lnTo>
                  <a:pt x="381" y="100"/>
                </a:lnTo>
                <a:lnTo>
                  <a:pt x="372" y="107"/>
                </a:lnTo>
                <a:lnTo>
                  <a:pt x="358" y="111"/>
                </a:lnTo>
                <a:lnTo>
                  <a:pt x="346" y="114"/>
                </a:lnTo>
                <a:lnTo>
                  <a:pt x="333" y="116"/>
                </a:lnTo>
                <a:lnTo>
                  <a:pt x="319" y="116"/>
                </a:lnTo>
                <a:lnTo>
                  <a:pt x="305" y="114"/>
                </a:lnTo>
                <a:lnTo>
                  <a:pt x="293" y="111"/>
                </a:lnTo>
                <a:lnTo>
                  <a:pt x="305" y="109"/>
                </a:lnTo>
                <a:lnTo>
                  <a:pt x="316" y="104"/>
                </a:lnTo>
                <a:lnTo>
                  <a:pt x="328" y="100"/>
                </a:lnTo>
                <a:lnTo>
                  <a:pt x="339" y="95"/>
                </a:lnTo>
                <a:lnTo>
                  <a:pt x="321" y="88"/>
                </a:lnTo>
                <a:lnTo>
                  <a:pt x="302" y="83"/>
                </a:lnTo>
                <a:lnTo>
                  <a:pt x="284" y="81"/>
                </a:lnTo>
                <a:lnTo>
                  <a:pt x="263" y="81"/>
                </a:lnTo>
                <a:lnTo>
                  <a:pt x="242" y="81"/>
                </a:lnTo>
                <a:lnTo>
                  <a:pt x="222" y="81"/>
                </a:lnTo>
                <a:lnTo>
                  <a:pt x="201" y="79"/>
                </a:lnTo>
                <a:lnTo>
                  <a:pt x="182" y="74"/>
                </a:lnTo>
                <a:lnTo>
                  <a:pt x="199" y="72"/>
                </a:lnTo>
                <a:lnTo>
                  <a:pt x="215" y="70"/>
                </a:lnTo>
                <a:lnTo>
                  <a:pt x="231" y="65"/>
                </a:lnTo>
                <a:lnTo>
                  <a:pt x="247" y="65"/>
                </a:lnTo>
                <a:lnTo>
                  <a:pt x="231" y="58"/>
                </a:lnTo>
                <a:lnTo>
                  <a:pt x="212" y="53"/>
                </a:lnTo>
                <a:lnTo>
                  <a:pt x="194" y="53"/>
                </a:lnTo>
                <a:lnTo>
                  <a:pt x="175" y="53"/>
                </a:lnTo>
                <a:lnTo>
                  <a:pt x="155" y="53"/>
                </a:lnTo>
                <a:lnTo>
                  <a:pt x="136" y="53"/>
                </a:lnTo>
                <a:lnTo>
                  <a:pt x="118" y="51"/>
                </a:lnTo>
                <a:lnTo>
                  <a:pt x="99" y="49"/>
                </a:lnTo>
                <a:lnTo>
                  <a:pt x="113" y="44"/>
                </a:lnTo>
                <a:lnTo>
                  <a:pt x="129" y="40"/>
                </a:lnTo>
                <a:lnTo>
                  <a:pt x="145" y="37"/>
                </a:lnTo>
                <a:lnTo>
                  <a:pt x="162" y="35"/>
                </a:lnTo>
                <a:lnTo>
                  <a:pt x="143" y="28"/>
                </a:lnTo>
                <a:lnTo>
                  <a:pt x="125" y="23"/>
                </a:lnTo>
                <a:lnTo>
                  <a:pt x="104" y="21"/>
                </a:lnTo>
                <a:lnTo>
                  <a:pt x="83" y="21"/>
                </a:lnTo>
                <a:lnTo>
                  <a:pt x="62" y="23"/>
                </a:lnTo>
                <a:lnTo>
                  <a:pt x="39" y="23"/>
                </a:lnTo>
                <a:lnTo>
                  <a:pt x="21" y="26"/>
                </a:lnTo>
                <a:lnTo>
                  <a:pt x="0" y="26"/>
                </a:lnTo>
                <a:lnTo>
                  <a:pt x="30" y="12"/>
                </a:lnTo>
                <a:lnTo>
                  <a:pt x="64" y="5"/>
                </a:lnTo>
                <a:lnTo>
                  <a:pt x="99" y="0"/>
                </a:lnTo>
                <a:lnTo>
                  <a:pt x="136" y="0"/>
                </a:lnTo>
                <a:lnTo>
                  <a:pt x="171" y="5"/>
                </a:lnTo>
                <a:lnTo>
                  <a:pt x="208" y="12"/>
                </a:lnTo>
                <a:lnTo>
                  <a:pt x="240" y="23"/>
                </a:lnTo>
                <a:lnTo>
                  <a:pt x="270" y="40"/>
                </a:lnTo>
                <a:lnTo>
                  <a:pt x="284" y="46"/>
                </a:lnTo>
                <a:lnTo>
                  <a:pt x="300" y="56"/>
                </a:lnTo>
                <a:lnTo>
                  <a:pt x="314" y="63"/>
                </a:lnTo>
                <a:lnTo>
                  <a:pt x="330" y="67"/>
                </a:lnTo>
                <a:lnTo>
                  <a:pt x="344" y="74"/>
                </a:lnTo>
                <a:lnTo>
                  <a:pt x="360" y="81"/>
                </a:lnTo>
                <a:lnTo>
                  <a:pt x="374" y="86"/>
                </a:lnTo>
                <a:lnTo>
                  <a:pt x="390" y="90"/>
                </a:lnTo>
                <a:close/>
              </a:path>
            </a:pathLst>
          </a:custGeom>
          <a:solidFill>
            <a:srgbClr val="7F7F7F"/>
          </a:solidFill>
          <a:ln w="9525">
            <a:noFill/>
            <a:round/>
            <a:headEnd/>
            <a:tailEnd/>
          </a:ln>
        </p:spPr>
        <p:txBody>
          <a:bodyPr/>
          <a:lstStyle/>
          <a:p>
            <a:endParaRPr lang="en-US"/>
          </a:p>
        </p:txBody>
      </p:sp>
      <p:sp>
        <p:nvSpPr>
          <p:cNvPr id="90200" name="Freeform 88"/>
          <p:cNvSpPr>
            <a:spLocks/>
          </p:cNvSpPr>
          <p:nvPr/>
        </p:nvSpPr>
        <p:spPr bwMode="auto">
          <a:xfrm>
            <a:off x="4035425" y="6280150"/>
            <a:ext cx="428625" cy="122238"/>
          </a:xfrm>
          <a:custGeom>
            <a:avLst/>
            <a:gdLst>
              <a:gd name="T0" fmla="*/ 2147483647 w 270"/>
              <a:gd name="T1" fmla="*/ 0 h 77"/>
              <a:gd name="T2" fmla="*/ 2147483647 w 270"/>
              <a:gd name="T3" fmla="*/ 2147483647 h 77"/>
              <a:gd name="T4" fmla="*/ 2147483647 w 270"/>
              <a:gd name="T5" fmla="*/ 2147483647 h 77"/>
              <a:gd name="T6" fmla="*/ 2147483647 w 270"/>
              <a:gd name="T7" fmla="*/ 2147483647 h 77"/>
              <a:gd name="T8" fmla="*/ 2147483647 w 270"/>
              <a:gd name="T9" fmla="*/ 2147483647 h 77"/>
              <a:gd name="T10" fmla="*/ 2147483647 w 270"/>
              <a:gd name="T11" fmla="*/ 2147483647 h 77"/>
              <a:gd name="T12" fmla="*/ 2147483647 w 270"/>
              <a:gd name="T13" fmla="*/ 2147483647 h 77"/>
              <a:gd name="T14" fmla="*/ 2147483647 w 270"/>
              <a:gd name="T15" fmla="*/ 2147483647 h 77"/>
              <a:gd name="T16" fmla="*/ 2147483647 w 270"/>
              <a:gd name="T17" fmla="*/ 2147483647 h 77"/>
              <a:gd name="T18" fmla="*/ 2147483647 w 270"/>
              <a:gd name="T19" fmla="*/ 2147483647 h 77"/>
              <a:gd name="T20" fmla="*/ 2147483647 w 270"/>
              <a:gd name="T21" fmla="*/ 2147483647 h 77"/>
              <a:gd name="T22" fmla="*/ 2147483647 w 270"/>
              <a:gd name="T23" fmla="*/ 2147483647 h 77"/>
              <a:gd name="T24" fmla="*/ 2147483647 w 270"/>
              <a:gd name="T25" fmla="*/ 2147483647 h 77"/>
              <a:gd name="T26" fmla="*/ 2147483647 w 270"/>
              <a:gd name="T27" fmla="*/ 2147483647 h 77"/>
              <a:gd name="T28" fmla="*/ 2147483647 w 270"/>
              <a:gd name="T29" fmla="*/ 2147483647 h 77"/>
              <a:gd name="T30" fmla="*/ 2147483647 w 270"/>
              <a:gd name="T31" fmla="*/ 2147483647 h 77"/>
              <a:gd name="T32" fmla="*/ 2147483647 w 270"/>
              <a:gd name="T33" fmla="*/ 2147483647 h 77"/>
              <a:gd name="T34" fmla="*/ 2147483647 w 270"/>
              <a:gd name="T35" fmla="*/ 2147483647 h 77"/>
              <a:gd name="T36" fmla="*/ 2147483647 w 270"/>
              <a:gd name="T37" fmla="*/ 2147483647 h 77"/>
              <a:gd name="T38" fmla="*/ 2147483647 w 270"/>
              <a:gd name="T39" fmla="*/ 2147483647 h 77"/>
              <a:gd name="T40" fmla="*/ 0 w 270"/>
              <a:gd name="T41" fmla="*/ 2147483647 h 77"/>
              <a:gd name="T42" fmla="*/ 2147483647 w 270"/>
              <a:gd name="T43" fmla="*/ 2147483647 h 77"/>
              <a:gd name="T44" fmla="*/ 2147483647 w 270"/>
              <a:gd name="T45" fmla="*/ 2147483647 h 77"/>
              <a:gd name="T46" fmla="*/ 2147483647 w 270"/>
              <a:gd name="T47" fmla="*/ 2147483647 h 77"/>
              <a:gd name="T48" fmla="*/ 2147483647 w 270"/>
              <a:gd name="T49" fmla="*/ 2147483647 h 77"/>
              <a:gd name="T50" fmla="*/ 2147483647 w 270"/>
              <a:gd name="T51" fmla="*/ 2147483647 h 77"/>
              <a:gd name="T52" fmla="*/ 2147483647 w 270"/>
              <a:gd name="T53" fmla="*/ 2147483647 h 77"/>
              <a:gd name="T54" fmla="*/ 2147483647 w 270"/>
              <a:gd name="T55" fmla="*/ 2147483647 h 77"/>
              <a:gd name="T56" fmla="*/ 2147483647 w 270"/>
              <a:gd name="T57" fmla="*/ 2147483647 h 77"/>
              <a:gd name="T58" fmla="*/ 2147483647 w 270"/>
              <a:gd name="T59" fmla="*/ 0 h 7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70"/>
              <a:gd name="T91" fmla="*/ 0 h 77"/>
              <a:gd name="T92" fmla="*/ 270 w 270"/>
              <a:gd name="T93" fmla="*/ 77 h 7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70" h="77">
                <a:moveTo>
                  <a:pt x="263" y="0"/>
                </a:moveTo>
                <a:lnTo>
                  <a:pt x="254" y="14"/>
                </a:lnTo>
                <a:lnTo>
                  <a:pt x="238" y="21"/>
                </a:lnTo>
                <a:lnTo>
                  <a:pt x="221" y="30"/>
                </a:lnTo>
                <a:lnTo>
                  <a:pt x="205" y="37"/>
                </a:lnTo>
                <a:lnTo>
                  <a:pt x="219" y="44"/>
                </a:lnTo>
                <a:lnTo>
                  <a:pt x="238" y="46"/>
                </a:lnTo>
                <a:lnTo>
                  <a:pt x="254" y="49"/>
                </a:lnTo>
                <a:lnTo>
                  <a:pt x="270" y="51"/>
                </a:lnTo>
                <a:lnTo>
                  <a:pt x="242" y="53"/>
                </a:lnTo>
                <a:lnTo>
                  <a:pt x="214" y="56"/>
                </a:lnTo>
                <a:lnTo>
                  <a:pt x="184" y="56"/>
                </a:lnTo>
                <a:lnTo>
                  <a:pt x="154" y="56"/>
                </a:lnTo>
                <a:lnTo>
                  <a:pt x="124" y="56"/>
                </a:lnTo>
                <a:lnTo>
                  <a:pt x="94" y="60"/>
                </a:lnTo>
                <a:lnTo>
                  <a:pt x="67" y="65"/>
                </a:lnTo>
                <a:lnTo>
                  <a:pt x="41" y="77"/>
                </a:lnTo>
                <a:lnTo>
                  <a:pt x="30" y="74"/>
                </a:lnTo>
                <a:lnTo>
                  <a:pt x="18" y="72"/>
                </a:lnTo>
                <a:lnTo>
                  <a:pt x="9" y="67"/>
                </a:lnTo>
                <a:lnTo>
                  <a:pt x="0" y="60"/>
                </a:lnTo>
                <a:lnTo>
                  <a:pt x="11" y="53"/>
                </a:lnTo>
                <a:lnTo>
                  <a:pt x="43" y="49"/>
                </a:lnTo>
                <a:lnTo>
                  <a:pt x="76" y="42"/>
                </a:lnTo>
                <a:lnTo>
                  <a:pt x="106" y="35"/>
                </a:lnTo>
                <a:lnTo>
                  <a:pt x="138" y="28"/>
                </a:lnTo>
                <a:lnTo>
                  <a:pt x="168" y="19"/>
                </a:lnTo>
                <a:lnTo>
                  <a:pt x="201" y="12"/>
                </a:lnTo>
                <a:lnTo>
                  <a:pt x="231" y="5"/>
                </a:lnTo>
                <a:lnTo>
                  <a:pt x="263" y="0"/>
                </a:lnTo>
                <a:close/>
              </a:path>
            </a:pathLst>
          </a:custGeom>
          <a:solidFill>
            <a:srgbClr val="7F7F7F"/>
          </a:solidFill>
          <a:ln w="9525">
            <a:noFill/>
            <a:round/>
            <a:headEnd/>
            <a:tailEnd/>
          </a:ln>
        </p:spPr>
        <p:txBody>
          <a:bodyPr/>
          <a:lstStyle/>
          <a:p>
            <a:endParaRPr lang="en-US"/>
          </a:p>
        </p:txBody>
      </p:sp>
      <p:sp>
        <p:nvSpPr>
          <p:cNvPr id="90201" name="Freeform 89"/>
          <p:cNvSpPr>
            <a:spLocks/>
          </p:cNvSpPr>
          <p:nvPr/>
        </p:nvSpPr>
        <p:spPr bwMode="auto">
          <a:xfrm>
            <a:off x="3554413" y="6284913"/>
            <a:ext cx="95250" cy="42862"/>
          </a:xfrm>
          <a:custGeom>
            <a:avLst/>
            <a:gdLst>
              <a:gd name="T0" fmla="*/ 2147483647 w 60"/>
              <a:gd name="T1" fmla="*/ 2147483647 h 27"/>
              <a:gd name="T2" fmla="*/ 2147483647 w 60"/>
              <a:gd name="T3" fmla="*/ 2147483647 h 27"/>
              <a:gd name="T4" fmla="*/ 2147483647 w 60"/>
              <a:gd name="T5" fmla="*/ 2147483647 h 27"/>
              <a:gd name="T6" fmla="*/ 2147483647 w 60"/>
              <a:gd name="T7" fmla="*/ 2147483647 h 27"/>
              <a:gd name="T8" fmla="*/ 2147483647 w 60"/>
              <a:gd name="T9" fmla="*/ 2147483647 h 27"/>
              <a:gd name="T10" fmla="*/ 2147483647 w 60"/>
              <a:gd name="T11" fmla="*/ 2147483647 h 27"/>
              <a:gd name="T12" fmla="*/ 0 w 60"/>
              <a:gd name="T13" fmla="*/ 2147483647 h 27"/>
              <a:gd name="T14" fmla="*/ 0 w 60"/>
              <a:gd name="T15" fmla="*/ 2147483647 h 27"/>
              <a:gd name="T16" fmla="*/ 2147483647 w 60"/>
              <a:gd name="T17" fmla="*/ 0 h 27"/>
              <a:gd name="T18" fmla="*/ 2147483647 w 60"/>
              <a:gd name="T19" fmla="*/ 2147483647 h 27"/>
              <a:gd name="T20" fmla="*/ 2147483647 w 60"/>
              <a:gd name="T21" fmla="*/ 2147483647 h 27"/>
              <a:gd name="T22" fmla="*/ 2147483647 w 60"/>
              <a:gd name="T23" fmla="*/ 2147483647 h 27"/>
              <a:gd name="T24" fmla="*/ 2147483647 w 60"/>
              <a:gd name="T25" fmla="*/ 2147483647 h 2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0"/>
              <a:gd name="T40" fmla="*/ 0 h 27"/>
              <a:gd name="T41" fmla="*/ 60 w 60"/>
              <a:gd name="T42" fmla="*/ 27 h 2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0" h="27">
                <a:moveTo>
                  <a:pt x="60" y="18"/>
                </a:moveTo>
                <a:lnTo>
                  <a:pt x="48" y="23"/>
                </a:lnTo>
                <a:lnTo>
                  <a:pt x="34" y="25"/>
                </a:lnTo>
                <a:lnTo>
                  <a:pt x="23" y="27"/>
                </a:lnTo>
                <a:lnTo>
                  <a:pt x="11" y="25"/>
                </a:lnTo>
                <a:lnTo>
                  <a:pt x="4" y="20"/>
                </a:lnTo>
                <a:lnTo>
                  <a:pt x="0" y="11"/>
                </a:lnTo>
                <a:lnTo>
                  <a:pt x="0" y="4"/>
                </a:lnTo>
                <a:lnTo>
                  <a:pt x="7" y="0"/>
                </a:lnTo>
                <a:lnTo>
                  <a:pt x="21" y="2"/>
                </a:lnTo>
                <a:lnTo>
                  <a:pt x="37" y="2"/>
                </a:lnTo>
                <a:lnTo>
                  <a:pt x="48" y="9"/>
                </a:lnTo>
                <a:lnTo>
                  <a:pt x="60" y="18"/>
                </a:lnTo>
                <a:close/>
              </a:path>
            </a:pathLst>
          </a:custGeom>
          <a:solidFill>
            <a:srgbClr val="000000"/>
          </a:solidFill>
          <a:ln w="9525">
            <a:noFill/>
            <a:round/>
            <a:headEnd/>
            <a:tailEnd/>
          </a:ln>
        </p:spPr>
        <p:txBody>
          <a:bodyPr/>
          <a:lstStyle/>
          <a:p>
            <a:endParaRPr lang="en-US"/>
          </a:p>
        </p:txBody>
      </p:sp>
      <p:sp>
        <p:nvSpPr>
          <p:cNvPr id="90202" name="Freeform 90"/>
          <p:cNvSpPr>
            <a:spLocks/>
          </p:cNvSpPr>
          <p:nvPr/>
        </p:nvSpPr>
        <p:spPr bwMode="auto">
          <a:xfrm>
            <a:off x="5791200" y="6305550"/>
            <a:ext cx="246063" cy="114300"/>
          </a:xfrm>
          <a:custGeom>
            <a:avLst/>
            <a:gdLst>
              <a:gd name="T0" fmla="*/ 2147483647 w 155"/>
              <a:gd name="T1" fmla="*/ 2147483647 h 72"/>
              <a:gd name="T2" fmla="*/ 2147483647 w 155"/>
              <a:gd name="T3" fmla="*/ 2147483647 h 72"/>
              <a:gd name="T4" fmla="*/ 2147483647 w 155"/>
              <a:gd name="T5" fmla="*/ 2147483647 h 72"/>
              <a:gd name="T6" fmla="*/ 2147483647 w 155"/>
              <a:gd name="T7" fmla="*/ 2147483647 h 72"/>
              <a:gd name="T8" fmla="*/ 2147483647 w 155"/>
              <a:gd name="T9" fmla="*/ 2147483647 h 72"/>
              <a:gd name="T10" fmla="*/ 2147483647 w 155"/>
              <a:gd name="T11" fmla="*/ 2147483647 h 72"/>
              <a:gd name="T12" fmla="*/ 2147483647 w 155"/>
              <a:gd name="T13" fmla="*/ 2147483647 h 72"/>
              <a:gd name="T14" fmla="*/ 2147483647 w 155"/>
              <a:gd name="T15" fmla="*/ 2147483647 h 72"/>
              <a:gd name="T16" fmla="*/ 2147483647 w 155"/>
              <a:gd name="T17" fmla="*/ 2147483647 h 72"/>
              <a:gd name="T18" fmla="*/ 2147483647 w 155"/>
              <a:gd name="T19" fmla="*/ 2147483647 h 72"/>
              <a:gd name="T20" fmla="*/ 2147483647 w 155"/>
              <a:gd name="T21" fmla="*/ 2147483647 h 72"/>
              <a:gd name="T22" fmla="*/ 2147483647 w 155"/>
              <a:gd name="T23" fmla="*/ 2147483647 h 72"/>
              <a:gd name="T24" fmla="*/ 2147483647 w 155"/>
              <a:gd name="T25" fmla="*/ 2147483647 h 72"/>
              <a:gd name="T26" fmla="*/ 2147483647 w 155"/>
              <a:gd name="T27" fmla="*/ 2147483647 h 72"/>
              <a:gd name="T28" fmla="*/ 2147483647 w 155"/>
              <a:gd name="T29" fmla="*/ 2147483647 h 72"/>
              <a:gd name="T30" fmla="*/ 2147483647 w 155"/>
              <a:gd name="T31" fmla="*/ 2147483647 h 72"/>
              <a:gd name="T32" fmla="*/ 0 w 155"/>
              <a:gd name="T33" fmla="*/ 2147483647 h 72"/>
              <a:gd name="T34" fmla="*/ 2147483647 w 155"/>
              <a:gd name="T35" fmla="*/ 2147483647 h 72"/>
              <a:gd name="T36" fmla="*/ 2147483647 w 155"/>
              <a:gd name="T37" fmla="*/ 2147483647 h 72"/>
              <a:gd name="T38" fmla="*/ 2147483647 w 155"/>
              <a:gd name="T39" fmla="*/ 2147483647 h 72"/>
              <a:gd name="T40" fmla="*/ 2147483647 w 155"/>
              <a:gd name="T41" fmla="*/ 2147483647 h 72"/>
              <a:gd name="T42" fmla="*/ 2147483647 w 155"/>
              <a:gd name="T43" fmla="*/ 0 h 72"/>
              <a:gd name="T44" fmla="*/ 2147483647 w 155"/>
              <a:gd name="T45" fmla="*/ 0 h 72"/>
              <a:gd name="T46" fmla="*/ 2147483647 w 155"/>
              <a:gd name="T47" fmla="*/ 2147483647 h 72"/>
              <a:gd name="T48" fmla="*/ 2147483647 w 155"/>
              <a:gd name="T49" fmla="*/ 2147483647 h 7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55"/>
              <a:gd name="T76" fmla="*/ 0 h 72"/>
              <a:gd name="T77" fmla="*/ 155 w 155"/>
              <a:gd name="T78" fmla="*/ 72 h 7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55" h="72">
                <a:moveTo>
                  <a:pt x="155" y="10"/>
                </a:moveTo>
                <a:lnTo>
                  <a:pt x="148" y="24"/>
                </a:lnTo>
                <a:lnTo>
                  <a:pt x="139" y="35"/>
                </a:lnTo>
                <a:lnTo>
                  <a:pt x="125" y="42"/>
                </a:lnTo>
                <a:lnTo>
                  <a:pt x="111" y="47"/>
                </a:lnTo>
                <a:lnTo>
                  <a:pt x="95" y="49"/>
                </a:lnTo>
                <a:lnTo>
                  <a:pt x="81" y="51"/>
                </a:lnTo>
                <a:lnTo>
                  <a:pt x="65" y="54"/>
                </a:lnTo>
                <a:lnTo>
                  <a:pt x="51" y="56"/>
                </a:lnTo>
                <a:lnTo>
                  <a:pt x="49" y="61"/>
                </a:lnTo>
                <a:lnTo>
                  <a:pt x="46" y="65"/>
                </a:lnTo>
                <a:lnTo>
                  <a:pt x="44" y="70"/>
                </a:lnTo>
                <a:lnTo>
                  <a:pt x="40" y="72"/>
                </a:lnTo>
                <a:lnTo>
                  <a:pt x="23" y="67"/>
                </a:lnTo>
                <a:lnTo>
                  <a:pt x="14" y="54"/>
                </a:lnTo>
                <a:lnTo>
                  <a:pt x="7" y="40"/>
                </a:lnTo>
                <a:lnTo>
                  <a:pt x="0" y="24"/>
                </a:lnTo>
                <a:lnTo>
                  <a:pt x="16" y="17"/>
                </a:lnTo>
                <a:lnTo>
                  <a:pt x="35" y="10"/>
                </a:lnTo>
                <a:lnTo>
                  <a:pt x="56" y="5"/>
                </a:lnTo>
                <a:lnTo>
                  <a:pt x="74" y="3"/>
                </a:lnTo>
                <a:lnTo>
                  <a:pt x="95" y="0"/>
                </a:lnTo>
                <a:lnTo>
                  <a:pt x="116" y="0"/>
                </a:lnTo>
                <a:lnTo>
                  <a:pt x="137" y="5"/>
                </a:lnTo>
                <a:lnTo>
                  <a:pt x="155" y="10"/>
                </a:lnTo>
                <a:close/>
              </a:path>
            </a:pathLst>
          </a:custGeom>
          <a:solidFill>
            <a:srgbClr val="000000"/>
          </a:solidFill>
          <a:ln w="9525">
            <a:noFill/>
            <a:round/>
            <a:headEnd/>
            <a:tailEnd/>
          </a:ln>
        </p:spPr>
        <p:txBody>
          <a:bodyPr/>
          <a:lstStyle/>
          <a:p>
            <a:endParaRPr lang="en-US"/>
          </a:p>
        </p:txBody>
      </p:sp>
      <p:sp>
        <p:nvSpPr>
          <p:cNvPr id="90203" name="Freeform 91"/>
          <p:cNvSpPr>
            <a:spLocks/>
          </p:cNvSpPr>
          <p:nvPr/>
        </p:nvSpPr>
        <p:spPr bwMode="auto">
          <a:xfrm>
            <a:off x="5502275" y="6357938"/>
            <a:ext cx="215900" cy="69850"/>
          </a:xfrm>
          <a:custGeom>
            <a:avLst/>
            <a:gdLst>
              <a:gd name="T0" fmla="*/ 2147483647 w 136"/>
              <a:gd name="T1" fmla="*/ 2147483647 h 44"/>
              <a:gd name="T2" fmla="*/ 2147483647 w 136"/>
              <a:gd name="T3" fmla="*/ 2147483647 h 44"/>
              <a:gd name="T4" fmla="*/ 2147483647 w 136"/>
              <a:gd name="T5" fmla="*/ 2147483647 h 44"/>
              <a:gd name="T6" fmla="*/ 2147483647 w 136"/>
              <a:gd name="T7" fmla="*/ 2147483647 h 44"/>
              <a:gd name="T8" fmla="*/ 2147483647 w 136"/>
              <a:gd name="T9" fmla="*/ 2147483647 h 44"/>
              <a:gd name="T10" fmla="*/ 2147483647 w 136"/>
              <a:gd name="T11" fmla="*/ 2147483647 h 44"/>
              <a:gd name="T12" fmla="*/ 2147483647 w 136"/>
              <a:gd name="T13" fmla="*/ 2147483647 h 44"/>
              <a:gd name="T14" fmla="*/ 2147483647 w 136"/>
              <a:gd name="T15" fmla="*/ 2147483647 h 44"/>
              <a:gd name="T16" fmla="*/ 2147483647 w 136"/>
              <a:gd name="T17" fmla="*/ 2147483647 h 44"/>
              <a:gd name="T18" fmla="*/ 0 w 136"/>
              <a:gd name="T19" fmla="*/ 2147483647 h 44"/>
              <a:gd name="T20" fmla="*/ 2147483647 w 136"/>
              <a:gd name="T21" fmla="*/ 2147483647 h 44"/>
              <a:gd name="T22" fmla="*/ 2147483647 w 136"/>
              <a:gd name="T23" fmla="*/ 2147483647 h 44"/>
              <a:gd name="T24" fmla="*/ 2147483647 w 136"/>
              <a:gd name="T25" fmla="*/ 2147483647 h 44"/>
              <a:gd name="T26" fmla="*/ 2147483647 w 136"/>
              <a:gd name="T27" fmla="*/ 0 h 44"/>
              <a:gd name="T28" fmla="*/ 2147483647 w 136"/>
              <a:gd name="T29" fmla="*/ 0 h 44"/>
              <a:gd name="T30" fmla="*/ 2147483647 w 136"/>
              <a:gd name="T31" fmla="*/ 0 h 44"/>
              <a:gd name="T32" fmla="*/ 2147483647 w 136"/>
              <a:gd name="T33" fmla="*/ 0 h 44"/>
              <a:gd name="T34" fmla="*/ 2147483647 w 136"/>
              <a:gd name="T35" fmla="*/ 0 h 44"/>
              <a:gd name="T36" fmla="*/ 2147483647 w 136"/>
              <a:gd name="T37" fmla="*/ 2147483647 h 44"/>
              <a:gd name="T38" fmla="*/ 2147483647 w 136"/>
              <a:gd name="T39" fmla="*/ 2147483647 h 44"/>
              <a:gd name="T40" fmla="*/ 2147483647 w 136"/>
              <a:gd name="T41" fmla="*/ 2147483647 h 44"/>
              <a:gd name="T42" fmla="*/ 2147483647 w 136"/>
              <a:gd name="T43" fmla="*/ 2147483647 h 4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36"/>
              <a:gd name="T67" fmla="*/ 0 h 44"/>
              <a:gd name="T68" fmla="*/ 136 w 136"/>
              <a:gd name="T69" fmla="*/ 44 h 4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36" h="44">
                <a:moveTo>
                  <a:pt x="136" y="21"/>
                </a:moveTo>
                <a:lnTo>
                  <a:pt x="134" y="32"/>
                </a:lnTo>
                <a:lnTo>
                  <a:pt x="118" y="34"/>
                </a:lnTo>
                <a:lnTo>
                  <a:pt x="99" y="37"/>
                </a:lnTo>
                <a:lnTo>
                  <a:pt x="83" y="39"/>
                </a:lnTo>
                <a:lnTo>
                  <a:pt x="64" y="44"/>
                </a:lnTo>
                <a:lnTo>
                  <a:pt x="46" y="44"/>
                </a:lnTo>
                <a:lnTo>
                  <a:pt x="30" y="41"/>
                </a:lnTo>
                <a:lnTo>
                  <a:pt x="14" y="37"/>
                </a:lnTo>
                <a:lnTo>
                  <a:pt x="0" y="28"/>
                </a:lnTo>
                <a:lnTo>
                  <a:pt x="7" y="11"/>
                </a:lnTo>
                <a:lnTo>
                  <a:pt x="23" y="4"/>
                </a:lnTo>
                <a:lnTo>
                  <a:pt x="41" y="2"/>
                </a:lnTo>
                <a:lnTo>
                  <a:pt x="60" y="0"/>
                </a:lnTo>
                <a:lnTo>
                  <a:pt x="71" y="0"/>
                </a:lnTo>
                <a:lnTo>
                  <a:pt x="83" y="0"/>
                </a:lnTo>
                <a:lnTo>
                  <a:pt x="92" y="0"/>
                </a:lnTo>
                <a:lnTo>
                  <a:pt x="104" y="0"/>
                </a:lnTo>
                <a:lnTo>
                  <a:pt x="115" y="2"/>
                </a:lnTo>
                <a:lnTo>
                  <a:pt x="122" y="7"/>
                </a:lnTo>
                <a:lnTo>
                  <a:pt x="131" y="11"/>
                </a:lnTo>
                <a:lnTo>
                  <a:pt x="136" y="21"/>
                </a:lnTo>
                <a:close/>
              </a:path>
            </a:pathLst>
          </a:custGeom>
          <a:solidFill>
            <a:srgbClr val="000000"/>
          </a:solidFill>
          <a:ln w="9525">
            <a:noFill/>
            <a:round/>
            <a:headEnd/>
            <a:tailEnd/>
          </a:ln>
        </p:spPr>
        <p:txBody>
          <a:bodyPr/>
          <a:lstStyle/>
          <a:p>
            <a:endParaRPr lang="en-US"/>
          </a:p>
        </p:txBody>
      </p:sp>
      <p:sp>
        <p:nvSpPr>
          <p:cNvPr id="90204" name="Freeform 92"/>
          <p:cNvSpPr>
            <a:spLocks/>
          </p:cNvSpPr>
          <p:nvPr/>
        </p:nvSpPr>
        <p:spPr bwMode="auto">
          <a:xfrm>
            <a:off x="4402138" y="6369050"/>
            <a:ext cx="255587" cy="128588"/>
          </a:xfrm>
          <a:custGeom>
            <a:avLst/>
            <a:gdLst>
              <a:gd name="T0" fmla="*/ 2147483647 w 161"/>
              <a:gd name="T1" fmla="*/ 2147483647 h 81"/>
              <a:gd name="T2" fmla="*/ 2147483647 w 161"/>
              <a:gd name="T3" fmla="*/ 2147483647 h 81"/>
              <a:gd name="T4" fmla="*/ 2147483647 w 161"/>
              <a:gd name="T5" fmla="*/ 2147483647 h 81"/>
              <a:gd name="T6" fmla="*/ 2147483647 w 161"/>
              <a:gd name="T7" fmla="*/ 2147483647 h 81"/>
              <a:gd name="T8" fmla="*/ 2147483647 w 161"/>
              <a:gd name="T9" fmla="*/ 2147483647 h 81"/>
              <a:gd name="T10" fmla="*/ 2147483647 w 161"/>
              <a:gd name="T11" fmla="*/ 2147483647 h 81"/>
              <a:gd name="T12" fmla="*/ 2147483647 w 161"/>
              <a:gd name="T13" fmla="*/ 2147483647 h 81"/>
              <a:gd name="T14" fmla="*/ 2147483647 w 161"/>
              <a:gd name="T15" fmla="*/ 2147483647 h 81"/>
              <a:gd name="T16" fmla="*/ 2147483647 w 161"/>
              <a:gd name="T17" fmla="*/ 2147483647 h 81"/>
              <a:gd name="T18" fmla="*/ 0 w 161"/>
              <a:gd name="T19" fmla="*/ 2147483647 h 81"/>
              <a:gd name="T20" fmla="*/ 2147483647 w 161"/>
              <a:gd name="T21" fmla="*/ 2147483647 h 81"/>
              <a:gd name="T22" fmla="*/ 2147483647 w 161"/>
              <a:gd name="T23" fmla="*/ 2147483647 h 81"/>
              <a:gd name="T24" fmla="*/ 2147483647 w 161"/>
              <a:gd name="T25" fmla="*/ 2147483647 h 81"/>
              <a:gd name="T26" fmla="*/ 2147483647 w 161"/>
              <a:gd name="T27" fmla="*/ 2147483647 h 81"/>
              <a:gd name="T28" fmla="*/ 2147483647 w 161"/>
              <a:gd name="T29" fmla="*/ 2147483647 h 81"/>
              <a:gd name="T30" fmla="*/ 2147483647 w 161"/>
              <a:gd name="T31" fmla="*/ 2147483647 h 81"/>
              <a:gd name="T32" fmla="*/ 2147483647 w 161"/>
              <a:gd name="T33" fmla="*/ 2147483647 h 81"/>
              <a:gd name="T34" fmla="*/ 2147483647 w 161"/>
              <a:gd name="T35" fmla="*/ 0 h 81"/>
              <a:gd name="T36" fmla="*/ 2147483647 w 161"/>
              <a:gd name="T37" fmla="*/ 2147483647 h 8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61"/>
              <a:gd name="T58" fmla="*/ 0 h 81"/>
              <a:gd name="T59" fmla="*/ 161 w 161"/>
              <a:gd name="T60" fmla="*/ 81 h 8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61" h="81">
                <a:moveTo>
                  <a:pt x="161" y="2"/>
                </a:moveTo>
                <a:lnTo>
                  <a:pt x="161" y="7"/>
                </a:lnTo>
                <a:lnTo>
                  <a:pt x="143" y="18"/>
                </a:lnTo>
                <a:lnTo>
                  <a:pt x="122" y="32"/>
                </a:lnTo>
                <a:lnTo>
                  <a:pt x="104" y="46"/>
                </a:lnTo>
                <a:lnTo>
                  <a:pt x="85" y="60"/>
                </a:lnTo>
                <a:lnTo>
                  <a:pt x="67" y="71"/>
                </a:lnTo>
                <a:lnTo>
                  <a:pt x="46" y="78"/>
                </a:lnTo>
                <a:lnTo>
                  <a:pt x="23" y="81"/>
                </a:lnTo>
                <a:lnTo>
                  <a:pt x="0" y="76"/>
                </a:lnTo>
                <a:lnTo>
                  <a:pt x="4" y="67"/>
                </a:lnTo>
                <a:lnTo>
                  <a:pt x="23" y="58"/>
                </a:lnTo>
                <a:lnTo>
                  <a:pt x="43" y="48"/>
                </a:lnTo>
                <a:lnTo>
                  <a:pt x="62" y="34"/>
                </a:lnTo>
                <a:lnTo>
                  <a:pt x="80" y="21"/>
                </a:lnTo>
                <a:lnTo>
                  <a:pt x="99" y="9"/>
                </a:lnTo>
                <a:lnTo>
                  <a:pt x="117" y="2"/>
                </a:lnTo>
                <a:lnTo>
                  <a:pt x="138" y="0"/>
                </a:lnTo>
                <a:lnTo>
                  <a:pt x="161" y="2"/>
                </a:lnTo>
                <a:close/>
              </a:path>
            </a:pathLst>
          </a:custGeom>
          <a:solidFill>
            <a:srgbClr val="7F7F7F"/>
          </a:solidFill>
          <a:ln w="9525">
            <a:noFill/>
            <a:round/>
            <a:headEnd/>
            <a:tailEnd/>
          </a:ln>
        </p:spPr>
        <p:txBody>
          <a:bodyPr/>
          <a:lstStyle/>
          <a:p>
            <a:endParaRPr lang="en-US"/>
          </a:p>
        </p:txBody>
      </p:sp>
      <p:sp>
        <p:nvSpPr>
          <p:cNvPr id="90205" name="Freeform 93"/>
          <p:cNvSpPr>
            <a:spLocks/>
          </p:cNvSpPr>
          <p:nvPr/>
        </p:nvSpPr>
        <p:spPr bwMode="auto">
          <a:xfrm>
            <a:off x="3725863" y="6386513"/>
            <a:ext cx="327025" cy="58737"/>
          </a:xfrm>
          <a:custGeom>
            <a:avLst/>
            <a:gdLst>
              <a:gd name="T0" fmla="*/ 2147483647 w 206"/>
              <a:gd name="T1" fmla="*/ 2147483647 h 37"/>
              <a:gd name="T2" fmla="*/ 2147483647 w 206"/>
              <a:gd name="T3" fmla="*/ 2147483647 h 37"/>
              <a:gd name="T4" fmla="*/ 2147483647 w 206"/>
              <a:gd name="T5" fmla="*/ 2147483647 h 37"/>
              <a:gd name="T6" fmla="*/ 2147483647 w 206"/>
              <a:gd name="T7" fmla="*/ 2147483647 h 37"/>
              <a:gd name="T8" fmla="*/ 2147483647 w 206"/>
              <a:gd name="T9" fmla="*/ 2147483647 h 37"/>
              <a:gd name="T10" fmla="*/ 2147483647 w 206"/>
              <a:gd name="T11" fmla="*/ 2147483647 h 37"/>
              <a:gd name="T12" fmla="*/ 2147483647 w 206"/>
              <a:gd name="T13" fmla="*/ 2147483647 h 37"/>
              <a:gd name="T14" fmla="*/ 2147483647 w 206"/>
              <a:gd name="T15" fmla="*/ 2147483647 h 37"/>
              <a:gd name="T16" fmla="*/ 0 w 206"/>
              <a:gd name="T17" fmla="*/ 2147483647 h 37"/>
              <a:gd name="T18" fmla="*/ 2147483647 w 206"/>
              <a:gd name="T19" fmla="*/ 2147483647 h 37"/>
              <a:gd name="T20" fmla="*/ 2147483647 w 206"/>
              <a:gd name="T21" fmla="*/ 2147483647 h 37"/>
              <a:gd name="T22" fmla="*/ 2147483647 w 206"/>
              <a:gd name="T23" fmla="*/ 2147483647 h 37"/>
              <a:gd name="T24" fmla="*/ 2147483647 w 206"/>
              <a:gd name="T25" fmla="*/ 2147483647 h 37"/>
              <a:gd name="T26" fmla="*/ 2147483647 w 206"/>
              <a:gd name="T27" fmla="*/ 0 h 37"/>
              <a:gd name="T28" fmla="*/ 2147483647 w 206"/>
              <a:gd name="T29" fmla="*/ 0 h 37"/>
              <a:gd name="T30" fmla="*/ 2147483647 w 206"/>
              <a:gd name="T31" fmla="*/ 2147483647 h 37"/>
              <a:gd name="T32" fmla="*/ 2147483647 w 206"/>
              <a:gd name="T33" fmla="*/ 2147483647 h 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6"/>
              <a:gd name="T52" fmla="*/ 0 h 37"/>
              <a:gd name="T53" fmla="*/ 206 w 206"/>
              <a:gd name="T54" fmla="*/ 37 h 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6" h="37">
                <a:moveTo>
                  <a:pt x="206" y="14"/>
                </a:moveTo>
                <a:lnTo>
                  <a:pt x="183" y="23"/>
                </a:lnTo>
                <a:lnTo>
                  <a:pt x="158" y="28"/>
                </a:lnTo>
                <a:lnTo>
                  <a:pt x="132" y="33"/>
                </a:lnTo>
                <a:lnTo>
                  <a:pt x="104" y="35"/>
                </a:lnTo>
                <a:lnTo>
                  <a:pt x="79" y="37"/>
                </a:lnTo>
                <a:lnTo>
                  <a:pt x="51" y="37"/>
                </a:lnTo>
                <a:lnTo>
                  <a:pt x="26" y="35"/>
                </a:lnTo>
                <a:lnTo>
                  <a:pt x="0" y="33"/>
                </a:lnTo>
                <a:lnTo>
                  <a:pt x="24" y="23"/>
                </a:lnTo>
                <a:lnTo>
                  <a:pt x="49" y="14"/>
                </a:lnTo>
                <a:lnTo>
                  <a:pt x="74" y="7"/>
                </a:lnTo>
                <a:lnTo>
                  <a:pt x="102" y="3"/>
                </a:lnTo>
                <a:lnTo>
                  <a:pt x="128" y="0"/>
                </a:lnTo>
                <a:lnTo>
                  <a:pt x="155" y="0"/>
                </a:lnTo>
                <a:lnTo>
                  <a:pt x="181" y="5"/>
                </a:lnTo>
                <a:lnTo>
                  <a:pt x="206" y="14"/>
                </a:lnTo>
                <a:close/>
              </a:path>
            </a:pathLst>
          </a:custGeom>
          <a:solidFill>
            <a:srgbClr val="7F7F7F"/>
          </a:solidFill>
          <a:ln w="9525">
            <a:noFill/>
            <a:round/>
            <a:headEnd/>
            <a:tailEnd/>
          </a:ln>
        </p:spPr>
        <p:txBody>
          <a:bodyPr/>
          <a:lstStyle/>
          <a:p>
            <a:endParaRPr lang="en-US"/>
          </a:p>
        </p:txBody>
      </p:sp>
      <p:sp>
        <p:nvSpPr>
          <p:cNvPr id="90206" name="Freeform 94"/>
          <p:cNvSpPr>
            <a:spLocks/>
          </p:cNvSpPr>
          <p:nvPr/>
        </p:nvSpPr>
        <p:spPr bwMode="auto">
          <a:xfrm>
            <a:off x="5222875" y="6402388"/>
            <a:ext cx="30163" cy="9525"/>
          </a:xfrm>
          <a:custGeom>
            <a:avLst/>
            <a:gdLst>
              <a:gd name="T0" fmla="*/ 2147483647 w 19"/>
              <a:gd name="T1" fmla="*/ 2147483647 h 6"/>
              <a:gd name="T2" fmla="*/ 2147483647 w 19"/>
              <a:gd name="T3" fmla="*/ 2147483647 h 6"/>
              <a:gd name="T4" fmla="*/ 2147483647 w 19"/>
              <a:gd name="T5" fmla="*/ 2147483647 h 6"/>
              <a:gd name="T6" fmla="*/ 2147483647 w 19"/>
              <a:gd name="T7" fmla="*/ 2147483647 h 6"/>
              <a:gd name="T8" fmla="*/ 0 w 19"/>
              <a:gd name="T9" fmla="*/ 0 h 6"/>
              <a:gd name="T10" fmla="*/ 2147483647 w 19"/>
              <a:gd name="T11" fmla="*/ 0 h 6"/>
              <a:gd name="T12" fmla="*/ 2147483647 w 19"/>
              <a:gd name="T13" fmla="*/ 0 h 6"/>
              <a:gd name="T14" fmla="*/ 2147483647 w 19"/>
              <a:gd name="T15" fmla="*/ 2147483647 h 6"/>
              <a:gd name="T16" fmla="*/ 2147483647 w 19"/>
              <a:gd name="T17" fmla="*/ 2147483647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6"/>
              <a:gd name="T29" fmla="*/ 19 w 19"/>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6">
                <a:moveTo>
                  <a:pt x="19" y="4"/>
                </a:moveTo>
                <a:lnTo>
                  <a:pt x="14" y="6"/>
                </a:lnTo>
                <a:lnTo>
                  <a:pt x="9" y="4"/>
                </a:lnTo>
                <a:lnTo>
                  <a:pt x="5" y="2"/>
                </a:lnTo>
                <a:lnTo>
                  <a:pt x="0" y="0"/>
                </a:lnTo>
                <a:lnTo>
                  <a:pt x="5" y="0"/>
                </a:lnTo>
                <a:lnTo>
                  <a:pt x="9" y="0"/>
                </a:lnTo>
                <a:lnTo>
                  <a:pt x="14" y="2"/>
                </a:lnTo>
                <a:lnTo>
                  <a:pt x="19" y="4"/>
                </a:lnTo>
                <a:close/>
              </a:path>
            </a:pathLst>
          </a:custGeom>
          <a:solidFill>
            <a:srgbClr val="7F7F7F"/>
          </a:solidFill>
          <a:ln w="9525">
            <a:noFill/>
            <a:round/>
            <a:headEnd/>
            <a:tailEnd/>
          </a:ln>
        </p:spPr>
        <p:txBody>
          <a:bodyPr/>
          <a:lstStyle/>
          <a:p>
            <a:endParaRPr lang="en-US"/>
          </a:p>
        </p:txBody>
      </p:sp>
      <p:sp>
        <p:nvSpPr>
          <p:cNvPr id="90207" name="Freeform 95"/>
          <p:cNvSpPr>
            <a:spLocks/>
          </p:cNvSpPr>
          <p:nvPr/>
        </p:nvSpPr>
        <p:spPr bwMode="auto">
          <a:xfrm>
            <a:off x="4584700" y="6450013"/>
            <a:ext cx="80963" cy="47625"/>
          </a:xfrm>
          <a:custGeom>
            <a:avLst/>
            <a:gdLst>
              <a:gd name="T0" fmla="*/ 2147483647 w 51"/>
              <a:gd name="T1" fmla="*/ 2147483647 h 30"/>
              <a:gd name="T2" fmla="*/ 2147483647 w 51"/>
              <a:gd name="T3" fmla="*/ 2147483647 h 30"/>
              <a:gd name="T4" fmla="*/ 2147483647 w 51"/>
              <a:gd name="T5" fmla="*/ 2147483647 h 30"/>
              <a:gd name="T6" fmla="*/ 2147483647 w 51"/>
              <a:gd name="T7" fmla="*/ 2147483647 h 30"/>
              <a:gd name="T8" fmla="*/ 0 w 51"/>
              <a:gd name="T9" fmla="*/ 2147483647 h 30"/>
              <a:gd name="T10" fmla="*/ 2147483647 w 51"/>
              <a:gd name="T11" fmla="*/ 2147483647 h 30"/>
              <a:gd name="T12" fmla="*/ 2147483647 w 51"/>
              <a:gd name="T13" fmla="*/ 2147483647 h 30"/>
              <a:gd name="T14" fmla="*/ 2147483647 w 51"/>
              <a:gd name="T15" fmla="*/ 2147483647 h 30"/>
              <a:gd name="T16" fmla="*/ 2147483647 w 51"/>
              <a:gd name="T17" fmla="*/ 0 h 30"/>
              <a:gd name="T18" fmla="*/ 2147483647 w 51"/>
              <a:gd name="T19" fmla="*/ 2147483647 h 30"/>
              <a:gd name="T20" fmla="*/ 2147483647 w 51"/>
              <a:gd name="T21" fmla="*/ 2147483647 h 30"/>
              <a:gd name="T22" fmla="*/ 2147483647 w 51"/>
              <a:gd name="T23" fmla="*/ 2147483647 h 30"/>
              <a:gd name="T24" fmla="*/ 2147483647 w 51"/>
              <a:gd name="T25" fmla="*/ 2147483647 h 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1"/>
              <a:gd name="T40" fmla="*/ 0 h 30"/>
              <a:gd name="T41" fmla="*/ 51 w 51"/>
              <a:gd name="T42" fmla="*/ 30 h 3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1" h="30">
                <a:moveTo>
                  <a:pt x="49" y="25"/>
                </a:moveTo>
                <a:lnTo>
                  <a:pt x="37" y="30"/>
                </a:lnTo>
                <a:lnTo>
                  <a:pt x="26" y="30"/>
                </a:lnTo>
                <a:lnTo>
                  <a:pt x="12" y="27"/>
                </a:lnTo>
                <a:lnTo>
                  <a:pt x="0" y="23"/>
                </a:lnTo>
                <a:lnTo>
                  <a:pt x="7" y="14"/>
                </a:lnTo>
                <a:lnTo>
                  <a:pt x="19" y="7"/>
                </a:lnTo>
                <a:lnTo>
                  <a:pt x="32" y="4"/>
                </a:lnTo>
                <a:lnTo>
                  <a:pt x="46" y="0"/>
                </a:lnTo>
                <a:lnTo>
                  <a:pt x="51" y="4"/>
                </a:lnTo>
                <a:lnTo>
                  <a:pt x="51" y="11"/>
                </a:lnTo>
                <a:lnTo>
                  <a:pt x="51" y="18"/>
                </a:lnTo>
                <a:lnTo>
                  <a:pt x="49" y="25"/>
                </a:lnTo>
                <a:close/>
              </a:path>
            </a:pathLst>
          </a:custGeom>
          <a:solidFill>
            <a:srgbClr val="7F7F7F"/>
          </a:solidFill>
          <a:ln w="9525">
            <a:noFill/>
            <a:round/>
            <a:headEnd/>
            <a:tailEnd/>
          </a:ln>
        </p:spPr>
        <p:txBody>
          <a:bodyPr/>
          <a:lstStyle/>
          <a:p>
            <a:endParaRPr lang="en-US"/>
          </a:p>
        </p:txBody>
      </p:sp>
      <p:sp>
        <p:nvSpPr>
          <p:cNvPr id="90208" name="Freeform 96"/>
          <p:cNvSpPr>
            <a:spLocks/>
          </p:cNvSpPr>
          <p:nvPr/>
        </p:nvSpPr>
        <p:spPr bwMode="auto">
          <a:xfrm>
            <a:off x="4965700" y="6508750"/>
            <a:ext cx="287338" cy="95250"/>
          </a:xfrm>
          <a:custGeom>
            <a:avLst/>
            <a:gdLst>
              <a:gd name="T0" fmla="*/ 2147483647 w 181"/>
              <a:gd name="T1" fmla="*/ 2147483647 h 60"/>
              <a:gd name="T2" fmla="*/ 2147483647 w 181"/>
              <a:gd name="T3" fmla="*/ 2147483647 h 60"/>
              <a:gd name="T4" fmla="*/ 2147483647 w 181"/>
              <a:gd name="T5" fmla="*/ 2147483647 h 60"/>
              <a:gd name="T6" fmla="*/ 2147483647 w 181"/>
              <a:gd name="T7" fmla="*/ 2147483647 h 60"/>
              <a:gd name="T8" fmla="*/ 2147483647 w 181"/>
              <a:gd name="T9" fmla="*/ 2147483647 h 60"/>
              <a:gd name="T10" fmla="*/ 2147483647 w 181"/>
              <a:gd name="T11" fmla="*/ 2147483647 h 60"/>
              <a:gd name="T12" fmla="*/ 2147483647 w 181"/>
              <a:gd name="T13" fmla="*/ 2147483647 h 60"/>
              <a:gd name="T14" fmla="*/ 2147483647 w 181"/>
              <a:gd name="T15" fmla="*/ 2147483647 h 60"/>
              <a:gd name="T16" fmla="*/ 2147483647 w 181"/>
              <a:gd name="T17" fmla="*/ 2147483647 h 60"/>
              <a:gd name="T18" fmla="*/ 2147483647 w 181"/>
              <a:gd name="T19" fmla="*/ 2147483647 h 60"/>
              <a:gd name="T20" fmla="*/ 2147483647 w 181"/>
              <a:gd name="T21" fmla="*/ 2147483647 h 60"/>
              <a:gd name="T22" fmla="*/ 2147483647 w 181"/>
              <a:gd name="T23" fmla="*/ 2147483647 h 60"/>
              <a:gd name="T24" fmla="*/ 2147483647 w 181"/>
              <a:gd name="T25" fmla="*/ 2147483647 h 60"/>
              <a:gd name="T26" fmla="*/ 2147483647 w 181"/>
              <a:gd name="T27" fmla="*/ 2147483647 h 60"/>
              <a:gd name="T28" fmla="*/ 2147483647 w 181"/>
              <a:gd name="T29" fmla="*/ 2147483647 h 60"/>
              <a:gd name="T30" fmla="*/ 2147483647 w 181"/>
              <a:gd name="T31" fmla="*/ 2147483647 h 60"/>
              <a:gd name="T32" fmla="*/ 2147483647 w 181"/>
              <a:gd name="T33" fmla="*/ 2147483647 h 60"/>
              <a:gd name="T34" fmla="*/ 0 w 181"/>
              <a:gd name="T35" fmla="*/ 2147483647 h 60"/>
              <a:gd name="T36" fmla="*/ 2147483647 w 181"/>
              <a:gd name="T37" fmla="*/ 2147483647 h 60"/>
              <a:gd name="T38" fmla="*/ 2147483647 w 181"/>
              <a:gd name="T39" fmla="*/ 2147483647 h 60"/>
              <a:gd name="T40" fmla="*/ 2147483647 w 181"/>
              <a:gd name="T41" fmla="*/ 2147483647 h 60"/>
              <a:gd name="T42" fmla="*/ 2147483647 w 181"/>
              <a:gd name="T43" fmla="*/ 0 h 60"/>
              <a:gd name="T44" fmla="*/ 2147483647 w 181"/>
              <a:gd name="T45" fmla="*/ 0 h 60"/>
              <a:gd name="T46" fmla="*/ 2147483647 w 181"/>
              <a:gd name="T47" fmla="*/ 0 h 60"/>
              <a:gd name="T48" fmla="*/ 2147483647 w 181"/>
              <a:gd name="T49" fmla="*/ 2147483647 h 60"/>
              <a:gd name="T50" fmla="*/ 2147483647 w 181"/>
              <a:gd name="T51" fmla="*/ 2147483647 h 60"/>
              <a:gd name="T52" fmla="*/ 2147483647 w 181"/>
              <a:gd name="T53" fmla="*/ 2147483647 h 6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81"/>
              <a:gd name="T82" fmla="*/ 0 h 60"/>
              <a:gd name="T83" fmla="*/ 181 w 181"/>
              <a:gd name="T84" fmla="*/ 60 h 6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81" h="60">
                <a:moveTo>
                  <a:pt x="162" y="16"/>
                </a:moveTo>
                <a:lnTo>
                  <a:pt x="169" y="23"/>
                </a:lnTo>
                <a:lnTo>
                  <a:pt x="176" y="32"/>
                </a:lnTo>
                <a:lnTo>
                  <a:pt x="178" y="41"/>
                </a:lnTo>
                <a:lnTo>
                  <a:pt x="181" y="51"/>
                </a:lnTo>
                <a:lnTo>
                  <a:pt x="176" y="55"/>
                </a:lnTo>
                <a:lnTo>
                  <a:pt x="160" y="51"/>
                </a:lnTo>
                <a:lnTo>
                  <a:pt x="141" y="48"/>
                </a:lnTo>
                <a:lnTo>
                  <a:pt x="125" y="48"/>
                </a:lnTo>
                <a:lnTo>
                  <a:pt x="109" y="51"/>
                </a:lnTo>
                <a:lnTo>
                  <a:pt x="91" y="53"/>
                </a:lnTo>
                <a:lnTo>
                  <a:pt x="74" y="55"/>
                </a:lnTo>
                <a:lnTo>
                  <a:pt x="58" y="57"/>
                </a:lnTo>
                <a:lnTo>
                  <a:pt x="42" y="60"/>
                </a:lnTo>
                <a:lnTo>
                  <a:pt x="33" y="51"/>
                </a:lnTo>
                <a:lnTo>
                  <a:pt x="24" y="39"/>
                </a:lnTo>
                <a:lnTo>
                  <a:pt x="14" y="27"/>
                </a:lnTo>
                <a:lnTo>
                  <a:pt x="0" y="20"/>
                </a:lnTo>
                <a:lnTo>
                  <a:pt x="14" y="11"/>
                </a:lnTo>
                <a:lnTo>
                  <a:pt x="28" y="4"/>
                </a:lnTo>
                <a:lnTo>
                  <a:pt x="47" y="2"/>
                </a:lnTo>
                <a:lnTo>
                  <a:pt x="65" y="0"/>
                </a:lnTo>
                <a:lnTo>
                  <a:pt x="86" y="0"/>
                </a:lnTo>
                <a:lnTo>
                  <a:pt x="104" y="0"/>
                </a:lnTo>
                <a:lnTo>
                  <a:pt x="125" y="2"/>
                </a:lnTo>
                <a:lnTo>
                  <a:pt x="144" y="2"/>
                </a:lnTo>
                <a:lnTo>
                  <a:pt x="162" y="16"/>
                </a:lnTo>
                <a:close/>
              </a:path>
            </a:pathLst>
          </a:custGeom>
          <a:solidFill>
            <a:srgbClr val="000000"/>
          </a:solidFill>
          <a:ln w="9525">
            <a:noFill/>
            <a:round/>
            <a:headEnd/>
            <a:tailEnd/>
          </a:ln>
        </p:spPr>
        <p:txBody>
          <a:bodyPr/>
          <a:lstStyle/>
          <a:p>
            <a:endParaRPr lang="en-US"/>
          </a:p>
        </p:txBody>
      </p:sp>
      <p:sp>
        <p:nvSpPr>
          <p:cNvPr id="90209" name="Freeform 97"/>
          <p:cNvSpPr>
            <a:spLocks/>
          </p:cNvSpPr>
          <p:nvPr/>
        </p:nvSpPr>
        <p:spPr bwMode="auto">
          <a:xfrm>
            <a:off x="4864100" y="6556375"/>
            <a:ext cx="84138" cy="53975"/>
          </a:xfrm>
          <a:custGeom>
            <a:avLst/>
            <a:gdLst>
              <a:gd name="T0" fmla="*/ 2147483647 w 53"/>
              <a:gd name="T1" fmla="*/ 2147483647 h 34"/>
              <a:gd name="T2" fmla="*/ 2147483647 w 53"/>
              <a:gd name="T3" fmla="*/ 2147483647 h 34"/>
              <a:gd name="T4" fmla="*/ 2147483647 w 53"/>
              <a:gd name="T5" fmla="*/ 2147483647 h 34"/>
              <a:gd name="T6" fmla="*/ 2147483647 w 53"/>
              <a:gd name="T7" fmla="*/ 2147483647 h 34"/>
              <a:gd name="T8" fmla="*/ 2147483647 w 53"/>
              <a:gd name="T9" fmla="*/ 2147483647 h 34"/>
              <a:gd name="T10" fmla="*/ 0 w 53"/>
              <a:gd name="T11" fmla="*/ 2147483647 h 34"/>
              <a:gd name="T12" fmla="*/ 2147483647 w 53"/>
              <a:gd name="T13" fmla="*/ 2147483647 h 34"/>
              <a:gd name="T14" fmla="*/ 2147483647 w 53"/>
              <a:gd name="T15" fmla="*/ 2147483647 h 34"/>
              <a:gd name="T16" fmla="*/ 2147483647 w 53"/>
              <a:gd name="T17" fmla="*/ 2147483647 h 34"/>
              <a:gd name="T18" fmla="*/ 2147483647 w 53"/>
              <a:gd name="T19" fmla="*/ 0 h 34"/>
              <a:gd name="T20" fmla="*/ 2147483647 w 53"/>
              <a:gd name="T21" fmla="*/ 2147483647 h 34"/>
              <a:gd name="T22" fmla="*/ 2147483647 w 53"/>
              <a:gd name="T23" fmla="*/ 2147483647 h 34"/>
              <a:gd name="T24" fmla="*/ 2147483647 w 53"/>
              <a:gd name="T25" fmla="*/ 2147483647 h 34"/>
              <a:gd name="T26" fmla="*/ 2147483647 w 53"/>
              <a:gd name="T27" fmla="*/ 2147483647 h 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3"/>
              <a:gd name="T43" fmla="*/ 0 h 34"/>
              <a:gd name="T44" fmla="*/ 53 w 53"/>
              <a:gd name="T45" fmla="*/ 34 h 3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3" h="34">
                <a:moveTo>
                  <a:pt x="53" y="27"/>
                </a:moveTo>
                <a:lnTo>
                  <a:pt x="44" y="34"/>
                </a:lnTo>
                <a:lnTo>
                  <a:pt x="34" y="34"/>
                </a:lnTo>
                <a:lnTo>
                  <a:pt x="23" y="30"/>
                </a:lnTo>
                <a:lnTo>
                  <a:pt x="14" y="25"/>
                </a:lnTo>
                <a:lnTo>
                  <a:pt x="0" y="11"/>
                </a:lnTo>
                <a:lnTo>
                  <a:pt x="9" y="9"/>
                </a:lnTo>
                <a:lnTo>
                  <a:pt x="21" y="7"/>
                </a:lnTo>
                <a:lnTo>
                  <a:pt x="34" y="2"/>
                </a:lnTo>
                <a:lnTo>
                  <a:pt x="46" y="0"/>
                </a:lnTo>
                <a:lnTo>
                  <a:pt x="51" y="4"/>
                </a:lnTo>
                <a:lnTo>
                  <a:pt x="53" y="11"/>
                </a:lnTo>
                <a:lnTo>
                  <a:pt x="53" y="21"/>
                </a:lnTo>
                <a:lnTo>
                  <a:pt x="53" y="27"/>
                </a:lnTo>
                <a:close/>
              </a:path>
            </a:pathLst>
          </a:custGeom>
          <a:solidFill>
            <a:srgbClr val="000000"/>
          </a:solidFill>
          <a:ln w="9525">
            <a:noFill/>
            <a:round/>
            <a:headEnd/>
            <a:tailEnd/>
          </a:ln>
        </p:spPr>
        <p:txBody>
          <a:bodyPr/>
          <a:lstStyle/>
          <a:p>
            <a:endParaRPr lang="en-US"/>
          </a:p>
        </p:txBody>
      </p:sp>
      <p:sp>
        <p:nvSpPr>
          <p:cNvPr id="90210" name="Freeform 98"/>
          <p:cNvSpPr>
            <a:spLocks/>
          </p:cNvSpPr>
          <p:nvPr/>
        </p:nvSpPr>
        <p:spPr bwMode="auto">
          <a:xfrm>
            <a:off x="3675063" y="6559550"/>
            <a:ext cx="246062" cy="66675"/>
          </a:xfrm>
          <a:custGeom>
            <a:avLst/>
            <a:gdLst>
              <a:gd name="T0" fmla="*/ 2147483647 w 155"/>
              <a:gd name="T1" fmla="*/ 2147483647 h 42"/>
              <a:gd name="T2" fmla="*/ 2147483647 w 155"/>
              <a:gd name="T3" fmla="*/ 2147483647 h 42"/>
              <a:gd name="T4" fmla="*/ 2147483647 w 155"/>
              <a:gd name="T5" fmla="*/ 2147483647 h 42"/>
              <a:gd name="T6" fmla="*/ 2147483647 w 155"/>
              <a:gd name="T7" fmla="*/ 2147483647 h 42"/>
              <a:gd name="T8" fmla="*/ 2147483647 w 155"/>
              <a:gd name="T9" fmla="*/ 2147483647 h 42"/>
              <a:gd name="T10" fmla="*/ 2147483647 w 155"/>
              <a:gd name="T11" fmla="*/ 2147483647 h 42"/>
              <a:gd name="T12" fmla="*/ 2147483647 w 155"/>
              <a:gd name="T13" fmla="*/ 2147483647 h 42"/>
              <a:gd name="T14" fmla="*/ 2147483647 w 155"/>
              <a:gd name="T15" fmla="*/ 2147483647 h 42"/>
              <a:gd name="T16" fmla="*/ 2147483647 w 155"/>
              <a:gd name="T17" fmla="*/ 2147483647 h 42"/>
              <a:gd name="T18" fmla="*/ 2147483647 w 155"/>
              <a:gd name="T19" fmla="*/ 2147483647 h 42"/>
              <a:gd name="T20" fmla="*/ 2147483647 w 155"/>
              <a:gd name="T21" fmla="*/ 2147483647 h 42"/>
              <a:gd name="T22" fmla="*/ 2147483647 w 155"/>
              <a:gd name="T23" fmla="*/ 2147483647 h 42"/>
              <a:gd name="T24" fmla="*/ 0 w 155"/>
              <a:gd name="T25" fmla="*/ 2147483647 h 42"/>
              <a:gd name="T26" fmla="*/ 2147483647 w 155"/>
              <a:gd name="T27" fmla="*/ 2147483647 h 42"/>
              <a:gd name="T28" fmla="*/ 2147483647 w 155"/>
              <a:gd name="T29" fmla="*/ 2147483647 h 42"/>
              <a:gd name="T30" fmla="*/ 2147483647 w 155"/>
              <a:gd name="T31" fmla="*/ 2147483647 h 42"/>
              <a:gd name="T32" fmla="*/ 2147483647 w 155"/>
              <a:gd name="T33" fmla="*/ 2147483647 h 42"/>
              <a:gd name="T34" fmla="*/ 2147483647 w 155"/>
              <a:gd name="T35" fmla="*/ 2147483647 h 42"/>
              <a:gd name="T36" fmla="*/ 2147483647 w 155"/>
              <a:gd name="T37" fmla="*/ 2147483647 h 42"/>
              <a:gd name="T38" fmla="*/ 2147483647 w 155"/>
              <a:gd name="T39" fmla="*/ 0 h 42"/>
              <a:gd name="T40" fmla="*/ 2147483647 w 155"/>
              <a:gd name="T41" fmla="*/ 0 h 42"/>
              <a:gd name="T42" fmla="*/ 2147483647 w 155"/>
              <a:gd name="T43" fmla="*/ 0 h 42"/>
              <a:gd name="T44" fmla="*/ 2147483647 w 155"/>
              <a:gd name="T45" fmla="*/ 0 h 42"/>
              <a:gd name="T46" fmla="*/ 2147483647 w 155"/>
              <a:gd name="T47" fmla="*/ 2147483647 h 42"/>
              <a:gd name="T48" fmla="*/ 2147483647 w 155"/>
              <a:gd name="T49" fmla="*/ 2147483647 h 42"/>
              <a:gd name="T50" fmla="*/ 2147483647 w 155"/>
              <a:gd name="T51" fmla="*/ 2147483647 h 42"/>
              <a:gd name="T52" fmla="*/ 2147483647 w 155"/>
              <a:gd name="T53" fmla="*/ 2147483647 h 42"/>
              <a:gd name="T54" fmla="*/ 2147483647 w 155"/>
              <a:gd name="T55" fmla="*/ 2147483647 h 42"/>
              <a:gd name="T56" fmla="*/ 2147483647 w 155"/>
              <a:gd name="T57" fmla="*/ 2147483647 h 4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55"/>
              <a:gd name="T88" fmla="*/ 0 h 42"/>
              <a:gd name="T89" fmla="*/ 155 w 155"/>
              <a:gd name="T90" fmla="*/ 42 h 4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55" h="42">
                <a:moveTo>
                  <a:pt x="155" y="19"/>
                </a:moveTo>
                <a:lnTo>
                  <a:pt x="155" y="25"/>
                </a:lnTo>
                <a:lnTo>
                  <a:pt x="153" y="32"/>
                </a:lnTo>
                <a:lnTo>
                  <a:pt x="150" y="37"/>
                </a:lnTo>
                <a:lnTo>
                  <a:pt x="143" y="39"/>
                </a:lnTo>
                <a:lnTo>
                  <a:pt x="125" y="42"/>
                </a:lnTo>
                <a:lnTo>
                  <a:pt x="106" y="42"/>
                </a:lnTo>
                <a:lnTo>
                  <a:pt x="88" y="42"/>
                </a:lnTo>
                <a:lnTo>
                  <a:pt x="69" y="39"/>
                </a:lnTo>
                <a:lnTo>
                  <a:pt x="53" y="37"/>
                </a:lnTo>
                <a:lnTo>
                  <a:pt x="35" y="35"/>
                </a:lnTo>
                <a:lnTo>
                  <a:pt x="19" y="32"/>
                </a:lnTo>
                <a:lnTo>
                  <a:pt x="0" y="28"/>
                </a:lnTo>
                <a:lnTo>
                  <a:pt x="12" y="21"/>
                </a:lnTo>
                <a:lnTo>
                  <a:pt x="26" y="16"/>
                </a:lnTo>
                <a:lnTo>
                  <a:pt x="37" y="14"/>
                </a:lnTo>
                <a:lnTo>
                  <a:pt x="51" y="14"/>
                </a:lnTo>
                <a:lnTo>
                  <a:pt x="58" y="7"/>
                </a:lnTo>
                <a:lnTo>
                  <a:pt x="67" y="5"/>
                </a:lnTo>
                <a:lnTo>
                  <a:pt x="76" y="0"/>
                </a:lnTo>
                <a:lnTo>
                  <a:pt x="88" y="0"/>
                </a:lnTo>
                <a:lnTo>
                  <a:pt x="97" y="0"/>
                </a:lnTo>
                <a:lnTo>
                  <a:pt x="109" y="0"/>
                </a:lnTo>
                <a:lnTo>
                  <a:pt x="120" y="2"/>
                </a:lnTo>
                <a:lnTo>
                  <a:pt x="129" y="5"/>
                </a:lnTo>
                <a:lnTo>
                  <a:pt x="136" y="7"/>
                </a:lnTo>
                <a:lnTo>
                  <a:pt x="143" y="9"/>
                </a:lnTo>
                <a:lnTo>
                  <a:pt x="150" y="14"/>
                </a:lnTo>
                <a:lnTo>
                  <a:pt x="155" y="19"/>
                </a:lnTo>
                <a:close/>
              </a:path>
            </a:pathLst>
          </a:custGeom>
          <a:solidFill>
            <a:srgbClr val="000000"/>
          </a:solidFill>
          <a:ln w="9525">
            <a:noFill/>
            <a:round/>
            <a:headEnd/>
            <a:tailEnd/>
          </a:ln>
        </p:spPr>
        <p:txBody>
          <a:bodyPr/>
          <a:lstStyle/>
          <a:p>
            <a:endParaRPr lang="en-US"/>
          </a:p>
        </p:txBody>
      </p:sp>
      <p:sp>
        <p:nvSpPr>
          <p:cNvPr id="90211" name="Rectangle 99"/>
          <p:cNvSpPr>
            <a:spLocks noGrp="1" noChangeArrowheads="1"/>
          </p:cNvSpPr>
          <p:nvPr>
            <p:ph type="title" idx="4294967295"/>
          </p:nvPr>
        </p:nvSpPr>
        <p:spPr/>
        <p:txBody>
          <a:bodyPr/>
          <a:lstStyle/>
          <a:p>
            <a:pPr eaLnBrk="1" hangingPunct="1"/>
            <a:r>
              <a:rPr lang="en-US" smtClean="0"/>
              <a:t> </a:t>
            </a:r>
          </a:p>
        </p:txBody>
      </p:sp>
      <p:sp>
        <p:nvSpPr>
          <p:cNvPr id="90212" name="Freeform 100"/>
          <p:cNvSpPr>
            <a:spLocks/>
          </p:cNvSpPr>
          <p:nvPr/>
        </p:nvSpPr>
        <p:spPr bwMode="auto">
          <a:xfrm>
            <a:off x="2239963" y="1079500"/>
            <a:ext cx="1958975" cy="2805113"/>
          </a:xfrm>
          <a:custGeom>
            <a:avLst/>
            <a:gdLst>
              <a:gd name="T0" fmla="*/ 2147483647 w 1234"/>
              <a:gd name="T1" fmla="*/ 2147483647 h 1767"/>
              <a:gd name="T2" fmla="*/ 2147483647 w 1234"/>
              <a:gd name="T3" fmla="*/ 2147483647 h 1767"/>
              <a:gd name="T4" fmla="*/ 2147483647 w 1234"/>
              <a:gd name="T5" fmla="*/ 2147483647 h 1767"/>
              <a:gd name="T6" fmla="*/ 2147483647 w 1234"/>
              <a:gd name="T7" fmla="*/ 2147483647 h 1767"/>
              <a:gd name="T8" fmla="*/ 2147483647 w 1234"/>
              <a:gd name="T9" fmla="*/ 2147483647 h 1767"/>
              <a:gd name="T10" fmla="*/ 2147483647 w 1234"/>
              <a:gd name="T11" fmla="*/ 2147483647 h 1767"/>
              <a:gd name="T12" fmla="*/ 2147483647 w 1234"/>
              <a:gd name="T13" fmla="*/ 2147483647 h 1767"/>
              <a:gd name="T14" fmla="*/ 2147483647 w 1234"/>
              <a:gd name="T15" fmla="*/ 2147483647 h 1767"/>
              <a:gd name="T16" fmla="*/ 2147483647 w 1234"/>
              <a:gd name="T17" fmla="*/ 2147483647 h 1767"/>
              <a:gd name="T18" fmla="*/ 2147483647 w 1234"/>
              <a:gd name="T19" fmla="*/ 2147483647 h 1767"/>
              <a:gd name="T20" fmla="*/ 2147483647 w 1234"/>
              <a:gd name="T21" fmla="*/ 2147483647 h 1767"/>
              <a:gd name="T22" fmla="*/ 2147483647 w 1234"/>
              <a:gd name="T23" fmla="*/ 2147483647 h 1767"/>
              <a:gd name="T24" fmla="*/ 2147483647 w 1234"/>
              <a:gd name="T25" fmla="*/ 2147483647 h 1767"/>
              <a:gd name="T26" fmla="*/ 2147483647 w 1234"/>
              <a:gd name="T27" fmla="*/ 2147483647 h 1767"/>
              <a:gd name="T28" fmla="*/ 2147483647 w 1234"/>
              <a:gd name="T29" fmla="*/ 2147483647 h 1767"/>
              <a:gd name="T30" fmla="*/ 2147483647 w 1234"/>
              <a:gd name="T31" fmla="*/ 2147483647 h 1767"/>
              <a:gd name="T32" fmla="*/ 0 w 1234"/>
              <a:gd name="T33" fmla="*/ 2147483647 h 1767"/>
              <a:gd name="T34" fmla="*/ 2147483647 w 1234"/>
              <a:gd name="T35" fmla="*/ 2147483647 h 1767"/>
              <a:gd name="T36" fmla="*/ 2147483647 w 1234"/>
              <a:gd name="T37" fmla="*/ 2147483647 h 1767"/>
              <a:gd name="T38" fmla="*/ 2147483647 w 1234"/>
              <a:gd name="T39" fmla="*/ 2147483647 h 1767"/>
              <a:gd name="T40" fmla="*/ 2147483647 w 1234"/>
              <a:gd name="T41" fmla="*/ 2147483647 h 1767"/>
              <a:gd name="T42" fmla="*/ 2147483647 w 1234"/>
              <a:gd name="T43" fmla="*/ 2147483647 h 1767"/>
              <a:gd name="T44" fmla="*/ 2147483647 w 1234"/>
              <a:gd name="T45" fmla="*/ 2147483647 h 1767"/>
              <a:gd name="T46" fmla="*/ 2147483647 w 1234"/>
              <a:gd name="T47" fmla="*/ 2147483647 h 1767"/>
              <a:gd name="T48" fmla="*/ 2147483647 w 1234"/>
              <a:gd name="T49" fmla="*/ 2147483647 h 1767"/>
              <a:gd name="T50" fmla="*/ 2147483647 w 1234"/>
              <a:gd name="T51" fmla="*/ 2147483647 h 176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34"/>
              <a:gd name="T79" fmla="*/ 0 h 1767"/>
              <a:gd name="T80" fmla="*/ 1234 w 1234"/>
              <a:gd name="T81" fmla="*/ 1767 h 176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34" h="1767">
                <a:moveTo>
                  <a:pt x="1212" y="1742"/>
                </a:moveTo>
                <a:cubicBezTo>
                  <a:pt x="1220" y="1594"/>
                  <a:pt x="1234" y="1468"/>
                  <a:pt x="1212" y="1320"/>
                </a:cubicBezTo>
                <a:cubicBezTo>
                  <a:pt x="1207" y="1283"/>
                  <a:pt x="1123" y="1253"/>
                  <a:pt x="1123" y="1253"/>
                </a:cubicBezTo>
                <a:cubicBezTo>
                  <a:pt x="1108" y="1207"/>
                  <a:pt x="1074" y="1169"/>
                  <a:pt x="1034" y="1142"/>
                </a:cubicBezTo>
                <a:cubicBezTo>
                  <a:pt x="1018" y="1119"/>
                  <a:pt x="1005" y="1104"/>
                  <a:pt x="1000" y="1075"/>
                </a:cubicBezTo>
                <a:cubicBezTo>
                  <a:pt x="979" y="945"/>
                  <a:pt x="1023" y="987"/>
                  <a:pt x="956" y="942"/>
                </a:cubicBezTo>
                <a:cubicBezTo>
                  <a:pt x="944" y="892"/>
                  <a:pt x="937" y="834"/>
                  <a:pt x="900" y="798"/>
                </a:cubicBezTo>
                <a:cubicBezTo>
                  <a:pt x="874" y="718"/>
                  <a:pt x="898" y="744"/>
                  <a:pt x="845" y="709"/>
                </a:cubicBezTo>
                <a:cubicBezTo>
                  <a:pt x="799" y="637"/>
                  <a:pt x="812" y="564"/>
                  <a:pt x="778" y="487"/>
                </a:cubicBezTo>
                <a:cubicBezTo>
                  <a:pt x="773" y="476"/>
                  <a:pt x="755" y="480"/>
                  <a:pt x="745" y="475"/>
                </a:cubicBezTo>
                <a:cubicBezTo>
                  <a:pt x="733" y="469"/>
                  <a:pt x="722" y="460"/>
                  <a:pt x="711" y="453"/>
                </a:cubicBezTo>
                <a:cubicBezTo>
                  <a:pt x="694" y="386"/>
                  <a:pt x="697" y="323"/>
                  <a:pt x="623" y="298"/>
                </a:cubicBezTo>
                <a:cubicBezTo>
                  <a:pt x="592" y="209"/>
                  <a:pt x="544" y="180"/>
                  <a:pt x="467" y="142"/>
                </a:cubicBezTo>
                <a:cubicBezTo>
                  <a:pt x="455" y="136"/>
                  <a:pt x="446" y="125"/>
                  <a:pt x="434" y="120"/>
                </a:cubicBezTo>
                <a:cubicBezTo>
                  <a:pt x="412" y="111"/>
                  <a:pt x="367" y="98"/>
                  <a:pt x="367" y="98"/>
                </a:cubicBezTo>
                <a:cubicBezTo>
                  <a:pt x="273" y="0"/>
                  <a:pt x="124" y="127"/>
                  <a:pt x="56" y="198"/>
                </a:cubicBezTo>
                <a:cubicBezTo>
                  <a:pt x="31" y="298"/>
                  <a:pt x="32" y="400"/>
                  <a:pt x="0" y="498"/>
                </a:cubicBezTo>
                <a:cubicBezTo>
                  <a:pt x="4" y="768"/>
                  <a:pt x="0" y="1039"/>
                  <a:pt x="11" y="1309"/>
                </a:cubicBezTo>
                <a:cubicBezTo>
                  <a:pt x="12" y="1332"/>
                  <a:pt x="99" y="1357"/>
                  <a:pt x="111" y="1364"/>
                </a:cubicBezTo>
                <a:cubicBezTo>
                  <a:pt x="249" y="1447"/>
                  <a:pt x="221" y="1427"/>
                  <a:pt x="400" y="1453"/>
                </a:cubicBezTo>
                <a:cubicBezTo>
                  <a:pt x="477" y="1478"/>
                  <a:pt x="556" y="1518"/>
                  <a:pt x="634" y="1531"/>
                </a:cubicBezTo>
                <a:cubicBezTo>
                  <a:pt x="677" y="1545"/>
                  <a:pt x="723" y="1564"/>
                  <a:pt x="767" y="1575"/>
                </a:cubicBezTo>
                <a:cubicBezTo>
                  <a:pt x="784" y="1579"/>
                  <a:pt x="827" y="1588"/>
                  <a:pt x="845" y="1598"/>
                </a:cubicBezTo>
                <a:cubicBezTo>
                  <a:pt x="868" y="1611"/>
                  <a:pt x="890" y="1627"/>
                  <a:pt x="912" y="1642"/>
                </a:cubicBezTo>
                <a:cubicBezTo>
                  <a:pt x="954" y="1669"/>
                  <a:pt x="1012" y="1675"/>
                  <a:pt x="1056" y="1698"/>
                </a:cubicBezTo>
                <a:cubicBezTo>
                  <a:pt x="1103" y="1722"/>
                  <a:pt x="1160" y="1767"/>
                  <a:pt x="1212" y="1742"/>
                </a:cubicBezTo>
                <a:close/>
              </a:path>
            </a:pathLst>
          </a:custGeom>
          <a:solidFill>
            <a:srgbClr val="99CCFF"/>
          </a:solidFill>
          <a:ln w="9525">
            <a:noFill/>
            <a:round/>
            <a:headEnd/>
            <a:tailEnd/>
          </a:ln>
        </p:spPr>
        <p:txBody>
          <a:bodyPr wrap="none" anchor="ctr"/>
          <a:lstStyle/>
          <a:p>
            <a:endParaRPr lang="en-US"/>
          </a:p>
        </p:txBody>
      </p:sp>
      <p:sp>
        <p:nvSpPr>
          <p:cNvPr id="90213" name="Freeform 101"/>
          <p:cNvSpPr>
            <a:spLocks/>
          </p:cNvSpPr>
          <p:nvPr/>
        </p:nvSpPr>
        <p:spPr bwMode="auto">
          <a:xfrm>
            <a:off x="2133600" y="1143000"/>
            <a:ext cx="2058988" cy="2709863"/>
          </a:xfrm>
          <a:custGeom>
            <a:avLst/>
            <a:gdLst>
              <a:gd name="T0" fmla="*/ 2147483647 w 1297"/>
              <a:gd name="T1" fmla="*/ 2147483647 h 1707"/>
              <a:gd name="T2" fmla="*/ 2147483647 w 1297"/>
              <a:gd name="T3" fmla="*/ 2147483647 h 1707"/>
              <a:gd name="T4" fmla="*/ 2147483647 w 1297"/>
              <a:gd name="T5" fmla="*/ 2147483647 h 1707"/>
              <a:gd name="T6" fmla="*/ 2147483647 w 1297"/>
              <a:gd name="T7" fmla="*/ 2147483647 h 1707"/>
              <a:gd name="T8" fmla="*/ 2147483647 w 1297"/>
              <a:gd name="T9" fmla="*/ 2147483647 h 1707"/>
              <a:gd name="T10" fmla="*/ 2147483647 w 1297"/>
              <a:gd name="T11" fmla="*/ 2147483647 h 1707"/>
              <a:gd name="T12" fmla="*/ 2147483647 w 1297"/>
              <a:gd name="T13" fmla="*/ 2147483647 h 1707"/>
              <a:gd name="T14" fmla="*/ 2147483647 w 1297"/>
              <a:gd name="T15" fmla="*/ 2147483647 h 1707"/>
              <a:gd name="T16" fmla="*/ 2147483647 w 1297"/>
              <a:gd name="T17" fmla="*/ 2147483647 h 1707"/>
              <a:gd name="T18" fmla="*/ 2147483647 w 1297"/>
              <a:gd name="T19" fmla="*/ 2147483647 h 1707"/>
              <a:gd name="T20" fmla="*/ 2147483647 w 1297"/>
              <a:gd name="T21" fmla="*/ 2147483647 h 1707"/>
              <a:gd name="T22" fmla="*/ 2147483647 w 1297"/>
              <a:gd name="T23" fmla="*/ 2147483647 h 1707"/>
              <a:gd name="T24" fmla="*/ 2147483647 w 1297"/>
              <a:gd name="T25" fmla="*/ 2147483647 h 1707"/>
              <a:gd name="T26" fmla="*/ 2147483647 w 1297"/>
              <a:gd name="T27" fmla="*/ 2147483647 h 1707"/>
              <a:gd name="T28" fmla="*/ 2147483647 w 1297"/>
              <a:gd name="T29" fmla="*/ 2147483647 h 1707"/>
              <a:gd name="T30" fmla="*/ 2147483647 w 1297"/>
              <a:gd name="T31" fmla="*/ 2147483647 h 1707"/>
              <a:gd name="T32" fmla="*/ 2147483647 w 1297"/>
              <a:gd name="T33" fmla="*/ 2147483647 h 1707"/>
              <a:gd name="T34" fmla="*/ 2147483647 w 1297"/>
              <a:gd name="T35" fmla="*/ 2147483647 h 1707"/>
              <a:gd name="T36" fmla="*/ 2147483647 w 1297"/>
              <a:gd name="T37" fmla="*/ 2147483647 h 1707"/>
              <a:gd name="T38" fmla="*/ 2147483647 w 1297"/>
              <a:gd name="T39" fmla="*/ 2147483647 h 1707"/>
              <a:gd name="T40" fmla="*/ 2147483647 w 1297"/>
              <a:gd name="T41" fmla="*/ 2147483647 h 1707"/>
              <a:gd name="T42" fmla="*/ 2147483647 w 1297"/>
              <a:gd name="T43" fmla="*/ 2147483647 h 1707"/>
              <a:gd name="T44" fmla="*/ 2147483647 w 1297"/>
              <a:gd name="T45" fmla="*/ 2147483647 h 1707"/>
              <a:gd name="T46" fmla="*/ 2147483647 w 1297"/>
              <a:gd name="T47" fmla="*/ 2147483647 h 1707"/>
              <a:gd name="T48" fmla="*/ 2147483647 w 1297"/>
              <a:gd name="T49" fmla="*/ 2147483647 h 1707"/>
              <a:gd name="T50" fmla="*/ 2147483647 w 1297"/>
              <a:gd name="T51" fmla="*/ 2147483647 h 1707"/>
              <a:gd name="T52" fmla="*/ 2147483647 w 1297"/>
              <a:gd name="T53" fmla="*/ 2147483647 h 1707"/>
              <a:gd name="T54" fmla="*/ 2147483647 w 1297"/>
              <a:gd name="T55" fmla="*/ 2147483647 h 1707"/>
              <a:gd name="T56" fmla="*/ 2147483647 w 1297"/>
              <a:gd name="T57" fmla="*/ 2147483647 h 1707"/>
              <a:gd name="T58" fmla="*/ 2147483647 w 1297"/>
              <a:gd name="T59" fmla="*/ 2147483647 h 1707"/>
              <a:gd name="T60" fmla="*/ 2147483647 w 1297"/>
              <a:gd name="T61" fmla="*/ 2147483647 h 1707"/>
              <a:gd name="T62" fmla="*/ 2147483647 w 1297"/>
              <a:gd name="T63" fmla="*/ 2147483647 h 1707"/>
              <a:gd name="T64" fmla="*/ 2147483647 w 1297"/>
              <a:gd name="T65" fmla="*/ 2147483647 h 1707"/>
              <a:gd name="T66" fmla="*/ 2147483647 w 1297"/>
              <a:gd name="T67" fmla="*/ 2147483647 h 1707"/>
              <a:gd name="T68" fmla="*/ 2147483647 w 1297"/>
              <a:gd name="T69" fmla="*/ 2147483647 h 1707"/>
              <a:gd name="T70" fmla="*/ 2147483647 w 1297"/>
              <a:gd name="T71" fmla="*/ 2147483647 h 1707"/>
              <a:gd name="T72" fmla="*/ 2147483647 w 1297"/>
              <a:gd name="T73" fmla="*/ 2147483647 h 1707"/>
              <a:gd name="T74" fmla="*/ 2147483647 w 1297"/>
              <a:gd name="T75" fmla="*/ 2147483647 h 1707"/>
              <a:gd name="T76" fmla="*/ 2147483647 w 1297"/>
              <a:gd name="T77" fmla="*/ 2147483647 h 1707"/>
              <a:gd name="T78" fmla="*/ 2147483647 w 1297"/>
              <a:gd name="T79" fmla="*/ 2147483647 h 1707"/>
              <a:gd name="T80" fmla="*/ 2147483647 w 1297"/>
              <a:gd name="T81" fmla="*/ 2147483647 h 1707"/>
              <a:gd name="T82" fmla="*/ 2147483647 w 1297"/>
              <a:gd name="T83" fmla="*/ 2147483647 h 1707"/>
              <a:gd name="T84" fmla="*/ 2147483647 w 1297"/>
              <a:gd name="T85" fmla="*/ 2147483647 h 1707"/>
              <a:gd name="T86" fmla="*/ 2147483647 w 1297"/>
              <a:gd name="T87" fmla="*/ 2147483647 h 1707"/>
              <a:gd name="T88" fmla="*/ 2147483647 w 1297"/>
              <a:gd name="T89" fmla="*/ 2147483647 h 1707"/>
              <a:gd name="T90" fmla="*/ 2147483647 w 1297"/>
              <a:gd name="T91" fmla="*/ 2147483647 h 1707"/>
              <a:gd name="T92" fmla="*/ 2147483647 w 1297"/>
              <a:gd name="T93" fmla="*/ 2147483647 h 1707"/>
              <a:gd name="T94" fmla="*/ 2147483647 w 1297"/>
              <a:gd name="T95" fmla="*/ 2147483647 h 1707"/>
              <a:gd name="T96" fmla="*/ 2147483647 w 1297"/>
              <a:gd name="T97" fmla="*/ 2147483647 h 1707"/>
              <a:gd name="T98" fmla="*/ 2147483647 w 1297"/>
              <a:gd name="T99" fmla="*/ 2147483647 h 1707"/>
              <a:gd name="T100" fmla="*/ 2147483647 w 1297"/>
              <a:gd name="T101" fmla="*/ 2147483647 h 1707"/>
              <a:gd name="T102" fmla="*/ 2147483647 w 1297"/>
              <a:gd name="T103" fmla="*/ 2147483647 h 1707"/>
              <a:gd name="T104" fmla="*/ 2147483647 w 1297"/>
              <a:gd name="T105" fmla="*/ 2147483647 h 1707"/>
              <a:gd name="T106" fmla="*/ 2147483647 w 1297"/>
              <a:gd name="T107" fmla="*/ 2147483647 h 1707"/>
              <a:gd name="T108" fmla="*/ 2147483647 w 1297"/>
              <a:gd name="T109" fmla="*/ 2147483647 h 1707"/>
              <a:gd name="T110" fmla="*/ 2147483647 w 1297"/>
              <a:gd name="T111" fmla="*/ 2147483647 h 1707"/>
              <a:gd name="T112" fmla="*/ 2147483647 w 1297"/>
              <a:gd name="T113" fmla="*/ 2147483647 h 1707"/>
              <a:gd name="T114" fmla="*/ 2147483647 w 1297"/>
              <a:gd name="T115" fmla="*/ 2147483647 h 1707"/>
              <a:gd name="T116" fmla="*/ 2147483647 w 1297"/>
              <a:gd name="T117" fmla="*/ 2147483647 h 1707"/>
              <a:gd name="T118" fmla="*/ 2147483647 w 1297"/>
              <a:gd name="T119" fmla="*/ 2147483647 h 170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297"/>
              <a:gd name="T181" fmla="*/ 0 h 1707"/>
              <a:gd name="T182" fmla="*/ 1297 w 1297"/>
              <a:gd name="T183" fmla="*/ 1707 h 170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297" h="1707">
                <a:moveTo>
                  <a:pt x="1233" y="1518"/>
                </a:moveTo>
                <a:cubicBezTo>
                  <a:pt x="1185" y="1503"/>
                  <a:pt x="1186" y="1480"/>
                  <a:pt x="1144" y="1452"/>
                </a:cubicBezTo>
                <a:cubicBezTo>
                  <a:pt x="1140" y="1441"/>
                  <a:pt x="1139" y="1428"/>
                  <a:pt x="1133" y="1418"/>
                </a:cubicBezTo>
                <a:cubicBezTo>
                  <a:pt x="1127" y="1409"/>
                  <a:pt x="1111" y="1407"/>
                  <a:pt x="1110" y="1396"/>
                </a:cubicBezTo>
                <a:cubicBezTo>
                  <a:pt x="1104" y="1347"/>
                  <a:pt x="1121" y="1330"/>
                  <a:pt x="1144" y="1296"/>
                </a:cubicBezTo>
                <a:cubicBezTo>
                  <a:pt x="1148" y="1281"/>
                  <a:pt x="1151" y="1267"/>
                  <a:pt x="1155" y="1252"/>
                </a:cubicBezTo>
                <a:cubicBezTo>
                  <a:pt x="1158" y="1241"/>
                  <a:pt x="1171" y="1229"/>
                  <a:pt x="1166" y="1218"/>
                </a:cubicBezTo>
                <a:cubicBezTo>
                  <a:pt x="1161" y="1208"/>
                  <a:pt x="1144" y="1211"/>
                  <a:pt x="1133" y="1207"/>
                </a:cubicBezTo>
                <a:cubicBezTo>
                  <a:pt x="1125" y="1214"/>
                  <a:pt x="1114" y="1219"/>
                  <a:pt x="1110" y="1229"/>
                </a:cubicBezTo>
                <a:cubicBezTo>
                  <a:pt x="1090" y="1275"/>
                  <a:pt x="1109" y="1316"/>
                  <a:pt x="1088" y="1252"/>
                </a:cubicBezTo>
                <a:cubicBezTo>
                  <a:pt x="1084" y="1226"/>
                  <a:pt x="1082" y="1200"/>
                  <a:pt x="1077" y="1174"/>
                </a:cubicBezTo>
                <a:cubicBezTo>
                  <a:pt x="1074" y="1159"/>
                  <a:pt x="1081" y="1129"/>
                  <a:pt x="1066" y="1129"/>
                </a:cubicBezTo>
                <a:cubicBezTo>
                  <a:pt x="1051" y="1129"/>
                  <a:pt x="1059" y="1159"/>
                  <a:pt x="1055" y="1174"/>
                </a:cubicBezTo>
                <a:cubicBezTo>
                  <a:pt x="1043" y="1217"/>
                  <a:pt x="1052" y="1204"/>
                  <a:pt x="1010" y="1218"/>
                </a:cubicBezTo>
                <a:cubicBezTo>
                  <a:pt x="997" y="1166"/>
                  <a:pt x="981" y="1114"/>
                  <a:pt x="966" y="1063"/>
                </a:cubicBezTo>
                <a:cubicBezTo>
                  <a:pt x="959" y="1040"/>
                  <a:pt x="944" y="996"/>
                  <a:pt x="944" y="996"/>
                </a:cubicBezTo>
                <a:cubicBezTo>
                  <a:pt x="940" y="940"/>
                  <a:pt x="947" y="883"/>
                  <a:pt x="933" y="829"/>
                </a:cubicBezTo>
                <a:cubicBezTo>
                  <a:pt x="930" y="816"/>
                  <a:pt x="913" y="850"/>
                  <a:pt x="910" y="863"/>
                </a:cubicBezTo>
                <a:cubicBezTo>
                  <a:pt x="901" y="910"/>
                  <a:pt x="903" y="959"/>
                  <a:pt x="899" y="1007"/>
                </a:cubicBezTo>
                <a:cubicBezTo>
                  <a:pt x="875" y="971"/>
                  <a:pt x="858" y="937"/>
                  <a:pt x="844" y="896"/>
                </a:cubicBezTo>
                <a:cubicBezTo>
                  <a:pt x="833" y="642"/>
                  <a:pt x="870" y="691"/>
                  <a:pt x="777" y="552"/>
                </a:cubicBezTo>
                <a:cubicBezTo>
                  <a:pt x="751" y="473"/>
                  <a:pt x="748" y="381"/>
                  <a:pt x="688" y="318"/>
                </a:cubicBezTo>
                <a:cubicBezTo>
                  <a:pt x="697" y="481"/>
                  <a:pt x="737" y="578"/>
                  <a:pt x="633" y="474"/>
                </a:cubicBezTo>
                <a:cubicBezTo>
                  <a:pt x="606" y="394"/>
                  <a:pt x="623" y="427"/>
                  <a:pt x="588" y="374"/>
                </a:cubicBezTo>
                <a:cubicBezTo>
                  <a:pt x="574" y="273"/>
                  <a:pt x="585" y="321"/>
                  <a:pt x="555" y="229"/>
                </a:cubicBezTo>
                <a:cubicBezTo>
                  <a:pt x="547" y="204"/>
                  <a:pt x="510" y="163"/>
                  <a:pt x="510" y="163"/>
                </a:cubicBezTo>
                <a:cubicBezTo>
                  <a:pt x="493" y="109"/>
                  <a:pt x="497" y="94"/>
                  <a:pt x="455" y="52"/>
                </a:cubicBezTo>
                <a:cubicBezTo>
                  <a:pt x="451" y="41"/>
                  <a:pt x="455" y="23"/>
                  <a:pt x="444" y="18"/>
                </a:cubicBezTo>
                <a:cubicBezTo>
                  <a:pt x="409" y="0"/>
                  <a:pt x="403" y="50"/>
                  <a:pt x="399" y="63"/>
                </a:cubicBezTo>
                <a:cubicBezTo>
                  <a:pt x="403" y="96"/>
                  <a:pt x="434" y="139"/>
                  <a:pt x="410" y="163"/>
                </a:cubicBezTo>
                <a:cubicBezTo>
                  <a:pt x="392" y="181"/>
                  <a:pt x="327" y="94"/>
                  <a:pt x="310" y="85"/>
                </a:cubicBezTo>
                <a:cubicBezTo>
                  <a:pt x="290" y="74"/>
                  <a:pt x="244" y="63"/>
                  <a:pt x="244" y="63"/>
                </a:cubicBezTo>
                <a:cubicBezTo>
                  <a:pt x="236" y="70"/>
                  <a:pt x="223" y="75"/>
                  <a:pt x="221" y="85"/>
                </a:cubicBezTo>
                <a:cubicBezTo>
                  <a:pt x="208" y="152"/>
                  <a:pt x="322" y="154"/>
                  <a:pt x="355" y="163"/>
                </a:cubicBezTo>
                <a:cubicBezTo>
                  <a:pt x="377" y="169"/>
                  <a:pt x="421" y="185"/>
                  <a:pt x="421" y="185"/>
                </a:cubicBezTo>
                <a:cubicBezTo>
                  <a:pt x="440" y="204"/>
                  <a:pt x="458" y="222"/>
                  <a:pt x="477" y="241"/>
                </a:cubicBezTo>
                <a:cubicBezTo>
                  <a:pt x="496" y="260"/>
                  <a:pt x="521" y="307"/>
                  <a:pt x="521" y="307"/>
                </a:cubicBezTo>
                <a:cubicBezTo>
                  <a:pt x="486" y="319"/>
                  <a:pt x="483" y="326"/>
                  <a:pt x="444" y="307"/>
                </a:cubicBezTo>
                <a:cubicBezTo>
                  <a:pt x="434" y="302"/>
                  <a:pt x="431" y="290"/>
                  <a:pt x="421" y="285"/>
                </a:cubicBezTo>
                <a:cubicBezTo>
                  <a:pt x="400" y="275"/>
                  <a:pt x="355" y="263"/>
                  <a:pt x="355" y="263"/>
                </a:cubicBezTo>
                <a:cubicBezTo>
                  <a:pt x="344" y="267"/>
                  <a:pt x="326" y="263"/>
                  <a:pt x="321" y="274"/>
                </a:cubicBezTo>
                <a:cubicBezTo>
                  <a:pt x="316" y="284"/>
                  <a:pt x="327" y="297"/>
                  <a:pt x="333" y="307"/>
                </a:cubicBezTo>
                <a:cubicBezTo>
                  <a:pt x="366" y="361"/>
                  <a:pt x="387" y="410"/>
                  <a:pt x="444" y="429"/>
                </a:cubicBezTo>
                <a:cubicBezTo>
                  <a:pt x="451" y="437"/>
                  <a:pt x="457" y="447"/>
                  <a:pt x="466" y="452"/>
                </a:cubicBezTo>
                <a:cubicBezTo>
                  <a:pt x="487" y="463"/>
                  <a:pt x="533" y="474"/>
                  <a:pt x="533" y="474"/>
                </a:cubicBezTo>
                <a:cubicBezTo>
                  <a:pt x="548" y="484"/>
                  <a:pt x="605" y="516"/>
                  <a:pt x="622" y="541"/>
                </a:cubicBezTo>
                <a:cubicBezTo>
                  <a:pt x="646" y="577"/>
                  <a:pt x="649" y="618"/>
                  <a:pt x="677" y="652"/>
                </a:cubicBezTo>
                <a:cubicBezTo>
                  <a:pt x="762" y="756"/>
                  <a:pt x="664" y="619"/>
                  <a:pt x="733" y="718"/>
                </a:cubicBezTo>
                <a:cubicBezTo>
                  <a:pt x="759" y="798"/>
                  <a:pt x="742" y="765"/>
                  <a:pt x="777" y="818"/>
                </a:cubicBezTo>
                <a:cubicBezTo>
                  <a:pt x="804" y="899"/>
                  <a:pt x="805" y="862"/>
                  <a:pt x="788" y="929"/>
                </a:cubicBezTo>
                <a:cubicBezTo>
                  <a:pt x="766" y="914"/>
                  <a:pt x="744" y="900"/>
                  <a:pt x="722" y="885"/>
                </a:cubicBezTo>
                <a:cubicBezTo>
                  <a:pt x="700" y="870"/>
                  <a:pt x="666" y="829"/>
                  <a:pt x="666" y="829"/>
                </a:cubicBezTo>
                <a:cubicBezTo>
                  <a:pt x="624" y="704"/>
                  <a:pt x="481" y="660"/>
                  <a:pt x="366" y="629"/>
                </a:cubicBezTo>
                <a:cubicBezTo>
                  <a:pt x="355" y="622"/>
                  <a:pt x="345" y="613"/>
                  <a:pt x="333" y="607"/>
                </a:cubicBezTo>
                <a:cubicBezTo>
                  <a:pt x="322" y="602"/>
                  <a:pt x="307" y="604"/>
                  <a:pt x="299" y="596"/>
                </a:cubicBezTo>
                <a:cubicBezTo>
                  <a:pt x="246" y="543"/>
                  <a:pt x="224" y="477"/>
                  <a:pt x="210" y="407"/>
                </a:cubicBezTo>
                <a:cubicBezTo>
                  <a:pt x="198" y="480"/>
                  <a:pt x="210" y="558"/>
                  <a:pt x="188" y="629"/>
                </a:cubicBezTo>
                <a:cubicBezTo>
                  <a:pt x="185" y="640"/>
                  <a:pt x="166" y="621"/>
                  <a:pt x="155" y="618"/>
                </a:cubicBezTo>
                <a:cubicBezTo>
                  <a:pt x="57" y="590"/>
                  <a:pt x="156" y="622"/>
                  <a:pt x="77" y="596"/>
                </a:cubicBezTo>
                <a:cubicBezTo>
                  <a:pt x="55" y="600"/>
                  <a:pt x="26" y="591"/>
                  <a:pt x="10" y="607"/>
                </a:cubicBezTo>
                <a:cubicBezTo>
                  <a:pt x="0" y="617"/>
                  <a:pt x="31" y="626"/>
                  <a:pt x="44" y="629"/>
                </a:cubicBezTo>
                <a:cubicBezTo>
                  <a:pt x="80" y="637"/>
                  <a:pt x="118" y="637"/>
                  <a:pt x="155" y="641"/>
                </a:cubicBezTo>
                <a:cubicBezTo>
                  <a:pt x="236" y="668"/>
                  <a:pt x="316" y="697"/>
                  <a:pt x="399" y="718"/>
                </a:cubicBezTo>
                <a:cubicBezTo>
                  <a:pt x="453" y="775"/>
                  <a:pt x="375" y="702"/>
                  <a:pt x="488" y="752"/>
                </a:cubicBezTo>
                <a:cubicBezTo>
                  <a:pt x="502" y="758"/>
                  <a:pt x="507" y="778"/>
                  <a:pt x="521" y="785"/>
                </a:cubicBezTo>
                <a:cubicBezTo>
                  <a:pt x="542" y="796"/>
                  <a:pt x="588" y="807"/>
                  <a:pt x="588" y="807"/>
                </a:cubicBezTo>
                <a:cubicBezTo>
                  <a:pt x="621" y="840"/>
                  <a:pt x="644" y="859"/>
                  <a:pt x="688" y="874"/>
                </a:cubicBezTo>
                <a:cubicBezTo>
                  <a:pt x="717" y="917"/>
                  <a:pt x="705" y="935"/>
                  <a:pt x="755" y="952"/>
                </a:cubicBezTo>
                <a:cubicBezTo>
                  <a:pt x="778" y="986"/>
                  <a:pt x="803" y="1046"/>
                  <a:pt x="833" y="1074"/>
                </a:cubicBezTo>
                <a:cubicBezTo>
                  <a:pt x="848" y="1120"/>
                  <a:pt x="872" y="1167"/>
                  <a:pt x="899" y="1207"/>
                </a:cubicBezTo>
                <a:cubicBezTo>
                  <a:pt x="903" y="1233"/>
                  <a:pt x="902" y="1260"/>
                  <a:pt x="910" y="1285"/>
                </a:cubicBezTo>
                <a:cubicBezTo>
                  <a:pt x="914" y="1298"/>
                  <a:pt x="920" y="1318"/>
                  <a:pt x="933" y="1318"/>
                </a:cubicBezTo>
                <a:cubicBezTo>
                  <a:pt x="945" y="1318"/>
                  <a:pt x="933" y="1289"/>
                  <a:pt x="922" y="1285"/>
                </a:cubicBezTo>
                <a:cubicBezTo>
                  <a:pt x="891" y="1273"/>
                  <a:pt x="855" y="1278"/>
                  <a:pt x="822" y="1274"/>
                </a:cubicBezTo>
                <a:cubicBezTo>
                  <a:pt x="729" y="1244"/>
                  <a:pt x="840" y="1286"/>
                  <a:pt x="766" y="1240"/>
                </a:cubicBezTo>
                <a:cubicBezTo>
                  <a:pt x="722" y="1213"/>
                  <a:pt x="670" y="1217"/>
                  <a:pt x="622" y="1185"/>
                </a:cubicBezTo>
                <a:cubicBezTo>
                  <a:pt x="603" y="1132"/>
                  <a:pt x="588" y="1018"/>
                  <a:pt x="588" y="1018"/>
                </a:cubicBezTo>
                <a:cubicBezTo>
                  <a:pt x="577" y="1026"/>
                  <a:pt x="562" y="1030"/>
                  <a:pt x="555" y="1041"/>
                </a:cubicBezTo>
                <a:cubicBezTo>
                  <a:pt x="547" y="1054"/>
                  <a:pt x="557" y="1093"/>
                  <a:pt x="544" y="1085"/>
                </a:cubicBezTo>
                <a:cubicBezTo>
                  <a:pt x="524" y="1072"/>
                  <a:pt x="529" y="1040"/>
                  <a:pt x="521" y="1018"/>
                </a:cubicBezTo>
                <a:cubicBezTo>
                  <a:pt x="505" y="972"/>
                  <a:pt x="517" y="996"/>
                  <a:pt x="488" y="952"/>
                </a:cubicBezTo>
                <a:cubicBezTo>
                  <a:pt x="461" y="869"/>
                  <a:pt x="404" y="812"/>
                  <a:pt x="344" y="752"/>
                </a:cubicBezTo>
                <a:cubicBezTo>
                  <a:pt x="327" y="735"/>
                  <a:pt x="299" y="737"/>
                  <a:pt x="277" y="729"/>
                </a:cubicBezTo>
                <a:cubicBezTo>
                  <a:pt x="262" y="733"/>
                  <a:pt x="245" y="731"/>
                  <a:pt x="233" y="741"/>
                </a:cubicBezTo>
                <a:cubicBezTo>
                  <a:pt x="212" y="758"/>
                  <a:pt x="218" y="789"/>
                  <a:pt x="244" y="796"/>
                </a:cubicBezTo>
                <a:cubicBezTo>
                  <a:pt x="280" y="805"/>
                  <a:pt x="318" y="803"/>
                  <a:pt x="355" y="807"/>
                </a:cubicBezTo>
                <a:cubicBezTo>
                  <a:pt x="366" y="814"/>
                  <a:pt x="383" y="817"/>
                  <a:pt x="388" y="829"/>
                </a:cubicBezTo>
                <a:cubicBezTo>
                  <a:pt x="392" y="840"/>
                  <a:pt x="388" y="860"/>
                  <a:pt x="377" y="863"/>
                </a:cubicBezTo>
                <a:cubicBezTo>
                  <a:pt x="355" y="869"/>
                  <a:pt x="332" y="856"/>
                  <a:pt x="310" y="852"/>
                </a:cubicBezTo>
                <a:cubicBezTo>
                  <a:pt x="261" y="836"/>
                  <a:pt x="230" y="802"/>
                  <a:pt x="188" y="774"/>
                </a:cubicBezTo>
                <a:cubicBezTo>
                  <a:pt x="158" y="778"/>
                  <a:pt x="127" y="774"/>
                  <a:pt x="99" y="785"/>
                </a:cubicBezTo>
                <a:cubicBezTo>
                  <a:pt x="28" y="813"/>
                  <a:pt x="102" y="826"/>
                  <a:pt x="110" y="829"/>
                </a:cubicBezTo>
                <a:cubicBezTo>
                  <a:pt x="118" y="837"/>
                  <a:pt x="136" y="841"/>
                  <a:pt x="133" y="852"/>
                </a:cubicBezTo>
                <a:cubicBezTo>
                  <a:pt x="130" y="865"/>
                  <a:pt x="86" y="872"/>
                  <a:pt x="99" y="874"/>
                </a:cubicBezTo>
                <a:cubicBezTo>
                  <a:pt x="187" y="886"/>
                  <a:pt x="277" y="881"/>
                  <a:pt x="366" y="885"/>
                </a:cubicBezTo>
                <a:cubicBezTo>
                  <a:pt x="477" y="922"/>
                  <a:pt x="446" y="1047"/>
                  <a:pt x="477" y="1140"/>
                </a:cubicBezTo>
                <a:cubicBezTo>
                  <a:pt x="386" y="1173"/>
                  <a:pt x="335" y="1099"/>
                  <a:pt x="277" y="1041"/>
                </a:cubicBezTo>
                <a:cubicBezTo>
                  <a:pt x="274" y="1038"/>
                  <a:pt x="213" y="1019"/>
                  <a:pt x="210" y="1018"/>
                </a:cubicBezTo>
                <a:cubicBezTo>
                  <a:pt x="151" y="1022"/>
                  <a:pt x="91" y="1016"/>
                  <a:pt x="33" y="1029"/>
                </a:cubicBezTo>
                <a:cubicBezTo>
                  <a:pt x="23" y="1031"/>
                  <a:pt x="47" y="1045"/>
                  <a:pt x="55" y="1052"/>
                </a:cubicBezTo>
                <a:cubicBezTo>
                  <a:pt x="84" y="1076"/>
                  <a:pt x="87" y="1074"/>
                  <a:pt x="121" y="1085"/>
                </a:cubicBezTo>
                <a:cubicBezTo>
                  <a:pt x="139" y="1135"/>
                  <a:pt x="141" y="1145"/>
                  <a:pt x="88" y="1163"/>
                </a:cubicBezTo>
                <a:cubicBezTo>
                  <a:pt x="166" y="1167"/>
                  <a:pt x="244" y="1164"/>
                  <a:pt x="321" y="1174"/>
                </a:cubicBezTo>
                <a:cubicBezTo>
                  <a:pt x="332" y="1175"/>
                  <a:pt x="334" y="1191"/>
                  <a:pt x="344" y="1196"/>
                </a:cubicBezTo>
                <a:cubicBezTo>
                  <a:pt x="369" y="1208"/>
                  <a:pt x="468" y="1217"/>
                  <a:pt x="477" y="1218"/>
                </a:cubicBezTo>
                <a:cubicBezTo>
                  <a:pt x="513" y="1230"/>
                  <a:pt x="552" y="1228"/>
                  <a:pt x="588" y="1240"/>
                </a:cubicBezTo>
                <a:cubicBezTo>
                  <a:pt x="598" y="1243"/>
                  <a:pt x="602" y="1256"/>
                  <a:pt x="610" y="1263"/>
                </a:cubicBezTo>
                <a:cubicBezTo>
                  <a:pt x="636" y="1284"/>
                  <a:pt x="680" y="1305"/>
                  <a:pt x="710" y="1318"/>
                </a:cubicBezTo>
                <a:cubicBezTo>
                  <a:pt x="779" y="1348"/>
                  <a:pt x="853" y="1348"/>
                  <a:pt x="666" y="1329"/>
                </a:cubicBezTo>
                <a:cubicBezTo>
                  <a:pt x="588" y="1310"/>
                  <a:pt x="581" y="1308"/>
                  <a:pt x="488" y="1318"/>
                </a:cubicBezTo>
                <a:cubicBezTo>
                  <a:pt x="492" y="1344"/>
                  <a:pt x="478" y="1380"/>
                  <a:pt x="499" y="1396"/>
                </a:cubicBezTo>
                <a:cubicBezTo>
                  <a:pt x="515" y="1408"/>
                  <a:pt x="585" y="1382"/>
                  <a:pt x="610" y="1374"/>
                </a:cubicBezTo>
                <a:cubicBezTo>
                  <a:pt x="681" y="1378"/>
                  <a:pt x="753" y="1371"/>
                  <a:pt x="822" y="1385"/>
                </a:cubicBezTo>
                <a:cubicBezTo>
                  <a:pt x="905" y="1401"/>
                  <a:pt x="863" y="1432"/>
                  <a:pt x="922" y="1452"/>
                </a:cubicBezTo>
                <a:cubicBezTo>
                  <a:pt x="974" y="1469"/>
                  <a:pt x="1026" y="1479"/>
                  <a:pt x="1077" y="1496"/>
                </a:cubicBezTo>
                <a:cubicBezTo>
                  <a:pt x="1135" y="1583"/>
                  <a:pt x="1059" y="1478"/>
                  <a:pt x="1133" y="1552"/>
                </a:cubicBezTo>
                <a:cubicBezTo>
                  <a:pt x="1174" y="1593"/>
                  <a:pt x="1138" y="1609"/>
                  <a:pt x="1199" y="1629"/>
                </a:cubicBezTo>
                <a:cubicBezTo>
                  <a:pt x="1228" y="1658"/>
                  <a:pt x="1243" y="1684"/>
                  <a:pt x="1277" y="1707"/>
                </a:cubicBezTo>
                <a:cubicBezTo>
                  <a:pt x="1297" y="1646"/>
                  <a:pt x="1285" y="1598"/>
                  <a:pt x="1233" y="1563"/>
                </a:cubicBezTo>
                <a:cubicBezTo>
                  <a:pt x="1220" y="1524"/>
                  <a:pt x="1214" y="1537"/>
                  <a:pt x="1233" y="1518"/>
                </a:cubicBezTo>
                <a:close/>
              </a:path>
            </a:pathLst>
          </a:custGeom>
          <a:solidFill>
            <a:srgbClr val="660033"/>
          </a:solidFill>
          <a:ln w="9525">
            <a:solidFill>
              <a:schemeClr val="tx1"/>
            </a:solidFill>
            <a:round/>
            <a:headEnd/>
            <a:tailEnd/>
          </a:ln>
        </p:spPr>
        <p:txBody>
          <a:bodyPr wrap="none" anchor="ctr"/>
          <a:lstStyle/>
          <a:p>
            <a:endParaRPr lang="en-US"/>
          </a:p>
        </p:txBody>
      </p:sp>
      <p:sp>
        <p:nvSpPr>
          <p:cNvPr id="90214" name="AutoShape 102"/>
          <p:cNvSpPr>
            <a:spLocks noChangeArrowheads="1"/>
          </p:cNvSpPr>
          <p:nvPr/>
        </p:nvSpPr>
        <p:spPr bwMode="auto">
          <a:xfrm rot="-1265514">
            <a:off x="7086600" y="457200"/>
            <a:ext cx="990600" cy="838200"/>
          </a:xfrm>
          <a:prstGeom prst="cloudCallout">
            <a:avLst>
              <a:gd name="adj1" fmla="val 1523"/>
              <a:gd name="adj2" fmla="val 38343"/>
            </a:avLst>
          </a:prstGeom>
          <a:solidFill>
            <a:schemeClr val="bg1"/>
          </a:solidFill>
          <a:ln w="9525">
            <a:solidFill>
              <a:schemeClr val="tx1"/>
            </a:solidFill>
            <a:round/>
            <a:headEnd/>
            <a:tailEnd/>
          </a:ln>
        </p:spPr>
        <p:txBody>
          <a:bodyPr wrap="none" anchor="ctr"/>
          <a:lstStyle/>
          <a:p>
            <a:pPr algn="ctr" eaLnBrk="0" hangingPunct="0"/>
            <a:endParaRPr lang="en-US"/>
          </a:p>
        </p:txBody>
      </p:sp>
      <p:sp>
        <p:nvSpPr>
          <p:cNvPr id="90215" name="Freeform 103"/>
          <p:cNvSpPr>
            <a:spLocks/>
          </p:cNvSpPr>
          <p:nvPr/>
        </p:nvSpPr>
        <p:spPr bwMode="auto">
          <a:xfrm rot="-6506670">
            <a:off x="1011238" y="4170362"/>
            <a:ext cx="2058988" cy="2709863"/>
          </a:xfrm>
          <a:custGeom>
            <a:avLst/>
            <a:gdLst>
              <a:gd name="T0" fmla="*/ 2147483647 w 1297"/>
              <a:gd name="T1" fmla="*/ 2147483647 h 1707"/>
              <a:gd name="T2" fmla="*/ 2147483647 w 1297"/>
              <a:gd name="T3" fmla="*/ 2147483647 h 1707"/>
              <a:gd name="T4" fmla="*/ 2147483647 w 1297"/>
              <a:gd name="T5" fmla="*/ 2147483647 h 1707"/>
              <a:gd name="T6" fmla="*/ 2147483647 w 1297"/>
              <a:gd name="T7" fmla="*/ 2147483647 h 1707"/>
              <a:gd name="T8" fmla="*/ 2147483647 w 1297"/>
              <a:gd name="T9" fmla="*/ 2147483647 h 1707"/>
              <a:gd name="T10" fmla="*/ 2147483647 w 1297"/>
              <a:gd name="T11" fmla="*/ 2147483647 h 1707"/>
              <a:gd name="T12" fmla="*/ 2147483647 w 1297"/>
              <a:gd name="T13" fmla="*/ 2147483647 h 1707"/>
              <a:gd name="T14" fmla="*/ 2147483647 w 1297"/>
              <a:gd name="T15" fmla="*/ 2147483647 h 1707"/>
              <a:gd name="T16" fmla="*/ 2147483647 w 1297"/>
              <a:gd name="T17" fmla="*/ 2147483647 h 1707"/>
              <a:gd name="T18" fmla="*/ 2147483647 w 1297"/>
              <a:gd name="T19" fmla="*/ 2147483647 h 1707"/>
              <a:gd name="T20" fmla="*/ 2147483647 w 1297"/>
              <a:gd name="T21" fmla="*/ 2147483647 h 1707"/>
              <a:gd name="T22" fmla="*/ 2147483647 w 1297"/>
              <a:gd name="T23" fmla="*/ 2147483647 h 1707"/>
              <a:gd name="T24" fmla="*/ 2147483647 w 1297"/>
              <a:gd name="T25" fmla="*/ 2147483647 h 1707"/>
              <a:gd name="T26" fmla="*/ 2147483647 w 1297"/>
              <a:gd name="T27" fmla="*/ 2147483647 h 1707"/>
              <a:gd name="T28" fmla="*/ 2147483647 w 1297"/>
              <a:gd name="T29" fmla="*/ 2147483647 h 1707"/>
              <a:gd name="T30" fmla="*/ 2147483647 w 1297"/>
              <a:gd name="T31" fmla="*/ 2147483647 h 1707"/>
              <a:gd name="T32" fmla="*/ 2147483647 w 1297"/>
              <a:gd name="T33" fmla="*/ 2147483647 h 1707"/>
              <a:gd name="T34" fmla="*/ 2147483647 w 1297"/>
              <a:gd name="T35" fmla="*/ 2147483647 h 1707"/>
              <a:gd name="T36" fmla="*/ 2147483647 w 1297"/>
              <a:gd name="T37" fmla="*/ 2147483647 h 1707"/>
              <a:gd name="T38" fmla="*/ 2147483647 w 1297"/>
              <a:gd name="T39" fmla="*/ 2147483647 h 1707"/>
              <a:gd name="T40" fmla="*/ 2147483647 w 1297"/>
              <a:gd name="T41" fmla="*/ 2147483647 h 1707"/>
              <a:gd name="T42" fmla="*/ 2147483647 w 1297"/>
              <a:gd name="T43" fmla="*/ 2147483647 h 1707"/>
              <a:gd name="T44" fmla="*/ 2147483647 w 1297"/>
              <a:gd name="T45" fmla="*/ 2147483647 h 1707"/>
              <a:gd name="T46" fmla="*/ 2147483647 w 1297"/>
              <a:gd name="T47" fmla="*/ 2147483647 h 1707"/>
              <a:gd name="T48" fmla="*/ 2147483647 w 1297"/>
              <a:gd name="T49" fmla="*/ 2147483647 h 1707"/>
              <a:gd name="T50" fmla="*/ 2147483647 w 1297"/>
              <a:gd name="T51" fmla="*/ 2147483647 h 1707"/>
              <a:gd name="T52" fmla="*/ 2147483647 w 1297"/>
              <a:gd name="T53" fmla="*/ 2147483647 h 1707"/>
              <a:gd name="T54" fmla="*/ 2147483647 w 1297"/>
              <a:gd name="T55" fmla="*/ 2147483647 h 1707"/>
              <a:gd name="T56" fmla="*/ 2147483647 w 1297"/>
              <a:gd name="T57" fmla="*/ 2147483647 h 1707"/>
              <a:gd name="T58" fmla="*/ 2147483647 w 1297"/>
              <a:gd name="T59" fmla="*/ 2147483647 h 1707"/>
              <a:gd name="T60" fmla="*/ 2147483647 w 1297"/>
              <a:gd name="T61" fmla="*/ 2147483647 h 1707"/>
              <a:gd name="T62" fmla="*/ 2147483647 w 1297"/>
              <a:gd name="T63" fmla="*/ 2147483647 h 1707"/>
              <a:gd name="T64" fmla="*/ 2147483647 w 1297"/>
              <a:gd name="T65" fmla="*/ 2147483647 h 1707"/>
              <a:gd name="T66" fmla="*/ 2147483647 w 1297"/>
              <a:gd name="T67" fmla="*/ 2147483647 h 1707"/>
              <a:gd name="T68" fmla="*/ 2147483647 w 1297"/>
              <a:gd name="T69" fmla="*/ 2147483647 h 1707"/>
              <a:gd name="T70" fmla="*/ 2147483647 w 1297"/>
              <a:gd name="T71" fmla="*/ 2147483647 h 1707"/>
              <a:gd name="T72" fmla="*/ 2147483647 w 1297"/>
              <a:gd name="T73" fmla="*/ 2147483647 h 1707"/>
              <a:gd name="T74" fmla="*/ 2147483647 w 1297"/>
              <a:gd name="T75" fmla="*/ 2147483647 h 1707"/>
              <a:gd name="T76" fmla="*/ 2147483647 w 1297"/>
              <a:gd name="T77" fmla="*/ 2147483647 h 1707"/>
              <a:gd name="T78" fmla="*/ 2147483647 w 1297"/>
              <a:gd name="T79" fmla="*/ 2147483647 h 1707"/>
              <a:gd name="T80" fmla="*/ 2147483647 w 1297"/>
              <a:gd name="T81" fmla="*/ 2147483647 h 1707"/>
              <a:gd name="T82" fmla="*/ 2147483647 w 1297"/>
              <a:gd name="T83" fmla="*/ 2147483647 h 1707"/>
              <a:gd name="T84" fmla="*/ 2147483647 w 1297"/>
              <a:gd name="T85" fmla="*/ 2147483647 h 1707"/>
              <a:gd name="T86" fmla="*/ 2147483647 w 1297"/>
              <a:gd name="T87" fmla="*/ 2147483647 h 1707"/>
              <a:gd name="T88" fmla="*/ 2147483647 w 1297"/>
              <a:gd name="T89" fmla="*/ 2147483647 h 1707"/>
              <a:gd name="T90" fmla="*/ 2147483647 w 1297"/>
              <a:gd name="T91" fmla="*/ 2147483647 h 1707"/>
              <a:gd name="T92" fmla="*/ 2147483647 w 1297"/>
              <a:gd name="T93" fmla="*/ 2147483647 h 1707"/>
              <a:gd name="T94" fmla="*/ 2147483647 w 1297"/>
              <a:gd name="T95" fmla="*/ 2147483647 h 1707"/>
              <a:gd name="T96" fmla="*/ 2147483647 w 1297"/>
              <a:gd name="T97" fmla="*/ 2147483647 h 1707"/>
              <a:gd name="T98" fmla="*/ 2147483647 w 1297"/>
              <a:gd name="T99" fmla="*/ 2147483647 h 1707"/>
              <a:gd name="T100" fmla="*/ 2147483647 w 1297"/>
              <a:gd name="T101" fmla="*/ 2147483647 h 1707"/>
              <a:gd name="T102" fmla="*/ 2147483647 w 1297"/>
              <a:gd name="T103" fmla="*/ 2147483647 h 1707"/>
              <a:gd name="T104" fmla="*/ 2147483647 w 1297"/>
              <a:gd name="T105" fmla="*/ 2147483647 h 1707"/>
              <a:gd name="T106" fmla="*/ 2147483647 w 1297"/>
              <a:gd name="T107" fmla="*/ 2147483647 h 1707"/>
              <a:gd name="T108" fmla="*/ 2147483647 w 1297"/>
              <a:gd name="T109" fmla="*/ 2147483647 h 1707"/>
              <a:gd name="T110" fmla="*/ 2147483647 w 1297"/>
              <a:gd name="T111" fmla="*/ 2147483647 h 1707"/>
              <a:gd name="T112" fmla="*/ 2147483647 w 1297"/>
              <a:gd name="T113" fmla="*/ 2147483647 h 1707"/>
              <a:gd name="T114" fmla="*/ 2147483647 w 1297"/>
              <a:gd name="T115" fmla="*/ 2147483647 h 1707"/>
              <a:gd name="T116" fmla="*/ 2147483647 w 1297"/>
              <a:gd name="T117" fmla="*/ 2147483647 h 1707"/>
              <a:gd name="T118" fmla="*/ 2147483647 w 1297"/>
              <a:gd name="T119" fmla="*/ 2147483647 h 170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297"/>
              <a:gd name="T181" fmla="*/ 0 h 1707"/>
              <a:gd name="T182" fmla="*/ 1297 w 1297"/>
              <a:gd name="T183" fmla="*/ 1707 h 170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297" h="1707">
                <a:moveTo>
                  <a:pt x="1233" y="1518"/>
                </a:moveTo>
                <a:cubicBezTo>
                  <a:pt x="1185" y="1503"/>
                  <a:pt x="1186" y="1480"/>
                  <a:pt x="1144" y="1452"/>
                </a:cubicBezTo>
                <a:cubicBezTo>
                  <a:pt x="1140" y="1441"/>
                  <a:pt x="1139" y="1428"/>
                  <a:pt x="1133" y="1418"/>
                </a:cubicBezTo>
                <a:cubicBezTo>
                  <a:pt x="1127" y="1409"/>
                  <a:pt x="1111" y="1407"/>
                  <a:pt x="1110" y="1396"/>
                </a:cubicBezTo>
                <a:cubicBezTo>
                  <a:pt x="1104" y="1347"/>
                  <a:pt x="1121" y="1330"/>
                  <a:pt x="1144" y="1296"/>
                </a:cubicBezTo>
                <a:cubicBezTo>
                  <a:pt x="1148" y="1281"/>
                  <a:pt x="1151" y="1267"/>
                  <a:pt x="1155" y="1252"/>
                </a:cubicBezTo>
                <a:cubicBezTo>
                  <a:pt x="1158" y="1241"/>
                  <a:pt x="1171" y="1229"/>
                  <a:pt x="1166" y="1218"/>
                </a:cubicBezTo>
                <a:cubicBezTo>
                  <a:pt x="1161" y="1208"/>
                  <a:pt x="1144" y="1211"/>
                  <a:pt x="1133" y="1207"/>
                </a:cubicBezTo>
                <a:cubicBezTo>
                  <a:pt x="1125" y="1214"/>
                  <a:pt x="1114" y="1219"/>
                  <a:pt x="1110" y="1229"/>
                </a:cubicBezTo>
                <a:cubicBezTo>
                  <a:pt x="1090" y="1275"/>
                  <a:pt x="1109" y="1316"/>
                  <a:pt x="1088" y="1252"/>
                </a:cubicBezTo>
                <a:cubicBezTo>
                  <a:pt x="1084" y="1226"/>
                  <a:pt x="1082" y="1200"/>
                  <a:pt x="1077" y="1174"/>
                </a:cubicBezTo>
                <a:cubicBezTo>
                  <a:pt x="1074" y="1159"/>
                  <a:pt x="1081" y="1129"/>
                  <a:pt x="1066" y="1129"/>
                </a:cubicBezTo>
                <a:cubicBezTo>
                  <a:pt x="1051" y="1129"/>
                  <a:pt x="1059" y="1159"/>
                  <a:pt x="1055" y="1174"/>
                </a:cubicBezTo>
                <a:cubicBezTo>
                  <a:pt x="1043" y="1217"/>
                  <a:pt x="1052" y="1204"/>
                  <a:pt x="1010" y="1218"/>
                </a:cubicBezTo>
                <a:cubicBezTo>
                  <a:pt x="997" y="1166"/>
                  <a:pt x="981" y="1114"/>
                  <a:pt x="966" y="1063"/>
                </a:cubicBezTo>
                <a:cubicBezTo>
                  <a:pt x="959" y="1040"/>
                  <a:pt x="944" y="996"/>
                  <a:pt x="944" y="996"/>
                </a:cubicBezTo>
                <a:cubicBezTo>
                  <a:pt x="940" y="940"/>
                  <a:pt x="947" y="883"/>
                  <a:pt x="933" y="829"/>
                </a:cubicBezTo>
                <a:cubicBezTo>
                  <a:pt x="930" y="816"/>
                  <a:pt x="913" y="850"/>
                  <a:pt x="910" y="863"/>
                </a:cubicBezTo>
                <a:cubicBezTo>
                  <a:pt x="901" y="910"/>
                  <a:pt x="903" y="959"/>
                  <a:pt x="899" y="1007"/>
                </a:cubicBezTo>
                <a:cubicBezTo>
                  <a:pt x="875" y="971"/>
                  <a:pt x="858" y="937"/>
                  <a:pt x="844" y="896"/>
                </a:cubicBezTo>
                <a:cubicBezTo>
                  <a:pt x="833" y="642"/>
                  <a:pt x="870" y="691"/>
                  <a:pt x="777" y="552"/>
                </a:cubicBezTo>
                <a:cubicBezTo>
                  <a:pt x="751" y="473"/>
                  <a:pt x="748" y="381"/>
                  <a:pt x="688" y="318"/>
                </a:cubicBezTo>
                <a:cubicBezTo>
                  <a:pt x="697" y="481"/>
                  <a:pt x="737" y="578"/>
                  <a:pt x="633" y="474"/>
                </a:cubicBezTo>
                <a:cubicBezTo>
                  <a:pt x="606" y="394"/>
                  <a:pt x="623" y="427"/>
                  <a:pt x="588" y="374"/>
                </a:cubicBezTo>
                <a:cubicBezTo>
                  <a:pt x="574" y="273"/>
                  <a:pt x="585" y="321"/>
                  <a:pt x="555" y="229"/>
                </a:cubicBezTo>
                <a:cubicBezTo>
                  <a:pt x="547" y="204"/>
                  <a:pt x="510" y="163"/>
                  <a:pt x="510" y="163"/>
                </a:cubicBezTo>
                <a:cubicBezTo>
                  <a:pt x="493" y="109"/>
                  <a:pt x="497" y="94"/>
                  <a:pt x="455" y="52"/>
                </a:cubicBezTo>
                <a:cubicBezTo>
                  <a:pt x="451" y="41"/>
                  <a:pt x="455" y="23"/>
                  <a:pt x="444" y="18"/>
                </a:cubicBezTo>
                <a:cubicBezTo>
                  <a:pt x="409" y="0"/>
                  <a:pt x="403" y="50"/>
                  <a:pt x="399" y="63"/>
                </a:cubicBezTo>
                <a:cubicBezTo>
                  <a:pt x="403" y="96"/>
                  <a:pt x="434" y="139"/>
                  <a:pt x="410" y="163"/>
                </a:cubicBezTo>
                <a:cubicBezTo>
                  <a:pt x="392" y="181"/>
                  <a:pt x="327" y="94"/>
                  <a:pt x="310" y="85"/>
                </a:cubicBezTo>
                <a:cubicBezTo>
                  <a:pt x="290" y="74"/>
                  <a:pt x="244" y="63"/>
                  <a:pt x="244" y="63"/>
                </a:cubicBezTo>
                <a:cubicBezTo>
                  <a:pt x="236" y="70"/>
                  <a:pt x="223" y="75"/>
                  <a:pt x="221" y="85"/>
                </a:cubicBezTo>
                <a:cubicBezTo>
                  <a:pt x="208" y="152"/>
                  <a:pt x="322" y="154"/>
                  <a:pt x="355" y="163"/>
                </a:cubicBezTo>
                <a:cubicBezTo>
                  <a:pt x="377" y="169"/>
                  <a:pt x="421" y="185"/>
                  <a:pt x="421" y="185"/>
                </a:cubicBezTo>
                <a:cubicBezTo>
                  <a:pt x="440" y="204"/>
                  <a:pt x="458" y="222"/>
                  <a:pt x="477" y="241"/>
                </a:cubicBezTo>
                <a:cubicBezTo>
                  <a:pt x="496" y="260"/>
                  <a:pt x="521" y="307"/>
                  <a:pt x="521" y="307"/>
                </a:cubicBezTo>
                <a:cubicBezTo>
                  <a:pt x="486" y="319"/>
                  <a:pt x="483" y="326"/>
                  <a:pt x="444" y="307"/>
                </a:cubicBezTo>
                <a:cubicBezTo>
                  <a:pt x="434" y="302"/>
                  <a:pt x="431" y="290"/>
                  <a:pt x="421" y="285"/>
                </a:cubicBezTo>
                <a:cubicBezTo>
                  <a:pt x="400" y="275"/>
                  <a:pt x="355" y="263"/>
                  <a:pt x="355" y="263"/>
                </a:cubicBezTo>
                <a:cubicBezTo>
                  <a:pt x="344" y="267"/>
                  <a:pt x="326" y="263"/>
                  <a:pt x="321" y="274"/>
                </a:cubicBezTo>
                <a:cubicBezTo>
                  <a:pt x="316" y="284"/>
                  <a:pt x="327" y="297"/>
                  <a:pt x="333" y="307"/>
                </a:cubicBezTo>
                <a:cubicBezTo>
                  <a:pt x="366" y="361"/>
                  <a:pt x="387" y="410"/>
                  <a:pt x="444" y="429"/>
                </a:cubicBezTo>
                <a:cubicBezTo>
                  <a:pt x="451" y="437"/>
                  <a:pt x="457" y="447"/>
                  <a:pt x="466" y="452"/>
                </a:cubicBezTo>
                <a:cubicBezTo>
                  <a:pt x="487" y="463"/>
                  <a:pt x="533" y="474"/>
                  <a:pt x="533" y="474"/>
                </a:cubicBezTo>
                <a:cubicBezTo>
                  <a:pt x="548" y="484"/>
                  <a:pt x="605" y="516"/>
                  <a:pt x="622" y="541"/>
                </a:cubicBezTo>
                <a:cubicBezTo>
                  <a:pt x="646" y="577"/>
                  <a:pt x="649" y="618"/>
                  <a:pt x="677" y="652"/>
                </a:cubicBezTo>
                <a:cubicBezTo>
                  <a:pt x="762" y="756"/>
                  <a:pt x="664" y="619"/>
                  <a:pt x="733" y="718"/>
                </a:cubicBezTo>
                <a:cubicBezTo>
                  <a:pt x="759" y="798"/>
                  <a:pt x="742" y="765"/>
                  <a:pt x="777" y="818"/>
                </a:cubicBezTo>
                <a:cubicBezTo>
                  <a:pt x="804" y="899"/>
                  <a:pt x="805" y="862"/>
                  <a:pt x="788" y="929"/>
                </a:cubicBezTo>
                <a:cubicBezTo>
                  <a:pt x="766" y="914"/>
                  <a:pt x="744" y="900"/>
                  <a:pt x="722" y="885"/>
                </a:cubicBezTo>
                <a:cubicBezTo>
                  <a:pt x="700" y="870"/>
                  <a:pt x="666" y="829"/>
                  <a:pt x="666" y="829"/>
                </a:cubicBezTo>
                <a:cubicBezTo>
                  <a:pt x="624" y="704"/>
                  <a:pt x="481" y="660"/>
                  <a:pt x="366" y="629"/>
                </a:cubicBezTo>
                <a:cubicBezTo>
                  <a:pt x="355" y="622"/>
                  <a:pt x="345" y="613"/>
                  <a:pt x="333" y="607"/>
                </a:cubicBezTo>
                <a:cubicBezTo>
                  <a:pt x="322" y="602"/>
                  <a:pt x="307" y="604"/>
                  <a:pt x="299" y="596"/>
                </a:cubicBezTo>
                <a:cubicBezTo>
                  <a:pt x="246" y="543"/>
                  <a:pt x="224" y="477"/>
                  <a:pt x="210" y="407"/>
                </a:cubicBezTo>
                <a:cubicBezTo>
                  <a:pt x="198" y="480"/>
                  <a:pt x="210" y="558"/>
                  <a:pt x="188" y="629"/>
                </a:cubicBezTo>
                <a:cubicBezTo>
                  <a:pt x="185" y="640"/>
                  <a:pt x="166" y="621"/>
                  <a:pt x="155" y="618"/>
                </a:cubicBezTo>
                <a:cubicBezTo>
                  <a:pt x="57" y="590"/>
                  <a:pt x="156" y="622"/>
                  <a:pt x="77" y="596"/>
                </a:cubicBezTo>
                <a:cubicBezTo>
                  <a:pt x="55" y="600"/>
                  <a:pt x="26" y="591"/>
                  <a:pt x="10" y="607"/>
                </a:cubicBezTo>
                <a:cubicBezTo>
                  <a:pt x="0" y="617"/>
                  <a:pt x="31" y="626"/>
                  <a:pt x="44" y="629"/>
                </a:cubicBezTo>
                <a:cubicBezTo>
                  <a:pt x="80" y="637"/>
                  <a:pt x="118" y="637"/>
                  <a:pt x="155" y="641"/>
                </a:cubicBezTo>
                <a:cubicBezTo>
                  <a:pt x="236" y="668"/>
                  <a:pt x="316" y="697"/>
                  <a:pt x="399" y="718"/>
                </a:cubicBezTo>
                <a:cubicBezTo>
                  <a:pt x="453" y="775"/>
                  <a:pt x="375" y="702"/>
                  <a:pt x="488" y="752"/>
                </a:cubicBezTo>
                <a:cubicBezTo>
                  <a:pt x="502" y="758"/>
                  <a:pt x="507" y="778"/>
                  <a:pt x="521" y="785"/>
                </a:cubicBezTo>
                <a:cubicBezTo>
                  <a:pt x="542" y="796"/>
                  <a:pt x="588" y="807"/>
                  <a:pt x="588" y="807"/>
                </a:cubicBezTo>
                <a:cubicBezTo>
                  <a:pt x="621" y="840"/>
                  <a:pt x="644" y="859"/>
                  <a:pt x="688" y="874"/>
                </a:cubicBezTo>
                <a:cubicBezTo>
                  <a:pt x="717" y="917"/>
                  <a:pt x="705" y="935"/>
                  <a:pt x="755" y="952"/>
                </a:cubicBezTo>
                <a:cubicBezTo>
                  <a:pt x="778" y="986"/>
                  <a:pt x="803" y="1046"/>
                  <a:pt x="833" y="1074"/>
                </a:cubicBezTo>
                <a:cubicBezTo>
                  <a:pt x="848" y="1120"/>
                  <a:pt x="872" y="1167"/>
                  <a:pt x="899" y="1207"/>
                </a:cubicBezTo>
                <a:cubicBezTo>
                  <a:pt x="903" y="1233"/>
                  <a:pt x="902" y="1260"/>
                  <a:pt x="910" y="1285"/>
                </a:cubicBezTo>
                <a:cubicBezTo>
                  <a:pt x="914" y="1298"/>
                  <a:pt x="920" y="1318"/>
                  <a:pt x="933" y="1318"/>
                </a:cubicBezTo>
                <a:cubicBezTo>
                  <a:pt x="945" y="1318"/>
                  <a:pt x="933" y="1289"/>
                  <a:pt x="922" y="1285"/>
                </a:cubicBezTo>
                <a:cubicBezTo>
                  <a:pt x="891" y="1273"/>
                  <a:pt x="855" y="1278"/>
                  <a:pt x="822" y="1274"/>
                </a:cubicBezTo>
                <a:cubicBezTo>
                  <a:pt x="729" y="1244"/>
                  <a:pt x="840" y="1286"/>
                  <a:pt x="766" y="1240"/>
                </a:cubicBezTo>
                <a:cubicBezTo>
                  <a:pt x="722" y="1213"/>
                  <a:pt x="670" y="1217"/>
                  <a:pt x="622" y="1185"/>
                </a:cubicBezTo>
                <a:cubicBezTo>
                  <a:pt x="603" y="1132"/>
                  <a:pt x="588" y="1018"/>
                  <a:pt x="588" y="1018"/>
                </a:cubicBezTo>
                <a:cubicBezTo>
                  <a:pt x="577" y="1026"/>
                  <a:pt x="562" y="1030"/>
                  <a:pt x="555" y="1041"/>
                </a:cubicBezTo>
                <a:cubicBezTo>
                  <a:pt x="547" y="1054"/>
                  <a:pt x="557" y="1093"/>
                  <a:pt x="544" y="1085"/>
                </a:cubicBezTo>
                <a:cubicBezTo>
                  <a:pt x="524" y="1072"/>
                  <a:pt x="529" y="1040"/>
                  <a:pt x="521" y="1018"/>
                </a:cubicBezTo>
                <a:cubicBezTo>
                  <a:pt x="505" y="972"/>
                  <a:pt x="517" y="996"/>
                  <a:pt x="488" y="952"/>
                </a:cubicBezTo>
                <a:cubicBezTo>
                  <a:pt x="461" y="869"/>
                  <a:pt x="404" y="812"/>
                  <a:pt x="344" y="752"/>
                </a:cubicBezTo>
                <a:cubicBezTo>
                  <a:pt x="327" y="735"/>
                  <a:pt x="299" y="737"/>
                  <a:pt x="277" y="729"/>
                </a:cubicBezTo>
                <a:cubicBezTo>
                  <a:pt x="262" y="733"/>
                  <a:pt x="245" y="731"/>
                  <a:pt x="233" y="741"/>
                </a:cubicBezTo>
                <a:cubicBezTo>
                  <a:pt x="212" y="758"/>
                  <a:pt x="218" y="789"/>
                  <a:pt x="244" y="796"/>
                </a:cubicBezTo>
                <a:cubicBezTo>
                  <a:pt x="280" y="805"/>
                  <a:pt x="318" y="803"/>
                  <a:pt x="355" y="807"/>
                </a:cubicBezTo>
                <a:cubicBezTo>
                  <a:pt x="366" y="814"/>
                  <a:pt x="383" y="817"/>
                  <a:pt x="388" y="829"/>
                </a:cubicBezTo>
                <a:cubicBezTo>
                  <a:pt x="392" y="840"/>
                  <a:pt x="388" y="860"/>
                  <a:pt x="377" y="863"/>
                </a:cubicBezTo>
                <a:cubicBezTo>
                  <a:pt x="355" y="869"/>
                  <a:pt x="332" y="856"/>
                  <a:pt x="310" y="852"/>
                </a:cubicBezTo>
                <a:cubicBezTo>
                  <a:pt x="261" y="836"/>
                  <a:pt x="230" y="802"/>
                  <a:pt x="188" y="774"/>
                </a:cubicBezTo>
                <a:cubicBezTo>
                  <a:pt x="158" y="778"/>
                  <a:pt x="127" y="774"/>
                  <a:pt x="99" y="785"/>
                </a:cubicBezTo>
                <a:cubicBezTo>
                  <a:pt x="28" y="813"/>
                  <a:pt x="102" y="826"/>
                  <a:pt x="110" y="829"/>
                </a:cubicBezTo>
                <a:cubicBezTo>
                  <a:pt x="118" y="837"/>
                  <a:pt x="136" y="841"/>
                  <a:pt x="133" y="852"/>
                </a:cubicBezTo>
                <a:cubicBezTo>
                  <a:pt x="130" y="865"/>
                  <a:pt x="86" y="872"/>
                  <a:pt x="99" y="874"/>
                </a:cubicBezTo>
                <a:cubicBezTo>
                  <a:pt x="187" y="886"/>
                  <a:pt x="277" y="881"/>
                  <a:pt x="366" y="885"/>
                </a:cubicBezTo>
                <a:cubicBezTo>
                  <a:pt x="477" y="922"/>
                  <a:pt x="446" y="1047"/>
                  <a:pt x="477" y="1140"/>
                </a:cubicBezTo>
                <a:cubicBezTo>
                  <a:pt x="386" y="1173"/>
                  <a:pt x="335" y="1099"/>
                  <a:pt x="277" y="1041"/>
                </a:cubicBezTo>
                <a:cubicBezTo>
                  <a:pt x="274" y="1038"/>
                  <a:pt x="213" y="1019"/>
                  <a:pt x="210" y="1018"/>
                </a:cubicBezTo>
                <a:cubicBezTo>
                  <a:pt x="151" y="1022"/>
                  <a:pt x="91" y="1016"/>
                  <a:pt x="33" y="1029"/>
                </a:cubicBezTo>
                <a:cubicBezTo>
                  <a:pt x="23" y="1031"/>
                  <a:pt x="47" y="1045"/>
                  <a:pt x="55" y="1052"/>
                </a:cubicBezTo>
                <a:cubicBezTo>
                  <a:pt x="84" y="1076"/>
                  <a:pt x="87" y="1074"/>
                  <a:pt x="121" y="1085"/>
                </a:cubicBezTo>
                <a:cubicBezTo>
                  <a:pt x="139" y="1135"/>
                  <a:pt x="141" y="1145"/>
                  <a:pt x="88" y="1163"/>
                </a:cubicBezTo>
                <a:cubicBezTo>
                  <a:pt x="166" y="1167"/>
                  <a:pt x="244" y="1164"/>
                  <a:pt x="321" y="1174"/>
                </a:cubicBezTo>
                <a:cubicBezTo>
                  <a:pt x="332" y="1175"/>
                  <a:pt x="334" y="1191"/>
                  <a:pt x="344" y="1196"/>
                </a:cubicBezTo>
                <a:cubicBezTo>
                  <a:pt x="369" y="1208"/>
                  <a:pt x="468" y="1217"/>
                  <a:pt x="477" y="1218"/>
                </a:cubicBezTo>
                <a:cubicBezTo>
                  <a:pt x="513" y="1230"/>
                  <a:pt x="552" y="1228"/>
                  <a:pt x="588" y="1240"/>
                </a:cubicBezTo>
                <a:cubicBezTo>
                  <a:pt x="598" y="1243"/>
                  <a:pt x="602" y="1256"/>
                  <a:pt x="610" y="1263"/>
                </a:cubicBezTo>
                <a:cubicBezTo>
                  <a:pt x="636" y="1284"/>
                  <a:pt x="680" y="1305"/>
                  <a:pt x="710" y="1318"/>
                </a:cubicBezTo>
                <a:cubicBezTo>
                  <a:pt x="779" y="1348"/>
                  <a:pt x="853" y="1348"/>
                  <a:pt x="666" y="1329"/>
                </a:cubicBezTo>
                <a:cubicBezTo>
                  <a:pt x="588" y="1310"/>
                  <a:pt x="581" y="1308"/>
                  <a:pt x="488" y="1318"/>
                </a:cubicBezTo>
                <a:cubicBezTo>
                  <a:pt x="492" y="1344"/>
                  <a:pt x="478" y="1380"/>
                  <a:pt x="499" y="1396"/>
                </a:cubicBezTo>
                <a:cubicBezTo>
                  <a:pt x="515" y="1408"/>
                  <a:pt x="585" y="1382"/>
                  <a:pt x="610" y="1374"/>
                </a:cubicBezTo>
                <a:cubicBezTo>
                  <a:pt x="681" y="1378"/>
                  <a:pt x="753" y="1371"/>
                  <a:pt x="822" y="1385"/>
                </a:cubicBezTo>
                <a:cubicBezTo>
                  <a:pt x="905" y="1401"/>
                  <a:pt x="863" y="1432"/>
                  <a:pt x="922" y="1452"/>
                </a:cubicBezTo>
                <a:cubicBezTo>
                  <a:pt x="974" y="1469"/>
                  <a:pt x="1026" y="1479"/>
                  <a:pt x="1077" y="1496"/>
                </a:cubicBezTo>
                <a:cubicBezTo>
                  <a:pt x="1135" y="1583"/>
                  <a:pt x="1059" y="1478"/>
                  <a:pt x="1133" y="1552"/>
                </a:cubicBezTo>
                <a:cubicBezTo>
                  <a:pt x="1174" y="1593"/>
                  <a:pt x="1138" y="1609"/>
                  <a:pt x="1199" y="1629"/>
                </a:cubicBezTo>
                <a:cubicBezTo>
                  <a:pt x="1228" y="1658"/>
                  <a:pt x="1243" y="1684"/>
                  <a:pt x="1277" y="1707"/>
                </a:cubicBezTo>
                <a:cubicBezTo>
                  <a:pt x="1297" y="1646"/>
                  <a:pt x="1285" y="1598"/>
                  <a:pt x="1233" y="1563"/>
                </a:cubicBezTo>
                <a:cubicBezTo>
                  <a:pt x="1220" y="1524"/>
                  <a:pt x="1214" y="1537"/>
                  <a:pt x="1233" y="1518"/>
                </a:cubicBezTo>
                <a:close/>
              </a:path>
            </a:pathLst>
          </a:custGeom>
          <a:solidFill>
            <a:srgbClr val="996600"/>
          </a:solidFill>
          <a:ln w="9525">
            <a:solidFill>
              <a:schemeClr val="tx1"/>
            </a:solidFill>
            <a:round/>
            <a:headEnd/>
            <a:tailEnd/>
          </a:ln>
        </p:spPr>
        <p:txBody>
          <a:bodyPr wrap="none" anchor="ctr"/>
          <a:lstStyle/>
          <a:p>
            <a:endParaRPr lang="en-US"/>
          </a:p>
        </p:txBody>
      </p:sp>
      <p:sp>
        <p:nvSpPr>
          <p:cNvPr id="90216" name="Text Box 104"/>
          <p:cNvSpPr txBox="1">
            <a:spLocks noChangeArrowheads="1"/>
          </p:cNvSpPr>
          <p:nvPr/>
        </p:nvSpPr>
        <p:spPr bwMode="auto">
          <a:xfrm>
            <a:off x="6080125" y="5832475"/>
            <a:ext cx="2462213" cy="822325"/>
          </a:xfrm>
          <a:prstGeom prst="rect">
            <a:avLst/>
          </a:prstGeom>
          <a:noFill/>
          <a:ln w="9525">
            <a:noFill/>
            <a:miter lim="800000"/>
            <a:headEnd/>
            <a:tailEnd/>
          </a:ln>
        </p:spPr>
        <p:txBody>
          <a:bodyPr wrap="none">
            <a:spAutoFit/>
          </a:bodyPr>
          <a:lstStyle/>
          <a:p>
            <a:pPr eaLnBrk="0" hangingPunct="0"/>
            <a:r>
              <a:rPr lang="en-US" b="1"/>
              <a:t>Root: Abrahamic</a:t>
            </a:r>
          </a:p>
          <a:p>
            <a:pPr eaLnBrk="0" hangingPunct="0"/>
            <a:r>
              <a:rPr lang="en-US" b="1"/>
              <a:t>Covenant</a:t>
            </a:r>
            <a:endParaRPr lang="en-US"/>
          </a:p>
        </p:txBody>
      </p:sp>
      <p:sp>
        <p:nvSpPr>
          <p:cNvPr id="90217" name="Text Box 105"/>
          <p:cNvSpPr txBox="1">
            <a:spLocks noChangeArrowheads="1"/>
          </p:cNvSpPr>
          <p:nvPr/>
        </p:nvSpPr>
        <p:spPr bwMode="auto">
          <a:xfrm>
            <a:off x="6731000" y="2133600"/>
            <a:ext cx="2184400" cy="1187450"/>
          </a:xfrm>
          <a:prstGeom prst="rect">
            <a:avLst/>
          </a:prstGeom>
          <a:noFill/>
          <a:ln w="9525">
            <a:noFill/>
            <a:miter lim="800000"/>
            <a:headEnd/>
            <a:tailEnd/>
          </a:ln>
        </p:spPr>
        <p:txBody>
          <a:bodyPr wrap="none">
            <a:spAutoFit/>
          </a:bodyPr>
          <a:lstStyle/>
          <a:p>
            <a:pPr eaLnBrk="0" hangingPunct="0"/>
            <a:r>
              <a:rPr lang="en-US" b="1"/>
              <a:t>Branches:</a:t>
            </a:r>
          </a:p>
          <a:p>
            <a:pPr eaLnBrk="0" hangingPunct="0"/>
            <a:r>
              <a:rPr lang="en-US" b="1"/>
              <a:t>Saved and Lost</a:t>
            </a:r>
          </a:p>
          <a:p>
            <a:pPr eaLnBrk="0" hangingPunct="0"/>
            <a:r>
              <a:rPr lang="en-US" b="1"/>
              <a:t>Israel</a:t>
            </a:r>
            <a:endParaRPr lang="en-US"/>
          </a:p>
        </p:txBody>
      </p:sp>
      <p:sp>
        <p:nvSpPr>
          <p:cNvPr id="90218" name="Text Box 106"/>
          <p:cNvSpPr txBox="1">
            <a:spLocks noChangeArrowheads="1"/>
          </p:cNvSpPr>
          <p:nvPr/>
        </p:nvSpPr>
        <p:spPr bwMode="auto">
          <a:xfrm>
            <a:off x="152400" y="4800600"/>
            <a:ext cx="1303338" cy="1187450"/>
          </a:xfrm>
          <a:prstGeom prst="rect">
            <a:avLst/>
          </a:prstGeom>
          <a:noFill/>
          <a:ln w="9525">
            <a:noFill/>
            <a:miter lim="800000"/>
            <a:headEnd/>
            <a:tailEnd/>
          </a:ln>
        </p:spPr>
        <p:txBody>
          <a:bodyPr wrap="none">
            <a:spAutoFit/>
          </a:bodyPr>
          <a:lstStyle/>
          <a:p>
            <a:pPr eaLnBrk="0" hangingPunct="0"/>
            <a:r>
              <a:rPr lang="en-US" b="1"/>
              <a:t>Cut off:</a:t>
            </a:r>
          </a:p>
          <a:p>
            <a:pPr eaLnBrk="0" hangingPunct="0"/>
            <a:r>
              <a:rPr lang="en-US" b="1"/>
              <a:t>Unsaved</a:t>
            </a:r>
          </a:p>
          <a:p>
            <a:pPr eaLnBrk="0" hangingPunct="0"/>
            <a:r>
              <a:rPr lang="en-US" b="1"/>
              <a:t>Israel</a:t>
            </a:r>
            <a:endParaRPr lang="en-US"/>
          </a:p>
        </p:txBody>
      </p:sp>
      <p:sp>
        <p:nvSpPr>
          <p:cNvPr id="90219" name="Text Box 107"/>
          <p:cNvSpPr txBox="1">
            <a:spLocks noChangeArrowheads="1"/>
          </p:cNvSpPr>
          <p:nvPr/>
        </p:nvSpPr>
        <p:spPr bwMode="auto">
          <a:xfrm>
            <a:off x="228600" y="1143000"/>
            <a:ext cx="1647825" cy="822325"/>
          </a:xfrm>
          <a:prstGeom prst="rect">
            <a:avLst/>
          </a:prstGeom>
          <a:noFill/>
          <a:ln w="9525">
            <a:noFill/>
            <a:miter lim="800000"/>
            <a:headEnd/>
            <a:tailEnd/>
          </a:ln>
        </p:spPr>
        <p:txBody>
          <a:bodyPr wrap="none">
            <a:spAutoFit/>
          </a:bodyPr>
          <a:lstStyle/>
          <a:p>
            <a:pPr eaLnBrk="0" hangingPunct="0"/>
            <a:r>
              <a:rPr lang="en-US" b="1"/>
              <a:t>Grafted in:</a:t>
            </a:r>
          </a:p>
          <a:p>
            <a:pPr eaLnBrk="0" hangingPunct="0"/>
            <a:r>
              <a:rPr lang="en-US" b="1"/>
              <a:t>Gentiles</a:t>
            </a:r>
            <a:endParaRPr lang="en-US"/>
          </a:p>
        </p:txBody>
      </p:sp>
    </p:spTree>
  </p:cSld>
  <p:clrMapOvr>
    <a:masterClrMapping/>
  </p:clrMapOvr>
  <p:transition>
    <p:rand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3352800" y="228600"/>
            <a:ext cx="2438400" cy="1066800"/>
          </a:xfrm>
        </p:spPr>
        <p:txBody>
          <a:bodyPr/>
          <a:lstStyle/>
          <a:p>
            <a:pPr algn="ctr" eaLnBrk="1" hangingPunct="1">
              <a:lnSpc>
                <a:spcPct val="100000"/>
              </a:lnSpc>
            </a:pPr>
            <a:r>
              <a:rPr lang="en-US" altLang="en-US" b="0" dirty="0">
                <a:latin typeface="Calibri" panose="020F0502020204030204" pitchFamily="34" charset="0"/>
                <a:cs typeface="Calibri" panose="020F0502020204030204" pitchFamily="34" charset="0"/>
              </a:rPr>
              <a:t>Overview</a:t>
            </a:r>
          </a:p>
        </p:txBody>
      </p:sp>
      <p:sp>
        <p:nvSpPr>
          <p:cNvPr id="17411" name="Rectangle 7"/>
          <p:cNvSpPr>
            <a:spLocks noGrp="1" noChangeArrowheads="1"/>
          </p:cNvSpPr>
          <p:nvPr>
            <p:ph type="body" idx="1"/>
          </p:nvPr>
        </p:nvSpPr>
        <p:spPr>
          <a:xfrm>
            <a:off x="152400" y="1600200"/>
            <a:ext cx="8839200" cy="4495800"/>
          </a:xfrm>
        </p:spPr>
        <p:txBody>
          <a:bodyPr/>
          <a:lstStyle/>
          <a:p>
            <a:pPr marL="573088" indent="-573088" eaLnBrk="1" hangingPunct="1">
              <a:spcBef>
                <a:spcPts val="1200"/>
              </a:spcBef>
              <a:spcAft>
                <a:spcPts val="1200"/>
              </a:spcAft>
              <a:buSzPct val="100000"/>
              <a:buAutoNum type="romanUcPeriod"/>
            </a:pPr>
            <a:r>
              <a:rPr lang="en-US" altLang="en-US" sz="3600" dirty="0">
                <a:latin typeface="Calibri" panose="020F0502020204030204" pitchFamily="34" charset="0"/>
                <a:cs typeface="Calibri" panose="020F0502020204030204" pitchFamily="34" charset="0"/>
              </a:rPr>
              <a:t>The </a:t>
            </a:r>
            <a:r>
              <a:rPr lang="en-US" altLang="en-US" sz="3600" dirty="0" smtClean="0">
                <a:latin typeface="Calibri" panose="020F0502020204030204" pitchFamily="34" charset="0"/>
                <a:cs typeface="Calibri" panose="020F0502020204030204" pitchFamily="34" charset="0"/>
              </a:rPr>
              <a:t>Divine </a:t>
            </a:r>
            <a:r>
              <a:rPr lang="en-US" altLang="en-US" sz="3600" b="1" u="sng" dirty="0" smtClean="0">
                <a:latin typeface="Calibri" panose="020F0502020204030204" pitchFamily="34" charset="0"/>
                <a:cs typeface="Calibri" panose="020F0502020204030204" pitchFamily="34" charset="0"/>
              </a:rPr>
              <a:t>Purpose</a:t>
            </a:r>
            <a:r>
              <a:rPr lang="en-US" altLang="en-US" sz="3600" dirty="0" smtClean="0">
                <a:latin typeface="Calibri" panose="020F0502020204030204" pitchFamily="34" charset="0"/>
                <a:cs typeface="Calibri" panose="020F0502020204030204" pitchFamily="34" charset="0"/>
              </a:rPr>
              <a:t> for Israel</a:t>
            </a:r>
          </a:p>
          <a:p>
            <a:pPr marL="573088" indent="-573088" eaLnBrk="1" hangingPunct="1">
              <a:spcBef>
                <a:spcPts val="1200"/>
              </a:spcBef>
              <a:spcAft>
                <a:spcPts val="1200"/>
              </a:spcAft>
              <a:buSzPct val="100000"/>
              <a:buNone/>
            </a:pPr>
            <a:endParaRPr lang="en-US" altLang="en-US" sz="3600" dirty="0" smtClean="0">
              <a:latin typeface="Calibri" panose="020F0502020204030204" pitchFamily="34" charset="0"/>
              <a:cs typeface="Calibri" panose="020F0502020204030204" pitchFamily="34" charset="0"/>
            </a:endParaRPr>
          </a:p>
          <a:p>
            <a:pPr marL="573088" indent="-573088" eaLnBrk="1" hangingPunct="1">
              <a:spcBef>
                <a:spcPts val="1200"/>
              </a:spcBef>
              <a:spcAft>
                <a:spcPts val="1200"/>
              </a:spcAft>
              <a:buSzPct val="100000"/>
              <a:buAutoNum type="romanUcPeriod"/>
            </a:pPr>
            <a:r>
              <a:rPr lang="en-US" altLang="en-US" sz="3600" dirty="0" smtClean="0">
                <a:solidFill>
                  <a:srgbClr val="FFFF00"/>
                </a:solidFill>
                <a:latin typeface="Calibri" panose="020F0502020204030204" pitchFamily="34" charset="0"/>
                <a:cs typeface="Calibri" panose="020F0502020204030204" pitchFamily="34" charset="0"/>
              </a:rPr>
              <a:t>The Divine </a:t>
            </a:r>
            <a:r>
              <a:rPr lang="en-US" altLang="en-US" sz="3600" b="1" u="sng" dirty="0" smtClean="0">
                <a:solidFill>
                  <a:srgbClr val="FFFF00"/>
                </a:solidFill>
                <a:latin typeface="Calibri" panose="020F0502020204030204" pitchFamily="34" charset="0"/>
                <a:cs typeface="Calibri" panose="020F0502020204030204" pitchFamily="34" charset="0"/>
              </a:rPr>
              <a:t>Protection</a:t>
            </a:r>
            <a:r>
              <a:rPr lang="en-US" altLang="en-US" sz="3600" dirty="0" smtClean="0">
                <a:solidFill>
                  <a:srgbClr val="FFFF00"/>
                </a:solidFill>
                <a:latin typeface="Calibri" panose="020F0502020204030204" pitchFamily="34" charset="0"/>
                <a:cs typeface="Calibri" panose="020F0502020204030204" pitchFamily="34" charset="0"/>
              </a:rPr>
              <a:t> of Israel</a:t>
            </a:r>
          </a:p>
          <a:p>
            <a:pPr marL="573088" indent="-573088" eaLnBrk="1" hangingPunct="1">
              <a:spcBef>
                <a:spcPts val="1200"/>
              </a:spcBef>
              <a:spcAft>
                <a:spcPts val="1200"/>
              </a:spcAft>
              <a:buSzPct val="100000"/>
              <a:buAutoNum type="romanUcPeriod"/>
            </a:pPr>
            <a:endParaRPr lang="en-US" altLang="en-US" sz="3600" dirty="0" smtClean="0">
              <a:latin typeface="Calibri" panose="020F0502020204030204" pitchFamily="34" charset="0"/>
              <a:cs typeface="Calibri" panose="020F0502020204030204" pitchFamily="34" charset="0"/>
            </a:endParaRPr>
          </a:p>
          <a:p>
            <a:pPr marL="573088" indent="-573088" eaLnBrk="1" hangingPunct="1">
              <a:spcBef>
                <a:spcPts val="1200"/>
              </a:spcBef>
              <a:spcAft>
                <a:spcPts val="1200"/>
              </a:spcAft>
              <a:buSzPct val="100000"/>
              <a:buAutoNum type="romanUcPeriod"/>
            </a:pPr>
            <a:r>
              <a:rPr lang="en-US" altLang="en-US" sz="3600" dirty="0" smtClean="0">
                <a:latin typeface="Calibri" panose="020F0502020204030204" pitchFamily="34" charset="0"/>
                <a:cs typeface="Calibri" panose="020F0502020204030204" pitchFamily="34" charset="0"/>
              </a:rPr>
              <a:t>The </a:t>
            </a:r>
            <a:r>
              <a:rPr lang="en-US" altLang="en-US" sz="3600" b="1" u="sng" dirty="0" smtClean="0">
                <a:latin typeface="Calibri" panose="020F0502020204030204" pitchFamily="34" charset="0"/>
                <a:cs typeface="Calibri" panose="020F0502020204030204" pitchFamily="34" charset="0"/>
              </a:rPr>
              <a:t>Power</a:t>
            </a:r>
            <a:r>
              <a:rPr lang="en-US" altLang="en-US" sz="3600" dirty="0" smtClean="0">
                <a:latin typeface="Calibri" panose="020F0502020204030204" pitchFamily="34" charset="0"/>
                <a:cs typeface="Calibri" panose="020F0502020204030204" pitchFamily="34" charset="0"/>
              </a:rPr>
              <a:t> of Your Voice Concerning Israel</a:t>
            </a:r>
          </a:p>
        </p:txBody>
      </p:sp>
      <p:pic>
        <p:nvPicPr>
          <p:cNvPr id="4" name="Picture 4" descr="C:\Documents and Settings\Owner\Application Data\Microsoft\Media Catalog\Downloaded Clips\cl0\SY01462_.wmf"/>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6477000" y="685800"/>
            <a:ext cx="2535238" cy="2605088"/>
          </a:xfrm>
          <a:prstGeom prst="rect">
            <a:avLst/>
          </a:prstGeom>
          <a:noFill/>
          <a:ln w="9525">
            <a:noFill/>
            <a:miter lim="800000"/>
            <a:headEnd/>
            <a:tailEnd/>
          </a:ln>
        </p:spPr>
      </p:pic>
    </p:spTree>
  </p:cSld>
  <p:clrMapOvr>
    <a:masterClrMapping/>
  </p:clrMapOvr>
  <p:transition>
    <p:cu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dirty="0" smtClean="0"/>
              <a:t>Genesis 12:3</a:t>
            </a:r>
          </a:p>
        </p:txBody>
      </p:sp>
      <p:sp>
        <p:nvSpPr>
          <p:cNvPr id="21507" name="Rectangle 3"/>
          <p:cNvSpPr>
            <a:spLocks noGrp="1" noChangeArrowheads="1"/>
          </p:cNvSpPr>
          <p:nvPr>
            <p:ph type="body" idx="1"/>
          </p:nvPr>
        </p:nvSpPr>
        <p:spPr>
          <a:xfrm>
            <a:off x="685800" y="1905000"/>
            <a:ext cx="7772400" cy="4114800"/>
          </a:xfrm>
        </p:spPr>
        <p:txBody>
          <a:bodyPr/>
          <a:lstStyle/>
          <a:p>
            <a:pPr eaLnBrk="1" hangingPunct="1">
              <a:buFontTx/>
              <a:buNone/>
            </a:pPr>
            <a:r>
              <a:rPr lang="en-US" dirty="0" smtClean="0"/>
              <a:t>		</a:t>
            </a:r>
            <a:r>
              <a:rPr lang="en-US" sz="4000" dirty="0" smtClean="0"/>
              <a:t>“And I will bless those who bless you, </a:t>
            </a:r>
            <a:r>
              <a:rPr lang="en-US" sz="4000" b="1" u="sng" dirty="0" smtClean="0"/>
              <a:t>And the one who curses you I will curse</a:t>
            </a:r>
            <a:r>
              <a:rPr lang="en-US" sz="4000" dirty="0" smtClean="0"/>
              <a:t>. And in you all the families of the earth will be blessed.” (NASB)</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2" cstate="print"/>
          <a:srcRect/>
          <a:stretch>
            <a:fillRect/>
          </a:stretch>
        </p:blipFill>
        <p:spPr bwMode="auto">
          <a:xfrm>
            <a:off x="381000" y="457200"/>
            <a:ext cx="8382000" cy="6019800"/>
          </a:xfrm>
          <a:prstGeom prst="rect">
            <a:avLst/>
          </a:prstGeom>
          <a:noFill/>
          <a:ln w="9525">
            <a:noFill/>
            <a:miter lim="800000"/>
            <a:headEnd/>
            <a:tailEnd/>
          </a:ln>
        </p:spPr>
      </p:pic>
      <p:sp>
        <p:nvSpPr>
          <p:cNvPr id="31747" name="Oval 7"/>
          <p:cNvSpPr>
            <a:spLocks noChangeArrowheads="1"/>
          </p:cNvSpPr>
          <p:nvPr/>
        </p:nvSpPr>
        <p:spPr bwMode="auto">
          <a:xfrm>
            <a:off x="1752600" y="2286000"/>
            <a:ext cx="1600200" cy="914400"/>
          </a:xfrm>
          <a:prstGeom prst="ellipse">
            <a:avLst/>
          </a:prstGeom>
          <a:noFill/>
          <a:ln w="76200" algn="ctr">
            <a:solidFill>
              <a:srgbClr val="C00000"/>
            </a:solidFill>
            <a:round/>
            <a:headEnd/>
            <a:tailEnd/>
          </a:ln>
        </p:spPr>
        <p:txBody>
          <a:bodyPr wrap="none"/>
          <a:lstStyle/>
          <a:p>
            <a:endParaRPr lang="en-US"/>
          </a:p>
        </p:txBody>
      </p:sp>
      <p:sp>
        <p:nvSpPr>
          <p:cNvPr id="31748" name="Oval 7"/>
          <p:cNvSpPr>
            <a:spLocks noChangeArrowheads="1"/>
          </p:cNvSpPr>
          <p:nvPr/>
        </p:nvSpPr>
        <p:spPr bwMode="auto">
          <a:xfrm>
            <a:off x="4343400" y="4800600"/>
            <a:ext cx="1600200" cy="914400"/>
          </a:xfrm>
          <a:prstGeom prst="ellipse">
            <a:avLst/>
          </a:prstGeom>
          <a:noFill/>
          <a:ln w="76200" algn="ctr">
            <a:solidFill>
              <a:srgbClr val="C00000"/>
            </a:solidFill>
            <a:round/>
            <a:headEnd/>
            <a:tailEnd/>
          </a:ln>
        </p:spPr>
        <p:txBody>
          <a:bodyPr wrap="none"/>
          <a:lstStyle/>
          <a:p>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HP Desktop\Pictures\Gabe's images\!cid_54FE5D56-5585-4346-AE17-689F0EEA3D49.jpg"/>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2438152" y="152400"/>
            <a:ext cx="4267696" cy="6594750"/>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61" name="Picture 1026" descr="C:\STATUE.TIF"/>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2351484" y="990600"/>
            <a:ext cx="4441032" cy="5638800"/>
          </a:xfrm>
          <a:prstGeom prst="rect">
            <a:avLst/>
          </a:prstGeom>
          <a:solidFill>
            <a:srgbClr val="FFFFFF">
              <a:shade val="85000"/>
            </a:srgbClr>
          </a:solidFill>
          <a:ln w="38100" cap="sq">
            <a:solidFill>
              <a:srgbClr val="C00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5062" name="Rectangle 1027"/>
          <p:cNvSpPr>
            <a:spLocks noGrp="1" noChangeArrowheads="1"/>
          </p:cNvSpPr>
          <p:nvPr>
            <p:ph type="title" idx="4294967295"/>
          </p:nvPr>
        </p:nvSpPr>
        <p:spPr>
          <a:xfrm>
            <a:off x="2743200" y="228600"/>
            <a:ext cx="3657600" cy="609600"/>
          </a:xfrm>
        </p:spPr>
        <p:txBody>
          <a:bodyPr/>
          <a:lstStyle/>
          <a:p>
            <a:pPr algn="ctr"/>
            <a:r>
              <a:rPr lang="en-US" sz="4000" dirty="0">
                <a:latin typeface="Calibri" panose="020F0502020204030204" pitchFamily="34" charset="0"/>
              </a:rPr>
              <a:t>Statue &amp; Stone</a:t>
            </a:r>
          </a:p>
        </p:txBody>
      </p:sp>
    </p:spTree>
    <p:extLst>
      <p:ext uri="{BB962C8B-B14F-4D97-AF65-F5344CB8AC3E}">
        <p14:creationId xmlns:p14="http://schemas.microsoft.com/office/powerpoint/2010/main" xmlns="" val="305097605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4" name="Picture 4" descr="C:\4KINGS.TIF"/>
          <p:cNvPicPr>
            <a:picLocks noChangeAspect="1" noChangeArrowheads="1"/>
          </p:cNvPicPr>
          <p:nvPr/>
        </p:nvPicPr>
        <p:blipFill>
          <a:blip r:embed="rId2" cstate="email">
            <a:grayscl/>
            <a:biLevel thresh="50000"/>
            <a:extLst>
              <a:ext uri="{28A0092B-C50C-407E-A947-70E740481C1C}">
                <a14:useLocalDpi xmlns:a14="http://schemas.microsoft.com/office/drawing/2010/main" xmlns=""/>
              </a:ext>
            </a:extLst>
          </a:blip>
          <a:srcRect/>
          <a:stretch>
            <a:fillRect/>
          </a:stretch>
        </p:blipFill>
        <p:spPr bwMode="auto">
          <a:xfrm>
            <a:off x="451485" y="228600"/>
            <a:ext cx="8241030" cy="6400800"/>
          </a:xfrm>
          <a:prstGeom prst="rect">
            <a:avLst/>
          </a:prstGeom>
          <a:noFill/>
          <a:ln w="38100">
            <a:solidFill>
              <a:srgbClr val="C00000"/>
            </a:solidFill>
            <a:miter lim="800000"/>
            <a:headEnd/>
            <a:tailEnd/>
          </a:ln>
        </p:spPr>
      </p:pic>
    </p:spTree>
    <p:extLst>
      <p:ext uri="{BB962C8B-B14F-4D97-AF65-F5344CB8AC3E}">
        <p14:creationId xmlns:p14="http://schemas.microsoft.com/office/powerpoint/2010/main" xmlns="" val="265997250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723216" y="228600"/>
            <a:ext cx="7697569" cy="6400800"/>
          </a:xfrm>
          <a:prstGeom prst="rect">
            <a:avLst/>
          </a:prstGeom>
          <a:ln w="28575">
            <a:solidFill>
              <a:schemeClr val="tx1"/>
            </a:solidFill>
          </a:ln>
        </p:spPr>
      </p:pic>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533400" y="609600"/>
            <a:ext cx="8382000" cy="1143000"/>
          </a:xfrm>
        </p:spPr>
        <p:txBody>
          <a:bodyPr/>
          <a:lstStyle/>
          <a:p>
            <a:pPr algn="ctr" eaLnBrk="1" hangingPunct="1"/>
            <a:r>
              <a:rPr lang="en-US" dirty="0" smtClean="0"/>
              <a:t>Judgment Against the Nations (Ezekiel 25‒32)</a:t>
            </a:r>
          </a:p>
        </p:txBody>
      </p:sp>
      <p:sp>
        <p:nvSpPr>
          <p:cNvPr id="31747" name="Rectangle 3"/>
          <p:cNvSpPr>
            <a:spLocks noGrp="1" noChangeArrowheads="1"/>
          </p:cNvSpPr>
          <p:nvPr>
            <p:ph type="body" idx="1"/>
          </p:nvPr>
        </p:nvSpPr>
        <p:spPr>
          <a:xfrm>
            <a:off x="533400" y="1946275"/>
            <a:ext cx="8408988" cy="4114800"/>
          </a:xfrm>
        </p:spPr>
        <p:txBody>
          <a:bodyPr/>
          <a:lstStyle/>
          <a:p>
            <a:pPr marL="609600" indent="-609600" eaLnBrk="1" hangingPunct="1">
              <a:buFont typeface="Wingdings" pitchFamily="2" charset="2"/>
              <a:buAutoNum type="alphaUcPeriod"/>
              <a:defRPr/>
            </a:pPr>
            <a:r>
              <a:rPr lang="en-US" sz="3600" dirty="0" smtClean="0"/>
              <a:t>East</a:t>
            </a:r>
          </a:p>
          <a:p>
            <a:pPr marL="609600" indent="-609600" eaLnBrk="1" hangingPunct="1">
              <a:buFont typeface="Wingdings" pitchFamily="2" charset="2"/>
              <a:buNone/>
              <a:defRPr/>
            </a:pPr>
            <a:endParaRPr lang="en-US" sz="3600" dirty="0" smtClean="0"/>
          </a:p>
          <a:p>
            <a:pPr marL="1066800" lvl="1" indent="-609600" eaLnBrk="1" hangingPunct="1">
              <a:buFont typeface="Wingdings" pitchFamily="2" charset="2"/>
              <a:buAutoNum type="arabicParenR"/>
              <a:defRPr/>
            </a:pPr>
            <a:r>
              <a:rPr lang="en-US" sz="3600" dirty="0" err="1" smtClean="0"/>
              <a:t>Ammon</a:t>
            </a:r>
            <a:endParaRPr lang="en-US" sz="3600" dirty="0" smtClean="0"/>
          </a:p>
          <a:p>
            <a:pPr marL="1066800" lvl="1" indent="-609600" eaLnBrk="1" hangingPunct="1">
              <a:buFont typeface="Wingdings" pitchFamily="2" charset="2"/>
              <a:buNone/>
              <a:defRPr/>
            </a:pPr>
            <a:endParaRPr lang="en-US" sz="3600" dirty="0" smtClean="0"/>
          </a:p>
          <a:p>
            <a:pPr marL="1066800" lvl="1" indent="-609600" eaLnBrk="1" hangingPunct="1">
              <a:buFont typeface="Wingdings" pitchFamily="2" charset="2"/>
              <a:buAutoNum type="arabicParenR"/>
              <a:defRPr/>
            </a:pPr>
            <a:r>
              <a:rPr lang="en-US" sz="3600" dirty="0" smtClean="0"/>
              <a:t>Moab</a:t>
            </a:r>
          </a:p>
          <a:p>
            <a:pPr marL="1066800" lvl="1" indent="-609600" eaLnBrk="1" hangingPunct="1">
              <a:buFont typeface="Wingdings" pitchFamily="2" charset="2"/>
              <a:buNone/>
              <a:defRPr/>
            </a:pPr>
            <a:endParaRPr lang="en-US" sz="3600" dirty="0" smtClean="0"/>
          </a:p>
          <a:p>
            <a:pPr marL="1066800" lvl="1" indent="-609600" eaLnBrk="1" hangingPunct="1">
              <a:buFont typeface="Wingdings" pitchFamily="2" charset="2"/>
              <a:buAutoNum type="arabicParenR"/>
              <a:defRPr/>
            </a:pPr>
            <a:r>
              <a:rPr lang="en-US" sz="3600" dirty="0" smtClean="0"/>
              <a:t>Edom</a:t>
            </a:r>
          </a:p>
        </p:txBody>
      </p:sp>
      <p:pic>
        <p:nvPicPr>
          <p:cNvPr id="4" name="Picture 4" descr="C:\Documents and Settings\Owner\Application Data\Microsoft\Media Catalog\Downloaded Clips\cl0\SY01462_.wmf"/>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5867400" y="2514600"/>
            <a:ext cx="2535238" cy="26050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533400" y="609600"/>
            <a:ext cx="8382000" cy="1143000"/>
          </a:xfrm>
        </p:spPr>
        <p:txBody>
          <a:bodyPr/>
          <a:lstStyle/>
          <a:p>
            <a:pPr algn="ctr" eaLnBrk="1" hangingPunct="1"/>
            <a:r>
              <a:rPr lang="en-US" dirty="0" smtClean="0"/>
              <a:t>Judgment Against the Nations</a:t>
            </a:r>
            <a:br>
              <a:rPr lang="en-US" dirty="0" smtClean="0"/>
            </a:br>
            <a:r>
              <a:rPr lang="en-US" dirty="0" smtClean="0"/>
              <a:t>(Ezekiel 25‒32)</a:t>
            </a:r>
          </a:p>
        </p:txBody>
      </p:sp>
      <p:sp>
        <p:nvSpPr>
          <p:cNvPr id="41987" name="Rectangle 3"/>
          <p:cNvSpPr>
            <a:spLocks noGrp="1" noChangeArrowheads="1"/>
          </p:cNvSpPr>
          <p:nvPr>
            <p:ph type="body" idx="1"/>
          </p:nvPr>
        </p:nvSpPr>
        <p:spPr>
          <a:xfrm>
            <a:off x="533400" y="1946275"/>
            <a:ext cx="7086600" cy="4114800"/>
          </a:xfrm>
        </p:spPr>
        <p:txBody>
          <a:bodyPr/>
          <a:lstStyle/>
          <a:p>
            <a:pPr marL="742950" indent="-742950" eaLnBrk="1" hangingPunct="1">
              <a:buFont typeface="Wingdings" pitchFamily="2" charset="2"/>
              <a:buAutoNum type="alphaLcPeriod"/>
            </a:pPr>
            <a:r>
              <a:rPr lang="en-US" sz="3600" smtClean="0">
                <a:effectLst/>
              </a:rPr>
              <a:t>West: Philistia</a:t>
            </a:r>
          </a:p>
          <a:p>
            <a:pPr marL="742950" indent="-742950" eaLnBrk="1" hangingPunct="1">
              <a:buFont typeface="Wingdings" pitchFamily="2" charset="2"/>
              <a:buAutoNum type="alphaLcPeriod"/>
            </a:pPr>
            <a:endParaRPr lang="en-US" sz="3600" smtClean="0">
              <a:effectLst/>
            </a:endParaRPr>
          </a:p>
          <a:p>
            <a:pPr marL="742950" indent="-742950" eaLnBrk="1" hangingPunct="1">
              <a:buFont typeface="Wingdings" pitchFamily="2" charset="2"/>
              <a:buAutoNum type="alphaLcPeriod"/>
            </a:pPr>
            <a:r>
              <a:rPr lang="en-US" sz="3600" smtClean="0">
                <a:effectLst/>
              </a:rPr>
              <a:t>North: Tyre &amp; Sidon</a:t>
            </a:r>
          </a:p>
          <a:p>
            <a:pPr marL="742950" indent="-742950" eaLnBrk="1" hangingPunct="1">
              <a:buFont typeface="Wingdings" pitchFamily="2" charset="2"/>
              <a:buAutoNum type="alphaLcPeriod"/>
            </a:pPr>
            <a:endParaRPr lang="en-US" sz="3600" smtClean="0">
              <a:effectLst/>
            </a:endParaRPr>
          </a:p>
          <a:p>
            <a:pPr marL="742950" indent="-742950" eaLnBrk="1" hangingPunct="1">
              <a:buFont typeface="Wingdings" pitchFamily="2" charset="2"/>
              <a:buAutoNum type="alphaLcPeriod"/>
            </a:pPr>
            <a:r>
              <a:rPr lang="en-US" sz="3600" smtClean="0">
                <a:effectLst/>
              </a:rPr>
              <a:t>South: Egypt</a:t>
            </a:r>
          </a:p>
        </p:txBody>
      </p:sp>
      <p:pic>
        <p:nvPicPr>
          <p:cNvPr id="4" name="Picture 4" descr="C:\Documents and Settings\Owner\Application Data\Microsoft\Media Catalog\Downloaded Clips\cl0\SY01462_.wmf"/>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6248400" y="1981200"/>
            <a:ext cx="2535238" cy="26050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Title 1"/>
          <p:cNvSpPr>
            <a:spLocks noGrp="1"/>
          </p:cNvSpPr>
          <p:nvPr>
            <p:ph type="title"/>
          </p:nvPr>
        </p:nvSpPr>
        <p:spPr>
          <a:xfrm>
            <a:off x="381000" y="228600"/>
            <a:ext cx="8534400" cy="1143000"/>
          </a:xfrm>
        </p:spPr>
        <p:txBody>
          <a:bodyPr/>
          <a:lstStyle/>
          <a:p>
            <a:pPr algn="ctr">
              <a:spcBef>
                <a:spcPts val="0"/>
              </a:spcBef>
              <a:spcAft>
                <a:spcPts val="0"/>
              </a:spcAft>
            </a:pPr>
            <a:r>
              <a:rPr lang="en-US" dirty="0">
                <a:latin typeface="Calibri" panose="020F0502020204030204" pitchFamily="34" charset="0"/>
              </a:rPr>
              <a:t>The Bible and Voting</a:t>
            </a:r>
            <a:endParaRPr lang="en-US" dirty="0">
              <a:latin typeface="Calibri" pitchFamily="34" charset="0"/>
              <a:ea typeface="Calibri" pitchFamily="34" charset="0"/>
              <a:cs typeface="Calibri" pitchFamily="34" charset="0"/>
            </a:endParaRPr>
          </a:p>
        </p:txBody>
      </p:sp>
      <p:sp>
        <p:nvSpPr>
          <p:cNvPr id="3" name="Content Placeholder 2"/>
          <p:cNvSpPr>
            <a:spLocks noGrp="1"/>
          </p:cNvSpPr>
          <p:nvPr>
            <p:ph idx="1"/>
          </p:nvPr>
        </p:nvSpPr>
        <p:spPr>
          <a:xfrm>
            <a:off x="381000" y="1600200"/>
            <a:ext cx="4419600" cy="3200400"/>
          </a:xfrm>
        </p:spPr>
        <p:txBody>
          <a:bodyPr/>
          <a:lstStyle/>
          <a:p>
            <a:pPr marL="569913" indent="-569913">
              <a:spcBef>
                <a:spcPts val="0"/>
              </a:spcBef>
              <a:spcAft>
                <a:spcPts val="2400"/>
              </a:spcAft>
              <a:buSzPct val="100000"/>
              <a:buFont typeface="+mj-lt"/>
              <a:buAutoNum type="arabicPeriod"/>
              <a:defRPr/>
            </a:pPr>
            <a:r>
              <a:rPr lang="en-US" b="1" u="sng" dirty="0">
                <a:solidFill>
                  <a:srgbClr val="FFFFCC"/>
                </a:solidFill>
                <a:latin typeface="Calibri" pitchFamily="34" charset="0"/>
                <a:cs typeface="Calibri" pitchFamily="34" charset="0"/>
              </a:rPr>
              <a:t>Economic issues</a:t>
            </a:r>
          </a:p>
          <a:p>
            <a:pPr marL="569913" indent="-569913">
              <a:spcBef>
                <a:spcPts val="0"/>
              </a:spcBef>
              <a:spcAft>
                <a:spcPts val="2400"/>
              </a:spcAft>
              <a:buSzPct val="100000"/>
              <a:buFont typeface="+mj-lt"/>
              <a:buAutoNum type="arabicPeriod"/>
              <a:defRPr/>
            </a:pPr>
            <a:r>
              <a:rPr lang="en-US" dirty="0">
                <a:latin typeface="Calibri" pitchFamily="34" charset="0"/>
                <a:cs typeface="Calibri" pitchFamily="34" charset="0"/>
              </a:rPr>
              <a:t>Social issues</a:t>
            </a:r>
          </a:p>
          <a:p>
            <a:pPr marL="569913" indent="-569913">
              <a:spcBef>
                <a:spcPts val="0"/>
              </a:spcBef>
              <a:spcAft>
                <a:spcPts val="2400"/>
              </a:spcAft>
              <a:buSzPct val="100000"/>
              <a:buFont typeface="+mj-lt"/>
              <a:buAutoNum type="arabicPeriod"/>
              <a:defRPr/>
            </a:pPr>
            <a:r>
              <a:rPr lang="en-US" dirty="0">
                <a:latin typeface="Calibri" pitchFamily="34" charset="0"/>
                <a:cs typeface="Calibri" pitchFamily="34" charset="0"/>
              </a:rPr>
              <a:t>Foreign affairs</a:t>
            </a:r>
          </a:p>
        </p:txBody>
      </p:sp>
      <p:pic>
        <p:nvPicPr>
          <p:cNvPr id="5" name="Picture 1"/>
          <p:cNvPicPr>
            <a:picLocks noChangeAspect="1" noChangeArrowheads="1"/>
          </p:cNvPicPr>
          <p:nvPr/>
        </p:nvPicPr>
        <p:blipFill>
          <a:blip r:embed="rId2" cstate="print">
            <a:extLst>
              <a:ext uri="{28A0092B-C50C-407E-A947-70E740481C1C}">
                <a14:useLocalDpi xmlns:a14="http://schemas.microsoft.com/office/drawing/2010/main" xmlns=""/>
              </a:ext>
            </a:extLst>
          </a:blip>
          <a:srcRect/>
          <a:stretch>
            <a:fillRect/>
          </a:stretch>
        </p:blipFill>
        <p:spPr bwMode="auto">
          <a:xfrm>
            <a:off x="4495800" y="1828800"/>
            <a:ext cx="4243465" cy="2798393"/>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C:\Users\HP Desktop\Pictures\Gabe's images\EzekProphAgainstNation.jpg"/>
          <p:cNvPicPr>
            <a:picLocks noChangeAspect="1" noChangeArrowheads="1"/>
          </p:cNvPicPr>
          <p:nvPr/>
        </p:nvPicPr>
        <p:blipFill>
          <a:blip r:embed="rId2" cstate="print"/>
          <a:srcRect/>
          <a:stretch>
            <a:fillRect/>
          </a:stretch>
        </p:blipFill>
        <p:spPr bwMode="auto">
          <a:xfrm>
            <a:off x="228600" y="228600"/>
            <a:ext cx="8761413" cy="563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dirty="0" smtClean="0"/>
              <a:t>Genesis 12:3</a:t>
            </a:r>
          </a:p>
        </p:txBody>
      </p:sp>
      <p:sp>
        <p:nvSpPr>
          <p:cNvPr id="21507" name="Rectangle 3"/>
          <p:cNvSpPr>
            <a:spLocks noGrp="1" noChangeArrowheads="1"/>
          </p:cNvSpPr>
          <p:nvPr>
            <p:ph type="body" idx="1"/>
          </p:nvPr>
        </p:nvSpPr>
        <p:spPr>
          <a:xfrm>
            <a:off x="685800" y="1905000"/>
            <a:ext cx="7772400" cy="4114800"/>
          </a:xfrm>
        </p:spPr>
        <p:txBody>
          <a:bodyPr/>
          <a:lstStyle/>
          <a:p>
            <a:pPr eaLnBrk="1" hangingPunct="1">
              <a:buFontTx/>
              <a:buNone/>
            </a:pPr>
            <a:r>
              <a:rPr lang="en-US" dirty="0" smtClean="0"/>
              <a:t>		</a:t>
            </a:r>
            <a:r>
              <a:rPr lang="en-US" sz="4000" dirty="0" smtClean="0"/>
              <a:t>“</a:t>
            </a:r>
            <a:r>
              <a:rPr lang="en-US" sz="4000" b="1" u="sng" dirty="0" smtClean="0"/>
              <a:t>And I will bless those who bless you</a:t>
            </a:r>
            <a:r>
              <a:rPr lang="en-US" sz="4000" dirty="0" smtClean="0"/>
              <a:t>, And the one who curses you I will curse. And in you all the families of the earth will be blessed.” (NASB)</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bush netanyahu"/>
          <p:cNvPicPr>
            <a:picLocks noChangeAspect="1" noChangeArrowheads="1"/>
          </p:cNvPicPr>
          <p:nvPr/>
        </p:nvPicPr>
        <p:blipFill>
          <a:blip r:embed="rId2" cstate="print"/>
          <a:srcRect/>
          <a:stretch>
            <a:fillRect/>
          </a:stretch>
        </p:blipFill>
        <p:spPr bwMode="auto">
          <a:xfrm>
            <a:off x="152400" y="457200"/>
            <a:ext cx="8717819" cy="5638800"/>
          </a:xfrm>
          <a:prstGeom prst="rect">
            <a:avLst/>
          </a:prstGeom>
          <a:noFill/>
        </p:spPr>
      </p:pic>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2" descr="Did Netanyahu Just Promise Vengeance for Obama’s Iran Nuclear Accord?"/>
          <p:cNvPicPr>
            <a:picLocks noChangeAspect="1" noChangeArrowheads="1"/>
          </p:cNvPicPr>
          <p:nvPr/>
        </p:nvPicPr>
        <p:blipFill>
          <a:blip r:embed="rId2" cstate="print"/>
          <a:srcRect/>
          <a:stretch>
            <a:fillRect/>
          </a:stretch>
        </p:blipFill>
        <p:spPr bwMode="auto">
          <a:xfrm>
            <a:off x="228600" y="304800"/>
            <a:ext cx="8582025" cy="6317155"/>
          </a:xfrm>
          <a:prstGeom prst="rect">
            <a:avLst/>
          </a:prstGeom>
          <a:noFill/>
        </p:spPr>
      </p:pic>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3352800" y="228600"/>
            <a:ext cx="2438400" cy="1066800"/>
          </a:xfrm>
        </p:spPr>
        <p:txBody>
          <a:bodyPr/>
          <a:lstStyle/>
          <a:p>
            <a:pPr algn="ctr" eaLnBrk="1" hangingPunct="1">
              <a:lnSpc>
                <a:spcPct val="100000"/>
              </a:lnSpc>
            </a:pPr>
            <a:r>
              <a:rPr lang="en-US" altLang="en-US" b="0" dirty="0">
                <a:latin typeface="Calibri" panose="020F0502020204030204" pitchFamily="34" charset="0"/>
                <a:cs typeface="Calibri" panose="020F0502020204030204" pitchFamily="34" charset="0"/>
              </a:rPr>
              <a:t>Overview</a:t>
            </a:r>
          </a:p>
        </p:txBody>
      </p:sp>
      <p:sp>
        <p:nvSpPr>
          <p:cNvPr id="17411" name="Rectangle 7"/>
          <p:cNvSpPr>
            <a:spLocks noGrp="1" noChangeArrowheads="1"/>
          </p:cNvSpPr>
          <p:nvPr>
            <p:ph type="body" idx="1"/>
          </p:nvPr>
        </p:nvSpPr>
        <p:spPr>
          <a:xfrm>
            <a:off x="152400" y="1600200"/>
            <a:ext cx="8839200" cy="4495800"/>
          </a:xfrm>
        </p:spPr>
        <p:txBody>
          <a:bodyPr/>
          <a:lstStyle/>
          <a:p>
            <a:pPr marL="573088" indent="-573088" eaLnBrk="1" hangingPunct="1">
              <a:spcBef>
                <a:spcPts val="1200"/>
              </a:spcBef>
              <a:spcAft>
                <a:spcPts val="1200"/>
              </a:spcAft>
              <a:buSzPct val="100000"/>
              <a:buAutoNum type="romanUcPeriod"/>
            </a:pPr>
            <a:r>
              <a:rPr lang="en-US" altLang="en-US" sz="3600" dirty="0">
                <a:latin typeface="Calibri" panose="020F0502020204030204" pitchFamily="34" charset="0"/>
                <a:cs typeface="Calibri" panose="020F0502020204030204" pitchFamily="34" charset="0"/>
              </a:rPr>
              <a:t>The </a:t>
            </a:r>
            <a:r>
              <a:rPr lang="en-US" altLang="en-US" sz="3600" dirty="0" smtClean="0">
                <a:latin typeface="Calibri" panose="020F0502020204030204" pitchFamily="34" charset="0"/>
                <a:cs typeface="Calibri" panose="020F0502020204030204" pitchFamily="34" charset="0"/>
              </a:rPr>
              <a:t>Divine </a:t>
            </a:r>
            <a:r>
              <a:rPr lang="en-US" altLang="en-US" sz="3600" b="1" u="sng" dirty="0" smtClean="0">
                <a:latin typeface="Calibri" panose="020F0502020204030204" pitchFamily="34" charset="0"/>
                <a:cs typeface="Calibri" panose="020F0502020204030204" pitchFamily="34" charset="0"/>
              </a:rPr>
              <a:t>Purpose</a:t>
            </a:r>
            <a:r>
              <a:rPr lang="en-US" altLang="en-US" sz="3600" dirty="0" smtClean="0">
                <a:latin typeface="Calibri" panose="020F0502020204030204" pitchFamily="34" charset="0"/>
                <a:cs typeface="Calibri" panose="020F0502020204030204" pitchFamily="34" charset="0"/>
              </a:rPr>
              <a:t> for Israel</a:t>
            </a:r>
          </a:p>
          <a:p>
            <a:pPr marL="573088" indent="-573088" eaLnBrk="1" hangingPunct="1">
              <a:spcBef>
                <a:spcPts val="1200"/>
              </a:spcBef>
              <a:spcAft>
                <a:spcPts val="1200"/>
              </a:spcAft>
              <a:buSzPct val="100000"/>
              <a:buNone/>
            </a:pPr>
            <a:endParaRPr lang="en-US" altLang="en-US" sz="3600" dirty="0" smtClean="0">
              <a:latin typeface="Calibri" panose="020F0502020204030204" pitchFamily="34" charset="0"/>
              <a:cs typeface="Calibri" panose="020F0502020204030204" pitchFamily="34" charset="0"/>
            </a:endParaRPr>
          </a:p>
          <a:p>
            <a:pPr marL="573088" indent="-573088" eaLnBrk="1" hangingPunct="1">
              <a:spcBef>
                <a:spcPts val="1200"/>
              </a:spcBef>
              <a:spcAft>
                <a:spcPts val="1200"/>
              </a:spcAft>
              <a:buSzPct val="100000"/>
              <a:buAutoNum type="romanUcPeriod"/>
            </a:pPr>
            <a:r>
              <a:rPr lang="en-US" altLang="en-US" sz="3600" dirty="0" smtClean="0">
                <a:latin typeface="Calibri" panose="020F0502020204030204" pitchFamily="34" charset="0"/>
                <a:cs typeface="Calibri" panose="020F0502020204030204" pitchFamily="34" charset="0"/>
              </a:rPr>
              <a:t>The Divine </a:t>
            </a:r>
            <a:r>
              <a:rPr lang="en-US" altLang="en-US" sz="3600" b="1" u="sng" dirty="0" smtClean="0">
                <a:latin typeface="Calibri" panose="020F0502020204030204" pitchFamily="34" charset="0"/>
                <a:cs typeface="Calibri" panose="020F0502020204030204" pitchFamily="34" charset="0"/>
              </a:rPr>
              <a:t>Protection</a:t>
            </a:r>
            <a:r>
              <a:rPr lang="en-US" altLang="en-US" sz="3600" dirty="0" smtClean="0">
                <a:latin typeface="Calibri" panose="020F0502020204030204" pitchFamily="34" charset="0"/>
                <a:cs typeface="Calibri" panose="020F0502020204030204" pitchFamily="34" charset="0"/>
              </a:rPr>
              <a:t> of Israel</a:t>
            </a:r>
          </a:p>
          <a:p>
            <a:pPr marL="573088" indent="-573088" eaLnBrk="1" hangingPunct="1">
              <a:spcBef>
                <a:spcPts val="1200"/>
              </a:spcBef>
              <a:spcAft>
                <a:spcPts val="1200"/>
              </a:spcAft>
              <a:buSzPct val="100000"/>
              <a:buAutoNum type="romanUcPeriod"/>
            </a:pPr>
            <a:endParaRPr lang="en-US" altLang="en-US" sz="3600" dirty="0" smtClean="0">
              <a:latin typeface="Calibri" panose="020F0502020204030204" pitchFamily="34" charset="0"/>
              <a:cs typeface="Calibri" panose="020F0502020204030204" pitchFamily="34" charset="0"/>
            </a:endParaRPr>
          </a:p>
          <a:p>
            <a:pPr marL="573088" indent="-573088" eaLnBrk="1" hangingPunct="1">
              <a:spcBef>
                <a:spcPts val="1200"/>
              </a:spcBef>
              <a:spcAft>
                <a:spcPts val="1200"/>
              </a:spcAft>
              <a:buSzPct val="100000"/>
              <a:buAutoNum type="romanUcPeriod"/>
            </a:pPr>
            <a:r>
              <a:rPr lang="en-US" altLang="en-US" sz="3600" dirty="0" smtClean="0">
                <a:solidFill>
                  <a:srgbClr val="FFFF00"/>
                </a:solidFill>
                <a:latin typeface="Calibri" panose="020F0502020204030204" pitchFamily="34" charset="0"/>
                <a:cs typeface="Calibri" panose="020F0502020204030204" pitchFamily="34" charset="0"/>
              </a:rPr>
              <a:t>The </a:t>
            </a:r>
            <a:r>
              <a:rPr lang="en-US" altLang="en-US" sz="3600" b="1" u="sng" dirty="0" smtClean="0">
                <a:solidFill>
                  <a:srgbClr val="FFFF00"/>
                </a:solidFill>
                <a:latin typeface="Calibri" panose="020F0502020204030204" pitchFamily="34" charset="0"/>
                <a:cs typeface="Calibri" panose="020F0502020204030204" pitchFamily="34" charset="0"/>
              </a:rPr>
              <a:t>Power</a:t>
            </a:r>
            <a:r>
              <a:rPr lang="en-US" altLang="en-US" sz="3600" dirty="0" smtClean="0">
                <a:solidFill>
                  <a:srgbClr val="FFFF00"/>
                </a:solidFill>
                <a:latin typeface="Calibri" panose="020F0502020204030204" pitchFamily="34" charset="0"/>
                <a:cs typeface="Calibri" panose="020F0502020204030204" pitchFamily="34" charset="0"/>
              </a:rPr>
              <a:t> of Your Voice Concerning Israel</a:t>
            </a:r>
          </a:p>
        </p:txBody>
      </p:sp>
      <p:pic>
        <p:nvPicPr>
          <p:cNvPr id="4" name="Picture 4" descr="C:\Documents and Settings\Owner\Application Data\Microsoft\Media Catalog\Downloaded Clips\cl0\SY01462_.wmf"/>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6477000" y="685800"/>
            <a:ext cx="2535238" cy="2605088"/>
          </a:xfrm>
          <a:prstGeom prst="rect">
            <a:avLst/>
          </a:prstGeom>
          <a:noFill/>
          <a:ln w="9525">
            <a:noFill/>
            <a:miter lim="800000"/>
            <a:headEnd/>
            <a:tailEnd/>
          </a:ln>
        </p:spPr>
      </p:pic>
    </p:spTree>
  </p:cSld>
  <p:clrMapOvr>
    <a:masterClrMapping/>
  </p:clrMapOvr>
  <p:transition>
    <p:cut/>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85800" y="304800"/>
            <a:ext cx="7772400" cy="762000"/>
          </a:xfrm>
        </p:spPr>
        <p:txBody>
          <a:bodyPr/>
          <a:lstStyle/>
          <a:p>
            <a:pPr algn="ctr" eaLnBrk="1" hangingPunct="1"/>
            <a:r>
              <a:rPr lang="en-US" sz="4000" dirty="0">
                <a:latin typeface="Calibri" panose="020F0502020204030204" pitchFamily="34" charset="0"/>
              </a:rPr>
              <a:t>Biblical Reality of the Angelic World</a:t>
            </a:r>
          </a:p>
        </p:txBody>
      </p:sp>
      <p:sp>
        <p:nvSpPr>
          <p:cNvPr id="9219" name="Rectangle 3"/>
          <p:cNvSpPr>
            <a:spLocks noGrp="1" noChangeArrowheads="1"/>
          </p:cNvSpPr>
          <p:nvPr>
            <p:ph type="body" idx="1"/>
          </p:nvPr>
        </p:nvSpPr>
        <p:spPr>
          <a:xfrm>
            <a:off x="457200" y="1143000"/>
            <a:ext cx="3886200" cy="5334000"/>
          </a:xfrm>
        </p:spPr>
        <p:txBody>
          <a:bodyPr/>
          <a:lstStyle/>
          <a:p>
            <a:pPr marL="463550" indent="-463550" eaLnBrk="1" hangingPunct="1">
              <a:spcBef>
                <a:spcPts val="0"/>
              </a:spcBef>
              <a:spcAft>
                <a:spcPts val="3600"/>
              </a:spcAft>
            </a:pPr>
            <a:r>
              <a:rPr lang="en-US" dirty="0">
                <a:effectLst>
                  <a:outerShdw blurRad="38100" dist="38100" dir="2700000" algn="tl">
                    <a:srgbClr val="808080"/>
                  </a:outerShdw>
                </a:effectLst>
                <a:latin typeface="Calibri" pitchFamily="34" charset="0"/>
              </a:rPr>
              <a:t>Job 1:12</a:t>
            </a:r>
          </a:p>
          <a:p>
            <a:pPr marL="463550" indent="-463550" eaLnBrk="1" hangingPunct="1">
              <a:spcBef>
                <a:spcPts val="0"/>
              </a:spcBef>
              <a:spcAft>
                <a:spcPts val="3600"/>
              </a:spcAft>
            </a:pPr>
            <a:r>
              <a:rPr lang="en-US" dirty="0">
                <a:effectLst>
                  <a:outerShdw blurRad="38100" dist="38100" dir="2700000" algn="tl">
                    <a:srgbClr val="808080"/>
                  </a:outerShdw>
                </a:effectLst>
                <a:latin typeface="Calibri" pitchFamily="34" charset="0"/>
              </a:rPr>
              <a:t>2 Kings 6:15-17</a:t>
            </a:r>
          </a:p>
          <a:p>
            <a:pPr marL="463550" indent="-463550" eaLnBrk="1" hangingPunct="1">
              <a:spcBef>
                <a:spcPts val="0"/>
              </a:spcBef>
              <a:spcAft>
                <a:spcPts val="3600"/>
              </a:spcAft>
            </a:pPr>
            <a:r>
              <a:rPr lang="en-US" dirty="0">
                <a:effectLst>
                  <a:outerShdw blurRad="38100" dist="38100" dir="2700000" algn="tl">
                    <a:srgbClr val="808080"/>
                  </a:outerShdw>
                </a:effectLst>
                <a:latin typeface="Calibri" pitchFamily="34" charset="0"/>
              </a:rPr>
              <a:t>1 </a:t>
            </a:r>
            <a:r>
              <a:rPr lang="en-US" dirty="0" err="1">
                <a:effectLst>
                  <a:outerShdw blurRad="38100" dist="38100" dir="2700000" algn="tl">
                    <a:srgbClr val="808080"/>
                  </a:outerShdw>
                </a:effectLst>
                <a:latin typeface="Calibri" pitchFamily="34" charset="0"/>
              </a:rPr>
              <a:t>Chron</a:t>
            </a:r>
            <a:r>
              <a:rPr lang="en-US" dirty="0">
                <a:effectLst>
                  <a:outerShdw blurRad="38100" dist="38100" dir="2700000" algn="tl">
                    <a:srgbClr val="808080"/>
                  </a:outerShdw>
                </a:effectLst>
                <a:latin typeface="Calibri" pitchFamily="34" charset="0"/>
              </a:rPr>
              <a:t> 21:1</a:t>
            </a:r>
          </a:p>
          <a:p>
            <a:pPr marL="463550" indent="-463550" eaLnBrk="1" hangingPunct="1">
              <a:spcBef>
                <a:spcPts val="0"/>
              </a:spcBef>
              <a:spcAft>
                <a:spcPts val="3600"/>
              </a:spcAft>
            </a:pPr>
            <a:r>
              <a:rPr lang="en-US" dirty="0">
                <a:effectLst>
                  <a:outerShdw blurRad="38100" dist="38100" dir="2700000" algn="tl">
                    <a:srgbClr val="808080"/>
                  </a:outerShdw>
                </a:effectLst>
                <a:latin typeface="Calibri" pitchFamily="34" charset="0"/>
              </a:rPr>
              <a:t>Dan 10:12-13, 20</a:t>
            </a:r>
          </a:p>
          <a:p>
            <a:pPr marL="463550" indent="-463550" eaLnBrk="1" hangingPunct="1">
              <a:spcBef>
                <a:spcPts val="0"/>
              </a:spcBef>
              <a:spcAft>
                <a:spcPts val="3600"/>
              </a:spcAft>
            </a:pPr>
            <a:r>
              <a:rPr lang="en-US" dirty="0">
                <a:effectLst>
                  <a:outerShdw blurRad="38100" dist="38100" dir="2700000" algn="tl">
                    <a:srgbClr val="808080"/>
                  </a:outerShdw>
                </a:effectLst>
                <a:latin typeface="Calibri" pitchFamily="34" charset="0"/>
              </a:rPr>
              <a:t>Matt 16:21-23</a:t>
            </a:r>
          </a:p>
          <a:p>
            <a:pPr marL="463550" indent="-463550" eaLnBrk="1" hangingPunct="1">
              <a:spcBef>
                <a:spcPts val="0"/>
              </a:spcBef>
              <a:spcAft>
                <a:spcPts val="3600"/>
              </a:spcAft>
            </a:pPr>
            <a:r>
              <a:rPr lang="en-US" dirty="0" err="1">
                <a:effectLst>
                  <a:outerShdw blurRad="38100" dist="38100" dir="2700000" algn="tl">
                    <a:srgbClr val="808080"/>
                  </a:outerShdw>
                </a:effectLst>
                <a:latin typeface="Calibri" pitchFamily="34" charset="0"/>
              </a:rPr>
              <a:t>Eph</a:t>
            </a:r>
            <a:r>
              <a:rPr lang="en-US" dirty="0">
                <a:effectLst>
                  <a:outerShdw blurRad="38100" dist="38100" dir="2700000" algn="tl">
                    <a:srgbClr val="808080"/>
                  </a:outerShdw>
                </a:effectLst>
                <a:latin typeface="Calibri" pitchFamily="34" charset="0"/>
              </a:rPr>
              <a:t> 6:12</a:t>
            </a:r>
          </a:p>
        </p:txBody>
      </p:sp>
      <p:pic>
        <p:nvPicPr>
          <p:cNvPr id="9220" name="Picture 8" descr="D:\Powerpoint JPEG Images\22.JPG"/>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4557713" y="1905000"/>
            <a:ext cx="4238625" cy="3200400"/>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85800" y="152400"/>
            <a:ext cx="7772400" cy="1143000"/>
          </a:xfrm>
        </p:spPr>
        <p:txBody>
          <a:bodyPr/>
          <a:lstStyle/>
          <a:p>
            <a:pPr algn="ctr" eaLnBrk="1" hangingPunct="1"/>
            <a:r>
              <a:rPr lang="en-US" dirty="0" smtClean="0"/>
              <a:t>Revelation 12:1-5</a:t>
            </a:r>
          </a:p>
        </p:txBody>
      </p:sp>
      <p:sp>
        <p:nvSpPr>
          <p:cNvPr id="12291" name="Rectangle 3"/>
          <p:cNvSpPr>
            <a:spLocks noGrp="1" noChangeArrowheads="1"/>
          </p:cNvSpPr>
          <p:nvPr>
            <p:ph type="body" idx="1"/>
          </p:nvPr>
        </p:nvSpPr>
        <p:spPr>
          <a:xfrm>
            <a:off x="685800" y="1066800"/>
            <a:ext cx="7772400" cy="4114800"/>
          </a:xfrm>
        </p:spPr>
        <p:txBody>
          <a:bodyPr/>
          <a:lstStyle/>
          <a:p>
            <a:pPr eaLnBrk="1" hangingPunct="1">
              <a:lnSpc>
                <a:spcPct val="90000"/>
              </a:lnSpc>
              <a:buFontTx/>
              <a:buNone/>
            </a:pPr>
            <a:r>
              <a:rPr lang="en-US" sz="3600" smtClean="0">
                <a:latin typeface="Times New Roman" pitchFamily="18" charset="0"/>
              </a:rPr>
              <a:t>     And a great sign appeared in heaven: a woman clothed in the sun, and the moon under her feet, and upon her head a crown of twelve stars; </a:t>
            </a:r>
            <a:r>
              <a:rPr lang="en-US" sz="3600" baseline="30000" smtClean="0">
                <a:latin typeface="Times New Roman" pitchFamily="18" charset="0"/>
              </a:rPr>
              <a:t>2</a:t>
            </a:r>
            <a:r>
              <a:rPr lang="en-US" sz="3600" smtClean="0">
                <a:latin typeface="Times New Roman" pitchFamily="18" charset="0"/>
              </a:rPr>
              <a:t>and she was with child; and she cried out, being in labor pain to give birth. </a:t>
            </a:r>
            <a:r>
              <a:rPr lang="en-US" sz="3600" baseline="30000" smtClean="0">
                <a:latin typeface="Times New Roman" pitchFamily="18" charset="0"/>
              </a:rPr>
              <a:t>3</a:t>
            </a:r>
            <a:r>
              <a:rPr lang="en-US" sz="3600" smtClean="0">
                <a:latin typeface="Times New Roman" pitchFamily="18" charset="0"/>
              </a:rPr>
              <a:t>And another sign was seen in heaven: and behold, a great red dragon, having seven heads and ten horns, and upon his heads seven diadems. </a:t>
            </a:r>
          </a:p>
          <a:p>
            <a:pPr eaLnBrk="1" hangingPunct="1">
              <a:lnSpc>
                <a:spcPct val="90000"/>
              </a:lnSpc>
              <a:buFontTx/>
              <a:buNone/>
            </a:pPr>
            <a:r>
              <a:rPr lang="en-US" sz="1800" i="1" smtClean="0">
                <a:latin typeface="Times New Roman" pitchFamily="18" charset="0"/>
              </a:rPr>
              <a:t>American Standard Version</a:t>
            </a:r>
            <a:r>
              <a:rPr lang="en-US" sz="1800" smtClean="0">
                <a:latin typeface="Times New Roman" pitchFamily="18" charset="0"/>
              </a:rPr>
              <a:t>. 1995 . </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85800" y="152400"/>
            <a:ext cx="7772400" cy="1143000"/>
          </a:xfrm>
        </p:spPr>
        <p:txBody>
          <a:bodyPr/>
          <a:lstStyle/>
          <a:p>
            <a:pPr algn="ctr" eaLnBrk="1" hangingPunct="1"/>
            <a:r>
              <a:rPr lang="en-US" dirty="0" smtClean="0"/>
              <a:t>Revelation 12:1-5</a:t>
            </a:r>
          </a:p>
        </p:txBody>
      </p:sp>
      <p:sp>
        <p:nvSpPr>
          <p:cNvPr id="13315" name="Rectangle 3"/>
          <p:cNvSpPr>
            <a:spLocks noGrp="1" noChangeArrowheads="1"/>
          </p:cNvSpPr>
          <p:nvPr>
            <p:ph type="body" idx="1"/>
          </p:nvPr>
        </p:nvSpPr>
        <p:spPr>
          <a:xfrm>
            <a:off x="685800" y="1066800"/>
            <a:ext cx="7772400" cy="4114800"/>
          </a:xfrm>
        </p:spPr>
        <p:txBody>
          <a:bodyPr/>
          <a:lstStyle/>
          <a:p>
            <a:pPr eaLnBrk="1" hangingPunct="1">
              <a:lnSpc>
                <a:spcPct val="90000"/>
              </a:lnSpc>
              <a:buFontTx/>
              <a:buNone/>
            </a:pPr>
            <a:r>
              <a:rPr lang="en-US" sz="3600" baseline="30000" smtClean="0">
                <a:latin typeface="Times New Roman" pitchFamily="18" charset="0"/>
              </a:rPr>
              <a:t>4</a:t>
            </a:r>
            <a:r>
              <a:rPr lang="en-US" sz="3600" smtClean="0">
                <a:latin typeface="Times New Roman" pitchFamily="18" charset="0"/>
              </a:rPr>
              <a:t>And his tail swept a third part of the stars of heaven, and did cast them to the earth: and the dragon stood before the woman that is about to give birth, so that when she gave birth  he may devour her child. </a:t>
            </a:r>
            <a:r>
              <a:rPr lang="en-US" sz="3600" baseline="30000" smtClean="0">
                <a:latin typeface="Times New Roman" pitchFamily="18" charset="0"/>
              </a:rPr>
              <a:t>5</a:t>
            </a:r>
            <a:r>
              <a:rPr lang="en-US" sz="3600" smtClean="0">
                <a:latin typeface="Times New Roman" pitchFamily="18" charset="0"/>
              </a:rPr>
              <a:t>And she gave birth to a son, a man child, who is to rule all the nations with a rod of iron: and her child was caught up unto God, and to his throne. </a:t>
            </a:r>
          </a:p>
          <a:p>
            <a:pPr eaLnBrk="1" hangingPunct="1">
              <a:lnSpc>
                <a:spcPct val="90000"/>
              </a:lnSpc>
              <a:buFontTx/>
              <a:buNone/>
            </a:pPr>
            <a:endParaRPr lang="en-US" sz="2000" smtClean="0">
              <a:latin typeface="Times New Roman" pitchFamily="18" charset="0"/>
            </a:endParaRPr>
          </a:p>
          <a:p>
            <a:pPr eaLnBrk="1" hangingPunct="1">
              <a:lnSpc>
                <a:spcPct val="90000"/>
              </a:lnSpc>
              <a:buFontTx/>
              <a:buNone/>
            </a:pPr>
            <a:r>
              <a:rPr lang="en-US" sz="1800" i="1" smtClean="0">
                <a:latin typeface="Times New Roman" pitchFamily="18" charset="0"/>
              </a:rPr>
              <a:t>American Standard Version</a:t>
            </a:r>
            <a:r>
              <a:rPr lang="en-US" sz="1800" smtClean="0">
                <a:latin typeface="Times New Roman" pitchFamily="18" charset="0"/>
              </a:rPr>
              <a:t>. 1995 . </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p:txBody>
          <a:bodyPr/>
          <a:lstStyle/>
          <a:p>
            <a:pPr algn="ctr" eaLnBrk="1" hangingPunct="1"/>
            <a:r>
              <a:rPr lang="en-US" sz="3200" smtClean="0">
                <a:solidFill>
                  <a:schemeClr val="tx1"/>
                </a:solidFill>
              </a:rPr>
              <a:t>Rev 12</a:t>
            </a:r>
            <a:r>
              <a:rPr lang="en-US" sz="3200" smtClean="0">
                <a:solidFill>
                  <a:schemeClr val="tx1"/>
                </a:solidFill>
                <a:cs typeface="Times New Roman" pitchFamily="18" charset="0"/>
              </a:rPr>
              <a:t> Symbols</a:t>
            </a:r>
            <a:endParaRPr lang="en-US" sz="3200" smtClean="0">
              <a:solidFill>
                <a:schemeClr val="tx1"/>
              </a:solidFill>
            </a:endParaRPr>
          </a:p>
        </p:txBody>
      </p:sp>
      <p:sp>
        <p:nvSpPr>
          <p:cNvPr id="99331" name="Content Placeholder 2"/>
          <p:cNvSpPr>
            <a:spLocks noGrp="1"/>
          </p:cNvSpPr>
          <p:nvPr>
            <p:ph idx="1"/>
          </p:nvPr>
        </p:nvSpPr>
        <p:spPr>
          <a:xfrm>
            <a:off x="457200" y="1981200"/>
            <a:ext cx="8229600" cy="4525963"/>
          </a:xfrm>
        </p:spPr>
        <p:txBody>
          <a:bodyPr/>
          <a:lstStyle/>
          <a:p>
            <a:pPr eaLnBrk="1" hangingPunct="1">
              <a:defRPr/>
            </a:pPr>
            <a:r>
              <a:rPr lang="en-US" dirty="0" smtClean="0"/>
              <a:t>Son = Messiah (Rev 12:5; Ps. 2:9; Acts 1:9)</a:t>
            </a:r>
          </a:p>
          <a:p>
            <a:pPr eaLnBrk="1" hangingPunct="1">
              <a:defRPr/>
            </a:pPr>
            <a:endParaRPr lang="en-US" dirty="0" smtClean="0"/>
          </a:p>
          <a:p>
            <a:pPr eaLnBrk="1" hangingPunct="1">
              <a:defRPr/>
            </a:pPr>
            <a:r>
              <a:rPr lang="en-US" dirty="0" smtClean="0"/>
              <a:t> Dragon = Satan (Rev 12:3, 9) </a:t>
            </a:r>
          </a:p>
          <a:p>
            <a:pPr eaLnBrk="1" hangingPunct="1">
              <a:defRPr/>
            </a:pPr>
            <a:endParaRPr lang="en-US" dirty="0" smtClean="0"/>
          </a:p>
          <a:p>
            <a:pPr eaLnBrk="1" hangingPunct="1">
              <a:defRPr/>
            </a:pPr>
            <a:r>
              <a:rPr lang="en-US" dirty="0" smtClean="0"/>
              <a:t>Woman = Israel (Rev 12:1; Gen 37:9-10)</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026"/>
          <p:cNvPicPr>
            <a:picLocks noChangeAspect="1" noChangeArrowheads="1"/>
          </p:cNvPicPr>
          <p:nvPr/>
        </p:nvPicPr>
        <p:blipFill>
          <a:blip r:embed="rId2" cstate="print"/>
          <a:srcRect/>
          <a:stretch>
            <a:fillRect/>
          </a:stretch>
        </p:blipFill>
        <p:spPr bwMode="auto">
          <a:xfrm>
            <a:off x="4165600" y="457200"/>
            <a:ext cx="4483100" cy="4876800"/>
          </a:xfrm>
          <a:prstGeom prst="rect">
            <a:avLst/>
          </a:prstGeom>
          <a:noFill/>
          <a:ln w="9525">
            <a:noFill/>
            <a:miter lim="800000"/>
            <a:headEnd/>
            <a:tailEnd/>
          </a:ln>
        </p:spPr>
      </p:pic>
      <p:sp>
        <p:nvSpPr>
          <p:cNvPr id="17411" name="Text Box 1027"/>
          <p:cNvSpPr txBox="1">
            <a:spLocks noChangeArrowheads="1"/>
          </p:cNvSpPr>
          <p:nvPr/>
        </p:nvSpPr>
        <p:spPr bwMode="auto">
          <a:xfrm>
            <a:off x="228600" y="914400"/>
            <a:ext cx="3810000" cy="5754688"/>
          </a:xfrm>
          <a:prstGeom prst="rect">
            <a:avLst/>
          </a:prstGeom>
          <a:noFill/>
          <a:ln w="9525">
            <a:noFill/>
            <a:miter lim="800000"/>
            <a:headEnd/>
            <a:tailEnd/>
          </a:ln>
        </p:spPr>
        <p:txBody>
          <a:bodyPr>
            <a:spAutoFit/>
          </a:bodyPr>
          <a:lstStyle/>
          <a:p>
            <a:pPr algn="l">
              <a:spcBef>
                <a:spcPct val="50000"/>
              </a:spcBef>
            </a:pPr>
            <a:r>
              <a:rPr lang="en-US" sz="3200"/>
              <a:t>Genesis 37:9</a:t>
            </a:r>
          </a:p>
          <a:p>
            <a:pPr algn="l">
              <a:spcBef>
                <a:spcPct val="50000"/>
              </a:spcBef>
            </a:pPr>
            <a:r>
              <a:rPr lang="en-US" sz="3200"/>
              <a:t> Now he had still another dream, and related it to his brothers, and said, “Lo, I have had still another dream; and behold, the sun and the moon and eleven stars were bowing down to me.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a:ext>
            </a:extLst>
          </a:blip>
          <a:srcRect/>
          <a:stretch>
            <a:fillRect/>
          </a:stretch>
        </p:blipFill>
        <p:spPr bwMode="auto">
          <a:xfrm>
            <a:off x="228600" y="152400"/>
            <a:ext cx="8685213" cy="65516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Content Placeholder 2"/>
          <p:cNvSpPr>
            <a:spLocks noGrp="1"/>
          </p:cNvSpPr>
          <p:nvPr>
            <p:ph idx="1"/>
          </p:nvPr>
        </p:nvSpPr>
        <p:spPr>
          <a:xfrm>
            <a:off x="228599" y="152399"/>
            <a:ext cx="8685213" cy="6551613"/>
          </a:xfrm>
        </p:spPr>
        <p:txBody>
          <a:bodyPr rtlCol="0">
            <a:noAutofit/>
          </a:bodyPr>
          <a:lstStyle/>
          <a:p>
            <a:pPr marL="0" indent="0" algn="ctr" eaLnBrk="1" fontAlgn="auto" hangingPunct="1">
              <a:spcBef>
                <a:spcPts val="0"/>
              </a:spcBef>
              <a:spcAft>
                <a:spcPts val="1200"/>
              </a:spcAft>
              <a:buClrTx/>
              <a:buNone/>
              <a:defRPr/>
            </a:pPr>
            <a:r>
              <a:rPr lang="en-US" sz="3600" b="1" dirty="0">
                <a:solidFill>
                  <a:schemeClr val="bg2"/>
                </a:solidFill>
                <a:effectLst/>
                <a:latin typeface="Calibri" pitchFamily="34" charset="0"/>
                <a:cs typeface="Calibri" pitchFamily="34" charset="0"/>
              </a:rPr>
              <a:t>Economic Issues</a:t>
            </a:r>
          </a:p>
          <a:p>
            <a:pPr marL="457200" indent="-457200" eaLnBrk="1" fontAlgn="auto" hangingPunct="1">
              <a:spcBef>
                <a:spcPts val="0"/>
              </a:spcBef>
              <a:spcAft>
                <a:spcPts val="600"/>
              </a:spcAft>
              <a:buClrTx/>
              <a:buSzPct val="100000"/>
              <a:buFont typeface="+mj-lt"/>
              <a:buAutoNum type="arabicPeriod"/>
              <a:defRPr/>
            </a:pPr>
            <a:r>
              <a:rPr lang="en-US" sz="3000" dirty="0">
                <a:solidFill>
                  <a:schemeClr val="bg2"/>
                </a:solidFill>
                <a:effectLst/>
                <a:latin typeface="Calibri" pitchFamily="34" charset="0"/>
                <a:cs typeface="Calibri" pitchFamily="34" charset="0"/>
              </a:rPr>
              <a:t>Ownership of private property? (Deut. 19:15)</a:t>
            </a:r>
          </a:p>
          <a:p>
            <a:pPr marL="457200" indent="-457200" eaLnBrk="1" fontAlgn="auto" hangingPunct="1">
              <a:spcBef>
                <a:spcPts val="0"/>
              </a:spcBef>
              <a:spcAft>
                <a:spcPts val="600"/>
              </a:spcAft>
              <a:buClrTx/>
              <a:buSzPct val="100000"/>
              <a:buFont typeface="+mj-lt"/>
              <a:buAutoNum type="arabicPeriod"/>
              <a:defRPr/>
            </a:pPr>
            <a:r>
              <a:rPr lang="en-US" sz="3000" dirty="0">
                <a:solidFill>
                  <a:schemeClr val="bg2"/>
                </a:solidFill>
                <a:effectLst/>
                <a:latin typeface="Calibri" pitchFamily="34" charset="0"/>
                <a:cs typeface="Calibri" pitchFamily="34" charset="0"/>
              </a:rPr>
              <a:t>Pursuit of economic self interest? (Gen. 8:21)</a:t>
            </a:r>
          </a:p>
          <a:p>
            <a:pPr marL="457200" indent="-457200" eaLnBrk="1" fontAlgn="auto" hangingPunct="1">
              <a:spcBef>
                <a:spcPts val="0"/>
              </a:spcBef>
              <a:spcAft>
                <a:spcPts val="600"/>
              </a:spcAft>
              <a:buClrTx/>
              <a:buSzPct val="100000"/>
              <a:buFont typeface="+mj-lt"/>
              <a:buAutoNum type="arabicPeriod"/>
              <a:defRPr/>
            </a:pPr>
            <a:r>
              <a:rPr lang="en-US" sz="3000" dirty="0">
                <a:solidFill>
                  <a:schemeClr val="bg2"/>
                </a:solidFill>
                <a:effectLst/>
                <a:latin typeface="Calibri" pitchFamily="34" charset="0"/>
                <a:cs typeface="Calibri" pitchFamily="34" charset="0"/>
              </a:rPr>
              <a:t>Proper definition of compassion? (2 Thess. 3:10)</a:t>
            </a:r>
          </a:p>
          <a:p>
            <a:pPr marL="457200" indent="-457200" eaLnBrk="1" fontAlgn="auto" hangingPunct="1">
              <a:spcBef>
                <a:spcPts val="0"/>
              </a:spcBef>
              <a:spcAft>
                <a:spcPts val="600"/>
              </a:spcAft>
              <a:buClrTx/>
              <a:buSzPct val="100000"/>
              <a:buFont typeface="+mj-lt"/>
              <a:buAutoNum type="arabicPeriod"/>
              <a:defRPr/>
            </a:pPr>
            <a:r>
              <a:rPr lang="en-US" sz="3000" dirty="0">
                <a:solidFill>
                  <a:schemeClr val="bg2"/>
                </a:solidFill>
                <a:effectLst/>
                <a:latin typeface="Calibri" pitchFamily="34" charset="0"/>
                <a:cs typeface="Calibri" pitchFamily="34" charset="0"/>
              </a:rPr>
              <a:t>Who provides charity? (1 Tim. 5:3-8)</a:t>
            </a:r>
          </a:p>
          <a:p>
            <a:pPr marL="457200" indent="-457200" eaLnBrk="1" fontAlgn="auto" hangingPunct="1">
              <a:spcBef>
                <a:spcPts val="0"/>
              </a:spcBef>
              <a:spcAft>
                <a:spcPts val="600"/>
              </a:spcAft>
              <a:buClrTx/>
              <a:buSzPct val="100000"/>
              <a:buFont typeface="+mj-lt"/>
              <a:buAutoNum type="arabicPeriod"/>
              <a:defRPr/>
            </a:pPr>
            <a:r>
              <a:rPr lang="en-US" sz="3000" dirty="0">
                <a:solidFill>
                  <a:schemeClr val="bg2"/>
                </a:solidFill>
                <a:effectLst/>
                <a:latin typeface="Calibri" pitchFamily="34" charset="0"/>
                <a:cs typeface="Calibri" pitchFamily="34" charset="0"/>
              </a:rPr>
              <a:t>Family is the building block of society? (Deut. 6:6-7)</a:t>
            </a:r>
          </a:p>
          <a:p>
            <a:pPr marL="457200" indent="-457200" eaLnBrk="1" fontAlgn="auto" hangingPunct="1">
              <a:spcBef>
                <a:spcPts val="0"/>
              </a:spcBef>
              <a:spcAft>
                <a:spcPts val="600"/>
              </a:spcAft>
              <a:buClrTx/>
              <a:buSzPct val="100000"/>
              <a:buFont typeface="+mj-lt"/>
              <a:buAutoNum type="arabicPeriod"/>
              <a:defRPr/>
            </a:pPr>
            <a:r>
              <a:rPr lang="en-US" sz="3000" dirty="0">
                <a:solidFill>
                  <a:schemeClr val="bg2"/>
                </a:solidFill>
                <a:effectLst/>
                <a:latin typeface="Calibri" pitchFamily="34" charset="0"/>
                <a:cs typeface="Calibri" pitchFamily="34" charset="0"/>
              </a:rPr>
              <a:t>Wealth retained within the family? (Prov. 13:22)</a:t>
            </a:r>
          </a:p>
          <a:p>
            <a:pPr marL="457200" indent="-457200" eaLnBrk="1" fontAlgn="auto" hangingPunct="1">
              <a:spcBef>
                <a:spcPts val="0"/>
              </a:spcBef>
              <a:spcAft>
                <a:spcPts val="600"/>
              </a:spcAft>
              <a:buClrTx/>
              <a:buSzPct val="100000"/>
              <a:buFont typeface="+mj-lt"/>
              <a:buAutoNum type="arabicPeriod"/>
              <a:defRPr/>
            </a:pPr>
            <a:r>
              <a:rPr lang="en-US" sz="3000" dirty="0">
                <a:solidFill>
                  <a:schemeClr val="bg2"/>
                </a:solidFill>
                <a:effectLst/>
                <a:latin typeface="Calibri" pitchFamily="34" charset="0"/>
                <a:cs typeface="Calibri" pitchFamily="34" charset="0"/>
              </a:rPr>
              <a:t>The earth experiences cyclical patterns? (Gen. 8:22)</a:t>
            </a:r>
          </a:p>
          <a:p>
            <a:pPr marL="457200" indent="-457200" eaLnBrk="1" fontAlgn="auto" hangingPunct="1">
              <a:spcBef>
                <a:spcPts val="0"/>
              </a:spcBef>
              <a:spcAft>
                <a:spcPts val="600"/>
              </a:spcAft>
              <a:buClrTx/>
              <a:buSzPct val="100000"/>
              <a:buFont typeface="+mj-lt"/>
              <a:buAutoNum type="arabicPeriod"/>
              <a:defRPr/>
            </a:pPr>
            <a:r>
              <a:rPr lang="en-US" sz="3000" dirty="0">
                <a:solidFill>
                  <a:schemeClr val="bg2"/>
                </a:solidFill>
                <a:effectLst/>
                <a:latin typeface="Calibri" pitchFamily="34" charset="0"/>
                <a:cs typeface="Calibri" pitchFamily="34" charset="0"/>
              </a:rPr>
              <a:t>Environmental stewardship rather than earth worship? (Rom. 1:22-23) </a:t>
            </a:r>
          </a:p>
          <a:p>
            <a:pPr marL="457200" indent="-457200" eaLnBrk="1" fontAlgn="auto" hangingPunct="1">
              <a:spcBef>
                <a:spcPts val="0"/>
              </a:spcBef>
              <a:spcAft>
                <a:spcPts val="600"/>
              </a:spcAft>
              <a:buClrTx/>
              <a:buSzPct val="100000"/>
              <a:buFont typeface="+mj-lt"/>
              <a:buAutoNum type="arabicPeriod"/>
              <a:defRPr/>
            </a:pPr>
            <a:r>
              <a:rPr lang="en-US" sz="3000" dirty="0">
                <a:solidFill>
                  <a:schemeClr val="bg2"/>
                </a:solidFill>
                <a:effectLst/>
                <a:latin typeface="Calibri" pitchFamily="34" charset="0"/>
                <a:cs typeface="Calibri" pitchFamily="34" charset="0"/>
              </a:rPr>
              <a:t>Opposition to runaway debt? (Prov. 22:7)</a:t>
            </a:r>
          </a:p>
          <a:p>
            <a:pPr marL="457200" indent="-457200" eaLnBrk="1" fontAlgn="auto" hangingPunct="1">
              <a:spcBef>
                <a:spcPts val="0"/>
              </a:spcBef>
              <a:spcAft>
                <a:spcPts val="600"/>
              </a:spcAft>
              <a:buClrTx/>
              <a:buSzPct val="100000"/>
              <a:buFont typeface="+mj-lt"/>
              <a:buAutoNum type="arabicPeriod"/>
              <a:defRPr/>
            </a:pPr>
            <a:r>
              <a:rPr lang="en-US" sz="3000" dirty="0">
                <a:solidFill>
                  <a:schemeClr val="bg2"/>
                </a:solidFill>
                <a:effectLst/>
                <a:latin typeface="Calibri" pitchFamily="34" charset="0"/>
                <a:cs typeface="Calibri" pitchFamily="34" charset="0"/>
              </a:rPr>
              <a:t>Limitations upon the government? (Acts 5:29)</a:t>
            </a:r>
          </a:p>
        </p:txBody>
      </p:sp>
    </p:spTree>
    <p:extLst>
      <p:ext uri="{BB962C8B-B14F-4D97-AF65-F5344CB8AC3E}">
        <p14:creationId xmlns:p14="http://schemas.microsoft.com/office/powerpoint/2010/main" xmlns="" val="353728142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cstate="print"/>
          <a:srcRect/>
          <a:stretch>
            <a:fillRect/>
          </a:stretch>
        </p:blipFill>
        <p:spPr bwMode="auto">
          <a:xfrm>
            <a:off x="5368925" y="914400"/>
            <a:ext cx="3081338" cy="3352800"/>
          </a:xfrm>
          <a:prstGeom prst="rect">
            <a:avLst/>
          </a:prstGeom>
          <a:noFill/>
          <a:ln w="9525">
            <a:noFill/>
            <a:miter lim="800000"/>
            <a:headEnd/>
            <a:tailEnd/>
          </a:ln>
        </p:spPr>
      </p:pic>
      <p:sp>
        <p:nvSpPr>
          <p:cNvPr id="18435" name="Text Box 3"/>
          <p:cNvSpPr txBox="1">
            <a:spLocks noChangeArrowheads="1"/>
          </p:cNvSpPr>
          <p:nvPr/>
        </p:nvSpPr>
        <p:spPr bwMode="auto">
          <a:xfrm>
            <a:off x="457200" y="304800"/>
            <a:ext cx="4800600" cy="5754688"/>
          </a:xfrm>
          <a:prstGeom prst="rect">
            <a:avLst/>
          </a:prstGeom>
          <a:noFill/>
          <a:ln w="9525">
            <a:noFill/>
            <a:miter lim="800000"/>
            <a:headEnd/>
            <a:tailEnd/>
          </a:ln>
        </p:spPr>
        <p:txBody>
          <a:bodyPr>
            <a:spAutoFit/>
          </a:bodyPr>
          <a:lstStyle/>
          <a:p>
            <a:pPr algn="l">
              <a:spcBef>
                <a:spcPct val="50000"/>
              </a:spcBef>
            </a:pPr>
            <a:r>
              <a:rPr lang="en-US" sz="3200"/>
              <a:t>Genesis 37:10</a:t>
            </a:r>
          </a:p>
          <a:p>
            <a:pPr algn="l">
              <a:spcBef>
                <a:spcPct val="50000"/>
              </a:spcBef>
            </a:pPr>
            <a:r>
              <a:rPr lang="en-US" sz="3200"/>
              <a:t> He related </a:t>
            </a:r>
            <a:r>
              <a:rPr lang="en-US" sz="3200" i="1"/>
              <a:t>it </a:t>
            </a:r>
            <a:r>
              <a:rPr lang="en-US" sz="3200"/>
              <a:t>to his father and to his brothers; and his father rebuked him and said to him, “What is this dream that you have had? Shall I and your mother and your brothers actually come to bow ourselves down before you to the ground?”</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cstate="print"/>
          <a:srcRect/>
          <a:stretch>
            <a:fillRect/>
          </a:stretch>
        </p:blipFill>
        <p:spPr bwMode="auto">
          <a:xfrm>
            <a:off x="5943600" y="838200"/>
            <a:ext cx="3005138" cy="3657600"/>
          </a:xfrm>
          <a:prstGeom prst="rect">
            <a:avLst/>
          </a:prstGeom>
          <a:noFill/>
          <a:ln w="9525">
            <a:noFill/>
            <a:miter lim="800000"/>
            <a:headEnd/>
            <a:tailEnd/>
          </a:ln>
        </p:spPr>
      </p:pic>
      <p:sp>
        <p:nvSpPr>
          <p:cNvPr id="19459" name="Text Box 3"/>
          <p:cNvSpPr txBox="1">
            <a:spLocks noChangeArrowheads="1"/>
          </p:cNvSpPr>
          <p:nvPr/>
        </p:nvSpPr>
        <p:spPr bwMode="auto">
          <a:xfrm>
            <a:off x="228600" y="990600"/>
            <a:ext cx="5867400" cy="3540125"/>
          </a:xfrm>
          <a:prstGeom prst="rect">
            <a:avLst/>
          </a:prstGeom>
          <a:noFill/>
          <a:ln w="9525">
            <a:noFill/>
            <a:miter lim="800000"/>
            <a:headEnd/>
            <a:tailEnd/>
          </a:ln>
        </p:spPr>
        <p:txBody>
          <a:bodyPr>
            <a:spAutoFit/>
          </a:bodyPr>
          <a:lstStyle/>
          <a:p>
            <a:pPr marL="2235200" indent="-2235200" algn="l">
              <a:spcBef>
                <a:spcPct val="50000"/>
              </a:spcBef>
            </a:pPr>
            <a:r>
              <a:rPr lang="en-US" sz="3200"/>
              <a:t>Sun = Jacob</a:t>
            </a:r>
          </a:p>
          <a:p>
            <a:pPr marL="2235200" indent="-2235200" algn="l">
              <a:spcBef>
                <a:spcPct val="50000"/>
              </a:spcBef>
            </a:pPr>
            <a:r>
              <a:rPr lang="en-US" sz="3200"/>
              <a:t>Moon = Leah</a:t>
            </a:r>
          </a:p>
          <a:p>
            <a:pPr marL="2235200" indent="-2235200" algn="l">
              <a:spcBef>
                <a:spcPct val="50000"/>
              </a:spcBef>
            </a:pPr>
            <a:r>
              <a:rPr lang="en-US" sz="3200"/>
              <a:t>11 Stars=Joseph’s brothers</a:t>
            </a:r>
          </a:p>
          <a:p>
            <a:pPr marL="2235200" indent="-2235200" algn="l">
              <a:spcBef>
                <a:spcPct val="50000"/>
              </a:spcBef>
            </a:pPr>
            <a:r>
              <a:rPr lang="en-US" sz="3200"/>
              <a:t>12</a:t>
            </a:r>
            <a:r>
              <a:rPr lang="en-US" sz="3200" baseline="30000"/>
              <a:t>th</a:t>
            </a:r>
            <a:r>
              <a:rPr lang="en-US" sz="3200"/>
              <a:t> Star = Joseph</a:t>
            </a:r>
          </a:p>
          <a:p>
            <a:pPr marL="2235200" indent="-2235200" algn="l">
              <a:spcBef>
                <a:spcPct val="50000"/>
              </a:spcBef>
            </a:pPr>
            <a:r>
              <a:rPr lang="en-US" sz="3200"/>
              <a:t>12 Stars=Israel’s twelve tribes</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609600" y="304800"/>
            <a:ext cx="7924800" cy="1143000"/>
          </a:xfrm>
        </p:spPr>
        <p:txBody>
          <a:bodyPr/>
          <a:lstStyle/>
          <a:p>
            <a:pPr algn="ctr" eaLnBrk="1" hangingPunct="1"/>
            <a:r>
              <a:rPr lang="en-US" sz="4000" dirty="0">
                <a:latin typeface="Calibri" panose="020F0502020204030204" pitchFamily="34" charset="0"/>
              </a:rPr>
              <a:t>2 CYCLES OF SATANIC PERSECUTION</a:t>
            </a:r>
            <a:r>
              <a:rPr lang="en-US" sz="3200" b="1" dirty="0">
                <a:solidFill>
                  <a:srgbClr val="FFFFCC"/>
                </a:solidFill>
              </a:rPr>
              <a:t/>
            </a:r>
            <a:br>
              <a:rPr lang="en-US" sz="3200" b="1" dirty="0">
                <a:solidFill>
                  <a:srgbClr val="FFFFCC"/>
                </a:solidFill>
              </a:rPr>
            </a:br>
            <a:r>
              <a:rPr lang="en-US" sz="2800" dirty="0">
                <a:latin typeface="Calibri" panose="020F0502020204030204" pitchFamily="34" charset="0"/>
              </a:rPr>
              <a:t>(Revelation 12:13-16)</a:t>
            </a:r>
          </a:p>
        </p:txBody>
      </p:sp>
      <p:sp>
        <p:nvSpPr>
          <p:cNvPr id="29699" name="Rectangle 4"/>
          <p:cNvSpPr>
            <a:spLocks noGrp="1" noChangeArrowheads="1"/>
          </p:cNvSpPr>
          <p:nvPr>
            <p:ph type="body" sz="half" idx="2"/>
          </p:nvPr>
        </p:nvSpPr>
        <p:spPr>
          <a:xfrm>
            <a:off x="3810000" y="1600200"/>
            <a:ext cx="5181600" cy="3962400"/>
          </a:xfrm>
        </p:spPr>
        <p:txBody>
          <a:bodyPr/>
          <a:lstStyle/>
          <a:p>
            <a:pPr marL="533400" indent="-533400" eaLnBrk="1" hangingPunct="1">
              <a:buSzPct val="100000"/>
              <a:buFontTx/>
              <a:buAutoNum type="arabicPeriod"/>
            </a:pPr>
            <a:r>
              <a:rPr lang="en-US" i="1" dirty="0">
                <a:latin typeface="Calibri" panose="020F0502020204030204" pitchFamily="34" charset="0"/>
              </a:rPr>
              <a:t>“Pursues the woman” = </a:t>
            </a:r>
            <a:r>
              <a:rPr lang="en-US" dirty="0">
                <a:latin typeface="Calibri" panose="020F0502020204030204" pitchFamily="34" charset="0"/>
              </a:rPr>
              <a:t>persecution of Israel 12:13-14</a:t>
            </a:r>
          </a:p>
          <a:p>
            <a:pPr marL="533400" indent="-533400" eaLnBrk="1" hangingPunct="1">
              <a:buSzPct val="100000"/>
              <a:buFontTx/>
              <a:buAutoNum type="arabicPeriod"/>
            </a:pPr>
            <a:endParaRPr lang="en-US" sz="2800" dirty="0">
              <a:latin typeface="Calibri" panose="020F0502020204030204" pitchFamily="34" charset="0"/>
            </a:endParaRPr>
          </a:p>
          <a:p>
            <a:pPr marL="533400" indent="-533400" eaLnBrk="1" hangingPunct="1">
              <a:buSzPct val="100000"/>
              <a:buFontTx/>
              <a:buAutoNum type="arabicPeriod"/>
            </a:pPr>
            <a:r>
              <a:rPr lang="en-US" i="1" dirty="0">
                <a:latin typeface="Calibri" panose="020F0502020204030204" pitchFamily="34" charset="0"/>
              </a:rPr>
              <a:t>“Flood from his mouth” = </a:t>
            </a:r>
            <a:r>
              <a:rPr lang="en-US" dirty="0">
                <a:latin typeface="Calibri" panose="020F0502020204030204" pitchFamily="34" charset="0"/>
              </a:rPr>
              <a:t>tries to destroy Israel 12:15-16</a:t>
            </a:r>
            <a:endParaRPr lang="en-US" i="1" dirty="0">
              <a:latin typeface="Calibri" panose="020F0502020204030204" pitchFamily="34" charset="0"/>
            </a:endParaRPr>
          </a:p>
        </p:txBody>
      </p:sp>
      <p:pic>
        <p:nvPicPr>
          <p:cNvPr id="29700" name="Picture 5" descr="C:\Documents and Settings\Owner\Application Data\Microsoft\Media Catalog\clip0010.BMP"/>
          <p:cNvPicPr>
            <a:picLocks noGrp="1" noChangeAspect="1" noChangeArrowheads="1"/>
          </p:cNvPicPr>
          <p:nvPr>
            <p:ph type="clipArt" sz="half" idx="1"/>
          </p:nvPr>
        </p:nvPicPr>
        <p:blipFill>
          <a:blip r:embed="rId2" cstate="print">
            <a:extLst>
              <a:ext uri="{28A0092B-C50C-407E-A947-70E740481C1C}">
                <a14:useLocalDpi xmlns:a14="http://schemas.microsoft.com/office/drawing/2010/main" xmlns=""/>
              </a:ext>
            </a:extLst>
          </a:blip>
          <a:srcRect/>
          <a:stretch>
            <a:fillRect/>
          </a:stretch>
        </p:blipFill>
        <p:spPr>
          <a:xfrm>
            <a:off x="228600" y="1600200"/>
            <a:ext cx="3408363" cy="4114800"/>
          </a:xfrm>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685800" y="304800"/>
            <a:ext cx="7772400" cy="1143000"/>
          </a:xfrm>
        </p:spPr>
        <p:txBody>
          <a:bodyPr/>
          <a:lstStyle/>
          <a:p>
            <a:pPr algn="ctr" eaLnBrk="1" hangingPunct="1"/>
            <a:r>
              <a:rPr lang="en-US" sz="4000" dirty="0">
                <a:latin typeface="Calibri" panose="020F0502020204030204" pitchFamily="34" charset="0"/>
              </a:rPr>
              <a:t>Descriptions of Satanic Hatred</a:t>
            </a:r>
            <a:br>
              <a:rPr lang="en-US" sz="4000" dirty="0">
                <a:latin typeface="Calibri" panose="020F0502020204030204" pitchFamily="34" charset="0"/>
              </a:rPr>
            </a:br>
            <a:r>
              <a:rPr lang="en-US" sz="2800" dirty="0">
                <a:latin typeface="Calibri" panose="020F0502020204030204" pitchFamily="34" charset="0"/>
              </a:rPr>
              <a:t>(Revelation 12:12-17)</a:t>
            </a:r>
          </a:p>
        </p:txBody>
      </p:sp>
      <p:sp>
        <p:nvSpPr>
          <p:cNvPr id="32771" name="Rectangle 3"/>
          <p:cNvSpPr>
            <a:spLocks noGrp="1" noChangeArrowheads="1"/>
          </p:cNvSpPr>
          <p:nvPr>
            <p:ph type="body" idx="1"/>
          </p:nvPr>
        </p:nvSpPr>
        <p:spPr>
          <a:xfrm>
            <a:off x="457200" y="1600200"/>
            <a:ext cx="4038600" cy="4419600"/>
          </a:xfrm>
        </p:spPr>
        <p:txBody>
          <a:bodyPr/>
          <a:lstStyle/>
          <a:p>
            <a:pPr marL="463550" indent="-463550" eaLnBrk="1" hangingPunct="1">
              <a:spcBef>
                <a:spcPts val="0"/>
              </a:spcBef>
              <a:spcAft>
                <a:spcPts val="3600"/>
              </a:spcAft>
            </a:pPr>
            <a:r>
              <a:rPr lang="en-US" dirty="0">
                <a:effectLst>
                  <a:outerShdw blurRad="38100" dist="38100" dir="2700000" algn="tl">
                    <a:srgbClr val="808080"/>
                  </a:outerShdw>
                </a:effectLst>
                <a:latin typeface="Calibri" pitchFamily="34" charset="0"/>
              </a:rPr>
              <a:t>Wrath 12:12</a:t>
            </a:r>
          </a:p>
          <a:p>
            <a:pPr marL="463550" indent="-463550" eaLnBrk="1" hangingPunct="1">
              <a:spcBef>
                <a:spcPts val="0"/>
              </a:spcBef>
              <a:spcAft>
                <a:spcPts val="3600"/>
              </a:spcAft>
            </a:pPr>
            <a:r>
              <a:rPr lang="en-US" dirty="0">
                <a:effectLst>
                  <a:outerShdw blurRad="38100" dist="38100" dir="2700000" algn="tl">
                    <a:srgbClr val="808080"/>
                  </a:outerShdw>
                </a:effectLst>
                <a:latin typeface="Calibri" pitchFamily="34" charset="0"/>
              </a:rPr>
              <a:t>Persecution 12:13</a:t>
            </a:r>
          </a:p>
          <a:p>
            <a:pPr marL="463550" indent="-463550" eaLnBrk="1" hangingPunct="1">
              <a:spcBef>
                <a:spcPts val="0"/>
              </a:spcBef>
              <a:spcAft>
                <a:spcPts val="3600"/>
              </a:spcAft>
            </a:pPr>
            <a:r>
              <a:rPr lang="en-US" dirty="0">
                <a:effectLst>
                  <a:outerShdw blurRad="38100" dist="38100" dir="2700000" algn="tl">
                    <a:srgbClr val="808080"/>
                  </a:outerShdw>
                </a:effectLst>
                <a:latin typeface="Calibri" pitchFamily="34" charset="0"/>
              </a:rPr>
              <a:t>Sweep away 12:15</a:t>
            </a:r>
          </a:p>
          <a:p>
            <a:pPr marL="463550" indent="-463550" eaLnBrk="1" hangingPunct="1">
              <a:spcBef>
                <a:spcPts val="0"/>
              </a:spcBef>
              <a:spcAft>
                <a:spcPts val="3600"/>
              </a:spcAft>
            </a:pPr>
            <a:r>
              <a:rPr lang="en-US" dirty="0">
                <a:effectLst>
                  <a:outerShdw blurRad="38100" dist="38100" dir="2700000" algn="tl">
                    <a:srgbClr val="808080"/>
                  </a:outerShdw>
                </a:effectLst>
                <a:latin typeface="Calibri" pitchFamily="34" charset="0"/>
              </a:rPr>
              <a:t>Enraged 12:17</a:t>
            </a:r>
          </a:p>
          <a:p>
            <a:pPr marL="463550" indent="-463550" eaLnBrk="1" hangingPunct="1">
              <a:spcBef>
                <a:spcPts val="0"/>
              </a:spcBef>
              <a:spcAft>
                <a:spcPts val="3600"/>
              </a:spcAft>
            </a:pPr>
            <a:r>
              <a:rPr lang="en-US" dirty="0">
                <a:effectLst>
                  <a:outerShdw blurRad="38100" dist="38100" dir="2700000" algn="tl">
                    <a:srgbClr val="808080"/>
                  </a:outerShdw>
                </a:effectLst>
                <a:latin typeface="Calibri" pitchFamily="34" charset="0"/>
              </a:rPr>
              <a:t>War 12:17</a:t>
            </a:r>
          </a:p>
        </p:txBody>
      </p:sp>
      <p:pic>
        <p:nvPicPr>
          <p:cNvPr id="32772" name="Picture 4" descr="C:\Documents and Settings\Owner\Application Data\Microsoft\Media Catalog\Downloaded Clips\cl0\SY01462_.wmf"/>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5446713" y="1828800"/>
            <a:ext cx="3336925" cy="3429000"/>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685800" y="609600"/>
            <a:ext cx="7772400" cy="762000"/>
          </a:xfrm>
        </p:spPr>
        <p:txBody>
          <a:bodyPr/>
          <a:lstStyle/>
          <a:p>
            <a:pPr algn="ctr" eaLnBrk="1" hangingPunct="1"/>
            <a:r>
              <a:rPr lang="en-US" smtClean="0"/>
              <a:t>Israel’s Two Regatherings</a:t>
            </a:r>
          </a:p>
        </p:txBody>
      </p:sp>
      <p:graphicFrame>
        <p:nvGraphicFramePr>
          <p:cNvPr id="10243" name="Group 3"/>
          <p:cNvGraphicFramePr>
            <a:graphicFrameLocks noGrp="1"/>
          </p:cNvGraphicFramePr>
          <p:nvPr>
            <p:ph type="tbl" idx="1"/>
          </p:nvPr>
        </p:nvGraphicFramePr>
        <p:xfrm>
          <a:off x="609600" y="1447800"/>
          <a:ext cx="7772400" cy="4157472"/>
        </p:xfrm>
        <a:graphic>
          <a:graphicData uri="http://schemas.openxmlformats.org/drawingml/2006/table">
            <a:tbl>
              <a:tblPr/>
              <a:tblGrid>
                <a:gridCol w="3810000"/>
                <a:gridCol w="3962400"/>
              </a:tblGrid>
              <a:tr h="68580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0"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rPr>
                        <a:t>THE PRESENT </a:t>
                      </a:r>
                    </a:p>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0"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rPr>
                        <a:t>(FIRST) REGATHERING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1359B"/>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0"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rPr>
                        <a:t>THE PERMANENT </a:t>
                      </a:r>
                    </a:p>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0"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rPr>
                        <a:t>(SECOND) REGATHERING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1359B"/>
                    </a:solidFill>
                  </a:tcPr>
                </a:tc>
              </a:tr>
              <a:tr h="6858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rPr>
                        <a:t>Return to part of the land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rPr>
                        <a:t>Return to all the land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rPr>
                        <a:t>Return in unbelief</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rPr>
                        <a:t>Return in faith</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rPr>
                        <a:t>Restored to the land only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rPr>
                        <a:t>Restored to the land and the Lord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rPr>
                        <a:t>Sets the stage for Tribulation (discipline)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rPr>
                        <a:t>Sets the stage for Millennium (blessing)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6583" name="Text Box 23"/>
          <p:cNvSpPr txBox="1">
            <a:spLocks noChangeArrowheads="1"/>
          </p:cNvSpPr>
          <p:nvPr/>
        </p:nvSpPr>
        <p:spPr bwMode="auto">
          <a:xfrm>
            <a:off x="609600" y="6019800"/>
            <a:ext cx="7772400" cy="457200"/>
          </a:xfrm>
          <a:prstGeom prst="rect">
            <a:avLst/>
          </a:prstGeom>
          <a:noFill/>
          <a:ln w="9525">
            <a:noFill/>
            <a:miter lim="800000"/>
            <a:headEnd/>
            <a:tailEnd/>
          </a:ln>
        </p:spPr>
        <p:txBody>
          <a:bodyPr>
            <a:spAutoFit/>
          </a:bodyPr>
          <a:lstStyle/>
          <a:p>
            <a:pPr algn="ctr">
              <a:spcBef>
                <a:spcPct val="50000"/>
              </a:spcBef>
            </a:pPr>
            <a:r>
              <a:rPr lang="en-US"/>
              <a:t>Adapted from: Price, </a:t>
            </a:r>
            <a:r>
              <a:rPr lang="en-US" i="1"/>
              <a:t>Jerusalem In Prophecy, </a:t>
            </a:r>
            <a:r>
              <a:rPr lang="en-US"/>
              <a:t>219</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4" descr="http://sphotos-b.xx.fbcdn.net/hphotos-ash3/547064_358786947530098_387601576_n.jpg"/>
          <p:cNvPicPr>
            <a:picLocks noChangeAspect="1" noChangeArrowheads="1"/>
          </p:cNvPicPr>
          <p:nvPr/>
        </p:nvPicPr>
        <p:blipFill>
          <a:blip r:embed="rId2" cstate="print"/>
          <a:srcRect/>
          <a:stretch>
            <a:fillRect/>
          </a:stretch>
        </p:blipFill>
        <p:spPr bwMode="auto">
          <a:xfrm>
            <a:off x="304800" y="304800"/>
            <a:ext cx="8686800" cy="4953000"/>
          </a:xfrm>
          <a:prstGeom prst="rect">
            <a:avLst/>
          </a:prstGeom>
          <a:noFill/>
          <a:ln w="9525">
            <a:noFill/>
            <a:miter lim="800000"/>
            <a:headEnd/>
            <a:tailEnd/>
          </a:ln>
        </p:spPr>
      </p:pic>
      <p:sp>
        <p:nvSpPr>
          <p:cNvPr id="35843" name="Oval 7"/>
          <p:cNvSpPr>
            <a:spLocks noChangeArrowheads="1"/>
          </p:cNvSpPr>
          <p:nvPr/>
        </p:nvSpPr>
        <p:spPr bwMode="auto">
          <a:xfrm>
            <a:off x="3352800" y="2209800"/>
            <a:ext cx="533400" cy="381000"/>
          </a:xfrm>
          <a:prstGeom prst="ellipse">
            <a:avLst/>
          </a:prstGeom>
          <a:noFill/>
          <a:ln w="76200" algn="ctr">
            <a:solidFill>
              <a:srgbClr val="C00000"/>
            </a:solidFill>
            <a:round/>
            <a:headEnd/>
            <a:tailEnd/>
          </a:ln>
        </p:spPr>
        <p:txBody>
          <a:bodyPr wrap="none"/>
          <a:lstStyle/>
          <a:p>
            <a:endParaRPr lang="en-US"/>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C:\Users\HP Desktop\Pictures\Gog-Magog-Map-Final.png"/>
          <p:cNvPicPr>
            <a:picLocks noChangeAspect="1" noChangeArrowheads="1"/>
          </p:cNvPicPr>
          <p:nvPr/>
        </p:nvPicPr>
        <p:blipFill>
          <a:blip r:embed="rId2" cstate="print"/>
          <a:srcRect/>
          <a:stretch>
            <a:fillRect/>
          </a:stretch>
        </p:blipFill>
        <p:spPr bwMode="auto">
          <a:xfrm>
            <a:off x="152400" y="152400"/>
            <a:ext cx="8820150" cy="6394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6866" name="Picture 2" descr="http://sphotos-b.xx.fbcdn.net/hphotos-snc6/250083_347900841964630_333731758_n.jpg"/>
          <p:cNvPicPr>
            <a:picLocks noChangeAspect="1" noChangeArrowheads="1"/>
          </p:cNvPicPr>
          <p:nvPr/>
        </p:nvPicPr>
        <p:blipFill>
          <a:blip r:embed="rId2" cstate="print">
            <a:extLst>
              <a:ext uri="{28A0092B-C50C-407E-A947-70E740481C1C}">
                <a14:useLocalDpi xmlns:a14="http://schemas.microsoft.com/office/drawing/2010/main" xmlns=""/>
              </a:ext>
            </a:extLst>
          </a:blip>
          <a:srcRect/>
          <a:stretch>
            <a:fillRect/>
          </a:stretch>
        </p:blipFill>
        <p:spPr bwMode="auto">
          <a:xfrm>
            <a:off x="457200" y="381000"/>
            <a:ext cx="8382000" cy="6146800"/>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90500" y="304800"/>
            <a:ext cx="5905500" cy="6400800"/>
          </a:xfrm>
        </p:spPr>
        <p:txBody>
          <a:bodyPr/>
          <a:lstStyle/>
          <a:p>
            <a:pPr marL="0" indent="0" algn="just">
              <a:buFont typeface="Wingdings" pitchFamily="2" charset="2"/>
              <a:buNone/>
              <a:defRPr/>
            </a:pPr>
            <a:r>
              <a:rPr lang="en-US" dirty="0">
                <a:latin typeface="Calibri" panose="020F0502020204030204" pitchFamily="34" charset="0"/>
              </a:rPr>
              <a:t>“... A desolate country whose soil is rich enough, but is given over wholly to weeds… a silent mournful expanse…. a desolation is here that not even imagination can grace with the pomp of life and action…. we never saw a human being on the whole route…. there was hardly a tree or shrub anywhere. Even the olive tree and the cactus, those fast friends of a worthless soil, had almost deserted the country.”</a:t>
            </a:r>
          </a:p>
        </p:txBody>
      </p:sp>
      <p:sp>
        <p:nvSpPr>
          <p:cNvPr id="49155" name="TextBox 3"/>
          <p:cNvSpPr txBox="1">
            <a:spLocks noChangeArrowheads="1"/>
          </p:cNvSpPr>
          <p:nvPr/>
        </p:nvSpPr>
        <p:spPr bwMode="auto">
          <a:xfrm>
            <a:off x="6096000" y="3817203"/>
            <a:ext cx="2971800" cy="830997"/>
          </a:xfrm>
          <a:prstGeom prst="rect">
            <a:avLst/>
          </a:prstGeom>
          <a:noFill/>
          <a:ln w="9525">
            <a:noFill/>
            <a:miter lim="800000"/>
            <a:headEnd/>
            <a:tailEnd/>
          </a:ln>
        </p:spPr>
        <p:txBody>
          <a:bodyPr wrap="square">
            <a:spAutoFit/>
          </a:bodyPr>
          <a:lstStyle/>
          <a:p>
            <a:pPr algn="ctr"/>
            <a:r>
              <a:rPr lang="en-US" sz="1200" dirty="0">
                <a:latin typeface="Calibri" panose="020F0502020204030204" pitchFamily="34" charset="0"/>
              </a:rPr>
              <a:t>Mark Twain, </a:t>
            </a:r>
            <a:r>
              <a:rPr lang="en-US" sz="1200" i="1" dirty="0">
                <a:latin typeface="Calibri" panose="020F0502020204030204" pitchFamily="34" charset="0"/>
              </a:rPr>
              <a:t>The Innocents Abroad, Complete</a:t>
            </a:r>
            <a:r>
              <a:rPr lang="en-US" sz="1200" dirty="0">
                <a:latin typeface="Calibri" panose="020F0502020204030204" pitchFamily="34" charset="0"/>
              </a:rPr>
              <a:t>, 1st ed. (A Public Domain Book, 1869), 267, 285, 302. These quotes can be found in chapters 47, 49, 52.</a:t>
            </a:r>
          </a:p>
        </p:txBody>
      </p:sp>
      <p:pic>
        <p:nvPicPr>
          <p:cNvPr id="49156" name="Picture 2" descr="http://a4.files.biography.com/image/upload/c_fill,cs_srgb,dpr_1.0,g_face,h_300,q_80,w_300/MTE5NDg0MDU1MTUzNTA5OTAz.jpg"/>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6172200" y="533400"/>
            <a:ext cx="2743200" cy="2743200"/>
          </a:xfrm>
          <a:prstGeom prst="rect">
            <a:avLst/>
          </a:prstGeom>
          <a:noFill/>
          <a:ln w="38100">
            <a:solidFill>
              <a:schemeClr val="tx1"/>
            </a:solid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pPr algn="ctr" eaLnBrk="1" hangingPunct="1"/>
            <a:r>
              <a:rPr lang="en-US" smtClean="0"/>
              <a:t>Why?</a:t>
            </a:r>
          </a:p>
        </p:txBody>
      </p:sp>
      <p:graphicFrame>
        <p:nvGraphicFramePr>
          <p:cNvPr id="9257" name="Group 41"/>
          <p:cNvGraphicFramePr>
            <a:graphicFrameLocks noGrp="1"/>
          </p:cNvGraphicFramePr>
          <p:nvPr>
            <p:ph type="tbl" idx="1"/>
          </p:nvPr>
        </p:nvGraphicFramePr>
        <p:xfrm>
          <a:off x="609600" y="1676400"/>
          <a:ext cx="7772400" cy="4114800"/>
        </p:xfrm>
        <a:graphic>
          <a:graphicData uri="http://schemas.openxmlformats.org/drawingml/2006/table">
            <a:tbl>
              <a:tblPr/>
              <a:tblGrid>
                <a:gridCol w="2362200"/>
                <a:gridCol w="5410200"/>
              </a:tblGrid>
              <a:tr h="6858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rPr>
                        <a:t>COUNTRY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rPr>
                        <a:t>GROSS DOMESTIC PRODUCT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rPr>
                        <a:t>Israel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rPr>
                        <a:t>$123 billion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rPr>
                        <a:t>Egypt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rPr>
                        <a:t>$81 billion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rPr>
                        <a:t>Syria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rPr>
                        <a:t>$26 billion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rPr>
                        <a:t>Lebanon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rPr>
                        <a:t>$21 billion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rPr>
                        <a:t>Jordan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rPr>
                        <a:t>$12 billion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9898" name="Text Box 42"/>
          <p:cNvSpPr txBox="1">
            <a:spLocks noChangeArrowheads="1"/>
          </p:cNvSpPr>
          <p:nvPr/>
        </p:nvSpPr>
        <p:spPr bwMode="auto">
          <a:xfrm>
            <a:off x="609600" y="5943600"/>
            <a:ext cx="7467600" cy="457200"/>
          </a:xfrm>
          <a:prstGeom prst="rect">
            <a:avLst/>
          </a:prstGeom>
          <a:noFill/>
          <a:ln w="9525">
            <a:noFill/>
            <a:miter lim="800000"/>
            <a:headEnd/>
            <a:tailEnd/>
          </a:ln>
        </p:spPr>
        <p:txBody>
          <a:bodyPr>
            <a:spAutoFit/>
          </a:bodyPr>
          <a:lstStyle/>
          <a:p>
            <a:pPr algn="ctr">
              <a:spcBef>
                <a:spcPct val="50000"/>
              </a:spcBef>
            </a:pPr>
            <a:r>
              <a:rPr lang="en-US"/>
              <a:t>Source: CIA World Fact Book, 2005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381000" y="228600"/>
            <a:ext cx="8534400" cy="1143000"/>
          </a:xfrm>
        </p:spPr>
        <p:txBody>
          <a:bodyPr/>
          <a:lstStyle/>
          <a:p>
            <a:pPr algn="ctr">
              <a:spcBef>
                <a:spcPts val="0"/>
              </a:spcBef>
              <a:spcAft>
                <a:spcPts val="0"/>
              </a:spcAft>
            </a:pPr>
            <a:r>
              <a:rPr lang="en-US" dirty="0">
                <a:latin typeface="Calibri" panose="020F0502020204030204" pitchFamily="34" charset="0"/>
              </a:rPr>
              <a:t>The Bible and Voting</a:t>
            </a:r>
            <a:endParaRPr lang="en-US" dirty="0">
              <a:latin typeface="Calibri" pitchFamily="34" charset="0"/>
              <a:ea typeface="Calibri" pitchFamily="34" charset="0"/>
              <a:cs typeface="Calibri" pitchFamily="34" charset="0"/>
            </a:endParaRPr>
          </a:p>
        </p:txBody>
      </p:sp>
      <p:sp>
        <p:nvSpPr>
          <p:cNvPr id="3" name="Content Placeholder 2"/>
          <p:cNvSpPr>
            <a:spLocks noGrp="1"/>
          </p:cNvSpPr>
          <p:nvPr>
            <p:ph idx="1"/>
          </p:nvPr>
        </p:nvSpPr>
        <p:spPr>
          <a:xfrm>
            <a:off x="381000" y="1600200"/>
            <a:ext cx="4419600" cy="3200400"/>
          </a:xfrm>
        </p:spPr>
        <p:txBody>
          <a:bodyPr/>
          <a:lstStyle/>
          <a:p>
            <a:pPr marL="569913" indent="-569913">
              <a:spcBef>
                <a:spcPts val="0"/>
              </a:spcBef>
              <a:spcAft>
                <a:spcPts val="2400"/>
              </a:spcAft>
              <a:buSzPct val="100000"/>
              <a:buFont typeface="+mj-lt"/>
              <a:buAutoNum type="arabicPeriod"/>
              <a:defRPr/>
            </a:pPr>
            <a:r>
              <a:rPr lang="en-US" dirty="0">
                <a:latin typeface="Calibri" pitchFamily="34" charset="0"/>
                <a:cs typeface="Calibri" pitchFamily="34" charset="0"/>
              </a:rPr>
              <a:t>Economic issues</a:t>
            </a:r>
          </a:p>
          <a:p>
            <a:pPr marL="569913" indent="-569913">
              <a:spcBef>
                <a:spcPts val="0"/>
              </a:spcBef>
              <a:spcAft>
                <a:spcPts val="2400"/>
              </a:spcAft>
              <a:buSzPct val="100000"/>
              <a:buFont typeface="+mj-lt"/>
              <a:buAutoNum type="arabicPeriod"/>
              <a:defRPr/>
            </a:pPr>
            <a:r>
              <a:rPr lang="en-US" b="1" u="sng" dirty="0">
                <a:solidFill>
                  <a:srgbClr val="FFFFCC"/>
                </a:solidFill>
                <a:latin typeface="Calibri" pitchFamily="34" charset="0"/>
                <a:cs typeface="Calibri" pitchFamily="34" charset="0"/>
              </a:rPr>
              <a:t>Social issues</a:t>
            </a:r>
          </a:p>
          <a:p>
            <a:pPr marL="569913" indent="-569913">
              <a:spcBef>
                <a:spcPts val="0"/>
              </a:spcBef>
              <a:spcAft>
                <a:spcPts val="2400"/>
              </a:spcAft>
              <a:buSzPct val="100000"/>
              <a:buFont typeface="+mj-lt"/>
              <a:buAutoNum type="arabicPeriod"/>
              <a:defRPr/>
            </a:pPr>
            <a:r>
              <a:rPr lang="en-US" dirty="0">
                <a:latin typeface="Calibri" pitchFamily="34" charset="0"/>
                <a:cs typeface="Calibri" pitchFamily="34" charset="0"/>
              </a:rPr>
              <a:t>Foreign affairs</a:t>
            </a:r>
          </a:p>
        </p:txBody>
      </p:sp>
      <p:pic>
        <p:nvPicPr>
          <p:cNvPr id="5" name="Picture 1"/>
          <p:cNvPicPr>
            <a:picLocks noChangeAspect="1" noChangeArrowheads="1"/>
          </p:cNvPicPr>
          <p:nvPr/>
        </p:nvPicPr>
        <p:blipFill>
          <a:blip r:embed="rId2" cstate="print">
            <a:extLst>
              <a:ext uri="{28A0092B-C50C-407E-A947-70E740481C1C}">
                <a14:useLocalDpi xmlns:a14="http://schemas.microsoft.com/office/drawing/2010/main" xmlns=""/>
              </a:ext>
            </a:extLst>
          </a:blip>
          <a:srcRect/>
          <a:stretch>
            <a:fillRect/>
          </a:stretch>
        </p:blipFill>
        <p:spPr bwMode="auto">
          <a:xfrm>
            <a:off x="4495800" y="1828800"/>
            <a:ext cx="4243465" cy="2798393"/>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4" name="Title 1"/>
          <p:cNvSpPr>
            <a:spLocks noGrp="1"/>
          </p:cNvSpPr>
          <p:nvPr>
            <p:ph type="title" idx="4294967295"/>
          </p:nvPr>
        </p:nvSpPr>
        <p:spPr>
          <a:xfrm>
            <a:off x="685800" y="2857500"/>
            <a:ext cx="7772400" cy="1143000"/>
          </a:xfrm>
        </p:spPr>
        <p:txBody>
          <a:bodyPr/>
          <a:lstStyle/>
          <a:p>
            <a:pPr algn="ctr"/>
            <a:r>
              <a:rPr lang="en-US" altLang="en-US" sz="6000">
                <a:latin typeface="Calibri" panose="020F0502020204030204" pitchFamily="34" charset="0"/>
              </a:rPr>
              <a:t>Conclusion</a:t>
            </a:r>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3352800" y="228600"/>
            <a:ext cx="2438400" cy="1066800"/>
          </a:xfrm>
        </p:spPr>
        <p:txBody>
          <a:bodyPr/>
          <a:lstStyle/>
          <a:p>
            <a:pPr algn="ctr" eaLnBrk="1" hangingPunct="1">
              <a:lnSpc>
                <a:spcPct val="100000"/>
              </a:lnSpc>
            </a:pPr>
            <a:r>
              <a:rPr lang="en-US" altLang="en-US" b="0" dirty="0">
                <a:latin typeface="Calibri" panose="020F0502020204030204" pitchFamily="34" charset="0"/>
                <a:cs typeface="Calibri" panose="020F0502020204030204" pitchFamily="34" charset="0"/>
              </a:rPr>
              <a:t>Overview</a:t>
            </a:r>
          </a:p>
        </p:txBody>
      </p:sp>
      <p:sp>
        <p:nvSpPr>
          <p:cNvPr id="17411" name="Rectangle 7"/>
          <p:cNvSpPr>
            <a:spLocks noGrp="1" noChangeArrowheads="1"/>
          </p:cNvSpPr>
          <p:nvPr>
            <p:ph type="body" idx="1"/>
          </p:nvPr>
        </p:nvSpPr>
        <p:spPr>
          <a:xfrm>
            <a:off x="152400" y="1600200"/>
            <a:ext cx="8839200" cy="4495800"/>
          </a:xfrm>
        </p:spPr>
        <p:txBody>
          <a:bodyPr/>
          <a:lstStyle/>
          <a:p>
            <a:pPr marL="573088" indent="-573088" eaLnBrk="1" hangingPunct="1">
              <a:spcBef>
                <a:spcPts val="1200"/>
              </a:spcBef>
              <a:spcAft>
                <a:spcPts val="1200"/>
              </a:spcAft>
              <a:buSzPct val="100000"/>
              <a:buAutoNum type="romanUcPeriod"/>
            </a:pPr>
            <a:r>
              <a:rPr lang="en-US" altLang="en-US" sz="3600" dirty="0">
                <a:latin typeface="Calibri" panose="020F0502020204030204" pitchFamily="34" charset="0"/>
                <a:cs typeface="Calibri" panose="020F0502020204030204" pitchFamily="34" charset="0"/>
              </a:rPr>
              <a:t>The </a:t>
            </a:r>
            <a:r>
              <a:rPr lang="en-US" altLang="en-US" sz="3600" dirty="0" smtClean="0">
                <a:latin typeface="Calibri" panose="020F0502020204030204" pitchFamily="34" charset="0"/>
                <a:cs typeface="Calibri" panose="020F0502020204030204" pitchFamily="34" charset="0"/>
              </a:rPr>
              <a:t>Divine </a:t>
            </a:r>
            <a:r>
              <a:rPr lang="en-US" altLang="en-US" sz="3600" b="1" u="sng" dirty="0" smtClean="0">
                <a:latin typeface="Calibri" panose="020F0502020204030204" pitchFamily="34" charset="0"/>
                <a:cs typeface="Calibri" panose="020F0502020204030204" pitchFamily="34" charset="0"/>
              </a:rPr>
              <a:t>Purpose</a:t>
            </a:r>
            <a:r>
              <a:rPr lang="en-US" altLang="en-US" sz="3600" dirty="0" smtClean="0">
                <a:latin typeface="Calibri" panose="020F0502020204030204" pitchFamily="34" charset="0"/>
                <a:cs typeface="Calibri" panose="020F0502020204030204" pitchFamily="34" charset="0"/>
              </a:rPr>
              <a:t> for Israel</a:t>
            </a:r>
          </a:p>
          <a:p>
            <a:pPr marL="573088" indent="-573088" eaLnBrk="1" hangingPunct="1">
              <a:spcBef>
                <a:spcPts val="1200"/>
              </a:spcBef>
              <a:spcAft>
                <a:spcPts val="1200"/>
              </a:spcAft>
              <a:buSzPct val="100000"/>
              <a:buNone/>
            </a:pPr>
            <a:endParaRPr lang="en-US" altLang="en-US" sz="3600" dirty="0" smtClean="0">
              <a:latin typeface="Calibri" panose="020F0502020204030204" pitchFamily="34" charset="0"/>
              <a:cs typeface="Calibri" panose="020F0502020204030204" pitchFamily="34" charset="0"/>
            </a:endParaRPr>
          </a:p>
          <a:p>
            <a:pPr marL="573088" indent="-573088" eaLnBrk="1" hangingPunct="1">
              <a:spcBef>
                <a:spcPts val="1200"/>
              </a:spcBef>
              <a:spcAft>
                <a:spcPts val="1200"/>
              </a:spcAft>
              <a:buSzPct val="100000"/>
              <a:buAutoNum type="romanUcPeriod"/>
            </a:pPr>
            <a:r>
              <a:rPr lang="en-US" altLang="en-US" sz="3600" dirty="0" smtClean="0">
                <a:latin typeface="Calibri" panose="020F0502020204030204" pitchFamily="34" charset="0"/>
                <a:cs typeface="Calibri" panose="020F0502020204030204" pitchFamily="34" charset="0"/>
              </a:rPr>
              <a:t>The Divine </a:t>
            </a:r>
            <a:r>
              <a:rPr lang="en-US" altLang="en-US" sz="3600" b="1" u="sng" dirty="0" smtClean="0">
                <a:latin typeface="Calibri" panose="020F0502020204030204" pitchFamily="34" charset="0"/>
                <a:cs typeface="Calibri" panose="020F0502020204030204" pitchFamily="34" charset="0"/>
              </a:rPr>
              <a:t>Protection</a:t>
            </a:r>
            <a:r>
              <a:rPr lang="en-US" altLang="en-US" sz="3600" dirty="0" smtClean="0">
                <a:latin typeface="Calibri" panose="020F0502020204030204" pitchFamily="34" charset="0"/>
                <a:cs typeface="Calibri" panose="020F0502020204030204" pitchFamily="34" charset="0"/>
              </a:rPr>
              <a:t> of Israel</a:t>
            </a:r>
          </a:p>
          <a:p>
            <a:pPr marL="573088" indent="-573088" eaLnBrk="1" hangingPunct="1">
              <a:spcBef>
                <a:spcPts val="1200"/>
              </a:spcBef>
              <a:spcAft>
                <a:spcPts val="1200"/>
              </a:spcAft>
              <a:buSzPct val="100000"/>
              <a:buAutoNum type="romanUcPeriod"/>
            </a:pPr>
            <a:endParaRPr lang="en-US" altLang="en-US" sz="3600" dirty="0" smtClean="0">
              <a:latin typeface="Calibri" panose="020F0502020204030204" pitchFamily="34" charset="0"/>
              <a:cs typeface="Calibri" panose="020F0502020204030204" pitchFamily="34" charset="0"/>
            </a:endParaRPr>
          </a:p>
          <a:p>
            <a:pPr marL="573088" indent="-573088" eaLnBrk="1" hangingPunct="1">
              <a:spcBef>
                <a:spcPts val="1200"/>
              </a:spcBef>
              <a:spcAft>
                <a:spcPts val="1200"/>
              </a:spcAft>
              <a:buSzPct val="100000"/>
              <a:buAutoNum type="romanUcPeriod"/>
            </a:pPr>
            <a:r>
              <a:rPr lang="en-US" altLang="en-US" sz="3600" dirty="0" smtClean="0">
                <a:latin typeface="Calibri" panose="020F0502020204030204" pitchFamily="34" charset="0"/>
                <a:cs typeface="Calibri" panose="020F0502020204030204" pitchFamily="34" charset="0"/>
              </a:rPr>
              <a:t>The </a:t>
            </a:r>
            <a:r>
              <a:rPr lang="en-US" altLang="en-US" sz="3600" b="1" u="sng" dirty="0" smtClean="0">
                <a:latin typeface="Calibri" panose="020F0502020204030204" pitchFamily="34" charset="0"/>
                <a:cs typeface="Calibri" panose="020F0502020204030204" pitchFamily="34" charset="0"/>
              </a:rPr>
              <a:t>Power</a:t>
            </a:r>
            <a:r>
              <a:rPr lang="en-US" altLang="en-US" sz="3600" dirty="0" smtClean="0">
                <a:latin typeface="Calibri" panose="020F0502020204030204" pitchFamily="34" charset="0"/>
                <a:cs typeface="Calibri" panose="020F0502020204030204" pitchFamily="34" charset="0"/>
              </a:rPr>
              <a:t> of Your Voice Concerning Israel</a:t>
            </a:r>
          </a:p>
        </p:txBody>
      </p:sp>
      <p:pic>
        <p:nvPicPr>
          <p:cNvPr id="4" name="Picture 4" descr="C:\Documents and Settings\Owner\Application Data\Microsoft\Media Catalog\Downloaded Clips\cl0\SY01462_.wmf"/>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6477000" y="685800"/>
            <a:ext cx="2535238" cy="2605088"/>
          </a:xfrm>
          <a:prstGeom prst="rect">
            <a:avLst/>
          </a:prstGeom>
          <a:noFill/>
          <a:ln w="9525">
            <a:noFill/>
            <a:miter lim="800000"/>
            <a:headEnd/>
            <a:tailEnd/>
          </a:ln>
        </p:spPr>
      </p:pic>
    </p:spTree>
  </p:cSld>
  <p:clrMapOvr>
    <a:masterClrMapping/>
  </p:clrMapOvr>
  <p:transition>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a:ext>
            </a:extLst>
          </a:blip>
          <a:srcRect/>
          <a:stretch>
            <a:fillRect/>
          </a:stretch>
        </p:blipFill>
        <p:spPr bwMode="auto">
          <a:xfrm>
            <a:off x="228600" y="152400"/>
            <a:ext cx="8685213" cy="65516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Content Placeholder 2"/>
          <p:cNvSpPr>
            <a:spLocks noGrp="1"/>
          </p:cNvSpPr>
          <p:nvPr>
            <p:ph idx="1"/>
          </p:nvPr>
        </p:nvSpPr>
        <p:spPr>
          <a:xfrm>
            <a:off x="228600" y="152399"/>
            <a:ext cx="8686800" cy="6551613"/>
          </a:xfrm>
        </p:spPr>
        <p:txBody>
          <a:bodyPr rtlCol="0">
            <a:noAutofit/>
          </a:bodyPr>
          <a:lstStyle/>
          <a:p>
            <a:pPr marL="0" indent="0" algn="ctr" eaLnBrk="1" fontAlgn="auto" hangingPunct="1">
              <a:spcBef>
                <a:spcPts val="0"/>
              </a:spcBef>
              <a:spcAft>
                <a:spcPts val="600"/>
              </a:spcAft>
              <a:buClrTx/>
              <a:buNone/>
              <a:defRPr/>
            </a:pPr>
            <a:r>
              <a:rPr lang="en-US" sz="3600" b="1" dirty="0">
                <a:solidFill>
                  <a:schemeClr val="bg2"/>
                </a:solidFill>
                <a:effectLst/>
                <a:latin typeface="Calibri" pitchFamily="34" charset="0"/>
                <a:cs typeface="Calibri" pitchFamily="34" charset="0"/>
              </a:rPr>
              <a:t>Social Issues</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Legal protection for the unborn? (Gen. 25:23)</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Legal protection for the elderly? (Lev. 19:32)</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Hetero-sexual monogamous marriage as the standard for society? (Gen. 2:18-25)</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Advocacy capital punishment? (Gen. 9:6)</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The right to restrict alcohol, pornography, &amp; gambling? (Lev. 10:9; Matt. 5:27-28; Prov. 13:11)</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Parental authority over children? (Eph. 6:4)</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Public expressions of Christianity? (Mark 16:15)</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Right to keep and bear arms? (Luke 22:36) </a:t>
            </a:r>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Title 1"/>
          <p:cNvSpPr>
            <a:spLocks noGrp="1"/>
          </p:cNvSpPr>
          <p:nvPr>
            <p:ph type="title"/>
          </p:nvPr>
        </p:nvSpPr>
        <p:spPr>
          <a:xfrm>
            <a:off x="381000" y="228600"/>
            <a:ext cx="8534400" cy="1143000"/>
          </a:xfrm>
        </p:spPr>
        <p:txBody>
          <a:bodyPr/>
          <a:lstStyle/>
          <a:p>
            <a:pPr algn="ctr">
              <a:spcBef>
                <a:spcPts val="0"/>
              </a:spcBef>
              <a:spcAft>
                <a:spcPts val="0"/>
              </a:spcAft>
            </a:pPr>
            <a:r>
              <a:rPr lang="en-US" dirty="0">
                <a:latin typeface="Calibri" panose="020F0502020204030204" pitchFamily="34" charset="0"/>
              </a:rPr>
              <a:t>The Bible and Voting</a:t>
            </a:r>
            <a:endParaRPr lang="en-US" dirty="0">
              <a:latin typeface="Calibri" pitchFamily="34" charset="0"/>
              <a:ea typeface="Calibri" pitchFamily="34" charset="0"/>
              <a:cs typeface="Calibri" pitchFamily="34" charset="0"/>
            </a:endParaRPr>
          </a:p>
        </p:txBody>
      </p:sp>
      <p:sp>
        <p:nvSpPr>
          <p:cNvPr id="3" name="Content Placeholder 2"/>
          <p:cNvSpPr>
            <a:spLocks noGrp="1"/>
          </p:cNvSpPr>
          <p:nvPr>
            <p:ph idx="1"/>
          </p:nvPr>
        </p:nvSpPr>
        <p:spPr>
          <a:xfrm>
            <a:off x="381000" y="1600200"/>
            <a:ext cx="4419600" cy="3200400"/>
          </a:xfrm>
        </p:spPr>
        <p:txBody>
          <a:bodyPr/>
          <a:lstStyle/>
          <a:p>
            <a:pPr marL="569913" indent="-569913">
              <a:spcBef>
                <a:spcPts val="0"/>
              </a:spcBef>
              <a:spcAft>
                <a:spcPts val="2400"/>
              </a:spcAft>
              <a:buSzPct val="100000"/>
              <a:buFont typeface="+mj-lt"/>
              <a:buAutoNum type="arabicPeriod"/>
              <a:defRPr/>
            </a:pPr>
            <a:r>
              <a:rPr lang="en-US" dirty="0">
                <a:latin typeface="Calibri" pitchFamily="34" charset="0"/>
                <a:cs typeface="Calibri" pitchFamily="34" charset="0"/>
              </a:rPr>
              <a:t>Economic issues</a:t>
            </a:r>
          </a:p>
          <a:p>
            <a:pPr marL="569913" indent="-569913">
              <a:spcBef>
                <a:spcPts val="0"/>
              </a:spcBef>
              <a:spcAft>
                <a:spcPts val="2400"/>
              </a:spcAft>
              <a:buSzPct val="100000"/>
              <a:buFont typeface="+mj-lt"/>
              <a:buAutoNum type="arabicPeriod"/>
              <a:defRPr/>
            </a:pPr>
            <a:r>
              <a:rPr lang="en-US" dirty="0">
                <a:latin typeface="Calibri" pitchFamily="34" charset="0"/>
                <a:cs typeface="Calibri" pitchFamily="34" charset="0"/>
              </a:rPr>
              <a:t>Social issues</a:t>
            </a:r>
          </a:p>
          <a:p>
            <a:pPr marL="569913" indent="-569913">
              <a:spcBef>
                <a:spcPts val="0"/>
              </a:spcBef>
              <a:spcAft>
                <a:spcPts val="2400"/>
              </a:spcAft>
              <a:buSzPct val="100000"/>
              <a:buFont typeface="+mj-lt"/>
              <a:buAutoNum type="arabicPeriod"/>
              <a:defRPr/>
            </a:pPr>
            <a:r>
              <a:rPr lang="en-US" b="1" u="sng" dirty="0">
                <a:solidFill>
                  <a:srgbClr val="FFFFCC"/>
                </a:solidFill>
                <a:latin typeface="Calibri" pitchFamily="34" charset="0"/>
                <a:cs typeface="Calibri" pitchFamily="34" charset="0"/>
              </a:rPr>
              <a:t>Foreign affairs</a:t>
            </a:r>
          </a:p>
        </p:txBody>
      </p:sp>
      <p:pic>
        <p:nvPicPr>
          <p:cNvPr id="5" name="Picture 1"/>
          <p:cNvPicPr>
            <a:picLocks noChangeAspect="1" noChangeArrowheads="1"/>
          </p:cNvPicPr>
          <p:nvPr/>
        </p:nvPicPr>
        <p:blipFill>
          <a:blip r:embed="rId2" cstate="print">
            <a:extLst>
              <a:ext uri="{28A0092B-C50C-407E-A947-70E740481C1C}">
                <a14:useLocalDpi xmlns:a14="http://schemas.microsoft.com/office/drawing/2010/main" xmlns=""/>
              </a:ext>
            </a:extLst>
          </a:blip>
          <a:srcRect/>
          <a:stretch>
            <a:fillRect/>
          </a:stretch>
        </p:blipFill>
        <p:spPr bwMode="auto">
          <a:xfrm>
            <a:off x="4495800" y="1828800"/>
            <a:ext cx="4243465" cy="2798393"/>
          </a:xfrm>
          <a:prstGeom prst="rect">
            <a:avLst/>
          </a:prstGeom>
          <a:noFill/>
          <a:ln w="9525">
            <a:noFill/>
            <a:miter lim="800000"/>
            <a:headEnd/>
            <a:tailEnd/>
          </a:ln>
        </p:spPr>
      </p:pic>
    </p:spTree>
    <p:extLst>
      <p:ext uri="{BB962C8B-B14F-4D97-AF65-F5344CB8AC3E}">
        <p14:creationId xmlns:p14="http://schemas.microsoft.com/office/powerpoint/2010/main" xmlns="" val="388592463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a:ext>
            </a:extLst>
          </a:blip>
          <a:srcRect/>
          <a:stretch>
            <a:fillRect/>
          </a:stretch>
        </p:blipFill>
        <p:spPr bwMode="auto">
          <a:xfrm>
            <a:off x="228600" y="152400"/>
            <a:ext cx="8685213" cy="65516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Content Placeholder 2"/>
          <p:cNvSpPr>
            <a:spLocks noGrp="1"/>
          </p:cNvSpPr>
          <p:nvPr>
            <p:ph idx="1"/>
          </p:nvPr>
        </p:nvSpPr>
        <p:spPr>
          <a:xfrm>
            <a:off x="228600" y="152400"/>
            <a:ext cx="8686800" cy="5410200"/>
          </a:xfrm>
        </p:spPr>
        <p:txBody>
          <a:bodyPr rtlCol="0">
            <a:noAutofit/>
          </a:bodyPr>
          <a:lstStyle/>
          <a:p>
            <a:pPr marL="0" indent="0" algn="ctr" eaLnBrk="1" fontAlgn="auto" hangingPunct="1">
              <a:spcBef>
                <a:spcPts val="0"/>
              </a:spcBef>
              <a:spcAft>
                <a:spcPts val="1200"/>
              </a:spcAft>
              <a:buClrTx/>
              <a:buNone/>
              <a:defRPr/>
            </a:pPr>
            <a:r>
              <a:rPr lang="en-US" sz="3600" b="1" dirty="0">
                <a:solidFill>
                  <a:schemeClr val="bg2"/>
                </a:solidFill>
                <a:effectLst/>
                <a:latin typeface="Calibri" pitchFamily="34" charset="0"/>
                <a:cs typeface="Calibri" pitchFamily="34" charset="0"/>
              </a:rPr>
              <a:t>Foreign Affairs</a:t>
            </a:r>
          </a:p>
          <a:p>
            <a:pPr marL="457200" indent="-457200" eaLnBrk="1" fontAlgn="auto" hangingPunct="1">
              <a:spcBef>
                <a:spcPts val="0"/>
              </a:spcBef>
              <a:spcAft>
                <a:spcPts val="3600"/>
              </a:spcAft>
              <a:buClrTx/>
              <a:buSzPct val="100000"/>
              <a:buFont typeface="+mj-lt"/>
              <a:buAutoNum type="arabicPeriod"/>
              <a:defRPr/>
            </a:pPr>
            <a:r>
              <a:rPr lang="en-US" dirty="0">
                <a:solidFill>
                  <a:schemeClr val="bg2"/>
                </a:solidFill>
                <a:effectLst/>
                <a:latin typeface="Calibri" pitchFamily="34" charset="0"/>
                <a:cs typeface="Calibri" pitchFamily="34" charset="0"/>
              </a:rPr>
              <a:t>Favor national sovereignty above global governance? (Gen. 11:1-9)</a:t>
            </a:r>
          </a:p>
          <a:p>
            <a:pPr marL="457200" indent="-457200" eaLnBrk="1" fontAlgn="auto" hangingPunct="1">
              <a:spcBef>
                <a:spcPts val="0"/>
              </a:spcBef>
              <a:spcAft>
                <a:spcPts val="3600"/>
              </a:spcAft>
              <a:buClrTx/>
              <a:buSzPct val="100000"/>
              <a:buFont typeface="+mj-lt"/>
              <a:buAutoNum type="arabicPeriod"/>
              <a:defRPr/>
            </a:pPr>
            <a:r>
              <a:rPr lang="en-US" dirty="0">
                <a:solidFill>
                  <a:schemeClr val="bg2"/>
                </a:solidFill>
                <a:effectLst/>
                <a:latin typeface="Calibri" pitchFamily="34" charset="0"/>
                <a:cs typeface="Calibri" pitchFamily="34" charset="0"/>
              </a:rPr>
              <a:t>Favor the reality and enforceability of our national borders? (Acts 17:26)</a:t>
            </a:r>
          </a:p>
          <a:p>
            <a:pPr marL="457200" indent="-457200" eaLnBrk="1" fontAlgn="auto" hangingPunct="1">
              <a:spcBef>
                <a:spcPts val="0"/>
              </a:spcBef>
              <a:spcAft>
                <a:spcPts val="3600"/>
              </a:spcAft>
              <a:buClrTx/>
              <a:buSzPct val="100000"/>
              <a:buFont typeface="+mj-lt"/>
              <a:buAutoNum type="arabicPeriod"/>
              <a:defRPr/>
            </a:pPr>
            <a:r>
              <a:rPr lang="en-US" dirty="0">
                <a:solidFill>
                  <a:schemeClr val="bg2"/>
                </a:solidFill>
                <a:effectLst/>
                <a:latin typeface="Calibri" pitchFamily="34" charset="0"/>
                <a:cs typeface="Calibri" pitchFamily="34" charset="0"/>
              </a:rPr>
              <a:t>Support for the nation of Israel? (Gen. 12:3)</a:t>
            </a:r>
          </a:p>
          <a:p>
            <a:pPr marL="457200" indent="-457200" eaLnBrk="1" fontAlgn="auto" hangingPunct="1">
              <a:spcBef>
                <a:spcPts val="0"/>
              </a:spcBef>
              <a:spcAft>
                <a:spcPts val="3600"/>
              </a:spcAft>
              <a:buClrTx/>
              <a:buSzPct val="100000"/>
              <a:buFont typeface="+mj-lt"/>
              <a:buAutoNum type="arabicPeriod"/>
              <a:defRPr/>
            </a:pPr>
            <a:r>
              <a:rPr lang="en-US" dirty="0">
                <a:solidFill>
                  <a:schemeClr val="bg2"/>
                </a:solidFill>
                <a:effectLst/>
                <a:latin typeface="Calibri" pitchFamily="34" charset="0"/>
                <a:cs typeface="Calibri" pitchFamily="34" charset="0"/>
              </a:rPr>
              <a:t>Pursuit of peace though strength? (Jer. 17:9)</a:t>
            </a:r>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10517</TotalTime>
  <Words>1440</Words>
  <Application>Microsoft Office PowerPoint</Application>
  <PresentationFormat>On-screen Show (4:3)</PresentationFormat>
  <Paragraphs>279</Paragraphs>
  <Slides>61</Slides>
  <Notes>14</Notes>
  <HiddenSlides>0</HiddenSlides>
  <MMClips>0</MMClips>
  <ScaleCrop>false</ScaleCrop>
  <HeadingPairs>
    <vt:vector size="4" baseType="variant">
      <vt:variant>
        <vt:lpstr>Theme</vt:lpstr>
      </vt:variant>
      <vt:variant>
        <vt:i4>1</vt:i4>
      </vt:variant>
      <vt:variant>
        <vt:lpstr>Slide Titles</vt:lpstr>
      </vt:variant>
      <vt:variant>
        <vt:i4>61</vt:i4>
      </vt:variant>
    </vt:vector>
  </HeadingPairs>
  <TitlesOfParts>
    <vt:vector size="62" baseType="lpstr">
      <vt:lpstr>Azure</vt:lpstr>
      <vt:lpstr>THE BIBLE AND VOTING Part 9</vt:lpstr>
      <vt:lpstr>Slide 2</vt:lpstr>
      <vt:lpstr>The Bible and Voting</vt:lpstr>
      <vt:lpstr>The Bible and Voting</vt:lpstr>
      <vt:lpstr>Slide 5</vt:lpstr>
      <vt:lpstr>The Bible and Voting</vt:lpstr>
      <vt:lpstr>Slide 7</vt:lpstr>
      <vt:lpstr>The Bible and Voting</vt:lpstr>
      <vt:lpstr>Slide 9</vt:lpstr>
      <vt:lpstr>Slide 10</vt:lpstr>
      <vt:lpstr>Slide 11</vt:lpstr>
      <vt:lpstr>Slide 12</vt:lpstr>
      <vt:lpstr>Overview</vt:lpstr>
      <vt:lpstr>Overview</vt:lpstr>
      <vt:lpstr>Slide 15</vt:lpstr>
      <vt:lpstr>Slide 16</vt:lpstr>
      <vt:lpstr>Slide 17</vt:lpstr>
      <vt:lpstr>Slide 18</vt:lpstr>
      <vt:lpstr>Slide 19</vt:lpstr>
      <vt:lpstr>Slide 20</vt:lpstr>
      <vt:lpstr>Slide 21</vt:lpstr>
      <vt:lpstr>Genesis 3:15</vt:lpstr>
      <vt:lpstr>From Adam to Abraham</vt:lpstr>
      <vt:lpstr>Slide 24</vt:lpstr>
      <vt:lpstr>Genesis 12:3</vt:lpstr>
      <vt:lpstr>Genesis 12:3</vt:lpstr>
      <vt:lpstr>Israel’s Three Blessings to the World (Gen 12:3b)</vt:lpstr>
      <vt:lpstr>How Israel Has Blessed the World (Gen 12:3; Rom 9:4-5) </vt:lpstr>
      <vt:lpstr>Slide 29</vt:lpstr>
      <vt:lpstr> </vt:lpstr>
      <vt:lpstr>Overview</vt:lpstr>
      <vt:lpstr>Genesis 12:3</vt:lpstr>
      <vt:lpstr>Slide 33</vt:lpstr>
      <vt:lpstr>Slide 34</vt:lpstr>
      <vt:lpstr>Statue &amp; Stone</vt:lpstr>
      <vt:lpstr>Slide 36</vt:lpstr>
      <vt:lpstr>Slide 37</vt:lpstr>
      <vt:lpstr>Judgment Against the Nations (Ezekiel 25‒32)</vt:lpstr>
      <vt:lpstr>Judgment Against the Nations (Ezekiel 25‒32)</vt:lpstr>
      <vt:lpstr>Slide 40</vt:lpstr>
      <vt:lpstr>Genesis 12:3</vt:lpstr>
      <vt:lpstr>Slide 42</vt:lpstr>
      <vt:lpstr>Slide 43</vt:lpstr>
      <vt:lpstr>Overview</vt:lpstr>
      <vt:lpstr>Biblical Reality of the Angelic World</vt:lpstr>
      <vt:lpstr>Revelation 12:1-5</vt:lpstr>
      <vt:lpstr>Revelation 12:1-5</vt:lpstr>
      <vt:lpstr>Rev 12 Symbols</vt:lpstr>
      <vt:lpstr>Slide 49</vt:lpstr>
      <vt:lpstr>Slide 50</vt:lpstr>
      <vt:lpstr>Slide 51</vt:lpstr>
      <vt:lpstr>2 CYCLES OF SATANIC PERSECUTION (Revelation 12:13-16)</vt:lpstr>
      <vt:lpstr>Descriptions of Satanic Hatred (Revelation 12:12-17)</vt:lpstr>
      <vt:lpstr>Israel’s Two Regatherings</vt:lpstr>
      <vt:lpstr>Slide 55</vt:lpstr>
      <vt:lpstr>Slide 56</vt:lpstr>
      <vt:lpstr>Slide 57</vt:lpstr>
      <vt:lpstr>Slide 58</vt:lpstr>
      <vt:lpstr>Why?</vt:lpstr>
      <vt:lpstr>Conclusion</vt:lpstr>
      <vt:lpstr>Overview</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Duty to Love - Rom. 12:9-13</dc:title>
  <dc:subject>Divine Righteousness Revealed</dc:subject>
  <dc:creator>A. Woods</dc:creator>
  <dc:description>Modified by Jim McGowan</dc:description>
  <cp:lastModifiedBy>Andy Woods</cp:lastModifiedBy>
  <cp:revision>1075</cp:revision>
  <cp:lastPrinted>2011-06-25T18:12:52Z</cp:lastPrinted>
  <dcterms:created xsi:type="dcterms:W3CDTF">2009-03-17T12:21:13Z</dcterms:created>
  <dcterms:modified xsi:type="dcterms:W3CDTF">2016-09-04T05:22:20Z</dcterms:modified>
</cp:coreProperties>
</file>