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067" r:id="rId2"/>
    <p:sldId id="2068" r:id="rId3"/>
    <p:sldId id="2069" r:id="rId4"/>
    <p:sldId id="2070" r:id="rId5"/>
    <p:sldId id="2071" r:id="rId6"/>
    <p:sldId id="2072" r:id="rId7"/>
    <p:sldId id="2073" r:id="rId8"/>
    <p:sldId id="2074" r:id="rId9"/>
    <p:sldId id="2075" r:id="rId10"/>
    <p:sldId id="2076" r:id="rId11"/>
    <p:sldId id="2077" r:id="rId12"/>
    <p:sldId id="2078" r:id="rId13"/>
    <p:sldId id="2109" r:id="rId14"/>
    <p:sldId id="1974" r:id="rId15"/>
    <p:sldId id="2110" r:id="rId16"/>
    <p:sldId id="2111" r:id="rId17"/>
    <p:sldId id="2117" r:id="rId18"/>
    <p:sldId id="2119" r:id="rId19"/>
    <p:sldId id="2120" r:id="rId20"/>
    <p:sldId id="2125" r:id="rId21"/>
    <p:sldId id="2122" r:id="rId22"/>
    <p:sldId id="2112" r:id="rId23"/>
    <p:sldId id="2121" r:id="rId24"/>
    <p:sldId id="2127" r:id="rId25"/>
    <p:sldId id="2113" r:id="rId26"/>
    <p:sldId id="2124" r:id="rId27"/>
    <p:sldId id="2126" r:id="rId28"/>
    <p:sldId id="2114" r:id="rId29"/>
    <p:sldId id="2115" r:id="rId30"/>
    <p:sldId id="2093" r:id="rId31"/>
    <p:sldId id="2116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CC"/>
    <a:srgbClr val="0000FF"/>
    <a:srgbClr val="0099FF"/>
    <a:srgbClr val="FFFF99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3" autoAdjust="0"/>
    <p:restoredTop sz="91654" autoAdjust="0"/>
  </p:normalViewPr>
  <p:slideViewPr>
    <p:cSldViewPr>
      <p:cViewPr varScale="1">
        <p:scale>
          <a:sx n="102" d="100"/>
          <a:sy n="102" d="100"/>
        </p:scale>
        <p:origin x="-18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37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3313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123755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14098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14098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333217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14098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14098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5416F-D28E-4C1C-88F7-43369DA778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14098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3" indent="-30206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7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4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80" indent="-241654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5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801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8" indent="-241654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Outline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932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468" y="1828800"/>
            <a:ext cx="48530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 sz="quarter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THE BIBLE AND VOTING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Part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12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>
          <a:xfrm>
            <a:off x="3009900" y="5981700"/>
            <a:ext cx="3124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Dr. Andy Woods</a:t>
            </a:r>
          </a:p>
        </p:txBody>
      </p:sp>
    </p:spTree>
    <p:extLst>
      <p:ext uri="{BB962C8B-B14F-4D97-AF65-F5344CB8AC3E}">
        <p14:creationId xmlns:p14="http://schemas.microsoft.com/office/powerpoint/2010/main" xmlns="" val="25651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410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Foreign Affairs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national sovereignty above global governance? (Gen. 11:1-9)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the reality and enforceability of our national borders? (Acts 17:26)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Support for the nation of Israel? (Gen. 12:3)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Pursuit of peace though strength? (Jer. 17:9)</a:t>
            </a:r>
          </a:p>
        </p:txBody>
      </p:sp>
    </p:spTree>
    <p:extLst>
      <p:ext uri="{BB962C8B-B14F-4D97-AF65-F5344CB8AC3E}">
        <p14:creationId xmlns:p14="http://schemas.microsoft.com/office/powerpoint/2010/main" xmlns="" val="132542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410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Foreign Affairs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national sovereignty above global governance? (Gen. 11:1-9)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the reality and enforceability of our national borders? (Acts 17:26)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Support for the nation of Israel? (Gen. 12:3)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Pursuit of peace though strength? (Jer. 17:9)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410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Foreign Affairs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national sovereignty above global governance? (Gen. 11:1-9)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the reality and enforceability of our national borders? (Acts 17:26)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Support for the nation of Israel? (Gen. 12:3)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Pursuit of peace though strength? (Jer. 17:9)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410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Foreign Affairs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national sovereignty above global governance? (Gen. 11:1-9)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the reality and enforceability of our national borders? (Acts 17:26)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Support for the nation of Israel? (Gen. 12:3)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Pursuit of peace though strength? (Jer. 17:9)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181600" cy="54864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Lord smelled the soothing aroma; and the Lord said to Himself, “I will never again curse the ground on account of man, for </a:t>
            </a:r>
            <a:r>
              <a:rPr lang="en-US" alt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intent of man’s heart is evil from his youth</a:t>
            </a: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and I will never again destroy every living thing, as I have done.[emphasis mine].</a:t>
            </a:r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0" y="152400"/>
            <a:ext cx="3124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Calibri" pitchFamily="34" charset="0"/>
                <a:cs typeface="Calibri" pitchFamily="34" charset="0"/>
              </a:rPr>
              <a:t>Genesis 8:21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193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13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5" y="152400"/>
            <a:ext cx="8791575" cy="47243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Mark 7:20-23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</a:endParaRP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dirty="0" smtClean="0"/>
              <a:t>And He was saying, “That which proceeds out of the man, that is what defiles the man. </a:t>
            </a:r>
            <a:r>
              <a:rPr lang="en-US" sz="3200" baseline="30000" dirty="0" smtClean="0"/>
              <a:t>21 </a:t>
            </a:r>
            <a:r>
              <a:rPr lang="en-US" sz="3200" dirty="0" smtClean="0"/>
              <a:t>For from within, out of the heart of men, proceed the evil thoughts, </a:t>
            </a:r>
            <a:r>
              <a:rPr lang="en-US" sz="3200" dirty="0" smtClean="0"/>
              <a:t>fornications</a:t>
            </a:r>
            <a:r>
              <a:rPr lang="en-US" sz="3200" dirty="0" smtClean="0"/>
              <a:t>, thefts, </a:t>
            </a:r>
            <a:r>
              <a:rPr lang="en-US" sz="3200" b="1" u="sng" dirty="0" smtClean="0"/>
              <a:t>murders</a:t>
            </a:r>
            <a:r>
              <a:rPr lang="en-US" sz="3200" dirty="0" smtClean="0"/>
              <a:t>, adulteries, </a:t>
            </a:r>
            <a:r>
              <a:rPr lang="en-US" sz="3200" baseline="30000" dirty="0" smtClean="0"/>
              <a:t>22 </a:t>
            </a:r>
            <a:r>
              <a:rPr lang="en-US" sz="3200" dirty="0" smtClean="0"/>
              <a:t>deeds of coveting </a:t>
            </a:r>
            <a:r>
              <a:rPr lang="en-US" sz="3200" i="1" dirty="0" smtClean="0"/>
              <a:t>and</a:t>
            </a:r>
            <a:r>
              <a:rPr lang="en-US" sz="3200" dirty="0" smtClean="0"/>
              <a:t> wickedness, </a:t>
            </a:r>
            <a:r>
              <a:rPr lang="en-US" sz="3200" i="1" dirty="0" smtClean="0"/>
              <a:t>as well as</a:t>
            </a:r>
            <a:r>
              <a:rPr lang="en-US" sz="3200" dirty="0" smtClean="0"/>
              <a:t> deceit, sensuality, </a:t>
            </a:r>
            <a:r>
              <a:rPr lang="en-US" sz="3200" dirty="0" smtClean="0"/>
              <a:t>envy</a:t>
            </a:r>
            <a:r>
              <a:rPr lang="en-US" sz="3200" dirty="0" smtClean="0"/>
              <a:t>, slander, </a:t>
            </a:r>
            <a:r>
              <a:rPr lang="en-US" sz="3200" dirty="0" smtClean="0"/>
              <a:t>pride </a:t>
            </a:r>
            <a:r>
              <a:rPr lang="en-US" sz="3200" i="1" dirty="0" smtClean="0"/>
              <a:t>and</a:t>
            </a:r>
            <a:r>
              <a:rPr lang="en-US" sz="3200" dirty="0" smtClean="0"/>
              <a:t> foolishness. </a:t>
            </a:r>
            <a:r>
              <a:rPr lang="en-US" sz="3200" baseline="30000" dirty="0" smtClean="0"/>
              <a:t>23 </a:t>
            </a:r>
            <a:r>
              <a:rPr lang="en-US" sz="3200" dirty="0" smtClean="0"/>
              <a:t>All these evil things proceed from within and defile the man</a:t>
            </a:r>
            <a:r>
              <a:rPr lang="en-US" sz="3200" dirty="0" smtClean="0"/>
              <a:t>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1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1027113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Robert Charles Winthrop</a:t>
            </a:r>
            <a:endParaRPr lang="en-US" sz="4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86800" cy="4114800"/>
          </a:xfrm>
          <a:noFill/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60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“All societies of men must be governed in some way or other. The less they may have of stringent State Government, the more they must have of individual self-government. The less they rely on public law or physical force, the more they must rely on private moral restraint. </a:t>
            </a:r>
            <a:r>
              <a:rPr lang="en-US" sz="2600" b="1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Men, in a word, must necessarily be controlled, either by a power within them, or by a power without them; either by the Word of God, or by the strong arm of man; either by the Bible, or by the bayonet.</a:t>
            </a:r>
            <a:r>
              <a:rPr lang="en-US" sz="260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It may do for other countries and other governments to talk about the State supporting religion. Here, under our own free institutions, it is Religion which must support the State.”</a:t>
            </a:r>
            <a:endParaRPr lang="en-US" sz="2600" dirty="0">
              <a:solidFill>
                <a:schemeClr val="bg2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533400" y="6019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Robert Winthrop, </a:t>
            </a:r>
            <a:r>
              <a:rPr lang="en-US" sz="1600" i="1" dirty="0">
                <a:solidFill>
                  <a:schemeClr val="bg2"/>
                </a:solidFill>
                <a:latin typeface="Calibri" panose="020F0502020204030204" pitchFamily="34" charset="0"/>
              </a:rPr>
              <a:t>Addresses and Speeches on Various Occasions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 (Boston, MA: Little, Brown, 1852), 172. Speech to the Massachusetts Bible Society (1849-05-28). </a:t>
            </a:r>
          </a:p>
        </p:txBody>
      </p:sp>
      <p:pic>
        <p:nvPicPr>
          <p:cNvPr id="152578" name="Picture 2" descr="https://upload.wikimedia.org/wikipedia/commons/thumb/9/9a/Robert_Charles_Winthrop.jpg/220px-Robert_Charles_Winth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8611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962400"/>
          </a:xfrm>
        </p:spPr>
        <p:txBody>
          <a:bodyPr rtlCol="0">
            <a:noAutofit/>
          </a:bodyPr>
          <a:lstStyle/>
          <a:p>
            <a:pPr marL="338138" indent="-338138" eaLnBrk="1" fontAlgn="auto" hangingPunct="1">
              <a:spcBef>
                <a:spcPts val="0"/>
              </a:spcBef>
              <a:spcAft>
                <a:spcPts val="360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A stewardship issue (1 Cor. 4:2)</a:t>
            </a:r>
          </a:p>
          <a:p>
            <a:pPr marL="338138" indent="-338138" eaLnBrk="1" fontAlgn="auto" hangingPunct="1">
              <a:spcBef>
                <a:spcPts val="0"/>
              </a:spcBef>
              <a:spcAft>
                <a:spcPts val="360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A biblical issue (2 Tim. 3:16)</a:t>
            </a:r>
          </a:p>
          <a:p>
            <a:pPr marL="338138" indent="-338138" eaLnBrk="1" fontAlgn="auto" hangingPunct="1">
              <a:spcBef>
                <a:spcPts val="0"/>
              </a:spcBef>
              <a:spcAft>
                <a:spcPts val="360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Biblical principles rather than partisanship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2145" y="440204"/>
            <a:ext cx="437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2400"/>
              </a:spcBef>
              <a:spcAft>
                <a:spcPts val="600"/>
              </a:spcAft>
              <a:buSzPct val="75000"/>
              <a:defRPr/>
            </a:pPr>
            <a:r>
              <a:rPr lang="en-US" sz="36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Introductory Remarks</a:t>
            </a:r>
          </a:p>
        </p:txBody>
      </p:sp>
    </p:spTree>
    <p:extLst>
      <p:ext uri="{BB962C8B-B14F-4D97-AF65-F5344CB8AC3E}">
        <p14:creationId xmlns:p14="http://schemas.microsoft.com/office/powerpoint/2010/main" xmlns="" val="326386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www.barenakedislam.com/wp-content/uploads/2016/02/MuslimBrotherhoodGoalvi1-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4806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static.fjcdn.com/comments/Iran+was+a+liberate+muslim+country+before+1979+and+look+_b0a8302a49d813eb2a80ae9d969429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65817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HP Desktop\Pictures\10268635_736164616407101_87148155465073260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609600"/>
            <a:ext cx="86566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 Desktop\Pictures\Gog-Magog-Map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231775"/>
            <a:ext cx="8820150" cy="639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1027113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Robert Charles Winthrop</a:t>
            </a:r>
            <a:endParaRPr lang="en-US" sz="4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86800" cy="4114800"/>
          </a:xfrm>
          <a:noFill/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60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“All societies of men must be governed in some way or other. The less they may have of stringent State Government, the more they must have of individual self-government. The less they rely on public law or physical force, the more they must rely on private moral restraint. </a:t>
            </a:r>
            <a:r>
              <a:rPr lang="en-US" sz="2600" b="1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Men, in a word, must necessarily be controlled, either by a power within them, or by a power without them; either by the Word of God, or by the strong arm of man; either by the Bible, or by the bayonet.</a:t>
            </a:r>
            <a:r>
              <a:rPr lang="en-US" sz="260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It may do for other countries and other governments to talk about the State supporting religion. Here, under our own free institutions, it is Religion which must support the State.”</a:t>
            </a:r>
            <a:endParaRPr lang="en-US" sz="2600" dirty="0">
              <a:solidFill>
                <a:schemeClr val="bg2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533400" y="6019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Robert Winthrop, </a:t>
            </a:r>
            <a:r>
              <a:rPr lang="en-US" sz="1600" i="1" dirty="0">
                <a:solidFill>
                  <a:schemeClr val="bg2"/>
                </a:solidFill>
                <a:latin typeface="Calibri" panose="020F0502020204030204" pitchFamily="34" charset="0"/>
              </a:rPr>
              <a:t>Addresses and Speeches on Various Occasions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 (Boston, MA: Little, Brown, 1852), 172. Speech to the Massachusetts Bible Society (1849-05-28). </a:t>
            </a:r>
          </a:p>
        </p:txBody>
      </p:sp>
      <p:pic>
        <p:nvPicPr>
          <p:cNvPr id="152578" name="Picture 2" descr="https://upload.wikimedia.org/wikipedia/commons/thumb/9/9a/Robert_Charles_Winthrop.jpg/220px-Robert_Charles_Winth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8611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 descr="Image result for iranians hold up americans at gun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AutoShape 4" descr="Image result for iranians hold up americans at gun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46" name="Picture 6" descr="Image result for iranians hold up americans at gun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01243" cy="55115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The Bible and Voting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419600" cy="3200400"/>
          </a:xfrm>
        </p:spPr>
        <p:txBody>
          <a:bodyPr/>
          <a:lstStyle/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Economic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Social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Foreign affairs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43465" cy="27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81034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2438400" cy="1066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667000"/>
          </a:xfrm>
        </p:spPr>
        <p:txBody>
          <a:bodyPr/>
          <a:lstStyle/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false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Terrorism’s true causes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Ineffective deterrents of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deterrents to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too far in deterring terrorism</a:t>
            </a:r>
          </a:p>
          <a:p>
            <a:pPr marL="573088" indent="-573088" eaLnBrk="1" hangingPunct="1">
              <a:spcBef>
                <a:spcPts val="1200"/>
              </a:spcBef>
              <a:spcAft>
                <a:spcPts val="1200"/>
              </a:spcAft>
              <a:buSzPct val="100000"/>
              <a:buAutoNum type="romanU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Legitimate methods in deterring terrorism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4" name="Picture 2" descr="Image result for terr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49887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The Bible and Voting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419600" cy="3200400"/>
          </a:xfrm>
        </p:spPr>
        <p:txBody>
          <a:bodyPr/>
          <a:lstStyle/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Economic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Social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Foreign affairs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43465" cy="27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399"/>
            <a:ext cx="8685213" cy="6551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Economic Issues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Ownership of private property? (Deut. 19:15)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Pursuit of economic self interest? (Gen. 8:21)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Proper definition of compassion? (2 Thess. 3:10)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Who provides charity? (1 Tim. 5:3-8)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Family is the building block of society? (Deut. 6:6-7)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Wealth retained within the family? (Prov. 13:22)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The earth experiences cyclical patterns? (Gen. 8:22)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Environmental stewardship rather than earth worship? (Rom. 1:22-23)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Opposition to runaway debt? (Prov. 22:7)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Limitations upon the government? (Acts 5:29)</a:t>
            </a:r>
          </a:p>
        </p:txBody>
      </p:sp>
    </p:spTree>
    <p:extLst>
      <p:ext uri="{BB962C8B-B14F-4D97-AF65-F5344CB8AC3E}">
        <p14:creationId xmlns:p14="http://schemas.microsoft.com/office/powerpoint/2010/main" xmlns="" val="35372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The Bible and Voting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419600" cy="3200400"/>
          </a:xfrm>
        </p:spPr>
        <p:txBody>
          <a:bodyPr/>
          <a:lstStyle/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Economic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Social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Foreign affairs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43465" cy="27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686800" cy="6551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Social Issues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Legal protection for the unborn? (Gen. 25:23)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Legal protection for the elderly? (Lev. 19:32)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Hetero-sexual monogamous marriage as the standard for society? (Gen. 2:18-25)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Advocacy capital punishment? (Gen. 9:6)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The right to restrict alcohol, pornography, &amp; gambling? (Lev. 10:9; Matt. 5:27-28; Prov. 13:11)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Parental authority over children? (Eph. 6:4)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Public expressions of Christianity? (Mark 16:15)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Right to keep and bear arms? (Luke 22:36)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The Bible and Voting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419600" cy="3200400"/>
          </a:xfrm>
        </p:spPr>
        <p:txBody>
          <a:bodyPr/>
          <a:lstStyle/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Economic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Social issues</a:t>
            </a:r>
          </a:p>
          <a:p>
            <a:pPr marL="569913" indent="-56991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Foreign affairs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43465" cy="27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592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521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410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US" sz="3600" b="1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Foreign Affairs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national sovereignty above global governance? (Gen. 11:1-9)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Favor the reality and enforceability of our national borders? (Acts 17:26)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Support for the nation of Israel? (Gen. 12:3)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Pursuit of peace though strength? (Jer. 17:9)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11132</TotalTime>
  <Words>1319</Words>
  <Application>Microsoft Office PowerPoint</Application>
  <PresentationFormat>On-screen Show (4:3)</PresentationFormat>
  <Paragraphs>206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Azure</vt:lpstr>
      <vt:lpstr>THE BIBLE AND VOTING Part 12</vt:lpstr>
      <vt:lpstr>Slide 2</vt:lpstr>
      <vt:lpstr>The Bible and Voting</vt:lpstr>
      <vt:lpstr>The Bible and Voting</vt:lpstr>
      <vt:lpstr>Slide 5</vt:lpstr>
      <vt:lpstr>The Bible and Voting</vt:lpstr>
      <vt:lpstr>Slide 7</vt:lpstr>
      <vt:lpstr>The Bible and Voting</vt:lpstr>
      <vt:lpstr>Slide 9</vt:lpstr>
      <vt:lpstr>Slide 10</vt:lpstr>
      <vt:lpstr>Slide 11</vt:lpstr>
      <vt:lpstr>Slide 12</vt:lpstr>
      <vt:lpstr>Slide 13</vt:lpstr>
      <vt:lpstr>Overview</vt:lpstr>
      <vt:lpstr>Overview</vt:lpstr>
      <vt:lpstr>Overview</vt:lpstr>
      <vt:lpstr>Genesis 8:21</vt:lpstr>
      <vt:lpstr>Slide 18</vt:lpstr>
      <vt:lpstr>Robert Charles Winthrop</vt:lpstr>
      <vt:lpstr>Slide 20</vt:lpstr>
      <vt:lpstr>Slide 21</vt:lpstr>
      <vt:lpstr>Overview</vt:lpstr>
      <vt:lpstr>Slide 23</vt:lpstr>
      <vt:lpstr>Slide 24</vt:lpstr>
      <vt:lpstr>Overview</vt:lpstr>
      <vt:lpstr>Robert Charles Winthrop</vt:lpstr>
      <vt:lpstr>Slide 27</vt:lpstr>
      <vt:lpstr>Overview</vt:lpstr>
      <vt:lpstr>Overview</vt:lpstr>
      <vt:lpstr>Conclusion</vt:lpstr>
      <vt:lpstr>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1141</cp:revision>
  <cp:lastPrinted>2016-09-13T15:21:19Z</cp:lastPrinted>
  <dcterms:created xsi:type="dcterms:W3CDTF">2009-03-17T12:21:13Z</dcterms:created>
  <dcterms:modified xsi:type="dcterms:W3CDTF">2016-09-25T04:51:55Z</dcterms:modified>
</cp:coreProperties>
</file>