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66" r:id="rId2"/>
  </p:sldMasterIdLst>
  <p:notesMasterIdLst>
    <p:notesMasterId r:id="rId38"/>
  </p:notesMasterIdLst>
  <p:handoutMasterIdLst>
    <p:handoutMasterId r:id="rId39"/>
  </p:handoutMasterIdLst>
  <p:sldIdLst>
    <p:sldId id="259" r:id="rId3"/>
    <p:sldId id="260" r:id="rId4"/>
    <p:sldId id="295" r:id="rId5"/>
    <p:sldId id="266" r:id="rId6"/>
    <p:sldId id="261" r:id="rId7"/>
    <p:sldId id="274" r:id="rId8"/>
    <p:sldId id="275" r:id="rId9"/>
    <p:sldId id="276" r:id="rId10"/>
    <p:sldId id="277" r:id="rId11"/>
    <p:sldId id="278" r:id="rId12"/>
    <p:sldId id="263" r:id="rId13"/>
    <p:sldId id="268" r:id="rId14"/>
    <p:sldId id="269" r:id="rId15"/>
    <p:sldId id="279" r:id="rId16"/>
    <p:sldId id="280" r:id="rId17"/>
    <p:sldId id="281" r:id="rId18"/>
    <p:sldId id="272" r:id="rId19"/>
    <p:sldId id="273" r:id="rId20"/>
    <p:sldId id="271" r:id="rId21"/>
    <p:sldId id="282" r:id="rId22"/>
    <p:sldId id="284" r:id="rId23"/>
    <p:sldId id="283" r:id="rId24"/>
    <p:sldId id="285" r:id="rId25"/>
    <p:sldId id="286" r:id="rId26"/>
    <p:sldId id="287" r:id="rId27"/>
    <p:sldId id="288" r:id="rId28"/>
    <p:sldId id="289" r:id="rId29"/>
    <p:sldId id="291" r:id="rId30"/>
    <p:sldId id="292" r:id="rId31"/>
    <p:sldId id="290" r:id="rId32"/>
    <p:sldId id="293" r:id="rId33"/>
    <p:sldId id="294" r:id="rId34"/>
    <p:sldId id="297" r:id="rId35"/>
    <p:sldId id="298" r:id="rId36"/>
    <p:sldId id="265" r:id="rId3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orient="horz" pos="288" userDrawn="1">
          <p15:clr>
            <a:srgbClr val="A4A3A4"/>
          </p15:clr>
        </p15:guide>
        <p15:guide id="3" orient="horz" pos="4144" userDrawn="1">
          <p15:clr>
            <a:srgbClr val="A4A3A4"/>
          </p15:clr>
        </p15:guide>
        <p15:guide id="4" orient="horz" pos="3952" userDrawn="1">
          <p15:clr>
            <a:srgbClr val="A4A3A4"/>
          </p15:clr>
        </p15:guide>
        <p15:guide id="5" orient="horz" pos="1136" userDrawn="1">
          <p15:clr>
            <a:srgbClr val="A4A3A4"/>
          </p15:clr>
        </p15:guide>
        <p15:guide id="6" pos="2880" userDrawn="1">
          <p15:clr>
            <a:srgbClr val="A4A3A4"/>
          </p15:clr>
        </p15:guide>
        <p15:guide id="7" pos="143" userDrawn="1">
          <p15:clr>
            <a:srgbClr val="A4A3A4"/>
          </p15:clr>
        </p15:guide>
        <p15:guide id="8" pos="5616" userDrawn="1">
          <p15:clr>
            <a:srgbClr val="A4A3A4"/>
          </p15:clr>
        </p15:guide>
        <p15:guide id="9" pos="432" userDrawn="1">
          <p15:clr>
            <a:srgbClr val="A4A3A4"/>
          </p15:clr>
        </p15:guide>
        <p15:guide id="10" pos="532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D03447BB-5D67-496B-8E87-E561075AD55C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67" d="100"/>
          <a:sy n="67" d="100"/>
        </p:scale>
        <p:origin x="-108" y="-186"/>
      </p:cViewPr>
      <p:guideLst>
        <p:guide orient="horz" pos="2160"/>
        <p:guide orient="horz" pos="288"/>
        <p:guide orient="horz" pos="4144"/>
        <p:guide orient="horz" pos="3952"/>
        <p:guide orient="horz" pos="1136"/>
        <p:guide pos="2880"/>
        <p:guide pos="143"/>
        <p:guide pos="5616"/>
        <p:guide pos="432"/>
        <p:guide pos="532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76" d="100"/>
          <a:sy n="76" d="100"/>
        </p:scale>
        <p:origin x="1680" y="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54C6E1-AF92-4FB7-A013-0B520EBC30AE}" type="datetimeFigureOut">
              <a:rPr lang="en-US"/>
              <a:t>8/7/2016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52D9BF-D574-4807-B36C-9E2A025BE82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067921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6-08-07T00:16:41.635"/>
    </inkml:context>
    <inkml:brush xml:id="br0">
      <inkml:brushProperty name="width" value="0.2" units="cm"/>
      <inkml:brushProperty name="height" value="0.4" units="cm"/>
      <inkml:brushProperty name="color" value="#FF00FF"/>
      <inkml:brushProperty name="tip" value="rectangle"/>
      <inkml:brushProperty name="rasterOp" value="maskPen"/>
      <inkml:brushProperty name="ignorePressure" value="1"/>
    </inkml:brush>
  </inkml:definitions>
  <inkml:trace contextRef="#ctx0" brushRef="#br0">1558 1,'0'0,"0"0,0 0,0 0,-1 0,0 0,0 0,-1 0,-2 0,-1 0,0 1,-1-1,-2 1,-2 0,-1 1,-3 0,-2 0,-1 1,0 1,-3 0,0 0,-2 2,-2-1,1 1,-3 1,1 1,-2 0,0 1,-3 1,0 2,-2 1,0 3,-3 0,1 3,-2 2,0 1,1 1,-1 3,1 2,-2 2,1 1,1 2,-1 2,0 1,0 5,-2 2,0 4,0 2,-1 3,2 1,0 0,1 1,2 1,1 2,1 0,2 1,1 0,2 0,2-2,1-1,3-1,1-3,3 0,2-3,3 1,0 0,2-1,1 1,2-1,1-2,1 0,1 0,2-2,1 0,1 0,1 2,2 3,2 1,1 2,1 0,2 1,1-2,2 1,0-2,0-2,2 0,1-1,1-2,1 1,0 0,3-1,-1-1,3-2,0 0,1-2,1-2,0 0,1-3,-1-2,0 0,1-4,-2 1,2-4,-1 1,0-1,3-1,1 0,1 0,2-2,2 0,1 0,0-2,0-1,-1 0,1-2,1-1,-1 0,2-2,-1-2,1-1,0 0,-1-3,1-1,-1-2,0 0,-2-3,-2-1,0-1,-1-3,2-1,0-3,2-1,2-3,1-3,3-1,0-2,0-1,0-3,1-1,-2-1,-1-4,-1 0,-3-3,-1 0,-1-3,0-1,-1-4,1-3,1-4,-1-2,2-4,-2-3,1-1,-1-2,-1-1,-2-1,1-1,-3-2,0-1,-3 0,0 2,-3 1,-3 2,-1 2,-2 3,-3 1,-2 1,0 1,-3 1,-1 2,-1 1,-1 0,-2 2,0 2,-2 0,0 0,-2 1,0 0,-2-1,-1-2,0 0,-3-3,-2-1,0-1,-1-2,-2 0,-1 1,-3-2,1 1,-2 0,-2 1,0 2,0 0,-1 3,0 1,0 1,-1 2,0 2,-1 2,0 3,1 1,-2 2,2 2,-2 2,1 0,-1 3,-1 0,-1 2,-1 1,-1 0,-3 1,-1 2,-2 0,-3 2,2 2,-2 2,1 2,-1 1,2 3,1 3,0 2,-2 2,0 2,-4 5,-6 3,-3 6,-6 7,-2 4,-2 8,-1 4,-1 7,12-6,12-9,14-11,9-9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6-08-07T00:19:08.475"/>
    </inkml:context>
    <inkml:brush xml:id="br0">
      <inkml:brushProperty name="width" value="0.2" units="cm"/>
      <inkml:brushProperty name="height" value="0.4" units="cm"/>
      <inkml:brushProperty name="color" value="#FF00FF"/>
      <inkml:brushProperty name="tip" value="rectangle"/>
      <inkml:brushProperty name="rasterOp" value="maskPen"/>
      <inkml:brushProperty name="ignorePressure" value="1"/>
    </inkml:brush>
  </inkml:definitions>
  <inkml:trace contextRef="#ctx0" brushRef="#br0">2176 8,'0'0,"0"0,0 0,0 0,0 0,-1-1,-1 1,0-1,-2 0,0 0,-1 0,-2 0,-1 0,-1 0,-2 1,-3 0,-1 1,-4 1,-4 2,-4 2,-5 3,-4 4,-5 2,-4 3,-1 5,-2 1,-2 2,-1 4,0 1,0 1,0 3,1 1,3 2,0 1,0 0,2 3,0 1,1 2,0 3,-2 4,1 2,0 3,-1 2,1 2,-1 1,1 2,3 2,-1 0,3-1,1-1,2-2,1 0,4-1,0 0,2-1,0 1,2-2,0 1,2 0,0-1,1 0,2-3,2 0,2-2,0 0,3-1,0-1,1 0,0-1,2 0,1-1,1-3,0 2,0-2,2 1,0-1,0 0,1-1,1 2,-1 0,1-1,1-1,0-1,1 1,0-2,0 0,0 0,1 0,0 1,0 2,0 1,0 0,1-2,0 1,0 0,1 0,0 1,0-1,0 2,0 1,0 1,1 1,-1 0,1 1,0-1,0 1,1 1,0-1,-1 2,1 0,-1 1,1 0,-1-1,1 0,0 0,1 0,-1 0,2 0,0-1,1 1,1 0,0 1,0-2,0 0,1-1,1-2,-1 1,1-1,-1-1,1 0,0 0,0 1,1-1,-1 2,1-2,1 3,0 1,0 1,1 0,0 1,1 2,1-1,-1 2,0-2,2 0,0 0,1-2,0-1,0-1,0-2,0-2,1-1,-1 0,1-2,0-1,3 0,0-2,0-1,2-2,-2-2,1-1,1-2,-2-4,1 0,0-3,1-1,0-2,-1-1,2-2,-1-1,1 1,2-2,1 0,2 0,0-2,3 0,0-1,3-1,1-1,2-2,-1 0,0-3,-1-3,1-1,0-4,0-1,3-4,1-3,4-3,4-4,2-4,2-2,1-3,0-5,0-1,1-4,-2-2,0-2,-1-3,-1-1,1 0,-1-4,1-1,-1-3,2-1,-2-3,1-2,-1-1,1-4,0-2,0-3,-1-2,0-1,-1 0,0-3,-1 0,-2-2,-1 0,1-1,-3-1,1-3,-1-1,0-1,-2-3,0 1,-2 0,-1 1,-2 2,-2-1,-1 4,-3 0,-1 0,-2 1,-2 2,0 1,-2-1,-2 0,1 0,-3-1,0-2,0 0,-3 0,-1-2,-1 0,0 0,0-2,-2 0,-1 1,-1-1,0 1,-2 0,0-2,-1 3,0-1,0 2,-2 0,-1 1,-1 0,0 0,0 1,-2-3,0 2,-2-1,0-2,0 0,-1-1,-1-1,0 1,-1 0,-1-1,0 1,-3-1,1 1,0 1,-2 0,-1 2,-2 0,0 1,-1 3,0 1,-3 2,0 1,-2-1,-1 3,-1 2,-2 2,0 2,-1 2,-1 3,-2 2,1 3,-3 3,1 4,-2 1,1 2,-1 3,-2 1,-2 1,-3 1,-2 0,-3 1,-3-1,-2 3,-3 1,-2 1,-1 5,1 3,0 3,1 7,0 5,9 5,12 2,12 0,9 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6-08-07T00:16:41.635"/>
    </inkml:context>
    <inkml:brush xml:id="br0">
      <inkml:brushProperty name="width" value="0.2" units="cm"/>
      <inkml:brushProperty name="height" value="0.4" units="cm"/>
      <inkml:brushProperty name="color" value="#FF00FF"/>
      <inkml:brushProperty name="tip" value="rectangle"/>
      <inkml:brushProperty name="rasterOp" value="maskPen"/>
      <inkml:brushProperty name="ignorePressure" value="1"/>
    </inkml:brush>
  </inkml:definitions>
  <inkml:trace contextRef="#ctx0" brushRef="#br0">1558 1,'0'0,"0"0,0 0,0 0,-1 0,0 0,0 0,-1 0,-2 0,-1 0,0 1,-1-1,-2 1,-2 0,-1 1,-3 0,-2 0,-1 1,0 1,-3 0,0 0,-2 2,-2-1,1 1,-3 1,1 1,-2 0,0 1,-3 1,0 2,-2 1,0 3,-3 0,1 3,-2 2,0 1,1 1,-1 3,1 2,-2 2,1 1,1 2,-1 2,0 1,0 5,-2 2,0 4,0 2,-1 3,2 1,0 0,1 1,2 1,1 2,1 0,2 1,1 0,2 0,2-2,1-1,3-1,1-3,3 0,2-3,3 1,0 0,2-1,1 1,2-1,1-2,1 0,1 0,2-2,1 0,1 0,1 2,2 3,2 1,1 2,1 0,2 1,1-2,2 1,0-2,0-2,2 0,1-1,1-2,1 1,0 0,3-1,-1-1,3-2,0 0,1-2,1-2,0 0,1-3,-1-2,0 0,1-4,-2 1,2-4,-1 1,0-1,3-1,1 0,1 0,2-2,2 0,1 0,0-2,0-1,-1 0,1-2,1-1,-1 0,2-2,-1-2,1-1,0 0,-1-3,1-1,-1-2,0 0,-2-3,-2-1,0-1,-1-3,2-1,0-3,2-1,2-3,1-3,3-1,0-2,0-1,0-3,1-1,-2-1,-1-4,-1 0,-3-3,-1 0,-1-3,0-1,-1-4,1-3,1-4,-1-2,2-4,-2-3,1-1,-1-2,-1-1,-2-1,1-1,-3-2,0-1,-3 0,0 2,-3 1,-3 2,-1 2,-2 3,-3 1,-2 1,0 1,-3 1,-1 2,-1 1,-1 0,-2 2,0 2,-2 0,0 0,-2 1,0 0,-2-1,-1-2,0 0,-3-3,-2-1,0-1,-1-2,-2 0,-1 1,-3-2,1 1,-2 0,-2 1,0 2,0 0,-1 3,0 1,0 1,-1 2,0 2,-1 2,0 3,1 1,-2 2,2 2,-2 2,1 0,-1 3,-1 0,-1 2,-1 1,-1 0,-3 1,-1 2,-2 0,-3 2,2 2,-2 2,1 2,-1 1,2 3,1 3,0 2,-2 2,0 2,-4 5,-6 3,-3 6,-6 7,-2 4,-2 8,-1 4,-1 7,12-6,12-9,14-11,9-9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6-08-07T00:18:05.850"/>
    </inkml:context>
    <inkml:brush xml:id="br0">
      <inkml:brushProperty name="width" value="0.2" units="cm"/>
      <inkml:brushProperty name="height" value="0.4" units="cm"/>
      <inkml:brushProperty name="color" value="#FF00FF"/>
      <inkml:brushProperty name="tip" value="rectangle"/>
      <inkml:brushProperty name="rasterOp" value="maskPen"/>
      <inkml:brushProperty name="ignorePressure" value="1"/>
    </inkml:brush>
  </inkml:definitions>
  <inkml:trace contextRef="#ctx0" brushRef="#br0">2468 30,'0'0,"0"0,0 0,-1 0,0 0,-1 0,-1-1,-2 0,0 0,-3 0,0-1,-4-1,0 1,-1 0,-2 0,-4-1,-2 1,-2 0,-3 0,-1 1,-3-1,0 1,-3 0,0 1,-4 0,-2 2,-4 0,-2 2,-3 1,-2 1,-2 1,-1 3,-1 0,-1 1,-2 1,0 1,-1 2,-1 1,0 0,0 0,1 3,2 0,0 2,0 2,1 2,1 2,0 1,2 2,1 0,1 1,1-1,1 0,3-1,2 0,2-2,2 0,4-2,1 0,4-2,1-1,2 1,2-2,1 0,2-1,1 1,2 0,-1 0,2 0,0 2,0 0,1 1,1 1,1 0,0 1,2 0,0 1,0 0,1 2,2-2,1 3,1-2,1 2,1 0,1 0,1-1,0 1,3-2,0 0,1 0,1 1,1 0,2 2,1 0,2 2,0-1,3 2,0 0,2 0,2 2,1-1,0 1,1-1,1-2,0 0,1-1,1-1,0-3,1 0,1-1,0-1,1-1,1 0,-1-2,1 0,1 0,2-1,0 1,1-2,3-1,-1 2,3-2,1 0,1 0,2 0,-1-2,2 2,2-3,-1 0,2 1,-1-3,0 0,0-2,0 1,-1-2,1 0,1-2,-2 0,1 1,-1-3,-2 0,2 0,-1-1,-1 0,1-1,0-1,0 2,1-2,1 0,-1 0,2-1,-1 1,-1-2,2 1,-1-1,0-1,0 0,1 0,-2-1,1-1,0 0,-1 0,2-1,0-1,0 0,1-1,1 0,-1-2,0 1,0-1,0-1,-1-1,0 0,1-2,0-1,-2 0,2-3,0 0,-1-3,1 1,-2-3,0 0,-1-1,-1 0,-3-2,0 2,-3-1,1-2,-3 0,0 0,-1-3,-1 1,-1-3,0 1,-1-2,0 1,-2-2,0 0,0-1,-2 1,2-2,-3 1,0-2,1 1,-1-3,-1 0,0-4,-2-1,-1-1,0 1,-2 0,-2 1,-2 2,-1 0,-2 3,0 1,-2 2,-1-1,-2 3,0-1,-1 2,-1-1,-1 1,-1-2,-1 0,-2-2,-1 0,-3-1,-1-1,-2 0,-1-1,-2 1,-1 1,0 1,-1 1,-1 3,1-1,-2 3,0-1,-1 1,0 0,-3 2,-1-1,-2-2,-2 1,-2-2,0 1,-3-2,0 2,-2-1,-1 1,-3-1,-3 2,-2 1,-1-1,-4 1,0 0,-1 3,0 1,-1 0,1 2,-1 2,-1 0,0 3,8 3,12 4,11 2,10 3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6-08-07T00:18:37.155"/>
    </inkml:context>
    <inkml:brush xml:id="br0">
      <inkml:brushProperty name="width" value="0.2" units="cm"/>
      <inkml:brushProperty name="height" value="0.4" units="cm"/>
      <inkml:brushProperty name="color" value="#FF00FF"/>
      <inkml:brushProperty name="tip" value="rectangle"/>
      <inkml:brushProperty name="rasterOp" value="maskPen"/>
      <inkml:brushProperty name="ignorePressure" value="1"/>
    </inkml:brush>
  </inkml:definitions>
  <inkml:trace contextRef="#ctx0" brushRef="#br0">3072 129,'0'0,"0"0,0 0,0 0,0 0,0 0,0 0,0 0,-1 0,0-1,0 1,-1-1,0 0,-1 0,-1-1,0 0,-1 1,-1-1,0 0,-1-1,-2 1,1-1,-2 1,0-1,-2 0,-2-1,-1 1,-1-1,-2 1,-2-1,-1 0,0-2,-3 2,1 0,-3 0,0 1,-3-2,0 1,-1 0,-2 1,-3-1,1 1,-2 0,-1 0,0 0,-1 0,0 1,-1-2,-1 2,-1 0,-2 0,1 1,-2-1,-1 1,0-1,1 1,0 0,-1 0,0 1,1-1,-2 1,0 1,-1-1,0 1,0 0,-1 0,-1 1,2 0,0 0,2 1,1 0,1 1,0-2,1 2,2-1,0 1,1 0,1 0,0 1,1 0,0 0,0 2,2 0,-1 1,1 1,1 1,0 1,0 2,-1 1,2-1,1 1,0 0,3 1,0 0,3-1,-1-1,3 0,1 2,1-2,1 0,2 0,1 1,1-1,1 0,0 0,1 2,1-1,-1 2,0 0,0 3,1 0,0 1,0 2,1 0,0 2,1-1,-1 0,2 3,0-2,2 2,0-2,2 3,-1-2,2 0,1 1,1-2,0 1,2-1,0 0,1-1,0 0,1 0,0 0,0 0,1 1,0 0,2 2,0 0,1 2,1 0,0 3,3 0,0 1,0 0,2 2,1 0,1 0,2 0,-1-2,1 1,1-2,0 0,0-1,0-1,1-1,1 0,0-1,0 1,1-1,0 1,0 0,2 0,-1 0,1 0,2-1,-1 0,2-1,0 1,0-2,2 1,-1-2,0 0,3 1,-2-2,3 2,0-2,2 1,1 1,0-1,3 1,-1-1,2 1,0-1,2-2,0 2,-1-3,1 2,-1-3,3 0,-1 0,0-1,2-1,0 2,0-2,0 0,1 1,-1-2,-1 1,1-2,-1 1,-1-1,0-1,0 1,-1-1,1-1,-1 0,0 1,1-2,0 0,-1-1,0 0,1 0,-1-2,1-1,-2 0,1 0,0-1,-2 0,2-1,-1-1,0 0,1-1,1 0,-1-1,0 0,-1-1,2-1,-2 0,0-1,-1 0,0 0,-1 0,1-2,0 0,1 0,1-2,0 0,2-1,0-1,1-1,1-2,1 0,-1-3,2 0,-1 0,2-2,-2-1,1-2,1-1,0-1,-1-4,0 0,0-2,-1-2,-2 0,0-2,-2 1,-4-2,1 0,-4-1,1 0,-2-3,0 1,0-4,-2-1,0 1,-1-2,-1 0,-1 2,-2 0,-1 0,-2 1,-2 0,0 0,-2-2,-1 1,0 0,-1-2,-2 0,-2 2,-1-2,-1 3,-2-1,1 0,-4 2,0 0,-2 0,0-2,-2 0,-1-1,-2-2,-2-1,0 0,-3-1,-1-1,-2 1,-2 0,-2 0,0 1,-2 2,-1-1,0 2,-1 2,-2 0,-1 2,0 0,-3 0,1 3,-2-1,-1 2,-2-1,1 1,-4 0,-2-1,-1 0,-4 0,-4-2,0 3,-3-2,-1 3,-1-1,-2 4,-1 0,-2 2,-2 3,0 1,0 4,0 4,0 3,-1 4,10 3,12 2,12 0,11 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6-08-07T00:19:08.475"/>
    </inkml:context>
    <inkml:brush xml:id="br0">
      <inkml:brushProperty name="width" value="0.2" units="cm"/>
      <inkml:brushProperty name="height" value="0.4" units="cm"/>
      <inkml:brushProperty name="color" value="#FF00FF"/>
      <inkml:brushProperty name="tip" value="rectangle"/>
      <inkml:brushProperty name="rasterOp" value="maskPen"/>
      <inkml:brushProperty name="ignorePressure" value="1"/>
    </inkml:brush>
  </inkml:definitions>
  <inkml:trace contextRef="#ctx0" brushRef="#br0">2176 8,'0'0,"0"0,0 0,0 0,0 0,-1-1,-1 1,0-1,-2 0,0 0,-1 0,-2 0,-1 0,-1 0,-2 1,-3 0,-1 1,-4 1,-4 2,-4 2,-5 3,-4 4,-5 2,-4 3,-1 5,-2 1,-2 2,-1 4,0 1,0 1,0 3,1 1,3 2,0 1,0 0,2 3,0 1,1 2,0 3,-2 4,1 2,0 3,-1 2,1 2,-1 1,1 2,3 2,-1 0,3-1,1-1,2-2,1 0,4-1,0 0,2-1,0 1,2-2,0 1,2 0,0-1,1 0,2-3,2 0,2-2,0 0,3-1,0-1,1 0,0-1,2 0,1-1,1-3,0 2,0-2,2 1,0-1,0 0,1-1,1 2,-1 0,1-1,1-1,0-1,1 1,0-2,0 0,0 0,1 0,0 1,0 2,0 1,0 0,1-2,0 1,0 0,1 0,0 1,0-1,0 2,0 1,0 1,1 1,-1 0,1 1,0-1,0 1,1 1,0-1,-1 2,1 0,-1 1,1 0,-1-1,1 0,0 0,1 0,-1 0,2 0,0-1,1 1,1 0,0 1,0-2,0 0,1-1,1-2,-1 1,1-1,-1-1,1 0,0 0,0 1,1-1,-1 2,1-2,1 3,0 1,0 1,1 0,0 1,1 2,1-1,-1 2,0-2,2 0,0 0,1-2,0-1,0-1,0-2,0-2,1-1,-1 0,1-2,0-1,3 0,0-2,0-1,2-2,-2-2,1-1,1-2,-2-4,1 0,0-3,1-1,0-2,-1-1,2-2,-1-1,1 1,2-2,1 0,2 0,0-2,3 0,0-1,3-1,1-1,2-2,-1 0,0-3,-1-3,1-1,0-4,0-1,3-4,1-3,4-3,4-4,2-4,2-2,1-3,0-5,0-1,1-4,-2-2,0-2,-1-3,-1-1,1 0,-1-4,1-1,-1-3,2-1,-2-3,1-2,-1-1,1-4,0-2,0-3,-1-2,0-1,-1 0,0-3,-1 0,-2-2,-1 0,1-1,-3-1,1-3,-1-1,0-1,-2-3,0 1,-2 0,-1 1,-2 2,-2-1,-1 4,-3 0,-1 0,-2 1,-2 2,0 1,-2-1,-2 0,1 0,-3-1,0-2,0 0,-3 0,-1-2,-1 0,0 0,0-2,-2 0,-1 1,-1-1,0 1,-2 0,0-2,-1 3,0-1,0 2,-2 0,-1 1,-1 0,0 0,0 1,-2-3,0 2,-2-1,0-2,0 0,-1-1,-1-1,0 1,-1 0,-1-1,0 1,-3-1,1 1,0 1,-2 0,-1 2,-2 0,0 1,-1 3,0 1,-3 2,0 1,-2-1,-1 3,-1 2,-2 2,0 2,-1 2,-1 3,-2 2,1 3,-3 3,1 4,-2 1,1 2,-1 3,-2 1,-2 1,-3 1,-2 0,-3 1,-3-1,-2 3,-3 1,-2 1,-1 5,1 3,0 3,1 7,0 5,9 5,12 2,12 0,9 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6-08-07T00:20:05.970"/>
    </inkml:context>
    <inkml:brush xml:id="br0">
      <inkml:brushProperty name="width" value="0.2" units="cm"/>
      <inkml:brushProperty name="height" value="0.4" units="cm"/>
      <inkml:brushProperty name="color" value="#00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686 0,'-1'0,"-1"1,-2 0,-2 0,0 2,-3-1,-1 1,-1 1,-1-1,-1 2,-1 0,-3 1,1 0,-1 1,-2 0,0 2,0 0,-2 0,2 0,0 0,-1 0,3 1,0 0,-1 0,2-1,0 1,1-1,-1 0,2 1,0-1,1-1,-1 1,2-1,1 0,0 1,1-2,0 1,1-1,0 1,1-1,0 1,0 1,0 0,0-1,2 0,-1 1,1 0,-1 1,1 1,0-1,0 1,0 0,-1 1,1 2,0-1,0 0,1 1,0 1,0-1,1 0,-1 1,1 1,0-1,1 0,-1-1,1 1,1-1,-1-1,1 0,0 2,1-2,0 0,0 0,0-1,1 1,0-1,0 0,1 0,-1-1,1 2,-1-1,1 0,0 0,0 1,1 0,-1 0,1 0,-1 0,1 1,-1-2,1 1,1-1,-1 1,-1-1,2 1,-1-1,1 0,0 2,0-2,0 1,0-1,1 0,0 2,0-2,1 1,0-1,0 2,2-1,-1-1,-1 1,1-1,0 1,1-1,-1-1,1 0,0 0,1 1,-1-1,1-1,-1-1,1 1,-1-1,0-1,0-1,1 1,-1-1,0 0,1 0,0-1,0 2,1-1,2 0,-2 0,1 0,-1-1,1 0,0 0,1 0,-1 1,-1-2,0 1,1-2,-1 1,2-1,-1 1,-1-1,1-1,0 0,0 0,0 0,0-1,-1 0,1-1,-1 0,0 0,2-1,-2 0,1 0,0 0,0-1,0 0,3-1,-1 0,0-1,0 0,2 0,-1-1,0-1,0 0,0 0,2-1,-1 0,0-1,0-1,1 1,-1-1,0-1,0 1,0-2,0 1,0-2,-1 2,1-2,-1 1,-1-1,0-1,0 1,1-1,-1 0,0 0,0-2,1 0,-1 0,0-2,0-1,-1 0,2 0,-2-2,-1 1,0 0,-1-2,0 2,-1 0,-1 0,-1 0,-1 2,0 0,-1 0,-2 1,0 1,0 0,-2-2,0 2,-1 0,-1-1,-1-1,0-1,-3 0,-1-3,-1 0,-3-1,0-1,-1 0,-1-1,-2 1,-1-1,-1-1,0 2,-3 1,1-1,-2 1,-1 0,0 1,-2 0,-1-1,-2 2,-2 0,0-1,-3 2,7 4,5 4,7 3,6 3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6-08-07T00:16:41.635"/>
    </inkml:context>
    <inkml:brush xml:id="br0">
      <inkml:brushProperty name="width" value="0.2" units="cm"/>
      <inkml:brushProperty name="height" value="0.4" units="cm"/>
      <inkml:brushProperty name="color" value="#FF00FF"/>
      <inkml:brushProperty name="tip" value="rectangle"/>
      <inkml:brushProperty name="rasterOp" value="maskPen"/>
      <inkml:brushProperty name="ignorePressure" value="1"/>
    </inkml:brush>
  </inkml:definitions>
  <inkml:trace contextRef="#ctx0" brushRef="#br0">1558 1,'0'0,"0"0,0 0,0 0,-1 0,0 0,0 0,-1 0,-2 0,-1 0,0 1,-1-1,-2 1,-2 0,-1 1,-3 0,-2 0,-1 1,0 1,-3 0,0 0,-2 2,-2-1,1 1,-3 1,1 1,-2 0,0 1,-3 1,0 2,-2 1,0 3,-3 0,1 3,-2 2,0 1,1 1,-1 3,1 2,-2 2,1 1,1 2,-1 2,0 1,0 5,-2 2,0 4,0 2,-1 3,2 1,0 0,1 1,2 1,1 2,1 0,2 1,1 0,2 0,2-2,1-1,3-1,1-3,3 0,2-3,3 1,0 0,2-1,1 1,2-1,1-2,1 0,1 0,2-2,1 0,1 0,1 2,2 3,2 1,1 2,1 0,2 1,1-2,2 1,0-2,0-2,2 0,1-1,1-2,1 1,0 0,3-1,-1-1,3-2,0 0,1-2,1-2,0 0,1-3,-1-2,0 0,1-4,-2 1,2-4,-1 1,0-1,3-1,1 0,1 0,2-2,2 0,1 0,0-2,0-1,-1 0,1-2,1-1,-1 0,2-2,-1-2,1-1,0 0,-1-3,1-1,-1-2,0 0,-2-3,-2-1,0-1,-1-3,2-1,0-3,2-1,2-3,1-3,3-1,0-2,0-1,0-3,1-1,-2-1,-1-4,-1 0,-3-3,-1 0,-1-3,0-1,-1-4,1-3,1-4,-1-2,2-4,-2-3,1-1,-1-2,-1-1,-2-1,1-1,-3-2,0-1,-3 0,0 2,-3 1,-3 2,-1 2,-2 3,-3 1,-2 1,0 1,-3 1,-1 2,-1 1,-1 0,-2 2,0 2,-2 0,0 0,-2 1,0 0,-2-1,-1-2,0 0,-3-3,-2-1,0-1,-1-2,-2 0,-1 1,-3-2,1 1,-2 0,-2 1,0 2,0 0,-1 3,0 1,0 1,-1 2,0 2,-1 2,0 3,1 1,-2 2,2 2,-2 2,1 0,-1 3,-1 0,-1 2,-1 1,-1 0,-3 1,-1 2,-2 0,-3 2,2 2,-2 2,1 2,-1 1,2 3,1 3,0 2,-2 2,0 2,-4 5,-6 3,-3 6,-6 7,-2 4,-2 8,-1 4,-1 7,12-6,12-9,14-11,9-9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6-08-07T00:18:05.850"/>
    </inkml:context>
    <inkml:brush xml:id="br0">
      <inkml:brushProperty name="width" value="0.2" units="cm"/>
      <inkml:brushProperty name="height" value="0.4" units="cm"/>
      <inkml:brushProperty name="color" value="#FF00FF"/>
      <inkml:brushProperty name="tip" value="rectangle"/>
      <inkml:brushProperty name="rasterOp" value="maskPen"/>
      <inkml:brushProperty name="ignorePressure" value="1"/>
    </inkml:brush>
  </inkml:definitions>
  <inkml:trace contextRef="#ctx0" brushRef="#br0">2468 30,'0'0,"0"0,0 0,-1 0,0 0,-1 0,-1-1,-2 0,0 0,-3 0,0-1,-4-1,0 1,-1 0,-2 0,-4-1,-2 1,-2 0,-3 0,-1 1,-3-1,0 1,-3 0,0 1,-4 0,-2 2,-4 0,-2 2,-3 1,-2 1,-2 1,-1 3,-1 0,-1 1,-2 1,0 1,-1 2,-1 1,0 0,0 0,1 3,2 0,0 2,0 2,1 2,1 2,0 1,2 2,1 0,1 1,1-1,1 0,3-1,2 0,2-2,2 0,4-2,1 0,4-2,1-1,2 1,2-2,1 0,2-1,1 1,2 0,-1 0,2 0,0 2,0 0,1 1,1 1,1 0,0 1,2 0,0 1,0 0,1 2,2-2,1 3,1-2,1 2,1 0,1 0,1-1,0 1,3-2,0 0,1 0,1 1,1 0,2 2,1 0,2 2,0-1,3 2,0 0,2 0,2 2,1-1,0 1,1-1,1-2,0 0,1-1,1-1,0-3,1 0,1-1,0-1,1-1,1 0,-1-2,1 0,1 0,2-1,0 1,1-2,3-1,-1 2,3-2,1 0,1 0,2 0,-1-2,2 2,2-3,-1 0,2 1,-1-3,0 0,0-2,0 1,-1-2,1 0,1-2,-2 0,1 1,-1-3,-2 0,2 0,-1-1,-1 0,1-1,0-1,0 2,1-2,1 0,-1 0,2-1,-1 1,-1-2,2 1,-1-1,0-1,0 0,1 0,-2-1,1-1,0 0,-1 0,2-1,0-1,0 0,1-1,1 0,-1-2,0 1,0-1,0-1,-1-1,0 0,1-2,0-1,-2 0,2-3,0 0,-1-3,1 1,-2-3,0 0,-1-1,-1 0,-3-2,0 2,-3-1,1-2,-3 0,0 0,-1-3,-1 1,-1-3,0 1,-1-2,0 1,-2-2,0 0,0-1,-2 1,2-2,-3 1,0-2,1 1,-1-3,-1 0,0-4,-2-1,-1-1,0 1,-2 0,-2 1,-2 2,-1 0,-2 3,0 1,-2 2,-1-1,-2 3,0-1,-1 2,-1-1,-1 1,-1-2,-1 0,-2-2,-1 0,-3-1,-1-1,-2 0,-1-1,-2 1,-1 1,0 1,-1 1,-1 3,1-1,-2 3,0-1,-1 1,0 0,-3 2,-1-1,-2-2,-2 1,-2-2,0 1,-3-2,0 2,-2-1,-1 1,-3-1,-3 2,-2 1,-1-1,-4 1,0 0,-1 3,0 1,-1 0,1 2,-1 2,-1 0,0 3,8 3,12 4,11 2,10 3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6-08-07T00:16:41.635"/>
    </inkml:context>
    <inkml:brush xml:id="br0">
      <inkml:brushProperty name="width" value="0.2" units="cm"/>
      <inkml:brushProperty name="height" value="0.4" units="cm"/>
      <inkml:brushProperty name="color" value="#FF00FF"/>
      <inkml:brushProperty name="tip" value="rectangle"/>
      <inkml:brushProperty name="rasterOp" value="maskPen"/>
      <inkml:brushProperty name="ignorePressure" value="1"/>
    </inkml:brush>
  </inkml:definitions>
  <inkml:trace contextRef="#ctx0" brushRef="#br0">1558 1,'0'0,"0"0,0 0,0 0,-1 0,0 0,0 0,-1 0,-2 0,-1 0,0 1,-1-1,-2 1,-2 0,-1 1,-3 0,-2 0,-1 1,0 1,-3 0,0 0,-2 2,-2-1,1 1,-3 1,1 1,-2 0,0 1,-3 1,0 2,-2 1,0 3,-3 0,1 3,-2 2,0 1,1 1,-1 3,1 2,-2 2,1 1,1 2,-1 2,0 1,0 5,-2 2,0 4,0 2,-1 3,2 1,0 0,1 1,2 1,1 2,1 0,2 1,1 0,2 0,2-2,1-1,3-1,1-3,3 0,2-3,3 1,0 0,2-1,1 1,2-1,1-2,1 0,1 0,2-2,1 0,1 0,1 2,2 3,2 1,1 2,1 0,2 1,1-2,2 1,0-2,0-2,2 0,1-1,1-2,1 1,0 0,3-1,-1-1,3-2,0 0,1-2,1-2,0 0,1-3,-1-2,0 0,1-4,-2 1,2-4,-1 1,0-1,3-1,1 0,1 0,2-2,2 0,1 0,0-2,0-1,-1 0,1-2,1-1,-1 0,2-2,-1-2,1-1,0 0,-1-3,1-1,-1-2,0 0,-2-3,-2-1,0-1,-1-3,2-1,0-3,2-1,2-3,1-3,3-1,0-2,0-1,0-3,1-1,-2-1,-1-4,-1 0,-3-3,-1 0,-1-3,0-1,-1-4,1-3,1-4,-1-2,2-4,-2-3,1-1,-1-2,-1-1,-2-1,1-1,-3-2,0-1,-3 0,0 2,-3 1,-3 2,-1 2,-2 3,-3 1,-2 1,0 1,-3 1,-1 2,-1 1,-1 0,-2 2,0 2,-2 0,0 0,-2 1,0 0,-2-1,-1-2,0 0,-3-3,-2-1,0-1,-1-2,-2 0,-1 1,-3-2,1 1,-2 0,-2 1,0 2,0 0,-1 3,0 1,0 1,-1 2,0 2,-1 2,0 3,1 1,-2 2,2 2,-2 2,1 0,-1 3,-1 0,-1 2,-1 1,-1 0,-3 1,-1 2,-2 0,-3 2,2 2,-2 2,1 2,-1 1,2 3,1 3,0 2,-2 2,0 2,-4 5,-6 3,-3 6,-6 7,-2 4,-2 8,-1 4,-1 7,12-6,12-9,14-11,9-9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6-08-07T00:18:05.850"/>
    </inkml:context>
    <inkml:brush xml:id="br0">
      <inkml:brushProperty name="width" value="0.2" units="cm"/>
      <inkml:brushProperty name="height" value="0.4" units="cm"/>
      <inkml:brushProperty name="color" value="#FF00FF"/>
      <inkml:brushProperty name="tip" value="rectangle"/>
      <inkml:brushProperty name="rasterOp" value="maskPen"/>
      <inkml:brushProperty name="ignorePressure" value="1"/>
    </inkml:brush>
  </inkml:definitions>
  <inkml:trace contextRef="#ctx0" brushRef="#br0">2468 30,'0'0,"0"0,0 0,-1 0,0 0,-1 0,-1-1,-2 0,0 0,-3 0,0-1,-4-1,0 1,-1 0,-2 0,-4-1,-2 1,-2 0,-3 0,-1 1,-3-1,0 1,-3 0,0 1,-4 0,-2 2,-4 0,-2 2,-3 1,-2 1,-2 1,-1 3,-1 0,-1 1,-2 1,0 1,-1 2,-1 1,0 0,0 0,1 3,2 0,0 2,0 2,1 2,1 2,0 1,2 2,1 0,1 1,1-1,1 0,3-1,2 0,2-2,2 0,4-2,1 0,4-2,1-1,2 1,2-2,1 0,2-1,1 1,2 0,-1 0,2 0,0 2,0 0,1 1,1 1,1 0,0 1,2 0,0 1,0 0,1 2,2-2,1 3,1-2,1 2,1 0,1 0,1-1,0 1,3-2,0 0,1 0,1 1,1 0,2 2,1 0,2 2,0-1,3 2,0 0,2 0,2 2,1-1,0 1,1-1,1-2,0 0,1-1,1-1,0-3,1 0,1-1,0-1,1-1,1 0,-1-2,1 0,1 0,2-1,0 1,1-2,3-1,-1 2,3-2,1 0,1 0,2 0,-1-2,2 2,2-3,-1 0,2 1,-1-3,0 0,0-2,0 1,-1-2,1 0,1-2,-2 0,1 1,-1-3,-2 0,2 0,-1-1,-1 0,1-1,0-1,0 2,1-2,1 0,-1 0,2-1,-1 1,-1-2,2 1,-1-1,0-1,0 0,1 0,-2-1,1-1,0 0,-1 0,2-1,0-1,0 0,1-1,1 0,-1-2,0 1,0-1,0-1,-1-1,0 0,1-2,0-1,-2 0,2-3,0 0,-1-3,1 1,-2-3,0 0,-1-1,-1 0,-3-2,0 2,-3-1,1-2,-3 0,0 0,-1-3,-1 1,-1-3,0 1,-1-2,0 1,-2-2,0 0,0-1,-2 1,2-2,-3 1,0-2,1 1,-1-3,-1 0,0-4,-2-1,-1-1,0 1,-2 0,-2 1,-2 2,-1 0,-2 3,0 1,-2 2,-1-1,-2 3,0-1,-1 2,-1-1,-1 1,-1-2,-1 0,-2-2,-1 0,-3-1,-1-1,-2 0,-1-1,-2 1,-1 1,0 1,-1 1,-1 3,1-1,-2 3,0-1,-1 1,0 0,-3 2,-1-1,-2-2,-2 1,-2-2,0 1,-3-2,0 2,-2-1,-1 1,-3-1,-3 2,-2 1,-1-1,-4 1,0 0,-1 3,0 1,-1 0,1 2,-1 2,-1 0,0 3,8 3,12 4,11 2,10 3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6-08-07T00:18:37.155"/>
    </inkml:context>
    <inkml:brush xml:id="br0">
      <inkml:brushProperty name="width" value="0.2" units="cm"/>
      <inkml:brushProperty name="height" value="0.4" units="cm"/>
      <inkml:brushProperty name="color" value="#FF00FF"/>
      <inkml:brushProperty name="tip" value="rectangle"/>
      <inkml:brushProperty name="rasterOp" value="maskPen"/>
      <inkml:brushProperty name="ignorePressure" value="1"/>
    </inkml:brush>
  </inkml:definitions>
  <inkml:trace contextRef="#ctx0" brushRef="#br0">3072 129,'0'0,"0"0,0 0,0 0,0 0,0 0,0 0,0 0,-1 0,0-1,0 1,-1-1,0 0,-1 0,-1-1,0 0,-1 1,-1-1,0 0,-1-1,-2 1,1-1,-2 1,0-1,-2 0,-2-1,-1 1,-1-1,-2 1,-2-1,-1 0,0-2,-3 2,1 0,-3 0,0 1,-3-2,0 1,-1 0,-2 1,-3-1,1 1,-2 0,-1 0,0 0,-1 0,0 1,-1-2,-1 2,-1 0,-2 0,1 1,-2-1,-1 1,0-1,1 1,0 0,-1 0,0 1,1-1,-2 1,0 1,-1-1,0 1,0 0,-1 0,-1 1,2 0,0 0,2 1,1 0,1 1,0-2,1 2,2-1,0 1,1 0,1 0,0 1,1 0,0 0,0 2,2 0,-1 1,1 1,1 1,0 1,0 2,-1 1,2-1,1 1,0 0,3 1,0 0,3-1,-1-1,3 0,1 2,1-2,1 0,2 0,1 1,1-1,1 0,0 0,1 2,1-1,-1 2,0 0,0 3,1 0,0 1,0 2,1 0,0 2,1-1,-1 0,2 3,0-2,2 2,0-2,2 3,-1-2,2 0,1 1,1-2,0 1,2-1,0 0,1-1,0 0,1 0,0 0,0 0,1 1,0 0,2 2,0 0,1 2,1 0,0 3,3 0,0 1,0 0,2 2,1 0,1 0,2 0,-1-2,1 1,1-2,0 0,0-1,0-1,1-1,1 0,0-1,0 1,1-1,0 1,0 0,2 0,-1 0,1 0,2-1,-1 0,2-1,0 1,0-2,2 1,-1-2,0 0,3 1,-2-2,3 2,0-2,2 1,1 1,0-1,3 1,-1-1,2 1,0-1,2-2,0 2,-1-3,1 2,-1-3,3 0,-1 0,0-1,2-1,0 2,0-2,0 0,1 1,-1-2,-1 1,1-2,-1 1,-1-1,0-1,0 1,-1-1,1-1,-1 0,0 1,1-2,0 0,-1-1,0 0,1 0,-1-2,1-1,-2 0,1 0,0-1,-2 0,2-1,-1-1,0 0,1-1,1 0,-1-1,0 0,-1-1,2-1,-2 0,0-1,-1 0,0 0,-1 0,1-2,0 0,1 0,1-2,0 0,2-1,0-1,1-1,1-2,1 0,-1-3,2 0,-1 0,2-2,-2-1,1-2,1-1,0-1,-1-4,0 0,0-2,-1-2,-2 0,0-2,-2 1,-4-2,1 0,-4-1,1 0,-2-3,0 1,0-4,-2-1,0 1,-1-2,-1 0,-1 2,-2 0,-1 0,-2 1,-2 0,0 0,-2-2,-1 1,0 0,-1-2,-2 0,-2 2,-1-2,-1 3,-2-1,1 0,-4 2,0 0,-2 0,0-2,-2 0,-1-1,-2-2,-2-1,0 0,-3-1,-1-1,-2 1,-2 0,-2 0,0 1,-2 2,-1-1,0 2,-1 2,-2 0,-1 2,0 0,-3 0,1 3,-2-1,-1 2,-2-1,1 1,-4 0,-2-1,-1 0,-4 0,-4-2,0 3,-3-2,-1 3,-1-1,-2 4,-1 0,-2 2,-2 3,0 1,0 4,0 4,0 3,-1 4,10 3,12 2,12 0,11 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6-08-07T00:16:41.635"/>
    </inkml:context>
    <inkml:brush xml:id="br0">
      <inkml:brushProperty name="width" value="0.2" units="cm"/>
      <inkml:brushProperty name="height" value="0.4" units="cm"/>
      <inkml:brushProperty name="color" value="#FF00FF"/>
      <inkml:brushProperty name="tip" value="rectangle"/>
      <inkml:brushProperty name="rasterOp" value="maskPen"/>
      <inkml:brushProperty name="ignorePressure" value="1"/>
    </inkml:brush>
  </inkml:definitions>
  <inkml:trace contextRef="#ctx0" brushRef="#br0">1558 1,'0'0,"0"0,0 0,0 0,-1 0,0 0,0 0,-1 0,-2 0,-1 0,0 1,-1-1,-2 1,-2 0,-1 1,-3 0,-2 0,-1 1,0 1,-3 0,0 0,-2 2,-2-1,1 1,-3 1,1 1,-2 0,0 1,-3 1,0 2,-2 1,0 3,-3 0,1 3,-2 2,0 1,1 1,-1 3,1 2,-2 2,1 1,1 2,-1 2,0 1,0 5,-2 2,0 4,0 2,-1 3,2 1,0 0,1 1,2 1,1 2,1 0,2 1,1 0,2 0,2-2,1-1,3-1,1-3,3 0,2-3,3 1,0 0,2-1,1 1,2-1,1-2,1 0,1 0,2-2,1 0,1 0,1 2,2 3,2 1,1 2,1 0,2 1,1-2,2 1,0-2,0-2,2 0,1-1,1-2,1 1,0 0,3-1,-1-1,3-2,0 0,1-2,1-2,0 0,1-3,-1-2,0 0,1-4,-2 1,2-4,-1 1,0-1,3-1,1 0,1 0,2-2,2 0,1 0,0-2,0-1,-1 0,1-2,1-1,-1 0,2-2,-1-2,1-1,0 0,-1-3,1-1,-1-2,0 0,-2-3,-2-1,0-1,-1-3,2-1,0-3,2-1,2-3,1-3,3-1,0-2,0-1,0-3,1-1,-2-1,-1-4,-1 0,-3-3,-1 0,-1-3,0-1,-1-4,1-3,1-4,-1-2,2-4,-2-3,1-1,-1-2,-1-1,-2-1,1-1,-3-2,0-1,-3 0,0 2,-3 1,-3 2,-1 2,-2 3,-3 1,-2 1,0 1,-3 1,-1 2,-1 1,-1 0,-2 2,0 2,-2 0,0 0,-2 1,0 0,-2-1,-1-2,0 0,-3-3,-2-1,0-1,-1-2,-2 0,-1 1,-3-2,1 1,-2 0,-2 1,0 2,0 0,-1 3,0 1,0 1,-1 2,0 2,-1 2,0 3,1 1,-2 2,2 2,-2 2,1 0,-1 3,-1 0,-1 2,-1 1,-1 0,-3 1,-1 2,-2 0,-3 2,2 2,-2 2,1 2,-1 1,2 3,1 3,0 2,-2 2,0 2,-4 5,-6 3,-3 6,-6 7,-2 4,-2 8,-1 4,-1 7,12-6,12-9,14-11,9-9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6-08-07T00:18:05.850"/>
    </inkml:context>
    <inkml:brush xml:id="br0">
      <inkml:brushProperty name="width" value="0.2" units="cm"/>
      <inkml:brushProperty name="height" value="0.4" units="cm"/>
      <inkml:brushProperty name="color" value="#FF00FF"/>
      <inkml:brushProperty name="tip" value="rectangle"/>
      <inkml:brushProperty name="rasterOp" value="maskPen"/>
      <inkml:brushProperty name="ignorePressure" value="1"/>
    </inkml:brush>
  </inkml:definitions>
  <inkml:trace contextRef="#ctx0" brushRef="#br0">2468 30,'0'0,"0"0,0 0,-1 0,0 0,-1 0,-1-1,-2 0,0 0,-3 0,0-1,-4-1,0 1,-1 0,-2 0,-4-1,-2 1,-2 0,-3 0,-1 1,-3-1,0 1,-3 0,0 1,-4 0,-2 2,-4 0,-2 2,-3 1,-2 1,-2 1,-1 3,-1 0,-1 1,-2 1,0 1,-1 2,-1 1,0 0,0 0,1 3,2 0,0 2,0 2,1 2,1 2,0 1,2 2,1 0,1 1,1-1,1 0,3-1,2 0,2-2,2 0,4-2,1 0,4-2,1-1,2 1,2-2,1 0,2-1,1 1,2 0,-1 0,2 0,0 2,0 0,1 1,1 1,1 0,0 1,2 0,0 1,0 0,1 2,2-2,1 3,1-2,1 2,1 0,1 0,1-1,0 1,3-2,0 0,1 0,1 1,1 0,2 2,1 0,2 2,0-1,3 2,0 0,2 0,2 2,1-1,0 1,1-1,1-2,0 0,1-1,1-1,0-3,1 0,1-1,0-1,1-1,1 0,-1-2,1 0,1 0,2-1,0 1,1-2,3-1,-1 2,3-2,1 0,1 0,2 0,-1-2,2 2,2-3,-1 0,2 1,-1-3,0 0,0-2,0 1,-1-2,1 0,1-2,-2 0,1 1,-1-3,-2 0,2 0,-1-1,-1 0,1-1,0-1,0 2,1-2,1 0,-1 0,2-1,-1 1,-1-2,2 1,-1-1,0-1,0 0,1 0,-2-1,1-1,0 0,-1 0,2-1,0-1,0 0,1-1,1 0,-1-2,0 1,0-1,0-1,-1-1,0 0,1-2,0-1,-2 0,2-3,0 0,-1-3,1 1,-2-3,0 0,-1-1,-1 0,-3-2,0 2,-3-1,1-2,-3 0,0 0,-1-3,-1 1,-1-3,0 1,-1-2,0 1,-2-2,0 0,0-1,-2 1,2-2,-3 1,0-2,1 1,-1-3,-1 0,0-4,-2-1,-1-1,0 1,-2 0,-2 1,-2 2,-1 0,-2 3,0 1,-2 2,-1-1,-2 3,0-1,-1 2,-1-1,-1 1,-1-2,-1 0,-2-2,-1 0,-3-1,-1-1,-2 0,-1-1,-2 1,-1 1,0 1,-1 1,-1 3,1-1,-2 3,0-1,-1 1,0 0,-3 2,-1-1,-2-2,-2 1,-2-2,0 1,-3-2,0 2,-2-1,-1 1,-3-1,-3 2,-2 1,-1-1,-4 1,0 0,-1 3,0 1,-1 0,1 2,-1 2,-1 0,0 3,8 3,12 4,11 2,10 3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6-08-07T00:18:37.155"/>
    </inkml:context>
    <inkml:brush xml:id="br0">
      <inkml:brushProperty name="width" value="0.2" units="cm"/>
      <inkml:brushProperty name="height" value="0.4" units="cm"/>
      <inkml:brushProperty name="color" value="#FF00FF"/>
      <inkml:brushProperty name="tip" value="rectangle"/>
      <inkml:brushProperty name="rasterOp" value="maskPen"/>
      <inkml:brushProperty name="ignorePressure" value="1"/>
    </inkml:brush>
  </inkml:definitions>
  <inkml:trace contextRef="#ctx0" brushRef="#br0">3072 129,'0'0,"0"0,0 0,0 0,0 0,0 0,0 0,0 0,-1 0,0-1,0 1,-1-1,0 0,-1 0,-1-1,0 0,-1 1,-1-1,0 0,-1-1,-2 1,1-1,-2 1,0-1,-2 0,-2-1,-1 1,-1-1,-2 1,-2-1,-1 0,0-2,-3 2,1 0,-3 0,0 1,-3-2,0 1,-1 0,-2 1,-3-1,1 1,-2 0,-1 0,0 0,-1 0,0 1,-1-2,-1 2,-1 0,-2 0,1 1,-2-1,-1 1,0-1,1 1,0 0,-1 0,0 1,1-1,-2 1,0 1,-1-1,0 1,0 0,-1 0,-1 1,2 0,0 0,2 1,1 0,1 1,0-2,1 2,2-1,0 1,1 0,1 0,0 1,1 0,0 0,0 2,2 0,-1 1,1 1,1 1,0 1,0 2,-1 1,2-1,1 1,0 0,3 1,0 0,3-1,-1-1,3 0,1 2,1-2,1 0,2 0,1 1,1-1,1 0,0 0,1 2,1-1,-1 2,0 0,0 3,1 0,0 1,0 2,1 0,0 2,1-1,-1 0,2 3,0-2,2 2,0-2,2 3,-1-2,2 0,1 1,1-2,0 1,2-1,0 0,1-1,0 0,1 0,0 0,0 0,1 1,0 0,2 2,0 0,1 2,1 0,0 3,3 0,0 1,0 0,2 2,1 0,1 0,2 0,-1-2,1 1,1-2,0 0,0-1,0-1,1-1,1 0,0-1,0 1,1-1,0 1,0 0,2 0,-1 0,1 0,2-1,-1 0,2-1,0 1,0-2,2 1,-1-2,0 0,3 1,-2-2,3 2,0-2,2 1,1 1,0-1,3 1,-1-1,2 1,0-1,2-2,0 2,-1-3,1 2,-1-3,3 0,-1 0,0-1,2-1,0 2,0-2,0 0,1 1,-1-2,-1 1,1-2,-1 1,-1-1,0-1,0 1,-1-1,1-1,-1 0,0 1,1-2,0 0,-1-1,0 0,1 0,-1-2,1-1,-2 0,1 0,0-1,-2 0,2-1,-1-1,0 0,1-1,1 0,-1-1,0 0,-1-1,2-1,-2 0,0-1,-1 0,0 0,-1 0,1-2,0 0,1 0,1-2,0 0,2-1,0-1,1-1,1-2,1 0,-1-3,2 0,-1 0,2-2,-2-1,1-2,1-1,0-1,-1-4,0 0,0-2,-1-2,-2 0,0-2,-2 1,-4-2,1 0,-4-1,1 0,-2-3,0 1,0-4,-2-1,0 1,-1-2,-1 0,-1 2,-2 0,-1 0,-2 1,-2 0,0 0,-2-2,-1 1,0 0,-1-2,-2 0,-2 2,-1-2,-1 3,-2-1,1 0,-4 2,0 0,-2 0,0-2,-2 0,-1-1,-2-2,-2-1,0 0,-3-1,-1-1,-2 1,-2 0,-2 0,0 1,-2 2,-1-1,0 2,-1 2,-2 0,-1 2,0 0,-3 0,1 3,-2-1,-1 2,-2-1,1 1,-4 0,-2-1,-1 0,-4 0,-4-2,0 3,-3-2,-1 3,-1-1,-2 4,-1 0,-2 2,-2 3,0 1,0 4,0 4,0 3,-1 4,10 3,12 2,12 0,11 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C10850-0874-4A61-99B4-D613C5E8D9EA}" type="datetimeFigureOut">
              <a:rPr lang="en-US"/>
              <a:t>8/7/2016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11EC53-F507-411E-9ADC-FBCFECE09D3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58182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1EC53-F507-411E-9ADC-FBCFECE09D3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6440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1" y="2222624"/>
            <a:ext cx="5917677" cy="2554758"/>
          </a:xfrm>
        </p:spPr>
        <p:txBody>
          <a:bodyPr anchor="b"/>
          <a:lstStyle>
            <a:lvl1pPr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866441" y="4777380"/>
            <a:ext cx="5917677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7419" y="1824010"/>
            <a:ext cx="990599" cy="240258"/>
          </a:xfrm>
        </p:spPr>
        <p:txBody>
          <a:bodyPr/>
          <a:lstStyle>
            <a:lvl1pPr algn="l">
              <a:defRPr sz="900" b="0" i="0">
                <a:solidFill>
                  <a:schemeClr val="bg1"/>
                </a:solidFill>
              </a:defRPr>
            </a:lvl1pPr>
          </a:lstStyle>
          <a:p>
            <a:fld id="{3B9B9059-F1D6-41D0-95CF-D21CAA096B3A}" type="datetimeFigureOut">
              <a:rPr lang="en-US" smtClean="0"/>
              <a:pPr/>
              <a:t>8/7/2016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46568" y="3264407"/>
            <a:ext cx="3859795" cy="228659"/>
          </a:xfrm>
        </p:spPr>
        <p:txBody>
          <a:bodyPr/>
          <a:lstStyle>
            <a:lvl1pPr>
              <a:defRPr sz="900" b="0" i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E5FD5434-F838-4DD4-A17B-1CB1A1850D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099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Rectangle 14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961453"/>
            <a:ext cx="6422002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3" y="5528191"/>
            <a:ext cx="6422003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 smtClean="0"/>
              <a:pPr/>
              <a:t>8/7/2016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7745644" y="-7177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12364" y="295730"/>
            <a:ext cx="738909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E5FD5434-F838-4DD4-A17B-1CB1A1850D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779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17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3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927101"/>
            <a:ext cx="6422004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half" idx="13"/>
          </p:nvPr>
        </p:nvSpPr>
        <p:spPr>
          <a:xfrm>
            <a:off x="866440" y="3488023"/>
            <a:ext cx="6422005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 smtClean="0"/>
              <a:pPr/>
              <a:t>8/7/2016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7745644" y="-7177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12364" y="295730"/>
            <a:ext cx="738909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E5FD5434-F838-4DD4-A17B-1CB1A1850D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9626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2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3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11" name="TextBox 10"/>
          <p:cNvSpPr txBox="1"/>
          <p:nvPr/>
        </p:nvSpPr>
        <p:spPr bwMode="gray">
          <a:xfrm>
            <a:off x="7033421" y="2893960"/>
            <a:ext cx="6792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80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”</a:t>
            </a:r>
          </a:p>
        </p:txBody>
      </p:sp>
      <p:sp>
        <p:nvSpPr>
          <p:cNvPr id="10" name="TextBox 9"/>
          <p:cNvSpPr txBox="1"/>
          <p:nvPr/>
        </p:nvSpPr>
        <p:spPr bwMode="gray">
          <a:xfrm>
            <a:off x="625840" y="590998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80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0763" y="914400"/>
            <a:ext cx="6177681" cy="28846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9" y="3809278"/>
            <a:ext cx="5646142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78870" y="5000815"/>
            <a:ext cx="6422005" cy="101817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 smtClean="0"/>
              <a:pPr/>
              <a:t>8/7/2016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7745644" y="-7177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12364" y="295730"/>
            <a:ext cx="738909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E5FD5434-F838-4DD4-A17B-1CB1A1850D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5202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2057400"/>
            <a:ext cx="6422004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159399"/>
            <a:ext cx="6422004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 smtClean="0"/>
              <a:pPr/>
              <a:t>8/7/2016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744507" y="39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12364" y="295730"/>
            <a:ext cx="738909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E5FD5434-F838-4DD4-A17B-1CB1A1850D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2784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4852" y="921453"/>
            <a:ext cx="6423592" cy="715512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1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2"/>
            <a:ext cx="2313431" cy="2877717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8471" y="2485332"/>
            <a:ext cx="2326750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1" y="3147162"/>
            <a:ext cx="2326750" cy="2888367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63820" y="2489200"/>
            <a:ext cx="2313740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3820" y="3147162"/>
            <a:ext cx="2313740" cy="2877717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87101" y="2489200"/>
            <a:ext cx="0" cy="3535679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622" y="2489200"/>
            <a:ext cx="0" cy="3535679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 smtClean="0"/>
              <a:pPr/>
              <a:t>8/7/2016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712364" y="295730"/>
            <a:ext cx="738909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E5FD5434-F838-4DD4-A17B-1CB1A1850D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7187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927101"/>
            <a:ext cx="6423592" cy="70986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390" y="4179595"/>
            <a:ext cx="2295329" cy="657961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21261" y="2489200"/>
            <a:ext cx="2012937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48208"/>
            <a:ext cx="2309279" cy="1176672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30434" y="4179594"/>
            <a:ext cx="2291674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16"/>
          </p:nvPr>
        </p:nvSpPr>
        <p:spPr>
          <a:xfrm>
            <a:off x="3550622" y="2486834"/>
            <a:ext cx="2025182" cy="144970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04318" y="4848209"/>
            <a:ext cx="2317790" cy="1188374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63820" y="4166523"/>
            <a:ext cx="2304671" cy="681684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17"/>
          </p:nvPr>
        </p:nvSpPr>
        <p:spPr>
          <a:xfrm>
            <a:off x="6104946" y="2489200"/>
            <a:ext cx="2018838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63820" y="4848209"/>
            <a:ext cx="2304671" cy="1189427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94441" y="2489200"/>
            <a:ext cx="0" cy="3535679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622" y="2489200"/>
            <a:ext cx="0" cy="3548436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 smtClean="0"/>
              <a:pPr/>
              <a:t>8/7/2016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712364" y="295730"/>
            <a:ext cx="738909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E5FD5434-F838-4DD4-A17B-1CB1A1850D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9836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64852" y="921453"/>
            <a:ext cx="6423592" cy="715512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 smtClean="0"/>
              <a:t>8/7/2016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12364" y="295730"/>
            <a:ext cx="738909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E5FD5434-F838-4DD4-A17B-1CB1A1850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705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414867" y="402165"/>
              <a:ext cx="46105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7"/>
            <p:cNvSpPr/>
            <p:nvPr/>
          </p:nvSpPr>
          <p:spPr bwMode="gray">
            <a:xfrm rot="5400000">
              <a:off x="1299309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68970" y="1447799"/>
            <a:ext cx="1119474" cy="4571999"/>
          </a:xfrm>
        </p:spPr>
        <p:txBody>
          <a:bodyPr vert="eaVert" anchor="ctr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440" y="1447799"/>
            <a:ext cx="4417234" cy="45720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 smtClean="0"/>
              <a:t>8/7/2016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44507" y="39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12364" y="295730"/>
            <a:ext cx="738909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E5FD5434-F838-4DD4-A17B-1CB1A1850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629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 smtClean="0"/>
              <a:t>8/7/2016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E5FD5434-F838-4DD4-A17B-1CB1A1850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386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66443" y="2257588"/>
            <a:ext cx="3101763" cy="3020343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third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267"/>
            <a:ext cx="3054653" cy="3020345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 smtClean="0"/>
              <a:t>8/7/2016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45644" y="39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E5FD5434-F838-4DD4-A17B-1CB1A1850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674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199"/>
            <a:ext cx="3636979" cy="353060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0" y="2489199"/>
            <a:ext cx="3636981" cy="3553245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 smtClean="0"/>
              <a:t>8/7/2016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E5FD5434-F838-4DD4-A17B-1CB1A1850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804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3636979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1" y="3248040"/>
            <a:ext cx="3636978" cy="277176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0" y="2488750"/>
            <a:ext cx="3636980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8040"/>
            <a:ext cx="3636980" cy="2773909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 smtClean="0"/>
              <a:t>8/7/2016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E5FD5434-F838-4DD4-A17B-1CB1A1850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602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 smtClean="0"/>
              <a:t>8/7/2016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E5FD5434-F838-4DD4-A17B-1CB1A1850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859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 smtClean="0"/>
              <a:pPr/>
              <a:t>8/7/2016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745644" y="-1404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E5FD5434-F838-4DD4-A17B-1CB1A1850D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98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8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90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52881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3086845"/>
            <a:ext cx="2712590" cy="2938036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 smtClean="0"/>
              <a:pPr/>
              <a:t>8/7/2016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7745644" y="-1404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E5FD5434-F838-4DD4-A17B-1CB1A1850D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474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21" name="Rectangle 20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Oval 25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8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7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1591" y="1343112"/>
            <a:ext cx="3001938" cy="1613085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51592" y="3086100"/>
            <a:ext cx="3001938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 smtClean="0"/>
              <a:pPr/>
              <a:t>8/7/2016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745644" y="-1404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E5FD5434-F838-4DD4-A17B-1CB1A1850D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486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9" name="Rectangle 18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6" name="Freeform 25"/>
            <p:cNvSpPr/>
            <p:nvPr/>
          </p:nvSpPr>
          <p:spPr bwMode="gray">
            <a:xfrm>
              <a:off x="485023" y="1856958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7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1" y="927099"/>
            <a:ext cx="6345260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2489201"/>
            <a:ext cx="6345260" cy="3530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60111" y="6377097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fld id="{3B9B9059-F1D6-41D0-95CF-D21CAA096B3A}" type="datetimeFigureOut">
              <a:rPr lang="en-US" smtClean="0"/>
              <a:pPr/>
              <a:t>8/7/2016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2" y="6373195"/>
            <a:ext cx="3859795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3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E5FD5434-F838-4DD4-A17B-1CB1A1850D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556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  <p:sldLayoutId id="2147483778" r:id="rId12"/>
    <p:sldLayoutId id="2147483779" r:id="rId13"/>
    <p:sldLayoutId id="2147483780" r:id="rId14"/>
    <p:sldLayoutId id="2147483781" r:id="rId15"/>
    <p:sldLayoutId id="2147483782" r:id="rId16"/>
    <p:sldLayoutId id="2147483783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customXml" Target="../ink/ink11.xml"/><Relationship Id="rId7" Type="http://schemas.openxmlformats.org/officeDocument/2006/relationships/customXml" Target="../ink/ink13.xml"/><Relationship Id="rId12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customXml" Target="../ink/ink15.xml"/><Relationship Id="rId5" Type="http://schemas.openxmlformats.org/officeDocument/2006/relationships/customXml" Target="../ink/ink12.xml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customXml" Target="../ink/ink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customXml" Target="../ink/ink3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customXml" Target="../ink/ink4.xml"/><Relationship Id="rId7" Type="http://schemas.openxmlformats.org/officeDocument/2006/relationships/customXml" Target="../ink/ink6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customXml" Target="../ink/ink5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customXml" Target="../ink/ink7.xml"/><Relationship Id="rId7" Type="http://schemas.openxmlformats.org/officeDocument/2006/relationships/customXml" Target="../ink/ink9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customXml" Target="../ink/ink8.xml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customXml" Target="../ink/ink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600" dirty="0"/>
              <a:t>Christian </a:t>
            </a:r>
            <a:r>
              <a:rPr lang="en-US" sz="6600" i="1" dirty="0">
                <a:solidFill>
                  <a:schemeClr val="accent1"/>
                </a:solidFill>
              </a:rPr>
              <a:t>Love</a:t>
            </a:r>
          </a:p>
        </p:txBody>
      </p:sp>
    </p:spTree>
    <p:extLst>
      <p:ext uri="{BB962C8B-B14F-4D97-AF65-F5344CB8AC3E}">
        <p14:creationId xmlns:p14="http://schemas.microsoft.com/office/powerpoint/2010/main" val="1017029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www.awesomestories.com/images/user/7dd47be5685066e8ea309f95cc60849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987" y="1654298"/>
            <a:ext cx="8651475" cy="469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5713" y="691036"/>
            <a:ext cx="8432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Campaigns of Alexander the Great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418820" y="2425247"/>
              <a:ext cx="898920" cy="130176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2820" y="2353227"/>
                <a:ext cx="970920" cy="144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/>
              <p14:cNvContentPartPr/>
              <p14:nvPr/>
            </p14:nvContentPartPr>
            <p14:xfrm>
              <a:off x="391460" y="4863167"/>
              <a:ext cx="1317240" cy="9651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55470" y="4791167"/>
                <a:ext cx="1389220" cy="110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Ink 5"/>
              <p14:cNvContentPartPr/>
              <p14:nvPr/>
            </p14:nvContentPartPr>
            <p14:xfrm>
              <a:off x="3126740" y="4225247"/>
              <a:ext cx="1551240" cy="106380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090740" y="4153247"/>
                <a:ext cx="1623240" cy="120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Ink 6"/>
              <p14:cNvContentPartPr/>
              <p14:nvPr/>
            </p14:nvContentPartPr>
            <p14:xfrm>
              <a:off x="7322180" y="3411647"/>
              <a:ext cx="1198440" cy="268308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286180" y="3339647"/>
                <a:ext cx="1270440" cy="28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" name="Ink 7"/>
              <p14:cNvContentPartPr/>
              <p14:nvPr/>
            </p14:nvContentPartPr>
            <p14:xfrm>
              <a:off x="2340500" y="4459247"/>
              <a:ext cx="393840" cy="52020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304500" y="4387247"/>
                <a:ext cx="465840" cy="664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17258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Greek Terms for </a:t>
            </a:r>
            <a:r>
              <a:rPr lang="en-US" sz="4800" i="1" dirty="0"/>
              <a:t>love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866440" y="2489201"/>
            <a:ext cx="8048959" cy="3911599"/>
          </a:xfrm>
        </p:spPr>
        <p:txBody>
          <a:bodyPr>
            <a:normAutofit/>
          </a:bodyPr>
          <a:lstStyle/>
          <a:p>
            <a:pPr marL="742950" lvl="0" indent="-742950">
              <a:buFont typeface="+mj-lt"/>
              <a:buAutoNum type="arabicPeriod"/>
            </a:pPr>
            <a:r>
              <a:rPr lang="el-GR" sz="3200" b="1" dirty="0"/>
              <a:t>ἀγάπη</a:t>
            </a:r>
            <a:r>
              <a:rPr lang="en-US" sz="3200" dirty="0"/>
              <a:t> – divine, selfless, unconditional</a:t>
            </a:r>
          </a:p>
          <a:p>
            <a:pPr marL="742950" lvl="0" indent="-742950">
              <a:buFont typeface="+mj-lt"/>
              <a:buAutoNum type="arabicPeriod"/>
            </a:pPr>
            <a:r>
              <a:rPr lang="el-GR" sz="3200" b="1" dirty="0"/>
              <a:t>Φιλέω</a:t>
            </a:r>
            <a:r>
              <a:rPr lang="en-US" sz="3200" b="1" dirty="0"/>
              <a:t> </a:t>
            </a:r>
            <a:r>
              <a:rPr lang="en-US" sz="3200" dirty="0"/>
              <a:t>– natural affection, brotherly</a:t>
            </a:r>
          </a:p>
          <a:p>
            <a:pPr marL="742950" indent="-742950">
              <a:buFont typeface="+mj-lt"/>
              <a:buAutoNum type="arabicPeriod"/>
            </a:pPr>
            <a:r>
              <a:rPr lang="el-GR" sz="3200" b="1" dirty="0"/>
              <a:t>στοργή</a:t>
            </a:r>
            <a:r>
              <a:rPr lang="en-US" sz="3200" dirty="0"/>
              <a:t> – familial</a:t>
            </a:r>
          </a:p>
          <a:p>
            <a:pPr marL="742950" indent="-742950">
              <a:buFont typeface="+mj-lt"/>
              <a:buAutoNum type="arabicPeriod"/>
            </a:pPr>
            <a:r>
              <a:rPr lang="el-GR" sz="3200" b="1" dirty="0" err="1"/>
              <a:t>ἔρως</a:t>
            </a:r>
            <a:r>
              <a:rPr lang="en-US" sz="3200" dirty="0"/>
              <a:t> – romantic, sexual</a:t>
            </a:r>
          </a:p>
          <a:p>
            <a:pPr marL="742950" lvl="0" indent="-742950">
              <a:buFont typeface="+mj-lt"/>
              <a:buAutoNum type="arabicPeriod"/>
            </a:pPr>
            <a:endParaRPr lang="en-US" sz="3200" dirty="0"/>
          </a:p>
          <a:p>
            <a:pPr marL="742950" lvl="0" indent="-742950">
              <a:buFont typeface="+mj-lt"/>
              <a:buAutoNum type="arabicPeriod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8677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866440" y="2489201"/>
            <a:ext cx="8048959" cy="3911599"/>
          </a:xfrm>
        </p:spPr>
        <p:txBody>
          <a:bodyPr>
            <a:normAutofit/>
          </a:bodyPr>
          <a:lstStyle/>
          <a:p>
            <a:pPr marL="742950" lvl="0" indent="-742950">
              <a:buFont typeface="+mj-lt"/>
              <a:buAutoNum type="arabicPeriod"/>
            </a:pPr>
            <a:r>
              <a:rPr lang="el-GR" sz="3200" b="1" dirty="0"/>
              <a:t>ἀγάπη</a:t>
            </a:r>
            <a:r>
              <a:rPr lang="en-US" sz="3200" dirty="0"/>
              <a:t> – divine, selfless, unconditional</a:t>
            </a:r>
          </a:p>
          <a:p>
            <a:pPr marL="742950" lvl="0" indent="-742950">
              <a:buFont typeface="+mj-lt"/>
              <a:buAutoNum type="arabicPeriod"/>
            </a:pPr>
            <a:r>
              <a:rPr lang="el-GR" sz="3200" b="1" dirty="0"/>
              <a:t>Φιλέω</a:t>
            </a:r>
            <a:r>
              <a:rPr lang="en-US" sz="3200" b="1" dirty="0"/>
              <a:t> </a:t>
            </a:r>
            <a:r>
              <a:rPr lang="en-US" sz="3200" dirty="0"/>
              <a:t>– natural affection, brotherly</a:t>
            </a:r>
          </a:p>
          <a:p>
            <a:pPr marL="742950" indent="-742950">
              <a:buFont typeface="+mj-lt"/>
              <a:buAutoNum type="arabicPeriod"/>
            </a:pPr>
            <a:r>
              <a:rPr lang="el-GR" sz="3200" b="1" dirty="0"/>
              <a:t>στοργή</a:t>
            </a:r>
            <a:r>
              <a:rPr lang="en-US" sz="3200" dirty="0"/>
              <a:t> – familial</a:t>
            </a:r>
          </a:p>
          <a:p>
            <a:pPr marL="742950" lvl="0" indent="-742950">
              <a:buFont typeface="+mj-lt"/>
              <a:buAutoNum type="arabicPeriod"/>
            </a:pPr>
            <a:endParaRPr lang="en-US" sz="3200" dirty="0"/>
          </a:p>
        </p:txBody>
      </p:sp>
      <p:sp>
        <p:nvSpPr>
          <p:cNvPr id="5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Greek Terms for </a:t>
            </a:r>
            <a:r>
              <a:rPr lang="en-US" sz="4400" i="1" dirty="0"/>
              <a:t>love </a:t>
            </a:r>
            <a:r>
              <a:rPr lang="en-US" sz="4400" dirty="0"/>
              <a:t>in the Bible</a:t>
            </a:r>
          </a:p>
        </p:txBody>
      </p:sp>
    </p:spTree>
    <p:extLst>
      <p:ext uri="{BB962C8B-B14F-4D97-AF65-F5344CB8AC3E}">
        <p14:creationId xmlns:p14="http://schemas.microsoft.com/office/powerpoint/2010/main" val="2274026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Agape, love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6441" y="2286000"/>
            <a:ext cx="4010359" cy="3987800"/>
          </a:xfrm>
        </p:spPr>
        <p:txBody>
          <a:bodyPr>
            <a:noAutofit/>
          </a:bodyPr>
          <a:lstStyle/>
          <a:p>
            <a:r>
              <a:rPr lang="en-US" sz="2400" dirty="0"/>
              <a:t>Divine</a:t>
            </a:r>
          </a:p>
          <a:p>
            <a:r>
              <a:rPr lang="en-US" sz="2400" dirty="0"/>
              <a:t>Selfless</a:t>
            </a:r>
          </a:p>
          <a:p>
            <a:r>
              <a:rPr lang="en-US" sz="2400" dirty="0"/>
              <a:t>Self-sacrificial</a:t>
            </a:r>
          </a:p>
          <a:p>
            <a:r>
              <a:rPr lang="en-US" sz="2400" dirty="0"/>
              <a:t>Unconditional</a:t>
            </a:r>
          </a:p>
          <a:p>
            <a:r>
              <a:rPr lang="en-US" sz="2400" dirty="0"/>
              <a:t>Volitional</a:t>
            </a:r>
          </a:p>
          <a:p>
            <a:r>
              <a:rPr lang="en-US" sz="2400" dirty="0"/>
              <a:t>Emotion-less</a:t>
            </a:r>
          </a:p>
          <a:p>
            <a:r>
              <a:rPr lang="en-US" sz="2400" dirty="0"/>
              <a:t>Gratuitous</a:t>
            </a:r>
          </a:p>
          <a:p>
            <a:r>
              <a:rPr lang="en-US" sz="2400" dirty="0"/>
              <a:t>Prizing the object loved</a:t>
            </a:r>
          </a:p>
          <a:p>
            <a:endParaRPr lang="en-US" sz="24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800600" y="2209800"/>
            <a:ext cx="4010359" cy="3987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83464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012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0876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5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Flows from God</a:t>
            </a:r>
          </a:p>
          <a:p>
            <a:r>
              <a:rPr lang="en-US" sz="2400" dirty="0"/>
              <a:t>Christ demonstrated</a:t>
            </a:r>
          </a:p>
          <a:p>
            <a:r>
              <a:rPr lang="en-US" sz="2400" dirty="0"/>
              <a:t>Freely gives</a:t>
            </a:r>
          </a:p>
          <a:p>
            <a:r>
              <a:rPr lang="en-US" sz="2400" dirty="0"/>
              <a:t>Unmerited</a:t>
            </a:r>
          </a:p>
          <a:p>
            <a:r>
              <a:rPr lang="en-US" sz="2400" dirty="0"/>
              <a:t>Willed</a:t>
            </a:r>
          </a:p>
          <a:p>
            <a:r>
              <a:rPr lang="en-US" sz="2400" dirty="0"/>
              <a:t>Free to act</a:t>
            </a:r>
          </a:p>
          <a:p>
            <a:r>
              <a:rPr lang="en-US" sz="2400" dirty="0"/>
              <a:t>A fruit of the Spirit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14085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2533471"/>
            <a:ext cx="5791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/>
              <a:t>God is love</a:t>
            </a:r>
          </a:p>
        </p:txBody>
      </p:sp>
    </p:spTree>
    <p:extLst>
      <p:ext uri="{BB962C8B-B14F-4D97-AF65-F5344CB8AC3E}">
        <p14:creationId xmlns:p14="http://schemas.microsoft.com/office/powerpoint/2010/main" val="1639732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John 4:7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Beloved, let us love one another, for love is from God…</a:t>
            </a:r>
          </a:p>
        </p:txBody>
      </p:sp>
    </p:spTree>
    <p:extLst>
      <p:ext uri="{BB962C8B-B14F-4D97-AF65-F5344CB8AC3E}">
        <p14:creationId xmlns:p14="http://schemas.microsoft.com/office/powerpoint/2010/main" val="3589221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Lev 19:18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…You shall love your neighbor as yourself…</a:t>
            </a:r>
          </a:p>
        </p:txBody>
      </p:sp>
    </p:spTree>
    <p:extLst>
      <p:ext uri="{BB962C8B-B14F-4D97-AF65-F5344CB8AC3E}">
        <p14:creationId xmlns:p14="http://schemas.microsoft.com/office/powerpoint/2010/main" val="3823400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1 John 4:8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20555"/>
            <a:ext cx="7591761" cy="3553245"/>
          </a:xfrm>
        </p:spPr>
        <p:txBody>
          <a:bodyPr>
            <a:normAutofit/>
          </a:bodyPr>
          <a:lstStyle/>
          <a:p>
            <a:r>
              <a:rPr lang="en-US" sz="4000" dirty="0"/>
              <a:t>The one who does not love does not know God, for God is love.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855097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 John 14:23-24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20555"/>
            <a:ext cx="7591761" cy="3553245"/>
          </a:xfrm>
        </p:spPr>
        <p:txBody>
          <a:bodyPr>
            <a:normAutofit/>
          </a:bodyPr>
          <a:lstStyle/>
          <a:p>
            <a:r>
              <a:rPr lang="en-US" sz="4000" dirty="0"/>
              <a:t>“If anyone loves Me, he will keep My word…”</a:t>
            </a:r>
          </a:p>
          <a:p>
            <a:pPr marL="0" indent="0">
              <a:buNone/>
            </a:pPr>
            <a:endParaRPr lang="en-US" sz="4000" dirty="0"/>
          </a:p>
          <a:p>
            <a:r>
              <a:rPr lang="en-US" sz="4000" dirty="0"/>
              <a:t> “He who does not love Me does not keep My words…”</a:t>
            </a:r>
          </a:p>
          <a:p>
            <a:pPr marL="0" indent="0">
              <a:buNone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833642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John 14:15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20555"/>
            <a:ext cx="7591761" cy="3553245"/>
          </a:xfrm>
        </p:spPr>
        <p:txBody>
          <a:bodyPr>
            <a:normAutofit/>
          </a:bodyPr>
          <a:lstStyle/>
          <a:p>
            <a:r>
              <a:rPr lang="en-US" sz="4000" dirty="0"/>
              <a:t>“If you love Me, you will keep My commandments.”</a:t>
            </a:r>
          </a:p>
          <a:p>
            <a:pPr lvl="1"/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294755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Outline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42950" lvl="0" indent="-742950">
              <a:buFont typeface="+mj-lt"/>
              <a:buAutoNum type="arabicPeriod"/>
            </a:pPr>
            <a:r>
              <a:rPr lang="en-US" sz="4000" dirty="0"/>
              <a:t>History</a:t>
            </a:r>
          </a:p>
          <a:p>
            <a:pPr marL="742950" lvl="0" indent="-742950">
              <a:buFont typeface="+mj-lt"/>
              <a:buAutoNum type="arabicPeriod"/>
            </a:pPr>
            <a:r>
              <a:rPr lang="en-US" sz="4000" dirty="0"/>
              <a:t>Definition</a:t>
            </a:r>
          </a:p>
          <a:p>
            <a:pPr marL="742950" lvl="0" indent="-742950">
              <a:buFont typeface="+mj-lt"/>
              <a:buAutoNum type="arabicPeriod"/>
            </a:pPr>
            <a:r>
              <a:rPr lang="en-US" sz="4000" dirty="0"/>
              <a:t>Questions to consider</a:t>
            </a:r>
          </a:p>
          <a:p>
            <a:pPr marL="742950" lvl="0" indent="-742950">
              <a:buFont typeface="+mj-lt"/>
              <a:buAutoNum type="arabicPeriod"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912520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John 14:21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20555"/>
            <a:ext cx="7591761" cy="3553245"/>
          </a:xfrm>
        </p:spPr>
        <p:txBody>
          <a:bodyPr>
            <a:normAutofit/>
          </a:bodyPr>
          <a:lstStyle/>
          <a:p>
            <a:r>
              <a:rPr lang="en-US" sz="4000" dirty="0"/>
              <a:t>““He who has My commandments and keeps them is the one who loves Me”</a:t>
            </a:r>
          </a:p>
          <a:p>
            <a:pPr lvl="1"/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34044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2 John 6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20555"/>
            <a:ext cx="7591761" cy="3553245"/>
          </a:xfrm>
        </p:spPr>
        <p:txBody>
          <a:bodyPr>
            <a:normAutofit/>
          </a:bodyPr>
          <a:lstStyle/>
          <a:p>
            <a:r>
              <a:rPr lang="en-US" sz="4000" dirty="0"/>
              <a:t>“And this is love, that we walk according to His commandments.”</a:t>
            </a:r>
          </a:p>
          <a:p>
            <a:pPr lvl="1"/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754521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1 John 5:3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20555"/>
            <a:ext cx="8305800" cy="3553245"/>
          </a:xfrm>
        </p:spPr>
        <p:txBody>
          <a:bodyPr>
            <a:normAutofit/>
          </a:bodyPr>
          <a:lstStyle/>
          <a:p>
            <a:r>
              <a:rPr lang="en-US" sz="4000" dirty="0"/>
              <a:t>“For this is the love of God, that we keep His commandments; and His commandments are not burdensome.”</a:t>
            </a:r>
          </a:p>
          <a:p>
            <a:pPr lvl="1"/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97153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Gal 5:22 – 23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20555"/>
            <a:ext cx="7591761" cy="3553245"/>
          </a:xfrm>
        </p:spPr>
        <p:txBody>
          <a:bodyPr>
            <a:normAutofit/>
          </a:bodyPr>
          <a:lstStyle/>
          <a:p>
            <a:r>
              <a:rPr lang="en-US" sz="4000" dirty="0"/>
              <a:t>“But the fruit of the Spirit is love, joy, peace, patience, kindness, goodness, faithfulness, gentleness, self-control...”</a:t>
            </a:r>
          </a:p>
          <a:p>
            <a:pPr lvl="1"/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291363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2 </a:t>
            </a:r>
            <a:r>
              <a:rPr lang="en-US" sz="4800" dirty="0" err="1"/>
              <a:t>Cor</a:t>
            </a:r>
            <a:r>
              <a:rPr lang="en-US" sz="4800" dirty="0"/>
              <a:t> 5:14-15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20555"/>
            <a:ext cx="7591761" cy="3553245"/>
          </a:xfrm>
        </p:spPr>
        <p:txBody>
          <a:bodyPr>
            <a:normAutofit fontScale="85000" lnSpcReduction="10000"/>
          </a:bodyPr>
          <a:lstStyle/>
          <a:p>
            <a:r>
              <a:rPr lang="en-US" sz="4000" dirty="0"/>
              <a:t>“For the love of Christ controls us, having concluded this, that one died for all, therefore all died; and He died for all, </a:t>
            </a:r>
            <a:r>
              <a:rPr lang="en-US" sz="4000" u="sng" dirty="0"/>
              <a:t>so that they who live might no longer live for themselves</a:t>
            </a:r>
            <a:r>
              <a:rPr lang="en-US" sz="4000" dirty="0"/>
              <a:t>, but for Him who died and rose again on their behalf.</a:t>
            </a:r>
          </a:p>
          <a:p>
            <a:pPr lvl="1"/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415015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1 John 3:16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20555"/>
            <a:ext cx="7591761" cy="3553245"/>
          </a:xfrm>
        </p:spPr>
        <p:txBody>
          <a:bodyPr>
            <a:normAutofit/>
          </a:bodyPr>
          <a:lstStyle/>
          <a:p>
            <a:r>
              <a:rPr lang="en-US" sz="4000" dirty="0"/>
              <a:t>“We know love by this, that He laid down His life for us; and we ought to lay down our lives for the brethren.”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888319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1 John 3:18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20555"/>
            <a:ext cx="7591761" cy="3553245"/>
          </a:xfrm>
        </p:spPr>
        <p:txBody>
          <a:bodyPr>
            <a:normAutofit/>
          </a:bodyPr>
          <a:lstStyle/>
          <a:p>
            <a:r>
              <a:rPr lang="en-US" sz="4000" dirty="0"/>
              <a:t>“Little children, let us not love with word or with tongue, but in deed and truth.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791997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err="1"/>
              <a:t>Eph</a:t>
            </a:r>
            <a:r>
              <a:rPr lang="en-US" sz="4800" dirty="0"/>
              <a:t> 4:16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20555"/>
            <a:ext cx="7591761" cy="3553245"/>
          </a:xfrm>
        </p:spPr>
        <p:txBody>
          <a:bodyPr>
            <a:normAutofit fontScale="85000" lnSpcReduction="10000"/>
          </a:bodyPr>
          <a:lstStyle/>
          <a:p>
            <a:r>
              <a:rPr lang="en-US" sz="4000" dirty="0"/>
              <a:t>“from whom the whole body, being fitted and held together by what every joint supplies, according to the proper working of each individual part, causes the growth of the body </a:t>
            </a:r>
            <a:r>
              <a:rPr lang="en-US" sz="4000" u="sng" dirty="0"/>
              <a:t>for the building up of itself in love.</a:t>
            </a: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94282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John 14:15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20555"/>
            <a:ext cx="7591761" cy="3553245"/>
          </a:xfrm>
        </p:spPr>
        <p:txBody>
          <a:bodyPr>
            <a:normAutofit/>
          </a:bodyPr>
          <a:lstStyle/>
          <a:p>
            <a:r>
              <a:rPr lang="en-US" sz="4000" dirty="0"/>
              <a:t>“If you love Me, you will keep My commandments.”</a:t>
            </a:r>
          </a:p>
          <a:p>
            <a:pPr lvl="1"/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585709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John 14:21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20555"/>
            <a:ext cx="7591761" cy="3553245"/>
          </a:xfrm>
        </p:spPr>
        <p:txBody>
          <a:bodyPr>
            <a:normAutofit/>
          </a:bodyPr>
          <a:lstStyle/>
          <a:p>
            <a:r>
              <a:rPr lang="en-US" sz="4000" dirty="0"/>
              <a:t>““He who has My commandments and keeps them is the one who loves Me”</a:t>
            </a:r>
          </a:p>
          <a:p>
            <a:pPr lvl="1"/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835022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1 Corinthians 13:13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But now faith, hope, love, abide these three; but the greatest of these is love.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920044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 John 14:23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20555"/>
            <a:ext cx="7591761" cy="3553245"/>
          </a:xfrm>
        </p:spPr>
        <p:txBody>
          <a:bodyPr>
            <a:normAutofit/>
          </a:bodyPr>
          <a:lstStyle/>
          <a:p>
            <a:r>
              <a:rPr lang="en-US" sz="4000" dirty="0"/>
              <a:t>“If anyone loves Me, he will keep My word…”</a:t>
            </a:r>
          </a:p>
          <a:p>
            <a:pPr marL="0" indent="0">
              <a:buNone/>
            </a:pPr>
            <a:endParaRPr lang="en-US" sz="4000" dirty="0"/>
          </a:p>
          <a:p>
            <a:r>
              <a:rPr lang="en-US" sz="4000" dirty="0"/>
              <a:t> “He who does not love Me does not keep My words…”</a:t>
            </a:r>
          </a:p>
          <a:p>
            <a:pPr marL="0" indent="0">
              <a:buNone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761031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 John 14:23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20555"/>
            <a:ext cx="7591761" cy="3553245"/>
          </a:xfrm>
        </p:spPr>
        <p:txBody>
          <a:bodyPr>
            <a:normAutofit/>
          </a:bodyPr>
          <a:lstStyle/>
          <a:p>
            <a:r>
              <a:rPr lang="en-US" sz="4000" dirty="0"/>
              <a:t>“If anyone loves Me, he will keep My word…”</a:t>
            </a:r>
          </a:p>
          <a:p>
            <a:pPr marL="0" indent="0">
              <a:buNone/>
            </a:pPr>
            <a:endParaRPr lang="en-US" sz="4000" dirty="0"/>
          </a:p>
          <a:p>
            <a:r>
              <a:rPr lang="en-US" sz="4000" dirty="0"/>
              <a:t> “He who does not love Me does not keep My words…”</a:t>
            </a:r>
          </a:p>
          <a:p>
            <a:pPr marL="0" indent="0">
              <a:buNone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773752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 </a:t>
            </a:r>
            <a:r>
              <a:rPr lang="en-US" sz="4800" dirty="0" err="1"/>
              <a:t>Eph</a:t>
            </a:r>
            <a:r>
              <a:rPr lang="en-US" sz="4800" dirty="0"/>
              <a:t> 5:1-2 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20555"/>
            <a:ext cx="7591761" cy="3553245"/>
          </a:xfrm>
        </p:spPr>
        <p:txBody>
          <a:bodyPr>
            <a:normAutofit fontScale="92500"/>
          </a:bodyPr>
          <a:lstStyle/>
          <a:p>
            <a:r>
              <a:rPr lang="en-US" sz="4000" dirty="0"/>
              <a:t>“Therefore be imitators of God, as beloved children; and walk in love, just as Christ also loved you and gave Himself up for us, an offering and a sacrifice to God as a fragrant aroma.”</a:t>
            </a:r>
          </a:p>
        </p:txBody>
      </p:sp>
    </p:spTree>
    <p:extLst>
      <p:ext uri="{BB962C8B-B14F-4D97-AF65-F5344CB8AC3E}">
        <p14:creationId xmlns:p14="http://schemas.microsoft.com/office/powerpoint/2010/main" val="2835269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Conclusion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42950" lvl="0" indent="-742950">
              <a:buFont typeface="+mj-lt"/>
              <a:buAutoNum type="arabicPeriod"/>
            </a:pPr>
            <a:r>
              <a:rPr lang="en-US" sz="4000" dirty="0"/>
              <a:t>History</a:t>
            </a:r>
          </a:p>
          <a:p>
            <a:pPr marL="742950" lvl="0" indent="-742950">
              <a:buFont typeface="+mj-lt"/>
              <a:buAutoNum type="arabicPeriod"/>
            </a:pPr>
            <a:r>
              <a:rPr lang="en-US" sz="4000" dirty="0"/>
              <a:t>Definition</a:t>
            </a:r>
          </a:p>
          <a:p>
            <a:pPr marL="742950" lvl="0" indent="-742950">
              <a:buFont typeface="+mj-lt"/>
              <a:buAutoNum type="arabicPeriod"/>
            </a:pPr>
            <a:r>
              <a:rPr lang="en-US" sz="4000" dirty="0"/>
              <a:t>Questions to consider</a:t>
            </a:r>
          </a:p>
          <a:p>
            <a:pPr marL="742950" lvl="0" indent="-742950">
              <a:buFont typeface="+mj-lt"/>
              <a:buAutoNum type="arabicPeriod"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697378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Agape, love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6441" y="2286000"/>
            <a:ext cx="4010359" cy="3987800"/>
          </a:xfrm>
        </p:spPr>
        <p:txBody>
          <a:bodyPr>
            <a:noAutofit/>
          </a:bodyPr>
          <a:lstStyle/>
          <a:p>
            <a:r>
              <a:rPr lang="en-US" sz="2400" dirty="0"/>
              <a:t>Divine</a:t>
            </a:r>
          </a:p>
          <a:p>
            <a:r>
              <a:rPr lang="en-US" sz="2400" dirty="0"/>
              <a:t>Selfless</a:t>
            </a:r>
          </a:p>
          <a:p>
            <a:r>
              <a:rPr lang="en-US" sz="2400" dirty="0"/>
              <a:t>Self-sacrificial</a:t>
            </a:r>
          </a:p>
          <a:p>
            <a:r>
              <a:rPr lang="en-US" sz="2400" dirty="0"/>
              <a:t>Unconditional</a:t>
            </a:r>
          </a:p>
          <a:p>
            <a:r>
              <a:rPr lang="en-US" sz="2400" dirty="0"/>
              <a:t>Volitional</a:t>
            </a:r>
          </a:p>
          <a:p>
            <a:r>
              <a:rPr lang="en-US" sz="2400" dirty="0"/>
              <a:t>Emotion-less</a:t>
            </a:r>
          </a:p>
          <a:p>
            <a:r>
              <a:rPr lang="en-US" sz="2400" dirty="0"/>
              <a:t>Gratuitous</a:t>
            </a:r>
          </a:p>
          <a:p>
            <a:r>
              <a:rPr lang="en-US" sz="2400" dirty="0"/>
              <a:t>Prizing the object loved</a:t>
            </a:r>
          </a:p>
          <a:p>
            <a:endParaRPr lang="en-US" sz="24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800600" y="2209800"/>
            <a:ext cx="4010359" cy="3987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83464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012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0876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5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Flows from God</a:t>
            </a:r>
          </a:p>
          <a:p>
            <a:r>
              <a:rPr lang="en-US" sz="2400" dirty="0"/>
              <a:t>Christ demonstrated</a:t>
            </a:r>
          </a:p>
          <a:p>
            <a:r>
              <a:rPr lang="en-US" sz="2400" dirty="0"/>
              <a:t>Freely gives</a:t>
            </a:r>
          </a:p>
          <a:p>
            <a:r>
              <a:rPr lang="en-US" sz="2400" dirty="0"/>
              <a:t>Unmerited</a:t>
            </a:r>
          </a:p>
          <a:p>
            <a:r>
              <a:rPr lang="en-US" sz="2400" dirty="0"/>
              <a:t>Willed</a:t>
            </a:r>
          </a:p>
          <a:p>
            <a:r>
              <a:rPr lang="en-US" sz="2400" dirty="0"/>
              <a:t>Free to act</a:t>
            </a:r>
          </a:p>
          <a:p>
            <a:r>
              <a:rPr lang="en-US" sz="2400" dirty="0"/>
              <a:t>A fruit of the Spirit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35930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572000" y="-2286000"/>
            <a:ext cx="18288000" cy="1143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57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3616" y="1830972"/>
            <a:ext cx="4170784" cy="3020345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Alexander the Great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57800" y="1676400"/>
            <a:ext cx="2914650" cy="38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98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www.awesomestories.com/images/user/7dd47be5685066e8ea309f95cc60849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987" y="1654298"/>
            <a:ext cx="8651475" cy="469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5713" y="691036"/>
            <a:ext cx="8432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Campaigns of Alexander the Great</a:t>
            </a:r>
          </a:p>
        </p:txBody>
      </p:sp>
    </p:spTree>
    <p:extLst>
      <p:ext uri="{BB962C8B-B14F-4D97-AF65-F5344CB8AC3E}">
        <p14:creationId xmlns:p14="http://schemas.microsoft.com/office/powerpoint/2010/main" val="982374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www.awesomestories.com/images/user/7dd47be5685066e8ea309f95cc60849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987" y="1654298"/>
            <a:ext cx="8651475" cy="469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5713" y="691036"/>
            <a:ext cx="8432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Campaigns of Alexander the Great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418820" y="2425247"/>
              <a:ext cx="898920" cy="130176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2820" y="2353227"/>
                <a:ext cx="970920" cy="1445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00146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www.awesomestories.com/images/user/7dd47be5685066e8ea309f95cc60849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987" y="1654298"/>
            <a:ext cx="8651475" cy="469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5713" y="691036"/>
            <a:ext cx="8432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Campaigns of Alexander the Great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418820" y="2425247"/>
              <a:ext cx="898920" cy="130176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2820" y="2353227"/>
                <a:ext cx="970920" cy="144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/>
              <p14:cNvContentPartPr/>
              <p14:nvPr/>
            </p14:nvContentPartPr>
            <p14:xfrm>
              <a:off x="391460" y="4863167"/>
              <a:ext cx="1317240" cy="9651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55470" y="4791167"/>
                <a:ext cx="1389220" cy="1109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82238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www.awesomestories.com/images/user/7dd47be5685066e8ea309f95cc60849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987" y="1654298"/>
            <a:ext cx="8651475" cy="469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5713" y="691036"/>
            <a:ext cx="8432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Campaigns of Alexander the Great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418820" y="2425247"/>
              <a:ext cx="898920" cy="130176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2820" y="2353227"/>
                <a:ext cx="970920" cy="144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/>
              <p14:cNvContentPartPr/>
              <p14:nvPr/>
            </p14:nvContentPartPr>
            <p14:xfrm>
              <a:off x="391460" y="4863167"/>
              <a:ext cx="1317240" cy="9651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55470" y="4791167"/>
                <a:ext cx="1389220" cy="110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Ink 5"/>
              <p14:cNvContentPartPr/>
              <p14:nvPr/>
            </p14:nvContentPartPr>
            <p14:xfrm>
              <a:off x="3126740" y="4225247"/>
              <a:ext cx="1551240" cy="106380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090740" y="4153247"/>
                <a:ext cx="1623240" cy="1207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23142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www.awesomestories.com/images/user/7dd47be5685066e8ea309f95cc60849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987" y="1654298"/>
            <a:ext cx="8651475" cy="469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5713" y="691036"/>
            <a:ext cx="8432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Campaigns of Alexander the Great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418820" y="2425247"/>
              <a:ext cx="898920" cy="130176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2820" y="2353227"/>
                <a:ext cx="970920" cy="144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/>
              <p14:cNvContentPartPr/>
              <p14:nvPr/>
            </p14:nvContentPartPr>
            <p14:xfrm>
              <a:off x="391460" y="4863167"/>
              <a:ext cx="1317240" cy="9651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55470" y="4791167"/>
                <a:ext cx="1389220" cy="110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Ink 5"/>
              <p14:cNvContentPartPr/>
              <p14:nvPr/>
            </p14:nvContentPartPr>
            <p14:xfrm>
              <a:off x="3126740" y="4225247"/>
              <a:ext cx="1551240" cy="106380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090740" y="4153247"/>
                <a:ext cx="1623240" cy="120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Ink 6"/>
              <p14:cNvContentPartPr/>
              <p14:nvPr/>
            </p14:nvContentPartPr>
            <p14:xfrm>
              <a:off x="7322180" y="3411647"/>
              <a:ext cx="1198440" cy="268308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286180" y="3339647"/>
                <a:ext cx="1270440" cy="2827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1901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 Boardroom" id="{FC33163D-4339-46B1-8EED-24C834239D99}" vid="{EC7F02AD-9687-440F-A9DF-FAA6F22270D7}"/>
    </a:ext>
  </a:extLst>
</a:theme>
</file>

<file path=ppt/theme/theme2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DE82CB02-9625-4F39-9A5B-61405831A85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0</TotalTime>
  <Words>652</Words>
  <Application>Microsoft Office PowerPoint</Application>
  <PresentationFormat>On-screen Show (4:3)</PresentationFormat>
  <Paragraphs>104</Paragraphs>
  <Slides>35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Ion Boardroom</vt:lpstr>
      <vt:lpstr>Christian Love</vt:lpstr>
      <vt:lpstr>Outline</vt:lpstr>
      <vt:lpstr>1 Corinthians 13:13</vt:lpstr>
      <vt:lpstr>                  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Greek Terms for love</vt:lpstr>
      <vt:lpstr>Greek Terms for love in the Bible</vt:lpstr>
      <vt:lpstr>Agape, love</vt:lpstr>
      <vt:lpstr>PowerPoint Presentation</vt:lpstr>
      <vt:lpstr>John 4:7</vt:lpstr>
      <vt:lpstr>Lev 19:18</vt:lpstr>
      <vt:lpstr>1 John 4:8</vt:lpstr>
      <vt:lpstr> John 14:23-24</vt:lpstr>
      <vt:lpstr>John 14:15</vt:lpstr>
      <vt:lpstr>John 14:21</vt:lpstr>
      <vt:lpstr>2 John 6</vt:lpstr>
      <vt:lpstr>1 John 5:3</vt:lpstr>
      <vt:lpstr>Gal 5:22 – 23 </vt:lpstr>
      <vt:lpstr>2 Cor 5:14-15 </vt:lpstr>
      <vt:lpstr>1 John 3:16</vt:lpstr>
      <vt:lpstr>1 John 3:18</vt:lpstr>
      <vt:lpstr>Eph 4:16</vt:lpstr>
      <vt:lpstr>John 14:15</vt:lpstr>
      <vt:lpstr>John 14:21</vt:lpstr>
      <vt:lpstr> John 14:23</vt:lpstr>
      <vt:lpstr> John 14:23</vt:lpstr>
      <vt:lpstr> Eph 5:1-2  </vt:lpstr>
      <vt:lpstr>Conclusion</vt:lpstr>
      <vt:lpstr>Agape, love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2016-08-04T04:50:47Z</dcterms:created>
  <dcterms:modified xsi:type="dcterms:W3CDTF">2016-08-07T15:11:02Z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TC034605129991</vt:lpwstr>
  </property>
</Properties>
</file>