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791" r:id="rId2"/>
    <p:sldId id="792" r:id="rId3"/>
    <p:sldId id="793" r:id="rId4"/>
    <p:sldId id="795" r:id="rId5"/>
    <p:sldId id="796" r:id="rId6"/>
    <p:sldId id="797" r:id="rId7"/>
    <p:sldId id="798" r:id="rId8"/>
    <p:sldId id="799" r:id="rId9"/>
    <p:sldId id="720" r:id="rId10"/>
    <p:sldId id="770" r:id="rId11"/>
    <p:sldId id="804" r:id="rId12"/>
    <p:sldId id="773" r:id="rId13"/>
    <p:sldId id="774" r:id="rId14"/>
    <p:sldId id="789" r:id="rId15"/>
    <p:sldId id="661" r:id="rId16"/>
    <p:sldId id="722" r:id="rId17"/>
    <p:sldId id="72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99FF"/>
    <a:srgbClr val="66FFFF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="" xmlns:p14="http://schemas.microsoft.com/office/powerpoint/2010/main" val="139081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3113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92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17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19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AEC43-4A35-43B3-96C8-CC68ED577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8560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en-US" altLang="en-U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90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512630080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708435094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smtClean="0"/>
                        <a:t>Heb. 12:5-11; Rev.</a:t>
                      </a:r>
                      <a:r>
                        <a:rPr lang="en-US" sz="2400" baseline="0" dirty="0" smtClean="0"/>
                        <a:t> 3:19</a:t>
                      </a:r>
                      <a:r>
                        <a:rPr lang="en-US" sz="2400" dirty="0" smtClean="0"/>
                        <a:t>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993011288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Loss of reward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(1 </a:t>
                      </a:r>
                      <a:r>
                        <a:rPr lang="en-US" sz="2400" b="1" u="sng" dirty="0" err="1">
                          <a:solidFill>
                            <a:srgbClr val="0000FF"/>
                          </a:solidFill>
                        </a:rPr>
                        <a:t>Cor</a:t>
                      </a: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 3:15; 9:27; 2 John 8; Rev 3:11)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1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4687316"/>
              </p:ext>
            </p:extLst>
          </p:nvPr>
        </p:nvGraphicFramePr>
        <p:xfrm>
          <a:off x="156721" y="252953"/>
          <a:ext cx="8830559" cy="595860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05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57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294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7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Scripture’s Five Crowns </a:t>
                      </a:r>
                      <a:b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(Rev 4:10: 3:11; 2 John 8)</a:t>
                      </a:r>
                      <a:endParaRPr kumimoji="0" lang="en-US" sz="36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066298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Crown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Purpose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9:24-27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Incorruptible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Gaining mastery over the flesh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Thess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2:19-20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Rejoicing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Soul winning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Jas 1:12; Rev 2:10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Life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Enduring trials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Pet 5:2-4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Glory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Shepherding God’s people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Tim 4:8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Righteousness</a:t>
                      </a:r>
                      <a:endParaRPr kumimoji="0" lang="en-US" sz="2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Longing for His appearing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04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044640950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 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50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="" xmlns:p14="http://schemas.microsoft.com/office/powerpoint/2010/main" val="23125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="" xmlns:p14="http://schemas.microsoft.com/office/powerpoint/2010/main" val="349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="" xmlns:p14="http://schemas.microsoft.com/office/powerpoint/2010/main" val="2829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1938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7603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6359690"/>
            <a:ext cx="676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 Forever</a:t>
            </a:r>
            <a:r>
              <a:rPr lang="en-US" dirty="0">
                <a:solidFill>
                  <a:schemeClr val="bg1"/>
                </a:solidFill>
              </a:rPr>
              <a:t>, p. 11</a:t>
            </a:r>
          </a:p>
        </p:txBody>
      </p:sp>
      <p:pic>
        <p:nvPicPr>
          <p:cNvPr id="1026" name="Picture 2" descr="dennis-rok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142286"/>
            <a:ext cx="1097280" cy="109728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26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="" xmlns:p14="http://schemas.microsoft.com/office/powerpoint/2010/main" val="32335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="" xmlns:p14="http://schemas.microsoft.com/office/powerpoint/2010/main" val="3319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="" xmlns:p14="http://schemas.microsoft.com/office/powerpoint/2010/main" val="23830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="" xmlns:p14="http://schemas.microsoft.com/office/powerpoint/2010/main" val="1652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Believers with unfruitful lives still have salvation although lose rewards at the Bema Seat (1 </a:t>
            </a:r>
            <a:r>
              <a:rPr lang="en-US" altLang="en-US" sz="2800" b="1" u="sng" dirty="0" err="1">
                <a:solidFill>
                  <a:srgbClr val="FFFFCC"/>
                </a:solidFill>
              </a:rPr>
              <a:t>Cor</a:t>
            </a:r>
            <a:r>
              <a:rPr lang="en-US" altLang="en-US" sz="2800" b="1" u="sng" dirty="0">
                <a:solidFill>
                  <a:srgbClr val="FFFFCC"/>
                </a:solidFill>
              </a:rPr>
              <a:t> 3:15)</a:t>
            </a:r>
          </a:p>
        </p:txBody>
      </p:sp>
    </p:spTree>
    <p:extLst>
      <p:ext uri="{BB962C8B-B14F-4D97-AF65-F5344CB8AC3E}">
        <p14:creationId xmlns="" xmlns:p14="http://schemas.microsoft.com/office/powerpoint/2010/main" val="2077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1062</Words>
  <Application>Microsoft Office PowerPoint</Application>
  <PresentationFormat>On-screen Show (4:3)</PresentationFormat>
  <Paragraphs>179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Soteriology Session 26  </vt:lpstr>
      <vt:lpstr>Soteriology Overview</vt:lpstr>
      <vt:lpstr>Soteriology Overview</vt:lpstr>
      <vt:lpstr>Definition of Eternal Security</vt:lpstr>
      <vt:lpstr>Eternal Security Outline</vt:lpstr>
      <vt:lpstr>Eternal Security Outline</vt:lpstr>
      <vt:lpstr>Evidence for Eternal Security</vt:lpstr>
      <vt:lpstr>Evidence for Eternal Security</vt:lpstr>
      <vt:lpstr>Evidence for Eternal Security</vt:lpstr>
      <vt:lpstr>Slide 10</vt:lpstr>
      <vt:lpstr>Slide 11</vt:lpstr>
      <vt:lpstr>Slide 12</vt:lpstr>
      <vt:lpstr>Slide 13</vt:lpstr>
      <vt:lpstr>Slide 14</vt:lpstr>
      <vt:lpstr>CONCLUSION</vt:lpstr>
      <vt:lpstr>Evidence for Eternal Security</vt:lpstr>
      <vt:lpstr>Evidence for Eternal 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Andy Woods</cp:lastModifiedBy>
  <cp:revision>215</cp:revision>
  <cp:lastPrinted>2016-05-04T00:54:07Z</cp:lastPrinted>
  <dcterms:created xsi:type="dcterms:W3CDTF">2016-02-18T16:07:28Z</dcterms:created>
  <dcterms:modified xsi:type="dcterms:W3CDTF">2016-07-28T19:02:38Z</dcterms:modified>
</cp:coreProperties>
</file>