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464" r:id="rId11"/>
    <p:sldId id="1467" r:id="rId12"/>
    <p:sldId id="1509" r:id="rId13"/>
    <p:sldId id="1589" r:id="rId14"/>
    <p:sldId id="1510" r:id="rId15"/>
    <p:sldId id="1543" r:id="rId16"/>
    <p:sldId id="1544" r:id="rId17"/>
    <p:sldId id="1545" r:id="rId18"/>
    <p:sldId id="1473" r:id="rId19"/>
    <p:sldId id="1577" r:id="rId20"/>
    <p:sldId id="1549" r:id="rId21"/>
    <p:sldId id="1581" r:id="rId22"/>
    <p:sldId id="1553" r:id="rId23"/>
    <p:sldId id="1600" r:id="rId24"/>
    <p:sldId id="1591" r:id="rId25"/>
    <p:sldId id="1601" r:id="rId26"/>
    <p:sldId id="1602" r:id="rId27"/>
    <p:sldId id="1603" r:id="rId28"/>
    <p:sldId id="1608" r:id="rId29"/>
    <p:sldId id="1596" r:id="rId30"/>
    <p:sldId id="1604" r:id="rId31"/>
    <p:sldId id="1605" r:id="rId32"/>
    <p:sldId id="1599" r:id="rId33"/>
    <p:sldId id="1606" r:id="rId34"/>
    <p:sldId id="1354" r:id="rId35"/>
    <p:sldId id="1607" r:id="rId36"/>
    <p:sldId id="1463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00"/>
    <a:srgbClr val="0000FF"/>
    <a:srgbClr val="FFFF99"/>
    <a:srgbClr val="0099FF"/>
    <a:srgbClr val="A50021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5370" autoAdjust="0"/>
  </p:normalViewPr>
  <p:slideViewPr>
    <p:cSldViewPr>
      <p:cViewPr varScale="1">
        <p:scale>
          <a:sx n="83" d="100"/>
          <a:sy n="83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Pastor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37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Pastor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4F59-F315-4E69-A8CE-6A394375C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9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1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5410200" cy="65087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panose="020F0502020204030204" pitchFamily="34" charset="0"/>
              </a:rPr>
              <a:t>Definition of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apos</a:t>
            </a:r>
            <a:r>
              <a:rPr lang="en-US" sz="2800" dirty="0">
                <a:latin typeface="Calibri" panose="020F0502020204030204" pitchFamily="34" charset="0"/>
              </a:rPr>
              <a:t> = away from</a:t>
            </a:r>
          </a:p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hist</a:t>
            </a:r>
            <a:r>
              <a:rPr lang="en-US" sz="2800" i="1" dirty="0" err="1">
                <a:latin typeface="Calibri" panose="020F0502020204030204" pitchFamily="34" charset="0"/>
                <a:cs typeface="Arial" charset="0"/>
              </a:rPr>
              <a:t>ēmi</a:t>
            </a:r>
            <a:r>
              <a:rPr lang="en-US" sz="2800" dirty="0">
                <a:latin typeface="Calibri" panose="020F0502020204030204" pitchFamily="34" charset="0"/>
              </a:rPr>
              <a:t> = to stand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to stand away from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a departure from known (or previously embraced) truth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36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41925450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37381754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25362250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9144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B. Paul’ Example  (3:10-13)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ministry (10a)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character  (10b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difficulties  (11-13)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9144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B. Paul’ Example  (3:10-13)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ministry (10a)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character  (10b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difficulties  (11-13)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510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6572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1. Paul’ Ministry  (3:10a)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2819400" cy="2514600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Teaching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Conduct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Purpose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507" y="17526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9144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B. Paul’ Example  (3:10-13)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ministry (10a)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character  (10b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difficulties  (11-13)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510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9106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029200" cy="781926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2. Paul’ Character  (3:10b)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Faith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Patience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Love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Perseverance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580273"/>
            <a:ext cx="4314324" cy="32402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9144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B. Paul’ Example  (3:10-13)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958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ministry (10a)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character  (10b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difficulties  (11-13)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510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7566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3. Paul’ Difficulties  (3:11-13)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Persecutions (11a)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Wingdings" panose="05000000000000000000" pitchFamily="2" charset="2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Sufferings (11b)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An example (11c)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promise (12)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7371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3. Paul’ Difficulties  (3:11-13)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AutoNum type="alphaL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Persecutions (11a)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Wingdings" panose="05000000000000000000" pitchFamily="2" charset="2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Sufferings (11b)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An example (11c)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promise (12)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7553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3. Paul’ Difficulties  (3:11-13)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Persecutions (11a)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Wingdings" panose="05000000000000000000" pitchFamily="2" charset="2"/>
              <a:buAutoNum type="alphaL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Sufferings (11b)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An example (11c)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promise (12)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2462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3. Paul’ Difficulties  (3:11-13)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Persecutions (11a)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Wingdings" panose="05000000000000000000" pitchFamily="2" charset="2"/>
              <a:buAutoNum type="alphaLcPeriod"/>
              <a:defRPr/>
            </a:pPr>
            <a:r>
              <a:rPr lang="en-US" sz="2800" dirty="0">
                <a:solidFill>
                  <a:srgbClr val="FFFFCC"/>
                </a:solidFill>
                <a:latin typeface="Calibri" panose="020F0502020204030204" pitchFamily="34" charset="0"/>
              </a:rPr>
              <a:t>Sufferings (11b)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An example (11c)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promise (12)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6213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3" y="685562"/>
            <a:ext cx="8827773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40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First Missionary Journey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257175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52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3. Paul’ Difficulties  (3:11-13)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Persecutions (11a)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Wingdings" panose="05000000000000000000" pitchFamily="2" charset="2"/>
              <a:buAutoNum type="alphaLcPeriod"/>
              <a:defRPr/>
            </a:pPr>
            <a:r>
              <a:rPr lang="en-US" sz="2800" dirty="0">
                <a:solidFill>
                  <a:srgbClr val="FFFFCC"/>
                </a:solidFill>
                <a:latin typeface="Calibri" panose="020F0502020204030204" pitchFamily="34" charset="0"/>
              </a:rPr>
              <a:t>Sufferings (11b)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  <a:cs typeface="+mn-cs"/>
              </a:rPr>
              <a:t>An example (11c)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A promise (12)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9342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3. Paul’ Difficulties  (3:11-13)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Persecutions (11a)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Wingdings" panose="05000000000000000000" pitchFamily="2" charset="2"/>
              <a:buAutoNum type="alphaLcPeriod"/>
              <a:defRPr/>
            </a:pPr>
            <a:r>
              <a:rPr lang="en-US" sz="2800" dirty="0">
                <a:solidFill>
                  <a:srgbClr val="FFFFCC"/>
                </a:solidFill>
                <a:latin typeface="Calibri" panose="020F0502020204030204" pitchFamily="34" charset="0"/>
              </a:rPr>
              <a:t>Sufferings (11b)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  <a:cs typeface="+mn-cs"/>
              </a:rPr>
              <a:t>An example (11c)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  <a:cs typeface="+mn-cs"/>
              </a:rPr>
              <a:t>A promise (12)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15878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4864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i="1" u="sng" dirty="0">
                <a:solidFill>
                  <a:srgbClr val="FFFFCC"/>
                </a:solidFill>
                <a:latin typeface="Calibri" panose="020F0502020204030204" pitchFamily="34" charset="0"/>
              </a:rPr>
              <a:t>Break up – 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6966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93" y="4869180"/>
            <a:ext cx="6327615" cy="172212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Yeast in the Dough: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Christendom will experience internal corruption throughout the age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234" y="1143000"/>
            <a:ext cx="419553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0"/>
            <a:ext cx="51054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panose="020F0502020204030204" pitchFamily="34" charset="0"/>
              </a:rPr>
              <a:t>Matthew 13 Parables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3. Paul’ Difficulties  (3:11-13)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Persecutions (11a)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Wingdings" panose="05000000000000000000" pitchFamily="2" charset="2"/>
              <a:buAutoNum type="alphaLcPeriod"/>
              <a:defRPr/>
            </a:pPr>
            <a:r>
              <a:rPr lang="en-US" sz="2800" dirty="0">
                <a:latin typeface="Calibri" panose="020F0502020204030204" pitchFamily="34" charset="0"/>
              </a:rPr>
              <a:t>Sufferings (11b)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An example (11c)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promise (12)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7371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keep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Nine 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A.D. 67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Where was it written from?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Why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inside (outline)?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486400" cy="5715000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7" y="14478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8546</TotalTime>
  <Words>991</Words>
  <Application>Microsoft Office PowerPoint</Application>
  <PresentationFormat>On-screen Show (4:3)</PresentationFormat>
  <Paragraphs>175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Azure</vt:lpstr>
      <vt:lpstr>PowerPoint Presentation</vt:lpstr>
      <vt:lpstr>PowerPoint Presentation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Four Part Structure</vt:lpstr>
      <vt:lpstr>Definition of Apostasy</vt:lpstr>
      <vt:lpstr>Apostasy  (3:1‒4:8)</vt:lpstr>
      <vt:lpstr>Apostasy  (3:1‒4:8)</vt:lpstr>
      <vt:lpstr>Apostasy  (3:1‒4:8)</vt:lpstr>
      <vt:lpstr>Apostasy  (3:1‒4:8)</vt:lpstr>
      <vt:lpstr>Apostasy  (3:1‒4:8)</vt:lpstr>
      <vt:lpstr>Apostasy  (3:1‒4:8)</vt:lpstr>
      <vt:lpstr>B. Paul’ Example  (3:10-13)</vt:lpstr>
      <vt:lpstr>B. Paul’ Example  (3:10-13)</vt:lpstr>
      <vt:lpstr>1. Paul’ Ministry  (3:10a)</vt:lpstr>
      <vt:lpstr>B. Paul’ Example  (3:10-13)</vt:lpstr>
      <vt:lpstr>2. Paul’ Character  (3:10b)</vt:lpstr>
      <vt:lpstr>B. Paul’ Example  (3:10-13)</vt:lpstr>
      <vt:lpstr>3. Paul’ Difficulties  (3:11-13)</vt:lpstr>
      <vt:lpstr>3. Paul’ Difficulties  (3:11-13)</vt:lpstr>
      <vt:lpstr>3. Paul’ Difficulties  (3:11-13)</vt:lpstr>
      <vt:lpstr>3. Paul’ Difficulties  (3:11-13)</vt:lpstr>
      <vt:lpstr>PowerPoint Presentation</vt:lpstr>
      <vt:lpstr>First Missionary Journey</vt:lpstr>
      <vt:lpstr>3. Paul’ Difficulties  (3:11-13)</vt:lpstr>
      <vt:lpstr>3. Paul’ Difficulties  (3:11-13)</vt:lpstr>
      <vt:lpstr>4. Alpha Privitives  (2-3)</vt:lpstr>
      <vt:lpstr>Matthew 13 Parables</vt:lpstr>
      <vt:lpstr>Conclusion</vt:lpstr>
      <vt:lpstr>3. Paul’ Difficulties  (3:11-13)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Jim McGowan</cp:lastModifiedBy>
  <cp:revision>949</cp:revision>
  <cp:lastPrinted>2016-04-03T03:12:10Z</cp:lastPrinted>
  <dcterms:created xsi:type="dcterms:W3CDTF">2009-03-17T12:21:13Z</dcterms:created>
  <dcterms:modified xsi:type="dcterms:W3CDTF">2016-04-03T03:12:24Z</dcterms:modified>
</cp:coreProperties>
</file>