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6"/>
  </p:notesMasterIdLst>
  <p:handoutMasterIdLst>
    <p:handoutMasterId r:id="rId37"/>
  </p:handoutMasterIdLst>
  <p:sldIdLst>
    <p:sldId id="256" r:id="rId2"/>
    <p:sldId id="259" r:id="rId3"/>
    <p:sldId id="298" r:id="rId4"/>
    <p:sldId id="287" r:id="rId5"/>
    <p:sldId id="270" r:id="rId6"/>
    <p:sldId id="261" r:id="rId7"/>
    <p:sldId id="258" r:id="rId8"/>
    <p:sldId id="262" r:id="rId9"/>
    <p:sldId id="264" r:id="rId10"/>
    <p:sldId id="265" r:id="rId11"/>
    <p:sldId id="292" r:id="rId12"/>
    <p:sldId id="263" r:id="rId13"/>
    <p:sldId id="289" r:id="rId14"/>
    <p:sldId id="291" r:id="rId15"/>
    <p:sldId id="285" r:id="rId16"/>
    <p:sldId id="267" r:id="rId17"/>
    <p:sldId id="268" r:id="rId18"/>
    <p:sldId id="290" r:id="rId19"/>
    <p:sldId id="269" r:id="rId20"/>
    <p:sldId id="272" r:id="rId21"/>
    <p:sldId id="293" r:id="rId22"/>
    <p:sldId id="295" r:id="rId23"/>
    <p:sldId id="296" r:id="rId24"/>
    <p:sldId id="276" r:id="rId25"/>
    <p:sldId id="275" r:id="rId26"/>
    <p:sldId id="277" r:id="rId27"/>
    <p:sldId id="297" r:id="rId28"/>
    <p:sldId id="284" r:id="rId29"/>
    <p:sldId id="273" r:id="rId30"/>
    <p:sldId id="299" r:id="rId31"/>
    <p:sldId id="278" r:id="rId32"/>
    <p:sldId id="288" r:id="rId33"/>
    <p:sldId id="279" r:id="rId34"/>
    <p:sldId id="280" r:id="rId35"/>
  </p:sldIdLst>
  <p:sldSz cx="12192000" cy="6858000"/>
  <p:notesSz cx="8520113"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DEEBF7"/>
    <a:srgbClr val="FFFFFF"/>
    <a:srgbClr val="99CCFF"/>
    <a:srgbClr val="B8D4EE"/>
    <a:srgbClr val="CCCCFF"/>
    <a:srgbClr val="CFE4FD"/>
    <a:srgbClr val="CCECFF"/>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41" autoAdjust="0"/>
    <p:restoredTop sz="93357" autoAdjust="0"/>
  </p:normalViewPr>
  <p:slideViewPr>
    <p:cSldViewPr snapToGrid="0">
      <p:cViewPr varScale="1">
        <p:scale>
          <a:sx n="69" d="100"/>
          <a:sy n="69" d="100"/>
        </p:scale>
        <p:origin x="558" y="78"/>
      </p:cViewPr>
      <p:guideLst/>
    </p:cSldViewPr>
  </p:slideViewPr>
  <p:outlineViewPr>
    <p:cViewPr>
      <p:scale>
        <a:sx n="33" d="100"/>
        <a:sy n="33" d="100"/>
      </p:scale>
      <p:origin x="0" y="-22500"/>
    </p:cViewPr>
  </p:outlineViewPr>
  <p:notesTextViewPr>
    <p:cViewPr>
      <p:scale>
        <a:sx n="1" d="1"/>
        <a:sy n="1" d="1"/>
      </p:scale>
      <p:origin x="0" y="0"/>
    </p:cViewPr>
  </p:notesTextViewPr>
  <p:sorterViewPr>
    <p:cViewPr varScale="1">
      <p:scale>
        <a:sx n="100" d="100"/>
        <a:sy n="100" d="100"/>
      </p:scale>
      <p:origin x="0" y="-786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49" cy="3550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826092" y="0"/>
            <a:ext cx="3692049" cy="355083"/>
          </a:xfrm>
          <a:prstGeom prst="rect">
            <a:avLst/>
          </a:prstGeom>
        </p:spPr>
        <p:txBody>
          <a:bodyPr vert="horz" lIns="91440" tIns="45720" rIns="91440" bIns="45720" rtlCol="0"/>
          <a:lstStyle>
            <a:lvl1pPr algn="r">
              <a:defRPr sz="1200"/>
            </a:lvl1pPr>
          </a:lstStyle>
          <a:p>
            <a:fld id="{AA968B85-DB31-47E0-A0A0-1A968DEC25C8}" type="datetimeFigureOut">
              <a:rPr lang="en-US" smtClean="0"/>
              <a:t>2/20/2015</a:t>
            </a:fld>
            <a:endParaRPr lang="en-US"/>
          </a:p>
        </p:txBody>
      </p:sp>
      <p:sp>
        <p:nvSpPr>
          <p:cNvPr id="4" name="Footer Placeholder 3"/>
          <p:cNvSpPr>
            <a:spLocks noGrp="1"/>
          </p:cNvSpPr>
          <p:nvPr>
            <p:ph type="ftr" sz="quarter" idx="2"/>
          </p:nvPr>
        </p:nvSpPr>
        <p:spPr>
          <a:xfrm>
            <a:off x="0" y="6721993"/>
            <a:ext cx="3692049" cy="35508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826092" y="6721993"/>
            <a:ext cx="3692049" cy="355082"/>
          </a:xfrm>
          <a:prstGeom prst="rect">
            <a:avLst/>
          </a:prstGeom>
        </p:spPr>
        <p:txBody>
          <a:bodyPr vert="horz" lIns="91440" tIns="45720" rIns="91440" bIns="45720" rtlCol="0" anchor="b"/>
          <a:lstStyle>
            <a:lvl1pPr algn="r">
              <a:defRPr sz="1200"/>
            </a:lvl1pPr>
          </a:lstStyle>
          <a:p>
            <a:fld id="{6D48C2CB-BFD9-4CD7-8755-FAC44CCC7BDB}" type="slidenum">
              <a:rPr lang="en-US" smtClean="0"/>
              <a:t>‹#›</a:t>
            </a:fld>
            <a:endParaRPr lang="en-US"/>
          </a:p>
        </p:txBody>
      </p:sp>
    </p:spTree>
    <p:extLst>
      <p:ext uri="{BB962C8B-B14F-4D97-AF65-F5344CB8AC3E}">
        <p14:creationId xmlns:p14="http://schemas.microsoft.com/office/powerpoint/2010/main" val="345305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49" cy="3550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826092" y="0"/>
            <a:ext cx="3692049" cy="355083"/>
          </a:xfrm>
          <a:prstGeom prst="rect">
            <a:avLst/>
          </a:prstGeom>
        </p:spPr>
        <p:txBody>
          <a:bodyPr vert="horz" lIns="91440" tIns="45720" rIns="91440" bIns="45720" rtlCol="0"/>
          <a:lstStyle>
            <a:lvl1pPr algn="r">
              <a:defRPr sz="1200"/>
            </a:lvl1pPr>
          </a:lstStyle>
          <a:p>
            <a:fld id="{9C8E680A-16C0-4B58-8A81-EBD1D667CB36}" type="datetimeFigureOut">
              <a:rPr lang="en-US" smtClean="0"/>
              <a:t>2/20/2015</a:t>
            </a:fld>
            <a:endParaRPr lang="en-US"/>
          </a:p>
        </p:txBody>
      </p:sp>
      <p:sp>
        <p:nvSpPr>
          <p:cNvPr id="4" name="Slide Image Placeholder 3"/>
          <p:cNvSpPr>
            <a:spLocks noGrp="1" noRot="1" noChangeAspect="1"/>
          </p:cNvSpPr>
          <p:nvPr>
            <p:ph type="sldImg" idx="2"/>
          </p:nvPr>
        </p:nvSpPr>
        <p:spPr>
          <a:xfrm>
            <a:off x="2136775" y="884238"/>
            <a:ext cx="4246563" cy="2389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52012" y="3405842"/>
            <a:ext cx="6816090" cy="278659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21993"/>
            <a:ext cx="3692049" cy="35508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826092" y="6721993"/>
            <a:ext cx="3692049" cy="355082"/>
          </a:xfrm>
          <a:prstGeom prst="rect">
            <a:avLst/>
          </a:prstGeom>
        </p:spPr>
        <p:txBody>
          <a:bodyPr vert="horz" lIns="91440" tIns="45720" rIns="91440" bIns="45720" rtlCol="0" anchor="b"/>
          <a:lstStyle>
            <a:lvl1pPr algn="r">
              <a:defRPr sz="1200"/>
            </a:lvl1pPr>
          </a:lstStyle>
          <a:p>
            <a:fld id="{08E7D6C2-DFB7-4E37-A1D2-C57647866B73}" type="slidenum">
              <a:rPr lang="en-US" smtClean="0"/>
              <a:t>‹#›</a:t>
            </a:fld>
            <a:endParaRPr lang="en-US"/>
          </a:p>
        </p:txBody>
      </p:sp>
    </p:spTree>
    <p:extLst>
      <p:ext uri="{BB962C8B-B14F-4D97-AF65-F5344CB8AC3E}">
        <p14:creationId xmlns:p14="http://schemas.microsoft.com/office/powerpoint/2010/main" val="249707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7D6C2-DFB7-4E37-A1D2-C57647866B73}" type="slidenum">
              <a:rPr lang="en-US" smtClean="0"/>
              <a:t>12</a:t>
            </a:fld>
            <a:endParaRPr lang="en-US"/>
          </a:p>
        </p:txBody>
      </p:sp>
    </p:spTree>
    <p:extLst>
      <p:ext uri="{BB962C8B-B14F-4D97-AF65-F5344CB8AC3E}">
        <p14:creationId xmlns:p14="http://schemas.microsoft.com/office/powerpoint/2010/main" val="178705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E7D6C2-DFB7-4E37-A1D2-C57647866B73}" type="slidenum">
              <a:rPr lang="en-US" smtClean="0"/>
              <a:t>34</a:t>
            </a:fld>
            <a:endParaRPr lang="en-US"/>
          </a:p>
        </p:txBody>
      </p:sp>
    </p:spTree>
    <p:extLst>
      <p:ext uri="{BB962C8B-B14F-4D97-AF65-F5344CB8AC3E}">
        <p14:creationId xmlns:p14="http://schemas.microsoft.com/office/powerpoint/2010/main" val="68501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212009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428091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129697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317299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199969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363631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422007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355714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2236034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42830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3C432-23E6-4F45-B2AD-8C121DC7BDA1}" type="datetimeFigureOut">
              <a:rPr lang="en-US" smtClean="0"/>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AE6C34-F8C2-4024-BD5C-EE7FA8979179}" type="slidenum">
              <a:rPr lang="en-US" smtClean="0"/>
              <a:t>‹#›</a:t>
            </a:fld>
            <a:endParaRPr lang="en-US" dirty="0"/>
          </a:p>
        </p:txBody>
      </p:sp>
    </p:spTree>
    <p:extLst>
      <p:ext uri="{BB962C8B-B14F-4D97-AF65-F5344CB8AC3E}">
        <p14:creationId xmlns:p14="http://schemas.microsoft.com/office/powerpoint/2010/main" val="2127687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3C432-23E6-4F45-B2AD-8C121DC7BDA1}" type="datetimeFigureOut">
              <a:rPr lang="en-US" smtClean="0"/>
              <a:t>2/20/2015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E6C34-F8C2-4024-BD5C-EE7FA8979179}" type="slidenum">
              <a:rPr lang="en-US" smtClean="0"/>
              <a:t>‹#›</a:t>
            </a:fld>
            <a:endParaRPr lang="en-US" dirty="0"/>
          </a:p>
        </p:txBody>
      </p:sp>
    </p:spTree>
    <p:extLst>
      <p:ext uri="{BB962C8B-B14F-4D97-AF65-F5344CB8AC3E}">
        <p14:creationId xmlns:p14="http://schemas.microsoft.com/office/powerpoint/2010/main" val="10589422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131298" y="-44606"/>
            <a:ext cx="12323298" cy="6902605"/>
          </a:xfrm>
          <a:prstGeom prst="rect">
            <a:avLst/>
          </a:prstGeom>
          <a:ln>
            <a:noFill/>
          </a:ln>
          <a:effectLst>
            <a:softEdge rad="112500"/>
          </a:effectLst>
        </p:spPr>
      </p:pic>
      <p:sp>
        <p:nvSpPr>
          <p:cNvPr id="2" name="Title 1"/>
          <p:cNvSpPr>
            <a:spLocks noGrp="1"/>
          </p:cNvSpPr>
          <p:nvPr>
            <p:ph type="ctrTitle"/>
          </p:nvPr>
        </p:nvSpPr>
        <p:spPr>
          <a:xfrm>
            <a:off x="-131298" y="496958"/>
            <a:ext cx="11527844" cy="1469002"/>
          </a:xfrm>
        </p:spPr>
        <p:txBody>
          <a:bodyPr>
            <a:normAutofit/>
          </a:bodyPr>
          <a:lstStyle/>
          <a:p>
            <a:r>
              <a:rPr lang="en-US" sz="4000" dirty="0" smtClean="0">
                <a:latin typeface="Century Gothic" panose="020B0502020202020204" pitchFamily="34" charset="0"/>
                <a:cs typeface="Aharoni" panose="02010803020104030203" pitchFamily="2" charset="-79"/>
              </a:rPr>
              <a:t>Sugar Land Bible Church </a:t>
            </a:r>
            <a:br>
              <a:rPr lang="en-US" sz="4000" dirty="0" smtClean="0">
                <a:latin typeface="Century Gothic" panose="020B0502020202020204" pitchFamily="34" charset="0"/>
                <a:cs typeface="Aharoni" panose="02010803020104030203" pitchFamily="2" charset="-79"/>
              </a:rPr>
            </a:br>
            <a:r>
              <a:rPr lang="en-US" sz="4000" dirty="0" smtClean="0">
                <a:latin typeface="Century Gothic" panose="020B0502020202020204" pitchFamily="34" charset="0"/>
                <a:cs typeface="Aharoni" panose="02010803020104030203" pitchFamily="2" charset="-79"/>
              </a:rPr>
              <a:t>Ladies Spring Friendship Luncheon</a:t>
            </a: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1888181" y="2241712"/>
            <a:ext cx="7133156" cy="1363925"/>
          </a:xfrm>
        </p:spPr>
        <p:txBody>
          <a:bodyPr>
            <a:normAutofit lnSpcReduction="10000"/>
          </a:bodyPr>
          <a:lstStyle/>
          <a:p>
            <a:r>
              <a:rPr lang="en-US" sz="6000" dirty="0"/>
              <a:t>The Privilege of </a:t>
            </a:r>
            <a:r>
              <a:rPr lang="en-US" sz="6000" dirty="0" smtClean="0"/>
              <a:t>Prayer</a:t>
            </a:r>
          </a:p>
          <a:p>
            <a:r>
              <a:rPr lang="en-US" dirty="0" smtClean="0"/>
              <a:t>       Lynn </a:t>
            </a:r>
            <a:r>
              <a:rPr lang="en-US" dirty="0" err="1" smtClean="0"/>
              <a:t>Munsterman</a:t>
            </a:r>
            <a:endParaRPr lang="en-US" dirty="0"/>
          </a:p>
        </p:txBody>
      </p:sp>
    </p:spTree>
    <p:extLst>
      <p:ext uri="{BB962C8B-B14F-4D97-AF65-F5344CB8AC3E}">
        <p14:creationId xmlns:p14="http://schemas.microsoft.com/office/powerpoint/2010/main" val="1936383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7" y="235974"/>
            <a:ext cx="11653024" cy="4625958"/>
          </a:xfrm>
          <a:solidFill>
            <a:schemeClr val="accent1">
              <a:lumMod val="20000"/>
              <a:lumOff val="80000"/>
            </a:schemeClr>
          </a:solidFill>
          <a:ln w="76200">
            <a:solidFill>
              <a:schemeClr val="tx1"/>
            </a:solidFill>
          </a:ln>
        </p:spPr>
        <p:txBody>
          <a:bodyPr>
            <a:noAutofit/>
          </a:bodyPr>
          <a:lstStyle/>
          <a:p>
            <a:r>
              <a:rPr lang="en-US" sz="3600" b="1" dirty="0" smtClean="0"/>
              <a:t>Hebrews 1:1-3 </a:t>
            </a:r>
            <a:br>
              <a:rPr lang="en-US" sz="3600" b="1" dirty="0" smtClean="0"/>
            </a:br>
            <a:r>
              <a:rPr lang="en-US" sz="3600" dirty="0" smtClean="0"/>
              <a:t>In the past </a:t>
            </a:r>
            <a:r>
              <a:rPr lang="en-US" sz="3600" b="1" dirty="0" smtClean="0"/>
              <a:t>God spoke</a:t>
            </a:r>
            <a:r>
              <a:rPr lang="en-US" sz="3600" dirty="0" smtClean="0"/>
              <a:t> to our ancestors </a:t>
            </a:r>
            <a:r>
              <a:rPr lang="en-US" sz="3600" u="sng" dirty="0" smtClean="0"/>
              <a:t>through the prophets at many times and in various ways, but in these last days He has spoken to us by His Son</a:t>
            </a:r>
            <a:r>
              <a:rPr lang="en-US" sz="3600" dirty="0" smtClean="0"/>
              <a:t>, whom He appointed heir of all things, and through whom also He made the universe. </a:t>
            </a:r>
            <a:r>
              <a:rPr lang="en-US" sz="3600" b="1" dirty="0" smtClean="0"/>
              <a:t>The Son is the radiance of God’s glory </a:t>
            </a:r>
            <a:r>
              <a:rPr lang="en-US" sz="3600" dirty="0" smtClean="0"/>
              <a:t>and the exact representation of His being sustaining all things by His powerful word. </a:t>
            </a:r>
            <a:r>
              <a:rPr lang="en-US" sz="3600" u="sng" dirty="0" smtClean="0"/>
              <a:t>After He Had provided purification for sins, He sat down at the right hand of the Majesty in heaven.</a:t>
            </a:r>
            <a:endParaRPr lang="en-US" sz="3600" u="sng" dirty="0"/>
          </a:p>
        </p:txBody>
      </p:sp>
      <p:sp>
        <p:nvSpPr>
          <p:cNvPr id="3" name="Text Placeholder 2"/>
          <p:cNvSpPr>
            <a:spLocks noGrp="1"/>
          </p:cNvSpPr>
          <p:nvPr>
            <p:ph type="body" idx="1"/>
          </p:nvPr>
        </p:nvSpPr>
        <p:spPr>
          <a:xfrm>
            <a:off x="334537" y="5080117"/>
            <a:ext cx="11653024" cy="1500187"/>
          </a:xfrm>
          <a:solidFill>
            <a:schemeClr val="tx1">
              <a:lumMod val="95000"/>
              <a:lumOff val="5000"/>
            </a:schemeClr>
          </a:solidFill>
        </p:spPr>
        <p:txBody>
          <a:bodyPr>
            <a:noAutofit/>
          </a:bodyPr>
          <a:lstStyle/>
          <a:p>
            <a:pPr algn="ctr"/>
            <a:r>
              <a:rPr lang="en-US" sz="3600" dirty="0" smtClean="0">
                <a:solidFill>
                  <a:schemeClr val="bg1"/>
                </a:solidFill>
              </a:rPr>
              <a:t>JOHN 3:16 FOR GOD SO LOVED THE WORLD HE GAVE HIS ONLY SON THAT WHOEVER BELIEVES ON HIM SHOULD NOT PERISH BUT HAVE ETRNAL LIFE.</a:t>
            </a:r>
            <a:endParaRPr lang="en-US" sz="3600" dirty="0">
              <a:solidFill>
                <a:schemeClr val="bg1"/>
              </a:solidFill>
            </a:endParaRPr>
          </a:p>
        </p:txBody>
      </p:sp>
    </p:spTree>
    <p:extLst>
      <p:ext uri="{BB962C8B-B14F-4D97-AF65-F5344CB8AC3E}">
        <p14:creationId xmlns:p14="http://schemas.microsoft.com/office/powerpoint/2010/main" val="3992395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0" y="-44605"/>
            <a:ext cx="12323298" cy="6902605"/>
          </a:xfrm>
          <a:prstGeom prst="rect">
            <a:avLst/>
          </a:prstGeom>
          <a:ln>
            <a:noFill/>
          </a:ln>
          <a:effectLst>
            <a:softEdge rad="112500"/>
          </a:effectLst>
        </p:spPr>
      </p:pic>
      <p:sp>
        <p:nvSpPr>
          <p:cNvPr id="2" name="Title 1"/>
          <p:cNvSpPr>
            <a:spLocks noGrp="1"/>
          </p:cNvSpPr>
          <p:nvPr>
            <p:ph type="ctrTitle"/>
          </p:nvPr>
        </p:nvSpPr>
        <p:spPr>
          <a:xfrm>
            <a:off x="-131298" y="496958"/>
            <a:ext cx="11649788" cy="550177"/>
          </a:xfrm>
        </p:spPr>
        <p:txBody>
          <a:bodyPr>
            <a:normAutofit fontScale="90000"/>
          </a:bodyPr>
          <a:lstStyle/>
          <a:p>
            <a:r>
              <a:rPr lang="en-US" sz="4000" dirty="0"/>
              <a:t/>
            </a:r>
            <a:br>
              <a:rPr lang="en-US" sz="4000" dirty="0"/>
            </a:b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663677" y="496958"/>
            <a:ext cx="10545815" cy="4100052"/>
          </a:xfrm>
        </p:spPr>
        <p:txBody>
          <a:bodyPr>
            <a:normAutofit fontScale="77500" lnSpcReduction="20000"/>
          </a:bodyPr>
          <a:lstStyle/>
          <a:p>
            <a:pPr algn="l">
              <a:lnSpc>
                <a:spcPct val="150000"/>
              </a:lnSpc>
            </a:pPr>
            <a:r>
              <a:rPr lang="en-US" sz="4000" dirty="0" smtClean="0">
                <a:solidFill>
                  <a:srgbClr val="7030A0"/>
                </a:solidFill>
                <a:latin typeface="Berlin Sans FB" panose="020E0602020502020306" pitchFamily="34" charset="0"/>
                <a:ea typeface="Batang" panose="02030600000101010101" pitchFamily="18" charset="-127"/>
              </a:rPr>
              <a:t>having </a:t>
            </a:r>
            <a:r>
              <a:rPr lang="en-US" sz="4000" dirty="0">
                <a:solidFill>
                  <a:srgbClr val="7030A0"/>
                </a:solidFill>
                <a:latin typeface="Berlin Sans FB" panose="020E0602020502020306" pitchFamily="34" charset="0"/>
                <a:ea typeface="Batang" panose="02030600000101010101" pitchFamily="18" charset="-127"/>
              </a:rPr>
              <a:t>also believed, you were sealed in Him with the Holy Spirit of promise, who is given as a pledge of our inheritance, </a:t>
            </a:r>
            <a:endParaRPr lang="en-US" sz="4000" dirty="0" smtClean="0">
              <a:solidFill>
                <a:srgbClr val="7030A0"/>
              </a:solidFill>
              <a:latin typeface="Berlin Sans FB" panose="020E0602020502020306" pitchFamily="34" charset="0"/>
              <a:ea typeface="Batang" panose="02030600000101010101" pitchFamily="18" charset="-127"/>
            </a:endParaRPr>
          </a:p>
          <a:p>
            <a:pPr algn="l">
              <a:lnSpc>
                <a:spcPct val="150000"/>
              </a:lnSpc>
            </a:pPr>
            <a:r>
              <a:rPr lang="en-US" sz="4000" dirty="0" smtClean="0">
                <a:solidFill>
                  <a:srgbClr val="7030A0"/>
                </a:solidFill>
                <a:latin typeface="Berlin Sans FB" panose="020E0602020502020306" pitchFamily="34" charset="0"/>
                <a:ea typeface="Batang" panose="02030600000101010101" pitchFamily="18" charset="-127"/>
              </a:rPr>
              <a:t>with </a:t>
            </a:r>
            <a:r>
              <a:rPr lang="en-US" sz="4000" dirty="0">
                <a:solidFill>
                  <a:srgbClr val="7030A0"/>
                </a:solidFill>
                <a:latin typeface="Berlin Sans FB" panose="020E0602020502020306" pitchFamily="34" charset="0"/>
                <a:ea typeface="Batang" panose="02030600000101010101" pitchFamily="18" charset="-127"/>
              </a:rPr>
              <a:t>a view to the </a:t>
            </a:r>
            <a:r>
              <a:rPr lang="en-US" sz="4000" dirty="0" smtClean="0">
                <a:solidFill>
                  <a:srgbClr val="7030A0"/>
                </a:solidFill>
                <a:latin typeface="Berlin Sans FB" panose="020E0602020502020306" pitchFamily="34" charset="0"/>
                <a:ea typeface="Batang" panose="02030600000101010101" pitchFamily="18" charset="-127"/>
              </a:rPr>
              <a:t>redemption </a:t>
            </a:r>
            <a:r>
              <a:rPr lang="en-US" sz="4000" dirty="0">
                <a:solidFill>
                  <a:srgbClr val="7030A0"/>
                </a:solidFill>
                <a:latin typeface="Berlin Sans FB" panose="020E0602020502020306" pitchFamily="34" charset="0"/>
                <a:ea typeface="Batang" panose="02030600000101010101" pitchFamily="18" charset="-127"/>
              </a:rPr>
              <a:t>of God’s own </a:t>
            </a:r>
            <a:endParaRPr lang="en-US" sz="4000" dirty="0" smtClean="0">
              <a:solidFill>
                <a:srgbClr val="7030A0"/>
              </a:solidFill>
              <a:latin typeface="Berlin Sans FB" panose="020E0602020502020306" pitchFamily="34" charset="0"/>
              <a:ea typeface="Batang" panose="02030600000101010101" pitchFamily="18" charset="-127"/>
            </a:endParaRPr>
          </a:p>
          <a:p>
            <a:pPr algn="l">
              <a:lnSpc>
                <a:spcPct val="150000"/>
              </a:lnSpc>
            </a:pPr>
            <a:r>
              <a:rPr lang="en-US" sz="4000" dirty="0" smtClean="0">
                <a:solidFill>
                  <a:srgbClr val="7030A0"/>
                </a:solidFill>
                <a:latin typeface="Berlin Sans FB" panose="020E0602020502020306" pitchFamily="34" charset="0"/>
                <a:ea typeface="Batang" panose="02030600000101010101" pitchFamily="18" charset="-127"/>
              </a:rPr>
              <a:t>possession</a:t>
            </a:r>
            <a:r>
              <a:rPr lang="en-US" sz="4000" dirty="0">
                <a:solidFill>
                  <a:srgbClr val="7030A0"/>
                </a:solidFill>
                <a:latin typeface="Berlin Sans FB" panose="020E0602020502020306" pitchFamily="34" charset="0"/>
                <a:ea typeface="Batang" panose="02030600000101010101" pitchFamily="18" charset="-127"/>
              </a:rPr>
              <a:t>, to the praise of His glory</a:t>
            </a:r>
            <a:r>
              <a:rPr lang="en-US" sz="4000" dirty="0" smtClean="0">
                <a:solidFill>
                  <a:srgbClr val="7030A0"/>
                </a:solidFill>
                <a:latin typeface="Berlin Sans FB" panose="020E0602020502020306" pitchFamily="34" charset="0"/>
                <a:ea typeface="Batang" panose="02030600000101010101" pitchFamily="18" charset="-127"/>
              </a:rPr>
              <a:t>.</a:t>
            </a:r>
          </a:p>
          <a:p>
            <a:pPr algn="l">
              <a:lnSpc>
                <a:spcPct val="150000"/>
              </a:lnSpc>
            </a:pPr>
            <a:r>
              <a:rPr lang="en-US" sz="4000" b="1" u="sng" dirty="0">
                <a:solidFill>
                  <a:srgbClr val="7030A0"/>
                </a:solidFill>
              </a:rPr>
              <a:t>Ephesians 1:13 </a:t>
            </a:r>
          </a:p>
          <a:p>
            <a:pPr algn="l">
              <a:lnSpc>
                <a:spcPct val="150000"/>
              </a:lnSpc>
            </a:pPr>
            <a:endParaRPr lang="en-US" sz="4000" dirty="0">
              <a:solidFill>
                <a:srgbClr val="7030A0"/>
              </a:solidFill>
              <a:latin typeface="Berlin Sans FB" panose="020E0602020502020306" pitchFamily="34" charset="0"/>
              <a:ea typeface="Batang" panose="02030600000101010101" pitchFamily="18" charset="-127"/>
            </a:endParaRPr>
          </a:p>
        </p:txBody>
      </p:sp>
    </p:spTree>
    <p:extLst>
      <p:ext uri="{BB962C8B-B14F-4D97-AF65-F5344CB8AC3E}">
        <p14:creationId xmlns:p14="http://schemas.microsoft.com/office/powerpoint/2010/main" val="1155412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1672" y="5412658"/>
            <a:ext cx="645399" cy="861332"/>
          </a:xfrm>
        </p:spPr>
        <p:txBody>
          <a:bodyPr>
            <a:normAutofit/>
          </a:bodyPr>
          <a:lstStyle/>
          <a:p>
            <a:endParaRPr lang="en-US" sz="4000" dirty="0">
              <a:solidFill>
                <a:schemeClr val="tx1"/>
              </a:solidFill>
              <a:latin typeface="Century Gothic" panose="020B0502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019" t="372" r="35440" b="25600"/>
          <a:stretch/>
        </p:blipFill>
        <p:spPr>
          <a:xfrm>
            <a:off x="227616" y="0"/>
            <a:ext cx="11705303" cy="7934634"/>
          </a:xfrm>
          <a:prstGeom prst="rect">
            <a:avLst/>
          </a:prstGeom>
          <a:ln>
            <a:noFill/>
          </a:ln>
          <a:effectLst>
            <a:softEdge rad="112500"/>
          </a:effectLst>
        </p:spPr>
      </p:pic>
      <p:sp>
        <p:nvSpPr>
          <p:cNvPr id="2" name="Title 1"/>
          <p:cNvSpPr>
            <a:spLocks noGrp="1"/>
          </p:cNvSpPr>
          <p:nvPr>
            <p:ph type="title"/>
          </p:nvPr>
        </p:nvSpPr>
        <p:spPr>
          <a:xfrm>
            <a:off x="589935" y="309717"/>
            <a:ext cx="10960955" cy="6548284"/>
          </a:xfrm>
        </p:spPr>
        <p:txBody>
          <a:bodyPr>
            <a:normAutofit fontScale="90000"/>
          </a:bodyPr>
          <a:lstStyle/>
          <a:p>
            <a:pPr algn="ctr"/>
            <a:r>
              <a:rPr lang="en-US" sz="4900" b="1" dirty="0" smtClean="0">
                <a:solidFill>
                  <a:srgbClr val="631D5E"/>
                </a:solidFill>
                <a:latin typeface="Century Gothic" panose="020B0502020202020204" pitchFamily="34" charset="0"/>
              </a:rPr>
              <a:t>John 14:6</a:t>
            </a:r>
            <a:r>
              <a:rPr lang="en-US" sz="4900" b="1" dirty="0" smtClean="0">
                <a:latin typeface="Century Gothic" panose="020B0502020202020204" pitchFamily="34" charset="0"/>
              </a:rPr>
              <a:t> </a:t>
            </a:r>
            <a:r>
              <a:rPr lang="en-US" sz="4000" b="1" dirty="0" smtClean="0">
                <a:latin typeface="Century Gothic" panose="020B0502020202020204" pitchFamily="34" charset="0"/>
              </a:rPr>
              <a:t/>
            </a:r>
            <a:br>
              <a:rPr lang="en-US" sz="4000" b="1" dirty="0" smtClean="0">
                <a:latin typeface="Century Gothic" panose="020B0502020202020204" pitchFamily="34" charset="0"/>
              </a:rPr>
            </a:br>
            <a:r>
              <a:rPr lang="en-US" sz="4400" dirty="0" smtClean="0">
                <a:solidFill>
                  <a:srgbClr val="7030A0"/>
                </a:solidFill>
                <a:latin typeface="Century Gothic" panose="020B0502020202020204" pitchFamily="34" charset="0"/>
              </a:rPr>
              <a:t>I am </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the </a:t>
            </a:r>
            <a:r>
              <a:rPr lang="en-US" sz="4400" u="sng" dirty="0" smtClean="0">
                <a:solidFill>
                  <a:srgbClr val="7030A0"/>
                </a:solidFill>
                <a:latin typeface="Century Gothic" panose="020B0502020202020204" pitchFamily="34" charset="0"/>
              </a:rPr>
              <a:t>way</a:t>
            </a:r>
            <a:r>
              <a:rPr lang="en-US" sz="4400" dirty="0" smtClean="0">
                <a:solidFill>
                  <a:srgbClr val="7030A0"/>
                </a:solidFill>
                <a:latin typeface="Century Gothic" panose="020B0502020202020204" pitchFamily="34" charset="0"/>
              </a:rPr>
              <a:t>,</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 and </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the </a:t>
            </a:r>
            <a:r>
              <a:rPr lang="en-US" sz="4400" u="sng" dirty="0" smtClean="0">
                <a:solidFill>
                  <a:srgbClr val="7030A0"/>
                </a:solidFill>
                <a:latin typeface="Century Gothic" panose="020B0502020202020204" pitchFamily="34" charset="0"/>
              </a:rPr>
              <a:t>truth</a:t>
            </a:r>
            <a:r>
              <a:rPr lang="en-US" sz="4400" dirty="0" smtClean="0">
                <a:solidFill>
                  <a:srgbClr val="7030A0"/>
                </a:solidFill>
                <a:latin typeface="Century Gothic" panose="020B0502020202020204" pitchFamily="34" charset="0"/>
              </a:rPr>
              <a:t>, </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and </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the </a:t>
            </a:r>
            <a:r>
              <a:rPr lang="en-US" sz="4400" u="sng" dirty="0" smtClean="0">
                <a:solidFill>
                  <a:srgbClr val="7030A0"/>
                </a:solidFill>
                <a:latin typeface="Century Gothic" panose="020B0502020202020204" pitchFamily="34" charset="0"/>
              </a:rPr>
              <a:t>life</a:t>
            </a:r>
            <a:r>
              <a:rPr lang="en-US" sz="4400" dirty="0" smtClean="0">
                <a:solidFill>
                  <a:srgbClr val="7030A0"/>
                </a:solidFill>
                <a:latin typeface="Century Gothic" panose="020B0502020202020204" pitchFamily="34" charset="0"/>
              </a:rPr>
              <a:t>; </a:t>
            </a:r>
            <a:br>
              <a:rPr lang="en-US" sz="4400" dirty="0" smtClean="0">
                <a:solidFill>
                  <a:srgbClr val="7030A0"/>
                </a:solidFill>
                <a:latin typeface="Century Gothic" panose="020B0502020202020204" pitchFamily="34" charset="0"/>
              </a:rPr>
            </a:br>
            <a:r>
              <a:rPr lang="en-US" sz="4400" b="1" dirty="0" smtClean="0">
                <a:solidFill>
                  <a:srgbClr val="7030A0"/>
                </a:solidFill>
                <a:latin typeface="Century Gothic" panose="020B0502020202020204" pitchFamily="34" charset="0"/>
              </a:rPr>
              <a:t>no one </a:t>
            </a:r>
            <a:br>
              <a:rPr lang="en-US" sz="4400" b="1"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comes to the Father </a:t>
            </a:r>
            <a:br>
              <a:rPr lang="en-US" sz="4400" dirty="0" smtClean="0">
                <a:solidFill>
                  <a:srgbClr val="7030A0"/>
                </a:solidFill>
                <a:latin typeface="Century Gothic" panose="020B0502020202020204" pitchFamily="34" charset="0"/>
              </a:rPr>
            </a:br>
            <a:r>
              <a:rPr lang="en-US" sz="4400" dirty="0" smtClean="0">
                <a:solidFill>
                  <a:srgbClr val="7030A0"/>
                </a:solidFill>
                <a:latin typeface="Century Gothic" panose="020B0502020202020204" pitchFamily="34" charset="0"/>
              </a:rPr>
              <a:t>but through Me.</a:t>
            </a:r>
            <a:r>
              <a:rPr lang="en-US" sz="4000" dirty="0" smtClean="0">
                <a:latin typeface="Century Gothic" panose="020B0502020202020204" pitchFamily="34" charset="0"/>
              </a:rPr>
              <a:t/>
            </a:r>
            <a:br>
              <a:rPr lang="en-US" sz="4000" dirty="0" smtClean="0">
                <a:latin typeface="Century Gothic" panose="020B0502020202020204" pitchFamily="34" charset="0"/>
              </a:rPr>
            </a:br>
            <a:r>
              <a:rPr lang="en-US" sz="4000" dirty="0">
                <a:latin typeface="Century Gothic" panose="020B0502020202020204" pitchFamily="34" charset="0"/>
              </a:rPr>
              <a:t/>
            </a:r>
            <a:br>
              <a:rPr lang="en-US" sz="4000" dirty="0">
                <a:latin typeface="Century Gothic" panose="020B0502020202020204" pitchFamily="34" charset="0"/>
              </a:rPr>
            </a:br>
            <a:endParaRPr lang="en-US" sz="3600" dirty="0">
              <a:latin typeface="Century Gothic" panose="020B0502020202020204" pitchFamily="34" charset="0"/>
            </a:endParaRPr>
          </a:p>
        </p:txBody>
      </p:sp>
    </p:spTree>
    <p:extLst>
      <p:ext uri="{BB962C8B-B14F-4D97-AF65-F5344CB8AC3E}">
        <p14:creationId xmlns:p14="http://schemas.microsoft.com/office/powerpoint/2010/main" val="424391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3" r="22867" b="16883"/>
          <a:stretch/>
        </p:blipFill>
        <p:spPr>
          <a:xfrm>
            <a:off x="65018" y="-200722"/>
            <a:ext cx="12126982" cy="7058722"/>
          </a:xfrm>
          <a:prstGeom prst="rect">
            <a:avLst/>
          </a:prstGeom>
          <a:ln>
            <a:noFill/>
          </a:ln>
          <a:effectLst>
            <a:softEdge rad="112500"/>
          </a:effectLst>
        </p:spPr>
      </p:pic>
      <p:sp>
        <p:nvSpPr>
          <p:cNvPr id="5" name="Rectangle 4"/>
          <p:cNvSpPr/>
          <p:nvPr/>
        </p:nvSpPr>
        <p:spPr>
          <a:xfrm>
            <a:off x="65018" y="365125"/>
            <a:ext cx="11940169" cy="3416320"/>
          </a:xfrm>
          <a:prstGeom prst="rect">
            <a:avLst/>
          </a:prstGeom>
        </p:spPr>
        <p:txBody>
          <a:bodyPr wrap="square">
            <a:spAutoFit/>
          </a:bodyPr>
          <a:lstStyle/>
          <a:p>
            <a:pPr algn="ctr"/>
            <a:endParaRPr lang="en-US" sz="3600" b="1" dirty="0" smtClean="0">
              <a:solidFill>
                <a:srgbClr val="631D5E"/>
              </a:solidFill>
              <a:latin typeface="Century Gothic" panose="020B0502020202020204" pitchFamily="34" charset="0"/>
            </a:endParaRPr>
          </a:p>
          <a:p>
            <a:pPr algn="ctr"/>
            <a:r>
              <a:rPr lang="en-US" sz="3600" b="1" dirty="0" smtClean="0">
                <a:solidFill>
                  <a:srgbClr val="631D5E"/>
                </a:solidFill>
                <a:latin typeface="Century Gothic" panose="020B0502020202020204" pitchFamily="34" charset="0"/>
              </a:rPr>
              <a:t>1 Thessalonians 4:3 </a:t>
            </a:r>
          </a:p>
          <a:p>
            <a:pPr algn="ctr"/>
            <a:r>
              <a:rPr lang="en-US" sz="3600" dirty="0" smtClean="0">
                <a:latin typeface="Century Gothic" panose="020B0502020202020204" pitchFamily="34" charset="0"/>
              </a:rPr>
              <a:t>For this is</a:t>
            </a:r>
          </a:p>
          <a:p>
            <a:pPr algn="ctr"/>
            <a:r>
              <a:rPr lang="en-US" sz="3600" dirty="0" smtClean="0">
                <a:latin typeface="Century Gothic" panose="020B0502020202020204" pitchFamily="34" charset="0"/>
              </a:rPr>
              <a:t> the </a:t>
            </a:r>
            <a:r>
              <a:rPr lang="en-US" sz="3600" b="1" dirty="0" smtClean="0">
                <a:latin typeface="Century Gothic" panose="020B0502020202020204" pitchFamily="34" charset="0"/>
              </a:rPr>
              <a:t>will of God</a:t>
            </a:r>
            <a:r>
              <a:rPr lang="en-US" sz="3600" dirty="0" smtClean="0">
                <a:latin typeface="Century Gothic" panose="020B0502020202020204" pitchFamily="34" charset="0"/>
              </a:rPr>
              <a:t>,</a:t>
            </a:r>
          </a:p>
          <a:p>
            <a:pPr algn="ctr"/>
            <a:r>
              <a:rPr lang="en-US" sz="3600" dirty="0" smtClean="0">
                <a:latin typeface="Century Gothic" panose="020B0502020202020204" pitchFamily="34" charset="0"/>
              </a:rPr>
              <a:t> your sanctification.</a:t>
            </a:r>
          </a:p>
          <a:p>
            <a:pPr algn="ctr"/>
            <a:endParaRPr lang="en-US" sz="3600" dirty="0">
              <a:solidFill>
                <a:srgbClr val="990099"/>
              </a:solidFill>
              <a:latin typeface="Bradley Hand ITC" panose="03070402050302030203" pitchFamily="66" charset="0"/>
            </a:endParaRPr>
          </a:p>
        </p:txBody>
      </p:sp>
    </p:spTree>
    <p:extLst>
      <p:ext uri="{BB962C8B-B14F-4D97-AF65-F5344CB8AC3E}">
        <p14:creationId xmlns:p14="http://schemas.microsoft.com/office/powerpoint/2010/main" val="2873314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131298" y="-44606"/>
            <a:ext cx="12323298" cy="6902605"/>
          </a:xfrm>
          <a:prstGeom prst="rect">
            <a:avLst/>
          </a:prstGeom>
          <a:ln>
            <a:noFill/>
          </a:ln>
          <a:effectLst>
            <a:softEdge rad="112500"/>
          </a:effectLst>
        </p:spPr>
      </p:pic>
      <p:sp>
        <p:nvSpPr>
          <p:cNvPr id="2" name="Title 1"/>
          <p:cNvSpPr>
            <a:spLocks noGrp="1"/>
          </p:cNvSpPr>
          <p:nvPr>
            <p:ph type="ctrTitle"/>
          </p:nvPr>
        </p:nvSpPr>
        <p:spPr>
          <a:xfrm>
            <a:off x="-131298" y="496958"/>
            <a:ext cx="11527844" cy="1469002"/>
          </a:xfrm>
        </p:spPr>
        <p:txBody>
          <a:bodyPr>
            <a:normAutofit/>
          </a:bodyPr>
          <a:lstStyle/>
          <a:p>
            <a:r>
              <a:rPr lang="en-US" sz="4000" b="1" dirty="0"/>
              <a:t>The Privilege of Prayer</a:t>
            </a:r>
            <a:r>
              <a:rPr lang="en-US" sz="4000" dirty="0"/>
              <a:t/>
            </a:r>
            <a:br>
              <a:rPr lang="en-US" sz="4000" dirty="0"/>
            </a:b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1888181" y="1784556"/>
            <a:ext cx="7133156" cy="1371599"/>
          </a:xfrm>
        </p:spPr>
        <p:txBody>
          <a:bodyPr>
            <a:normAutofit fontScale="85000" lnSpcReduction="20000"/>
          </a:bodyPr>
          <a:lstStyle/>
          <a:p>
            <a:r>
              <a:rPr lang="en-US" sz="3600" b="1" dirty="0" smtClean="0">
                <a:solidFill>
                  <a:srgbClr val="CC0066"/>
                </a:solidFill>
                <a:latin typeface="Bradley Hand ITC" panose="03070402050302030203" pitchFamily="66" charset="0"/>
              </a:rPr>
              <a:t>Purpose in the Father</a:t>
            </a:r>
          </a:p>
          <a:p>
            <a:r>
              <a:rPr lang="en-US" sz="3600" b="1" dirty="0" smtClean="0">
                <a:solidFill>
                  <a:srgbClr val="CC0066"/>
                </a:solidFill>
                <a:latin typeface="Bradley Hand ITC" panose="03070402050302030203" pitchFamily="66" charset="0"/>
              </a:rPr>
              <a:t>Position in the Son</a:t>
            </a:r>
          </a:p>
          <a:p>
            <a:r>
              <a:rPr lang="en-US" sz="3600" b="1" dirty="0" smtClean="0">
                <a:solidFill>
                  <a:srgbClr val="CC0066"/>
                </a:solidFill>
                <a:latin typeface="Bradley Hand ITC" panose="03070402050302030203" pitchFamily="66" charset="0"/>
              </a:rPr>
              <a:t>Power in the Spirit</a:t>
            </a:r>
          </a:p>
          <a:p>
            <a:endParaRPr lang="en-US" sz="3600" b="1" dirty="0" smtClean="0">
              <a:solidFill>
                <a:srgbClr val="CC0066"/>
              </a:solidFill>
              <a:latin typeface="Bradley Hand ITC" panose="03070402050302030203" pitchFamily="66" charset="0"/>
            </a:endParaRPr>
          </a:p>
          <a:p>
            <a:endParaRPr lang="en-US" sz="3600" b="1" dirty="0">
              <a:solidFill>
                <a:srgbClr val="CC0066"/>
              </a:solidFill>
              <a:latin typeface="Bradley Hand ITC" panose="03070402050302030203" pitchFamily="66" charset="0"/>
            </a:endParaRPr>
          </a:p>
        </p:txBody>
      </p:sp>
    </p:spTree>
    <p:extLst>
      <p:ext uri="{BB962C8B-B14F-4D97-AF65-F5344CB8AC3E}">
        <p14:creationId xmlns:p14="http://schemas.microsoft.com/office/powerpoint/2010/main" val="14877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131298" y="-44606"/>
            <a:ext cx="12323298" cy="6902605"/>
          </a:xfrm>
          <a:prstGeom prst="rect">
            <a:avLst/>
          </a:prstGeom>
          <a:ln>
            <a:noFill/>
          </a:ln>
          <a:effectLst>
            <a:softEdge rad="112500"/>
          </a:effectLst>
        </p:spPr>
      </p:pic>
      <p:sp>
        <p:nvSpPr>
          <p:cNvPr id="2" name="Title 1"/>
          <p:cNvSpPr>
            <a:spLocks noGrp="1"/>
          </p:cNvSpPr>
          <p:nvPr>
            <p:ph type="ctrTitle"/>
          </p:nvPr>
        </p:nvSpPr>
        <p:spPr>
          <a:xfrm>
            <a:off x="737419" y="496958"/>
            <a:ext cx="10294376" cy="2393726"/>
          </a:xfrm>
        </p:spPr>
        <p:txBody>
          <a:bodyPr>
            <a:normAutofit fontScale="90000"/>
          </a:bodyPr>
          <a:lstStyle/>
          <a:p>
            <a:r>
              <a:rPr lang="en-US" sz="4400" b="1" dirty="0" smtClean="0"/>
              <a:t/>
            </a:r>
            <a:br>
              <a:rPr lang="en-US" sz="4400" b="1" dirty="0" smtClean="0"/>
            </a:br>
            <a:r>
              <a:rPr lang="en-US" sz="4400" b="1" dirty="0"/>
              <a:t/>
            </a:r>
            <a:br>
              <a:rPr lang="en-US" sz="4400" b="1" dirty="0"/>
            </a:br>
            <a:r>
              <a:rPr lang="en-US" sz="4400" b="1" dirty="0" smtClean="0"/>
              <a:t/>
            </a:r>
            <a:br>
              <a:rPr lang="en-US" sz="4400" b="1" dirty="0" smtClean="0"/>
            </a:br>
            <a:r>
              <a:rPr lang="en-US" sz="4400" b="1" dirty="0"/>
              <a:t/>
            </a:r>
            <a:br>
              <a:rPr lang="en-US" sz="4400" b="1" dirty="0"/>
            </a:br>
            <a:r>
              <a:rPr lang="en-US" sz="4400" b="1" dirty="0" smtClean="0"/>
              <a:t>The </a:t>
            </a:r>
            <a:r>
              <a:rPr lang="en-US" sz="4400" b="1" dirty="0"/>
              <a:t>Privilege of </a:t>
            </a:r>
            <a:r>
              <a:rPr lang="en-US" sz="4400" b="1" dirty="0" smtClean="0"/>
              <a:t>Prayer</a:t>
            </a:r>
            <a:br>
              <a:rPr lang="en-US" sz="4400" b="1" dirty="0" smtClean="0"/>
            </a:br>
            <a:r>
              <a:rPr lang="en-US" b="1" dirty="0">
                <a:solidFill>
                  <a:srgbClr val="CC0066"/>
                </a:solidFill>
                <a:effectLst>
                  <a:outerShdw blurRad="38100" dist="38100" dir="2700000" algn="tl">
                    <a:srgbClr val="000000">
                      <a:alpha val="43137"/>
                    </a:srgbClr>
                  </a:outerShdw>
                </a:effectLst>
                <a:latin typeface="Bradley Hand ITC" panose="03070402050302030203" pitchFamily="66" charset="0"/>
              </a:rPr>
              <a:t>Purpose in the </a:t>
            </a:r>
            <a:r>
              <a:rPr lang="en-US" b="1" dirty="0" smtClean="0">
                <a:solidFill>
                  <a:srgbClr val="CC0066"/>
                </a:solidFill>
                <a:effectLst>
                  <a:outerShdw blurRad="38100" dist="38100" dir="2700000" algn="tl">
                    <a:srgbClr val="000000">
                      <a:alpha val="43137"/>
                    </a:srgbClr>
                  </a:outerShdw>
                </a:effectLst>
                <a:latin typeface="Bradley Hand ITC" panose="03070402050302030203" pitchFamily="66" charset="0"/>
              </a:rPr>
              <a:t>Father</a:t>
            </a:r>
            <a:r>
              <a:rPr lang="en-US" sz="4400" b="1" dirty="0" smtClean="0">
                <a:solidFill>
                  <a:srgbClr val="CC0066"/>
                </a:solidFill>
                <a:effectLst>
                  <a:outerShdw blurRad="38100" dist="38100" dir="2700000" algn="tl">
                    <a:srgbClr val="000000">
                      <a:alpha val="43137"/>
                    </a:srgbClr>
                  </a:outerShdw>
                </a:effectLst>
                <a:latin typeface="Bradley Hand ITC" panose="03070402050302030203" pitchFamily="66" charset="0"/>
              </a:rPr>
              <a:t/>
            </a:r>
            <a:br>
              <a:rPr lang="en-US" sz="4400" b="1" dirty="0" smtClean="0">
                <a:solidFill>
                  <a:srgbClr val="CC0066"/>
                </a:solidFill>
                <a:effectLst>
                  <a:outerShdw blurRad="38100" dist="38100" dir="2700000" algn="tl">
                    <a:srgbClr val="000000">
                      <a:alpha val="43137"/>
                    </a:srgbClr>
                  </a:outerShdw>
                </a:effectLst>
                <a:latin typeface="Bradley Hand ITC" panose="03070402050302030203" pitchFamily="66" charset="0"/>
              </a:rPr>
            </a:br>
            <a:r>
              <a:rPr lang="en-US" sz="4400" b="1" dirty="0" smtClean="0">
                <a:solidFill>
                  <a:srgbClr val="7030A0"/>
                </a:solidFill>
                <a:effectLst>
                  <a:outerShdw blurRad="38100" dist="38100" dir="2700000" algn="tl">
                    <a:srgbClr val="000000">
                      <a:alpha val="43137"/>
                    </a:srgbClr>
                  </a:outerShdw>
                </a:effectLst>
              </a:rPr>
              <a:t>We Pray to the Father</a:t>
            </a:r>
            <a:r>
              <a:rPr lang="en-US" sz="4400" b="1" dirty="0" smtClean="0">
                <a:solidFill>
                  <a:srgbClr val="CC0066"/>
                </a:solidFill>
                <a:latin typeface="Bradley Hand ITC" panose="03070402050302030203" pitchFamily="66" charset="0"/>
              </a:rPr>
              <a:t/>
            </a:r>
            <a:br>
              <a:rPr lang="en-US" sz="4400" b="1" dirty="0" smtClean="0">
                <a:solidFill>
                  <a:srgbClr val="CC0066"/>
                </a:solidFill>
                <a:latin typeface="Bradley Hand ITC" panose="03070402050302030203" pitchFamily="66" charset="0"/>
              </a:rPr>
            </a:br>
            <a:endParaRPr lang="en-US" sz="44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720931" y="4454014"/>
            <a:ext cx="5309420" cy="1666568"/>
          </a:xfrm>
          <a:solidFill>
            <a:srgbClr val="CCCCFF">
              <a:alpha val="78039"/>
            </a:srgbClr>
          </a:solidFill>
        </p:spPr>
        <p:txBody>
          <a:bodyPr>
            <a:normAutofit/>
          </a:bodyPr>
          <a:lstStyle/>
          <a:p>
            <a:r>
              <a:rPr lang="en-US" b="1" dirty="0" smtClean="0">
                <a:solidFill>
                  <a:srgbClr val="631D5E"/>
                </a:solidFill>
                <a:latin typeface="Century Gothic" panose="020B0502020202020204" pitchFamily="34" charset="0"/>
              </a:rPr>
              <a:t>1 </a:t>
            </a:r>
            <a:r>
              <a:rPr lang="en-US" b="1" dirty="0">
                <a:solidFill>
                  <a:srgbClr val="631D5E"/>
                </a:solidFill>
                <a:latin typeface="Century Gothic" panose="020B0502020202020204" pitchFamily="34" charset="0"/>
              </a:rPr>
              <a:t>Corinthians 1:9 </a:t>
            </a:r>
            <a:r>
              <a:rPr lang="en-US" b="1" dirty="0">
                <a:latin typeface="Century Gothic" panose="020B0502020202020204" pitchFamily="34" charset="0"/>
              </a:rPr>
              <a:t>God</a:t>
            </a:r>
            <a:r>
              <a:rPr lang="en-US" dirty="0">
                <a:latin typeface="Century Gothic" panose="020B0502020202020204" pitchFamily="34" charset="0"/>
              </a:rPr>
              <a:t> is faithful, </a:t>
            </a:r>
            <a:r>
              <a:rPr lang="en-US" dirty="0" smtClean="0">
                <a:latin typeface="Century Gothic" panose="020B0502020202020204" pitchFamily="34" charset="0"/>
              </a:rPr>
              <a:t>through </a:t>
            </a:r>
            <a:r>
              <a:rPr lang="en-US" dirty="0">
                <a:latin typeface="Century Gothic" panose="020B0502020202020204" pitchFamily="34" charset="0"/>
              </a:rPr>
              <a:t>whom you were</a:t>
            </a:r>
          </a:p>
          <a:p>
            <a:r>
              <a:rPr lang="en-US" dirty="0">
                <a:latin typeface="Century Gothic" panose="020B0502020202020204" pitchFamily="34" charset="0"/>
              </a:rPr>
              <a:t> called </a:t>
            </a:r>
            <a:r>
              <a:rPr lang="en-US" dirty="0" smtClean="0">
                <a:latin typeface="Century Gothic" panose="020B0502020202020204" pitchFamily="34" charset="0"/>
              </a:rPr>
              <a:t>into </a:t>
            </a:r>
            <a:r>
              <a:rPr lang="en-US" dirty="0">
                <a:latin typeface="Century Gothic" panose="020B0502020202020204" pitchFamily="34" charset="0"/>
              </a:rPr>
              <a:t>fellowship with His Son, </a:t>
            </a:r>
            <a:br>
              <a:rPr lang="en-US" dirty="0">
                <a:latin typeface="Century Gothic" panose="020B0502020202020204" pitchFamily="34" charset="0"/>
              </a:rPr>
            </a:br>
            <a:r>
              <a:rPr lang="en-US" dirty="0">
                <a:latin typeface="Century Gothic" panose="020B0502020202020204" pitchFamily="34" charset="0"/>
              </a:rPr>
              <a:t>Jesus Christ our Lord.</a:t>
            </a:r>
            <a:endParaRPr lang="en-US" b="1" dirty="0">
              <a:solidFill>
                <a:srgbClr val="7030A0"/>
              </a:solidFill>
              <a:latin typeface="Bradley Hand ITC" panose="03070402050302030203" pitchFamily="66" charset="0"/>
            </a:endParaRPr>
          </a:p>
        </p:txBody>
      </p:sp>
    </p:spTree>
    <p:extLst>
      <p:ext uri="{BB962C8B-B14F-4D97-AF65-F5344CB8AC3E}">
        <p14:creationId xmlns:p14="http://schemas.microsoft.com/office/powerpoint/2010/main" val="3964667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3" r="30791" b="39122"/>
          <a:stretch/>
        </p:blipFill>
        <p:spPr>
          <a:xfrm>
            <a:off x="0" y="-214493"/>
            <a:ext cx="12322840" cy="7072493"/>
          </a:xfrm>
          <a:prstGeom prst="rect">
            <a:avLst/>
          </a:prstGeom>
          <a:ln>
            <a:noFill/>
          </a:ln>
          <a:effectLst>
            <a:softEdge rad="112500"/>
          </a:effectLst>
        </p:spPr>
      </p:pic>
      <p:sp>
        <p:nvSpPr>
          <p:cNvPr id="2" name="Title 1"/>
          <p:cNvSpPr>
            <a:spLocks noGrp="1"/>
          </p:cNvSpPr>
          <p:nvPr>
            <p:ph type="title"/>
          </p:nvPr>
        </p:nvSpPr>
        <p:spPr>
          <a:xfrm>
            <a:off x="646445" y="1676667"/>
            <a:ext cx="11029950" cy="4497412"/>
          </a:xfrm>
        </p:spPr>
        <p:txBody>
          <a:bodyPr>
            <a:noAutofit/>
            <a:scene3d>
              <a:camera prst="orthographicFront"/>
              <a:lightRig rig="soft" dir="t"/>
            </a:scene3d>
            <a:sp3d prstMaterial="metal"/>
          </a:bodyPr>
          <a:lstStyle/>
          <a:p>
            <a:r>
              <a:rPr lang="en-US" sz="4000" dirty="0" smtClean="0">
                <a:solidFill>
                  <a:srgbClr val="631D5E"/>
                </a:solidFill>
                <a:latin typeface="Arial Narrow" panose="020B0606020202030204" pitchFamily="34" charset="0"/>
              </a:rPr>
              <a:t>…Seeing that His divine power has granted to us </a:t>
            </a:r>
            <a:r>
              <a:rPr lang="en-US" sz="4000" u="sng" dirty="0" smtClean="0">
                <a:solidFill>
                  <a:srgbClr val="631D5E"/>
                </a:solidFill>
                <a:latin typeface="Arial Narrow" panose="020B0606020202030204" pitchFamily="34" charset="0"/>
              </a:rPr>
              <a:t>everything pertaining to life and </a:t>
            </a:r>
            <a:r>
              <a:rPr lang="en-US" sz="3600" u="sng" dirty="0" smtClean="0">
                <a:solidFill>
                  <a:srgbClr val="631D5E"/>
                </a:solidFill>
                <a:latin typeface="Arial Narrow" panose="020B0606020202030204" pitchFamily="34" charset="0"/>
              </a:rPr>
              <a:t>godliness</a:t>
            </a:r>
            <a:r>
              <a:rPr lang="en-US" sz="4000" dirty="0" smtClean="0">
                <a:solidFill>
                  <a:srgbClr val="631D5E"/>
                </a:solidFill>
                <a:latin typeface="Arial Narrow" panose="020B0606020202030204" pitchFamily="34" charset="0"/>
              </a:rPr>
              <a:t>, </a:t>
            </a:r>
            <a:r>
              <a:rPr lang="en-US" sz="4000" b="1" dirty="0" smtClean="0">
                <a:solidFill>
                  <a:srgbClr val="631D5E"/>
                </a:solidFill>
                <a:latin typeface="Arial Narrow" panose="020B0606020202030204" pitchFamily="34" charset="0"/>
              </a:rPr>
              <a:t>through</a:t>
            </a:r>
            <a:r>
              <a:rPr lang="en-US" sz="4000" dirty="0" smtClean="0">
                <a:solidFill>
                  <a:srgbClr val="631D5E"/>
                </a:solidFill>
                <a:latin typeface="Arial Narrow" panose="020B0606020202030204" pitchFamily="34" charset="0"/>
              </a:rPr>
              <a:t> the </a:t>
            </a:r>
            <a:r>
              <a:rPr lang="en-US" sz="4000" b="1" u="sng" dirty="0" smtClean="0">
                <a:solidFill>
                  <a:srgbClr val="990099"/>
                </a:solidFill>
                <a:latin typeface="Arial Narrow" panose="020B0606020202030204" pitchFamily="34" charset="0"/>
              </a:rPr>
              <a:t>true knowledge </a:t>
            </a:r>
            <a:r>
              <a:rPr lang="en-US" sz="4000" u="sng" dirty="0" smtClean="0">
                <a:solidFill>
                  <a:srgbClr val="631D5E"/>
                </a:solidFill>
                <a:latin typeface="Arial Narrow" panose="020B0606020202030204" pitchFamily="34" charset="0"/>
              </a:rPr>
              <a:t>of Him</a:t>
            </a:r>
            <a:r>
              <a:rPr lang="en-US" sz="4000" dirty="0" smtClean="0">
                <a:solidFill>
                  <a:srgbClr val="631D5E"/>
                </a:solidFill>
                <a:latin typeface="Arial Narrow" panose="020B0606020202030204" pitchFamily="34" charset="0"/>
              </a:rPr>
              <a:t> who </a:t>
            </a:r>
            <a:r>
              <a:rPr lang="en-US" sz="4000" u="sng" dirty="0" smtClean="0">
                <a:solidFill>
                  <a:srgbClr val="631D5E"/>
                </a:solidFill>
                <a:latin typeface="Arial Narrow" panose="020B0606020202030204" pitchFamily="34" charset="0"/>
              </a:rPr>
              <a:t>called</a:t>
            </a:r>
            <a:r>
              <a:rPr lang="en-US" sz="4000" dirty="0" smtClean="0">
                <a:solidFill>
                  <a:srgbClr val="631D5E"/>
                </a:solidFill>
                <a:latin typeface="Arial Narrow" panose="020B0606020202030204" pitchFamily="34" charset="0"/>
              </a:rPr>
              <a:t> </a:t>
            </a:r>
            <a:r>
              <a:rPr lang="en-US" sz="4000" u="sng" dirty="0" smtClean="0">
                <a:solidFill>
                  <a:srgbClr val="631D5E"/>
                </a:solidFill>
                <a:latin typeface="Arial Narrow" panose="020B0606020202030204" pitchFamily="34" charset="0"/>
              </a:rPr>
              <a:t>us </a:t>
            </a:r>
            <a:r>
              <a:rPr lang="en-US" sz="4000" u="sng" dirty="0" smtClean="0">
                <a:solidFill>
                  <a:srgbClr val="990099"/>
                </a:solidFill>
                <a:latin typeface="Arial Narrow" panose="020B0606020202030204" pitchFamily="34" charset="0"/>
              </a:rPr>
              <a:t>by His own glory and excellence</a:t>
            </a:r>
            <a:r>
              <a:rPr lang="en-US" sz="4000" dirty="0" smtClean="0">
                <a:solidFill>
                  <a:srgbClr val="631D5E"/>
                </a:solidFill>
                <a:latin typeface="Arial Narrow" panose="020B0606020202030204" pitchFamily="34" charset="0"/>
              </a:rPr>
              <a:t>. For </a:t>
            </a:r>
            <a:r>
              <a:rPr lang="en-US" sz="4000" b="1" u="sng" dirty="0" smtClean="0">
                <a:solidFill>
                  <a:srgbClr val="990099"/>
                </a:solidFill>
                <a:latin typeface="Arial Narrow" panose="020B0606020202030204" pitchFamily="34" charset="0"/>
              </a:rPr>
              <a:t>by these </a:t>
            </a:r>
            <a:r>
              <a:rPr lang="en-US" sz="4000" dirty="0" smtClean="0">
                <a:solidFill>
                  <a:srgbClr val="631D5E"/>
                </a:solidFill>
                <a:latin typeface="Arial Narrow" panose="020B0606020202030204" pitchFamily="34" charset="0"/>
              </a:rPr>
              <a:t>He has granted to us His precious and a magnificent promises, </a:t>
            </a:r>
            <a:r>
              <a:rPr lang="en-US" sz="4000" b="1" dirty="0" smtClean="0">
                <a:solidFill>
                  <a:srgbClr val="990099"/>
                </a:solidFill>
                <a:latin typeface="Arial Narrow" panose="020B0606020202030204" pitchFamily="34" charset="0"/>
              </a:rPr>
              <a:t>so that </a:t>
            </a:r>
            <a:r>
              <a:rPr lang="en-US" sz="4000" dirty="0" smtClean="0">
                <a:solidFill>
                  <a:srgbClr val="990099"/>
                </a:solidFill>
                <a:latin typeface="Arial Narrow" panose="020B0606020202030204" pitchFamily="34" charset="0"/>
              </a:rPr>
              <a:t>by them you may become partakers of the divine nature</a:t>
            </a:r>
            <a:r>
              <a:rPr lang="en-US" sz="4000" dirty="0" smtClean="0">
                <a:solidFill>
                  <a:srgbClr val="631D5E"/>
                </a:solidFill>
                <a:latin typeface="Arial Narrow" panose="020B0606020202030204" pitchFamily="34" charset="0"/>
              </a:rPr>
              <a:t>, </a:t>
            </a:r>
            <a:br>
              <a:rPr lang="en-US" sz="4000" dirty="0" smtClean="0">
                <a:solidFill>
                  <a:srgbClr val="631D5E"/>
                </a:solidFill>
                <a:latin typeface="Arial Narrow" panose="020B0606020202030204" pitchFamily="34" charset="0"/>
              </a:rPr>
            </a:br>
            <a:r>
              <a:rPr lang="en-US" sz="4000" dirty="0" smtClean="0">
                <a:solidFill>
                  <a:srgbClr val="631D5E"/>
                </a:solidFill>
                <a:latin typeface="Arial Narrow" panose="020B0606020202030204" pitchFamily="34" charset="0"/>
              </a:rPr>
              <a:t>having escaped the corruption that is in </a:t>
            </a:r>
            <a:br>
              <a:rPr lang="en-US" sz="4000" dirty="0" smtClean="0">
                <a:solidFill>
                  <a:srgbClr val="631D5E"/>
                </a:solidFill>
                <a:latin typeface="Arial Narrow" panose="020B0606020202030204" pitchFamily="34" charset="0"/>
              </a:rPr>
            </a:br>
            <a:r>
              <a:rPr lang="en-US" sz="4000" dirty="0" smtClean="0">
                <a:solidFill>
                  <a:srgbClr val="631D5E"/>
                </a:solidFill>
                <a:latin typeface="Arial Narrow" panose="020B0606020202030204" pitchFamily="34" charset="0"/>
              </a:rPr>
              <a:t>the world by lust</a:t>
            </a:r>
            <a:endParaRPr lang="en-US" sz="4000" dirty="0">
              <a:solidFill>
                <a:srgbClr val="631D5E"/>
              </a:solidFill>
              <a:latin typeface="Arial Narrow" panose="020B0606020202030204" pitchFamily="34" charset="0"/>
            </a:endParaRPr>
          </a:p>
        </p:txBody>
      </p:sp>
      <p:sp>
        <p:nvSpPr>
          <p:cNvPr id="3" name="Text Placeholder 2"/>
          <p:cNvSpPr>
            <a:spLocks noGrp="1"/>
          </p:cNvSpPr>
          <p:nvPr>
            <p:ph type="body" idx="1"/>
          </p:nvPr>
        </p:nvSpPr>
        <p:spPr>
          <a:xfrm rot="744399">
            <a:off x="8830406" y="581847"/>
            <a:ext cx="3439315" cy="733923"/>
          </a:xfrm>
        </p:spPr>
        <p:txBody>
          <a:bodyPr>
            <a:normAutofit/>
            <a:scene3d>
              <a:camera prst="orthographicFront"/>
              <a:lightRig rig="threePt" dir="t"/>
            </a:scene3d>
            <a:sp3d extrusionH="57150">
              <a:bevelT w="38100" h="38100"/>
            </a:sp3d>
          </a:bodyPr>
          <a:lstStyle/>
          <a:p>
            <a:r>
              <a:rPr lang="en-US" sz="3600" b="1" dirty="0" smtClean="0">
                <a:solidFill>
                  <a:srgbClr val="CC3399"/>
                </a:solidFill>
                <a:effectLst>
                  <a:outerShdw blurRad="38100" dist="38100" dir="2700000" algn="tl">
                    <a:srgbClr val="000000">
                      <a:alpha val="43137"/>
                    </a:srgbClr>
                  </a:outerShdw>
                </a:effectLst>
                <a:latin typeface="Century Gothic" panose="020B0502020202020204" pitchFamily="34" charset="0"/>
              </a:rPr>
              <a:t>2 Peter 1:3-4</a:t>
            </a:r>
            <a:endParaRPr lang="en-US" sz="3600" b="1" dirty="0">
              <a:solidFill>
                <a:srgbClr val="CC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114628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0" y="-379797"/>
            <a:ext cx="12379613" cy="7739713"/>
          </a:xfrm>
          <a:prstGeom prst="rect">
            <a:avLst/>
          </a:prstGeom>
          <a:ln>
            <a:noFill/>
          </a:ln>
          <a:effectLst>
            <a:softEdge rad="112500"/>
          </a:effectLst>
        </p:spPr>
      </p:pic>
      <p:sp>
        <p:nvSpPr>
          <p:cNvPr id="2" name="Title 1"/>
          <p:cNvSpPr>
            <a:spLocks noGrp="1"/>
          </p:cNvSpPr>
          <p:nvPr>
            <p:ph type="title"/>
          </p:nvPr>
        </p:nvSpPr>
        <p:spPr>
          <a:xfrm>
            <a:off x="416212" y="-107210"/>
            <a:ext cx="11535381" cy="2476924"/>
          </a:xfrm>
        </p:spPr>
        <p:txBody>
          <a:bodyPr>
            <a:normAutofit/>
            <a:scene3d>
              <a:camera prst="orthographicFront"/>
              <a:lightRig rig="soft" dir="t"/>
            </a:scene3d>
            <a:sp3d prstMaterial="metal"/>
          </a:bodyPr>
          <a:lstStyle/>
          <a:p>
            <a:r>
              <a:rPr lang="en-US" sz="3600" b="1" dirty="0" smtClean="0">
                <a:solidFill>
                  <a:srgbClr val="631D5E"/>
                </a:solidFill>
                <a:latin typeface="Century Gothic" panose="020B0502020202020204" pitchFamily="34" charset="0"/>
              </a:rPr>
              <a:t>2 Timothy 3:16-17 </a:t>
            </a:r>
            <a:r>
              <a:rPr lang="en-US" sz="3600" u="sng" dirty="0" smtClean="0">
                <a:solidFill>
                  <a:srgbClr val="631D5E"/>
                </a:solidFill>
                <a:latin typeface="Century Gothic" panose="020B0502020202020204" pitchFamily="34" charset="0"/>
              </a:rPr>
              <a:t>All Scripture </a:t>
            </a:r>
            <a:r>
              <a:rPr lang="en-US" sz="3600" dirty="0" smtClean="0">
                <a:solidFill>
                  <a:srgbClr val="631D5E"/>
                </a:solidFill>
                <a:latin typeface="Century Gothic" panose="020B0502020202020204" pitchFamily="34" charset="0"/>
              </a:rPr>
              <a:t>is </a:t>
            </a:r>
            <a:r>
              <a:rPr lang="en-US" sz="3600" b="1" dirty="0" smtClean="0">
                <a:solidFill>
                  <a:srgbClr val="631D5E"/>
                </a:solidFill>
                <a:latin typeface="Century Gothic" panose="020B0502020202020204" pitchFamily="34" charset="0"/>
              </a:rPr>
              <a:t>God-breathed</a:t>
            </a:r>
            <a:r>
              <a:rPr lang="en-US" sz="3600" dirty="0" smtClean="0">
                <a:solidFill>
                  <a:srgbClr val="631D5E"/>
                </a:solidFill>
                <a:latin typeface="Century Gothic" panose="020B0502020202020204" pitchFamily="34" charset="0"/>
              </a:rPr>
              <a:t> and is </a:t>
            </a:r>
            <a:r>
              <a:rPr lang="en-US" sz="3600" b="1" dirty="0" smtClean="0">
                <a:solidFill>
                  <a:srgbClr val="631D5E"/>
                </a:solidFill>
                <a:latin typeface="Century Gothic" panose="020B0502020202020204" pitchFamily="34" charset="0"/>
              </a:rPr>
              <a:t>useful</a:t>
            </a:r>
            <a:r>
              <a:rPr lang="en-US" sz="3600" dirty="0" smtClean="0">
                <a:solidFill>
                  <a:srgbClr val="631D5E"/>
                </a:solidFill>
                <a:latin typeface="Century Gothic" panose="020B0502020202020204" pitchFamily="34" charset="0"/>
              </a:rPr>
              <a:t> for teaching, rebuking, correcting and training in righteousness, </a:t>
            </a:r>
            <a:r>
              <a:rPr lang="en-US" sz="3600" b="1" u="sng" dirty="0" smtClean="0">
                <a:solidFill>
                  <a:srgbClr val="631D5E"/>
                </a:solidFill>
                <a:latin typeface="Century Gothic" panose="020B0502020202020204" pitchFamily="34" charset="0"/>
              </a:rPr>
              <a:t>so that </a:t>
            </a:r>
            <a:r>
              <a:rPr lang="en-US" sz="3600" dirty="0" smtClean="0">
                <a:solidFill>
                  <a:srgbClr val="631D5E"/>
                </a:solidFill>
                <a:latin typeface="Century Gothic" panose="020B0502020202020204" pitchFamily="34" charset="0"/>
              </a:rPr>
              <a:t>the servant of God may be </a:t>
            </a:r>
            <a:r>
              <a:rPr lang="en-US" sz="3600" u="sng" dirty="0" smtClean="0">
                <a:solidFill>
                  <a:srgbClr val="631D5E"/>
                </a:solidFill>
                <a:latin typeface="Century Gothic" panose="020B0502020202020204" pitchFamily="34" charset="0"/>
              </a:rPr>
              <a:t>thoroughly equipped for every good work</a:t>
            </a:r>
            <a:r>
              <a:rPr lang="en-US" sz="3600" dirty="0" smtClean="0">
                <a:solidFill>
                  <a:srgbClr val="631D5E"/>
                </a:solidFill>
                <a:latin typeface="Century Gothic" panose="020B0502020202020204" pitchFamily="34" charset="0"/>
              </a:rPr>
              <a:t>.</a:t>
            </a:r>
            <a:endParaRPr lang="en-US" sz="3600" dirty="0">
              <a:solidFill>
                <a:srgbClr val="631D5E"/>
              </a:solidFill>
              <a:latin typeface="Century Gothic" panose="020B0502020202020204" pitchFamily="34" charset="0"/>
            </a:endParaRPr>
          </a:p>
        </p:txBody>
      </p:sp>
      <p:sp>
        <p:nvSpPr>
          <p:cNvPr id="3" name="Text Placeholder 2"/>
          <p:cNvSpPr>
            <a:spLocks noGrp="1"/>
          </p:cNvSpPr>
          <p:nvPr>
            <p:ph type="body" idx="1"/>
          </p:nvPr>
        </p:nvSpPr>
        <p:spPr>
          <a:xfrm>
            <a:off x="416212" y="2821436"/>
            <a:ext cx="7748994" cy="3850784"/>
          </a:xfrm>
          <a:solidFill>
            <a:srgbClr val="FFFFFF">
              <a:alpha val="41176"/>
            </a:srgbClr>
          </a:solidFill>
          <a:ln w="38100">
            <a:solidFill>
              <a:srgbClr val="FF99CC"/>
            </a:solidFill>
          </a:ln>
        </p:spPr>
        <p:txBody>
          <a:bodyPr>
            <a:normAutofit/>
            <a:scene3d>
              <a:camera prst="orthographicFront"/>
              <a:lightRig rig="threePt" dir="t"/>
            </a:scene3d>
            <a:sp3d extrusionH="57150">
              <a:bevelT w="38100" h="38100"/>
            </a:sp3d>
          </a:bodyPr>
          <a:lstStyle/>
          <a:p>
            <a:r>
              <a:rPr lang="en-US" sz="3600" b="1" dirty="0" smtClean="0">
                <a:solidFill>
                  <a:schemeClr val="tx1"/>
                </a:solidFill>
                <a:latin typeface="Arial Narrow" panose="020B0606020202030204" pitchFamily="34" charset="0"/>
              </a:rPr>
              <a:t>2 Peter 1:20-21 </a:t>
            </a:r>
            <a:r>
              <a:rPr lang="en-US" sz="3600" dirty="0" smtClean="0">
                <a:solidFill>
                  <a:schemeClr val="tx1"/>
                </a:solidFill>
                <a:latin typeface="Arial Narrow" panose="020B0606020202030204" pitchFamily="34" charset="0"/>
              </a:rPr>
              <a:t>Above all, you must understand that no prophecy of Scripture came about by the prophet’s own interpretation of things. For </a:t>
            </a:r>
            <a:r>
              <a:rPr lang="en-US" sz="3600" u="sng" dirty="0" smtClean="0">
                <a:solidFill>
                  <a:schemeClr val="tx1"/>
                </a:solidFill>
                <a:latin typeface="Arial Narrow" panose="020B0606020202030204" pitchFamily="34" charset="0"/>
              </a:rPr>
              <a:t>prophecy never had its origin in the human will</a:t>
            </a:r>
            <a:r>
              <a:rPr lang="en-US" sz="3600" dirty="0" smtClean="0">
                <a:solidFill>
                  <a:schemeClr val="tx1"/>
                </a:solidFill>
                <a:latin typeface="Arial Narrow" panose="020B0606020202030204" pitchFamily="34" charset="0"/>
              </a:rPr>
              <a:t>, but prophets, though human, </a:t>
            </a:r>
            <a:r>
              <a:rPr lang="en-US" sz="3600" u="sng" dirty="0" smtClean="0">
                <a:solidFill>
                  <a:schemeClr val="tx1"/>
                </a:solidFill>
                <a:latin typeface="Arial Narrow" panose="020B0606020202030204" pitchFamily="34" charset="0"/>
              </a:rPr>
              <a:t>spoke from God, as they were carried along by the Holy Spirit</a:t>
            </a:r>
            <a:r>
              <a:rPr lang="en-US" sz="3600" dirty="0" smtClean="0">
                <a:solidFill>
                  <a:schemeClr val="tx1"/>
                </a:solidFill>
                <a:latin typeface="Arial Narrow" panose="020B0606020202030204" pitchFamily="34" charset="0"/>
              </a:rPr>
              <a:t>.</a:t>
            </a:r>
            <a:endParaRPr lang="en-US" sz="36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953107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131298" y="-44605"/>
            <a:ext cx="12323298" cy="6902605"/>
          </a:xfrm>
          <a:prstGeom prst="rect">
            <a:avLst/>
          </a:prstGeom>
          <a:ln>
            <a:noFill/>
          </a:ln>
          <a:effectLst>
            <a:softEdge rad="112500"/>
          </a:effectLst>
        </p:spPr>
      </p:pic>
      <p:sp>
        <p:nvSpPr>
          <p:cNvPr id="2" name="Title 1"/>
          <p:cNvSpPr>
            <a:spLocks noGrp="1"/>
          </p:cNvSpPr>
          <p:nvPr>
            <p:ph type="ctrTitle"/>
          </p:nvPr>
        </p:nvSpPr>
        <p:spPr>
          <a:xfrm>
            <a:off x="-131298" y="265472"/>
            <a:ext cx="9761995" cy="825910"/>
          </a:xfrm>
        </p:spPr>
        <p:txBody>
          <a:bodyPr>
            <a:normAutofit/>
          </a:bodyPr>
          <a:lstStyle/>
          <a:p>
            <a:r>
              <a:rPr lang="en-US" sz="4000" b="1" dirty="0"/>
              <a:t>The Privilege of </a:t>
            </a:r>
            <a:r>
              <a:rPr lang="en-US" sz="4000" b="1" dirty="0" smtClean="0"/>
              <a:t>Prayer</a:t>
            </a: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192447" y="1386348"/>
            <a:ext cx="8554065" cy="2979173"/>
          </a:xfrm>
        </p:spPr>
        <p:txBody>
          <a:bodyPr>
            <a:normAutofit/>
          </a:bodyPr>
          <a:lstStyle/>
          <a:p>
            <a:pPr marL="571500" indent="-571500">
              <a:buFont typeface="Arial" panose="020B0604020202020204" pitchFamily="34" charset="0"/>
              <a:buChar char="•"/>
            </a:pPr>
            <a:r>
              <a:rPr lang="en-US" sz="4400" b="1" dirty="0" smtClean="0">
                <a:solidFill>
                  <a:srgbClr val="CC0066"/>
                </a:solidFill>
                <a:effectLst>
                  <a:outerShdw blurRad="38100" dist="38100" dir="2700000" algn="tl">
                    <a:srgbClr val="000000">
                      <a:alpha val="43137"/>
                    </a:srgbClr>
                  </a:outerShdw>
                </a:effectLst>
                <a:latin typeface="Bradley Hand ITC" panose="03070402050302030203" pitchFamily="66" charset="0"/>
              </a:rPr>
              <a:t>Purpose in the Father</a:t>
            </a:r>
          </a:p>
          <a:p>
            <a:r>
              <a:rPr lang="en-US" sz="3600" b="1" dirty="0" smtClean="0">
                <a:solidFill>
                  <a:srgbClr val="7030A0"/>
                </a:solidFill>
                <a:effectLst>
                  <a:outerShdw blurRad="38100" dist="38100" dir="2700000" algn="tl">
                    <a:srgbClr val="000000">
                      <a:alpha val="43137"/>
                    </a:srgbClr>
                  </a:outerShdw>
                </a:effectLst>
                <a:latin typeface="+mj-lt"/>
              </a:rPr>
              <a:t>We Pray to the Father</a:t>
            </a:r>
          </a:p>
          <a:p>
            <a:pPr marL="685800" indent="-685800">
              <a:buFont typeface="Arial" panose="020B0604020202020204" pitchFamily="34" charset="0"/>
              <a:buChar char="•"/>
            </a:pPr>
            <a:r>
              <a:rPr lang="en-US" sz="4800" b="1" u="sng" dirty="0" smtClean="0">
                <a:solidFill>
                  <a:srgbClr val="CC0066"/>
                </a:solidFill>
                <a:effectLst>
                  <a:outerShdw blurRad="38100" dist="38100" dir="2700000" algn="tl">
                    <a:srgbClr val="000000">
                      <a:alpha val="43137"/>
                    </a:srgbClr>
                  </a:outerShdw>
                </a:effectLst>
                <a:latin typeface="Bradley Hand ITC" panose="03070402050302030203" pitchFamily="66" charset="0"/>
              </a:rPr>
              <a:t>Position in the Son</a:t>
            </a:r>
          </a:p>
          <a:p>
            <a:r>
              <a:rPr lang="en-US" sz="3600" b="1" u="sng" dirty="0" smtClean="0">
                <a:solidFill>
                  <a:srgbClr val="7030A0"/>
                </a:solidFill>
                <a:effectLst>
                  <a:outerShdw blurRad="38100" dist="38100" dir="2700000" algn="tl">
                    <a:srgbClr val="000000">
                      <a:alpha val="43137"/>
                    </a:srgbClr>
                  </a:outerShdw>
                </a:effectLst>
                <a:latin typeface="+mj-lt"/>
              </a:rPr>
              <a:t>We Pray in Jesus Name</a:t>
            </a:r>
            <a:endParaRPr lang="en-US" sz="3600" b="1" u="sng" dirty="0">
              <a:solidFill>
                <a:srgbClr val="7030A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3218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877" t="-1662" r="34360" b="28329"/>
          <a:stretch/>
        </p:blipFill>
        <p:spPr>
          <a:xfrm>
            <a:off x="0" y="0"/>
            <a:ext cx="12192000" cy="7046669"/>
          </a:xfrm>
          <a:prstGeom prst="rect">
            <a:avLst/>
          </a:prstGeom>
          <a:ln>
            <a:noFill/>
          </a:ln>
          <a:effectLst>
            <a:softEdge rad="112500"/>
          </a:effectLst>
        </p:spPr>
      </p:pic>
      <p:sp>
        <p:nvSpPr>
          <p:cNvPr id="2" name="Title 1"/>
          <p:cNvSpPr>
            <a:spLocks noGrp="1"/>
          </p:cNvSpPr>
          <p:nvPr>
            <p:ph type="title"/>
          </p:nvPr>
        </p:nvSpPr>
        <p:spPr>
          <a:xfrm>
            <a:off x="633140" y="206477"/>
            <a:ext cx="11676847" cy="6074805"/>
          </a:xfrm>
        </p:spPr>
        <p:txBody>
          <a:bodyPr>
            <a:normAutofit fontScale="90000"/>
            <a:scene3d>
              <a:camera prst="orthographicFront"/>
              <a:lightRig rig="soft" dir="t"/>
            </a:scene3d>
            <a:sp3d prstMaterial="metal"/>
          </a:bodyPr>
          <a:lstStyle/>
          <a:p>
            <a:r>
              <a:rPr lang="en-US" sz="3600" b="1" dirty="0" smtClean="0">
                <a:solidFill>
                  <a:srgbClr val="631D5E"/>
                </a:solidFill>
                <a:latin typeface="Century Gothic" panose="020B0502020202020204" pitchFamily="34" charset="0"/>
              </a:rPr>
              <a:t/>
            </a:r>
            <a:br>
              <a:rPr lang="en-US" sz="3600" b="1" dirty="0" smtClean="0">
                <a:solidFill>
                  <a:srgbClr val="631D5E"/>
                </a:solidFill>
                <a:latin typeface="Century Gothic" panose="020B0502020202020204" pitchFamily="34" charset="0"/>
              </a:rPr>
            </a:br>
            <a:r>
              <a:rPr lang="en-US" sz="3600" b="1" dirty="0">
                <a:solidFill>
                  <a:srgbClr val="631D5E"/>
                </a:solidFill>
                <a:latin typeface="Century Gothic" panose="020B0502020202020204" pitchFamily="34" charset="0"/>
              </a:rPr>
              <a:t/>
            </a:r>
            <a:br>
              <a:rPr lang="en-US" sz="3600" b="1" dirty="0">
                <a:solidFill>
                  <a:srgbClr val="631D5E"/>
                </a:solidFill>
                <a:latin typeface="Century Gothic" panose="020B0502020202020204" pitchFamily="34" charset="0"/>
              </a:rPr>
            </a:br>
            <a:r>
              <a:rPr lang="en-US" sz="3600" b="1" dirty="0" smtClean="0">
                <a:solidFill>
                  <a:srgbClr val="631D5E"/>
                </a:solidFill>
                <a:latin typeface="Century Gothic" panose="020B0502020202020204" pitchFamily="34" charset="0"/>
              </a:rPr>
              <a:t/>
            </a:r>
            <a:br>
              <a:rPr lang="en-US" sz="3600" b="1" dirty="0" smtClean="0">
                <a:solidFill>
                  <a:srgbClr val="631D5E"/>
                </a:solidFill>
                <a:latin typeface="Century Gothic" panose="020B0502020202020204" pitchFamily="34" charset="0"/>
              </a:rPr>
            </a:br>
            <a:r>
              <a:rPr lang="en-US" sz="3600" b="1" dirty="0" smtClean="0">
                <a:solidFill>
                  <a:srgbClr val="631D5E"/>
                </a:solidFill>
                <a:latin typeface="Century Gothic" panose="020B0502020202020204" pitchFamily="34" charset="0"/>
              </a:rPr>
              <a:t>2 Corinthians. 5:14-15 </a:t>
            </a:r>
            <a:r>
              <a:rPr lang="en-US" sz="3600" dirty="0" smtClean="0">
                <a:solidFill>
                  <a:srgbClr val="631D5E"/>
                </a:solidFill>
                <a:latin typeface="Century Gothic" panose="020B0502020202020204" pitchFamily="34" charset="0"/>
              </a:rPr>
              <a:t>For the love of Christ controls us, having concluded this, that one died for all, therefore all died; and He died for all, </a:t>
            </a:r>
            <a:br>
              <a:rPr lang="en-US" sz="3600" dirty="0" smtClean="0">
                <a:solidFill>
                  <a:srgbClr val="631D5E"/>
                </a:solidFill>
                <a:latin typeface="Century Gothic" panose="020B0502020202020204" pitchFamily="34" charset="0"/>
              </a:rPr>
            </a:br>
            <a:r>
              <a:rPr lang="en-US" sz="3600" u="sng" dirty="0" smtClean="0">
                <a:solidFill>
                  <a:srgbClr val="631D5E"/>
                </a:solidFill>
                <a:latin typeface="Century Gothic" panose="020B0502020202020204" pitchFamily="34" charset="0"/>
              </a:rPr>
              <a:t>so that</a:t>
            </a:r>
            <a:r>
              <a:rPr lang="en-US" sz="3600" dirty="0" smtClean="0">
                <a:solidFill>
                  <a:srgbClr val="631D5E"/>
                </a:solidFill>
                <a:latin typeface="Century Gothic" panose="020B0502020202020204" pitchFamily="34" charset="0"/>
              </a:rPr>
              <a:t> </a:t>
            </a:r>
            <a:r>
              <a:rPr lang="en-US" sz="3600" b="1" u="sng" dirty="0" smtClean="0">
                <a:solidFill>
                  <a:srgbClr val="631D5E"/>
                </a:solidFill>
                <a:latin typeface="Century Gothic" panose="020B0502020202020204" pitchFamily="34" charset="0"/>
              </a:rPr>
              <a:t>they who live </a:t>
            </a:r>
            <a:r>
              <a:rPr lang="en-US" sz="3600" b="1" dirty="0" smtClean="0">
                <a:solidFill>
                  <a:srgbClr val="631D5E"/>
                </a:solidFill>
                <a:latin typeface="Century Gothic" panose="020B0502020202020204" pitchFamily="34" charset="0"/>
              </a:rPr>
              <a:t>might no longer live for themselves, but for Him </a:t>
            </a:r>
            <a:r>
              <a:rPr lang="en-US" sz="3600" dirty="0" smtClean="0">
                <a:solidFill>
                  <a:srgbClr val="631D5E"/>
                </a:solidFill>
                <a:latin typeface="Century Gothic" panose="020B0502020202020204" pitchFamily="34" charset="0"/>
              </a:rPr>
              <a:t>who died and rose  again on their behalf.</a:t>
            </a:r>
            <a:br>
              <a:rPr lang="en-US" sz="3600" dirty="0" smtClean="0">
                <a:solidFill>
                  <a:srgbClr val="631D5E"/>
                </a:solidFill>
                <a:latin typeface="Century Gothic" panose="020B0502020202020204" pitchFamily="34" charset="0"/>
              </a:rPr>
            </a:br>
            <a:r>
              <a:rPr lang="en-US" sz="3600" dirty="0">
                <a:solidFill>
                  <a:srgbClr val="631D5E"/>
                </a:solidFill>
                <a:latin typeface="Century Gothic" panose="020B0502020202020204" pitchFamily="34" charset="0"/>
              </a:rPr>
              <a:t/>
            </a:r>
            <a:br>
              <a:rPr lang="en-US" sz="3600" dirty="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a:solidFill>
                  <a:srgbClr val="631D5E"/>
                </a:solidFill>
                <a:latin typeface="Century Gothic" panose="020B0502020202020204" pitchFamily="34" charset="0"/>
              </a:rPr>
              <a:t/>
            </a:r>
            <a:br>
              <a:rPr lang="en-US" sz="3600" dirty="0">
                <a:solidFill>
                  <a:srgbClr val="631D5E"/>
                </a:solidFill>
                <a:latin typeface="Century Gothic" panose="020B0502020202020204" pitchFamily="34" charset="0"/>
              </a:rPr>
            </a:br>
            <a:r>
              <a:rPr lang="en-US" sz="3600" b="1" dirty="0" smtClean="0">
                <a:solidFill>
                  <a:srgbClr val="631D5E"/>
                </a:solidFill>
                <a:latin typeface="Century Gothic" panose="020B0502020202020204" pitchFamily="34" charset="0"/>
              </a:rPr>
              <a:t>Philippians 2:12-13 </a:t>
            </a:r>
            <a:r>
              <a:rPr lang="en-US" sz="3600" dirty="0" smtClean="0">
                <a:solidFill>
                  <a:srgbClr val="631D5E"/>
                </a:solidFill>
                <a:latin typeface="Century Gothic" panose="020B0502020202020204" pitchFamily="34" charset="0"/>
              </a:rPr>
              <a:t>Work out your salvation </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with fear and trembling; for it is God who is at work in you,</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both to will and to work for His good pleasure.</a:t>
            </a:r>
            <a:endParaRPr lang="en-US" sz="3600" dirty="0">
              <a:solidFill>
                <a:srgbClr val="631D5E"/>
              </a:solidFill>
              <a:latin typeface="Century Gothic" panose="020B0502020202020204" pitchFamily="34" charset="0"/>
            </a:endParaRPr>
          </a:p>
        </p:txBody>
      </p:sp>
      <p:sp>
        <p:nvSpPr>
          <p:cNvPr id="3" name="Text Placeholder 2"/>
          <p:cNvSpPr>
            <a:spLocks noGrp="1"/>
          </p:cNvSpPr>
          <p:nvPr>
            <p:ph type="body" idx="1"/>
          </p:nvPr>
        </p:nvSpPr>
        <p:spPr>
          <a:xfrm>
            <a:off x="2826218" y="3272065"/>
            <a:ext cx="8942995" cy="1403797"/>
          </a:xfrm>
          <a:solidFill>
            <a:srgbClr val="CFE4FD">
              <a:alpha val="76863"/>
            </a:srgbClr>
          </a:solidFill>
        </p:spPr>
        <p:txBody>
          <a:bodyPr>
            <a:normAutofit fontScale="92500" lnSpcReduction="10000"/>
            <a:scene3d>
              <a:camera prst="orthographicFront"/>
              <a:lightRig rig="threePt" dir="t"/>
            </a:scene3d>
            <a:sp3d extrusionH="57150">
              <a:bevelT w="38100" h="38100"/>
            </a:sp3d>
          </a:bodyPr>
          <a:lstStyle/>
          <a:p>
            <a:r>
              <a:rPr lang="en-US" sz="3600" b="1" dirty="0" smtClean="0">
                <a:solidFill>
                  <a:srgbClr val="7030A0"/>
                </a:solidFill>
                <a:latin typeface="Century Gothic" panose="020B0502020202020204" pitchFamily="34" charset="0"/>
              </a:rPr>
              <a:t>1 Corinthians 1:9 </a:t>
            </a:r>
            <a:r>
              <a:rPr lang="en-US" sz="3600" dirty="0" smtClean="0">
                <a:solidFill>
                  <a:srgbClr val="7030A0"/>
                </a:solidFill>
                <a:latin typeface="Century Gothic" panose="020B0502020202020204" pitchFamily="34" charset="0"/>
              </a:rPr>
              <a:t>God is faithful, through whom you were called into fellowship with His Son, Jesus Christ our Lord.</a:t>
            </a:r>
            <a:endParaRPr lang="en-US" sz="3600"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1491373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GODS ATTRIBUTES  -</a:t>
            </a:r>
            <a:endParaRPr lang="en-US" dirty="0"/>
          </a:p>
        </p:txBody>
      </p:sp>
      <p:sp>
        <p:nvSpPr>
          <p:cNvPr id="9" name="Content Placeholder 8"/>
          <p:cNvSpPr>
            <a:spLocks noGrp="1"/>
          </p:cNvSpPr>
          <p:nvPr>
            <p:ph idx="1"/>
          </p:nvPr>
        </p:nvSpPr>
        <p:spPr>
          <a:noFill/>
        </p:spPr>
        <p:txBody>
          <a:bodyPr>
            <a:normAutofit/>
          </a:bodyPr>
          <a:lstStyle/>
          <a:p>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70" t="5492" r="25146" b="26038"/>
          <a:stretch/>
        </p:blipFill>
        <p:spPr>
          <a:xfrm>
            <a:off x="0" y="0"/>
            <a:ext cx="12192000" cy="6928810"/>
          </a:xfrm>
          <a:prstGeom prst="rect">
            <a:avLst/>
          </a:prstGeom>
          <a:ln>
            <a:noFill/>
          </a:ln>
          <a:effectLst>
            <a:softEdge rad="112500"/>
          </a:effectLst>
        </p:spPr>
      </p:pic>
      <p:sp>
        <p:nvSpPr>
          <p:cNvPr id="3" name="Rectangle 2"/>
          <p:cNvSpPr/>
          <p:nvPr/>
        </p:nvSpPr>
        <p:spPr>
          <a:xfrm>
            <a:off x="412594" y="365125"/>
            <a:ext cx="10941206" cy="5493299"/>
          </a:xfrm>
          <a:prstGeom prst="rect">
            <a:avLst/>
          </a:prstGeom>
        </p:spPr>
        <p:txBody>
          <a:bodyPr wrap="square">
            <a:spAutoFit/>
          </a:bodyPr>
          <a:lstStyle/>
          <a:p>
            <a:pPr algn="ctr">
              <a:lnSpc>
                <a:spcPct val="107000"/>
              </a:lnSpc>
            </a:pPr>
            <a:r>
              <a:rPr lang="en-US" sz="3600" b="1" dirty="0" smtClean="0">
                <a:solidFill>
                  <a:schemeClr val="accent6">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John 15:13-15 </a:t>
            </a:r>
          </a:p>
          <a:p>
            <a:pPr>
              <a:lnSpc>
                <a:spcPct val="107000"/>
              </a:lnSpc>
            </a:pP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Greater </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love has no one than this, that one lay down his life for his </a:t>
            </a:r>
            <a:r>
              <a:rPr lang="en-US" sz="3600" b="1" u="sng"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friends</a:t>
            </a: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You </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are My </a:t>
            </a:r>
            <a:r>
              <a:rPr lang="en-US" sz="3600" b="1" u="sng"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friends</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if you </a:t>
            </a:r>
            <a:r>
              <a:rPr lang="en-US" sz="3600" u="sng"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do what I command </a:t>
            </a:r>
            <a:r>
              <a:rPr lang="en-US" sz="3600" u="sng"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you</a:t>
            </a: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No </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longer do </a:t>
            </a:r>
            <a:endPar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pP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I </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call you slaves, for the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slave does not </a:t>
            </a:r>
            <a:endPar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pP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know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what his </a:t>
            </a: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master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is </a:t>
            </a: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doing</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but </a:t>
            </a: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I</a:t>
            </a:r>
          </a:p>
          <a:p>
            <a:pPr>
              <a:lnSpc>
                <a:spcPct val="107000"/>
              </a:lnSpc>
            </a:pP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have </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called </a:t>
            </a:r>
            <a:r>
              <a:rPr lang="en-US" sz="3600"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you  </a:t>
            </a:r>
            <a:r>
              <a:rPr lang="en-US" sz="3600" b="1" u="sng"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friends</a:t>
            </a:r>
            <a:r>
              <a:rPr lang="en-US" sz="3600"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 for </a:t>
            </a: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all</a:t>
            </a:r>
          </a:p>
          <a:p>
            <a:pPr>
              <a:lnSpc>
                <a:spcPct val="107000"/>
              </a:lnSpc>
            </a:pP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things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that I </a:t>
            </a: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have heard from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My </a:t>
            </a:r>
            <a:endPar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pP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Father </a:t>
            </a:r>
            <a:r>
              <a:rPr lang="en-US" sz="3600" b="1" dirty="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I have made known to </a:t>
            </a:r>
            <a:r>
              <a:rPr lang="en-US" sz="36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y</a:t>
            </a:r>
            <a:r>
              <a:rPr lang="en-US" sz="4000" b="1" dirty="0" smtClean="0">
                <a:solidFill>
                  <a:srgbClr val="631D5E"/>
                </a:solidFill>
                <a:latin typeface="Century Gothic" panose="020B0502020202020204" pitchFamily="34" charset="0"/>
                <a:ea typeface="Times New Roman" panose="02020603050405020304" pitchFamily="18" charset="0"/>
                <a:cs typeface="Times New Roman" panose="02020603050405020304" pitchFamily="18" charset="0"/>
              </a:rPr>
              <a:t>ou</a:t>
            </a:r>
            <a:r>
              <a:rPr lang="en-US" sz="3200" dirty="0">
                <a:latin typeface="Century Gothic" panose="020B0502020202020204" pitchFamily="34" charset="0"/>
                <a:ea typeface="Times New Roman" panose="02020603050405020304" pitchFamily="18" charset="0"/>
                <a:cs typeface="Times New Roman" panose="02020603050405020304" pitchFamily="18" charset="0"/>
              </a:rPr>
              <a:t>.</a:t>
            </a:r>
            <a:endParaRPr lang="en-US" sz="2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39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1" y="-206062"/>
            <a:ext cx="12041746" cy="7355761"/>
          </a:xfrm>
          <a:prstGeom prst="rect">
            <a:avLst/>
          </a:prstGeom>
          <a:ln>
            <a:noFill/>
          </a:ln>
          <a:effectLst>
            <a:softEdge rad="112500"/>
          </a:effectLst>
        </p:spPr>
      </p:pic>
      <p:sp>
        <p:nvSpPr>
          <p:cNvPr id="6" name="Content Placeholder 5"/>
          <p:cNvSpPr>
            <a:spLocks noGrp="1"/>
          </p:cNvSpPr>
          <p:nvPr>
            <p:ph idx="1"/>
          </p:nvPr>
        </p:nvSpPr>
        <p:spPr>
          <a:xfrm>
            <a:off x="128790" y="502276"/>
            <a:ext cx="11912957" cy="5673144"/>
          </a:xfrm>
          <a:solidFill>
            <a:srgbClr val="DEEBF7">
              <a:alpha val="69804"/>
            </a:srgbClr>
          </a:solidFill>
          <a:ln w="57150">
            <a:solidFill>
              <a:srgbClr val="FF3399"/>
            </a:solidFill>
          </a:ln>
        </p:spPr>
        <p:txBody>
          <a:bodyPr>
            <a:normAutofit fontScale="70000" lnSpcReduction="20000"/>
          </a:bodyPr>
          <a:lstStyle/>
          <a:p>
            <a:endParaRPr lang="en-US" sz="3500" b="1" dirty="0" smtClean="0">
              <a:latin typeface="Century Gothic" panose="020B0502020202020204" pitchFamily="34" charset="0"/>
            </a:endParaRPr>
          </a:p>
          <a:p>
            <a:r>
              <a:rPr lang="en-US" sz="4100" b="1" dirty="0" smtClean="0">
                <a:latin typeface="Arial Narrow" panose="020B0606020202030204" pitchFamily="34" charset="0"/>
              </a:rPr>
              <a:t>John 14:13-14</a:t>
            </a:r>
            <a:r>
              <a:rPr lang="en-US" sz="4100" b="1" baseline="30000" dirty="0" smtClean="0">
                <a:latin typeface="Arial Narrow" panose="020B0606020202030204" pitchFamily="34" charset="0"/>
              </a:rPr>
              <a:t> </a:t>
            </a:r>
            <a:r>
              <a:rPr lang="en-US" sz="4100" baseline="30000" dirty="0" smtClean="0">
                <a:latin typeface="Arial Narrow" panose="020B0606020202030204" pitchFamily="34" charset="0"/>
              </a:rPr>
              <a:t>13 </a:t>
            </a:r>
            <a:r>
              <a:rPr lang="en-US" sz="4100" dirty="0" smtClean="0">
                <a:latin typeface="Arial Narrow" panose="020B0606020202030204" pitchFamily="34" charset="0"/>
              </a:rPr>
              <a:t>whatever you </a:t>
            </a:r>
            <a:r>
              <a:rPr lang="en-US" sz="4100" u="sng" dirty="0" smtClean="0">
                <a:latin typeface="Arial Narrow" panose="020B0606020202030204" pitchFamily="34" charset="0"/>
              </a:rPr>
              <a:t>ask </a:t>
            </a:r>
            <a:r>
              <a:rPr lang="en-US" sz="4100" b="1" u="sng" dirty="0" smtClean="0">
                <a:latin typeface="Arial Narrow" panose="020B0606020202030204" pitchFamily="34" charset="0"/>
              </a:rPr>
              <a:t>in My name</a:t>
            </a:r>
            <a:r>
              <a:rPr lang="en-US" sz="4100" dirty="0" smtClean="0">
                <a:latin typeface="Arial Narrow" panose="020B0606020202030204" pitchFamily="34" charset="0"/>
              </a:rPr>
              <a:t>, that will I do, </a:t>
            </a:r>
            <a:r>
              <a:rPr lang="en-US" sz="4100" u="sng" dirty="0" smtClean="0">
                <a:latin typeface="Arial Narrow" panose="020B0606020202030204" pitchFamily="34" charset="0"/>
              </a:rPr>
              <a:t>so that </a:t>
            </a:r>
            <a:r>
              <a:rPr lang="en-US" sz="4100" u="sng" dirty="0">
                <a:latin typeface="Arial Narrow" panose="020B0606020202030204" pitchFamily="34" charset="0"/>
              </a:rPr>
              <a:t>T</a:t>
            </a:r>
            <a:r>
              <a:rPr lang="en-US" sz="4100" u="sng" dirty="0" smtClean="0">
                <a:latin typeface="Arial Narrow" panose="020B0606020202030204" pitchFamily="34" charset="0"/>
              </a:rPr>
              <a:t>he Father may be glorified in The Son</a:t>
            </a:r>
            <a:r>
              <a:rPr lang="en-US" sz="4100" dirty="0" smtClean="0">
                <a:latin typeface="Arial Narrow" panose="020B0606020202030204" pitchFamily="34" charset="0"/>
              </a:rPr>
              <a:t>. </a:t>
            </a:r>
            <a:r>
              <a:rPr lang="en-US" sz="4100" baseline="30000" dirty="0" smtClean="0">
                <a:latin typeface="Arial Narrow" panose="020B0606020202030204" pitchFamily="34" charset="0"/>
              </a:rPr>
              <a:t>14 </a:t>
            </a:r>
            <a:r>
              <a:rPr lang="en-US" sz="4100" dirty="0" smtClean="0">
                <a:latin typeface="Arial Narrow" panose="020B0606020202030204" pitchFamily="34" charset="0"/>
              </a:rPr>
              <a:t>if you ask Me </a:t>
            </a:r>
            <a:r>
              <a:rPr lang="en-US" sz="4100" u="sng" dirty="0" smtClean="0">
                <a:latin typeface="Arial Narrow" panose="020B0606020202030204" pitchFamily="34" charset="0"/>
              </a:rPr>
              <a:t>anything in My name</a:t>
            </a:r>
            <a:r>
              <a:rPr lang="en-US" sz="4100" dirty="0" smtClean="0">
                <a:latin typeface="Arial Narrow" panose="020B0606020202030204" pitchFamily="34" charset="0"/>
              </a:rPr>
              <a:t>, I will do </a:t>
            </a:r>
            <a:r>
              <a:rPr lang="en-US" sz="4100" i="1" dirty="0" smtClean="0">
                <a:latin typeface="Arial Narrow" panose="020B0606020202030204" pitchFamily="34" charset="0"/>
              </a:rPr>
              <a:t>it.</a:t>
            </a:r>
          </a:p>
          <a:p>
            <a:endParaRPr lang="en-US" sz="4100" dirty="0" smtClean="0">
              <a:latin typeface="Arial Narrow" panose="020B0606020202030204" pitchFamily="34" charset="0"/>
            </a:endParaRPr>
          </a:p>
          <a:p>
            <a:r>
              <a:rPr lang="en-US" sz="4100" b="1" dirty="0" smtClean="0">
                <a:latin typeface="Arial Narrow" panose="020B0606020202030204" pitchFamily="34" charset="0"/>
              </a:rPr>
              <a:t>John 15:7-8</a:t>
            </a:r>
            <a:r>
              <a:rPr lang="en-US" sz="4100" b="1" baseline="30000" dirty="0" smtClean="0">
                <a:latin typeface="Arial Narrow" panose="020B0606020202030204" pitchFamily="34" charset="0"/>
              </a:rPr>
              <a:t> </a:t>
            </a:r>
            <a:r>
              <a:rPr lang="en-US" sz="4100" baseline="30000" dirty="0" smtClean="0">
                <a:latin typeface="Arial Narrow" panose="020B0606020202030204" pitchFamily="34" charset="0"/>
              </a:rPr>
              <a:t>7</a:t>
            </a:r>
            <a:r>
              <a:rPr lang="en-US" sz="4100" b="1" baseline="30000" dirty="0" smtClean="0">
                <a:latin typeface="Arial Narrow" panose="020B0606020202030204" pitchFamily="34" charset="0"/>
              </a:rPr>
              <a:t> </a:t>
            </a:r>
            <a:r>
              <a:rPr lang="en-US" sz="4100" b="1" u="sng" dirty="0" smtClean="0">
                <a:latin typeface="Arial Narrow" panose="020B0606020202030204" pitchFamily="34" charset="0"/>
              </a:rPr>
              <a:t>if you abide in Me</a:t>
            </a:r>
            <a:r>
              <a:rPr lang="en-US" sz="4100" dirty="0" smtClean="0">
                <a:latin typeface="Arial Narrow" panose="020B0606020202030204" pitchFamily="34" charset="0"/>
              </a:rPr>
              <a:t>, </a:t>
            </a:r>
            <a:r>
              <a:rPr lang="en-US" sz="4100" u="sng" dirty="0" smtClean="0">
                <a:latin typeface="Arial Narrow" panose="020B0606020202030204" pitchFamily="34" charset="0"/>
              </a:rPr>
              <a:t>and </a:t>
            </a:r>
            <a:r>
              <a:rPr lang="en-US" sz="4100" b="1" u="sng" dirty="0" smtClean="0">
                <a:latin typeface="Arial Narrow" panose="020B0606020202030204" pitchFamily="34" charset="0"/>
              </a:rPr>
              <a:t>My words abide</a:t>
            </a:r>
            <a:r>
              <a:rPr lang="en-US" sz="4100" b="1" dirty="0" smtClean="0">
                <a:latin typeface="Arial Narrow" panose="020B0606020202030204" pitchFamily="34" charset="0"/>
              </a:rPr>
              <a:t> in you</a:t>
            </a:r>
            <a:r>
              <a:rPr lang="en-US" sz="4100" dirty="0" smtClean="0">
                <a:latin typeface="Arial Narrow" panose="020B0606020202030204" pitchFamily="34" charset="0"/>
              </a:rPr>
              <a:t>, </a:t>
            </a:r>
            <a:r>
              <a:rPr lang="en-US" sz="4100" u="sng" dirty="0" smtClean="0">
                <a:latin typeface="Arial Narrow" panose="020B0606020202030204" pitchFamily="34" charset="0"/>
              </a:rPr>
              <a:t>ask whatever you wish</a:t>
            </a:r>
            <a:r>
              <a:rPr lang="en-US" sz="4100" dirty="0" smtClean="0">
                <a:latin typeface="Arial Narrow" panose="020B0606020202030204" pitchFamily="34" charset="0"/>
              </a:rPr>
              <a:t>, and it will be done for you. </a:t>
            </a:r>
            <a:r>
              <a:rPr lang="en-US" sz="4100" baseline="30000" dirty="0" smtClean="0">
                <a:latin typeface="Arial Narrow" panose="020B0606020202030204" pitchFamily="34" charset="0"/>
              </a:rPr>
              <a:t>8 </a:t>
            </a:r>
            <a:r>
              <a:rPr lang="en-US" sz="4100" u="sng" dirty="0" smtClean="0">
                <a:latin typeface="Arial Narrow" panose="020B0606020202030204" pitchFamily="34" charset="0"/>
              </a:rPr>
              <a:t>My Father is glorified by this, that </a:t>
            </a:r>
            <a:r>
              <a:rPr lang="en-US" sz="4100" dirty="0" smtClean="0">
                <a:latin typeface="Arial Narrow" panose="020B0606020202030204" pitchFamily="34" charset="0"/>
              </a:rPr>
              <a:t>you bear much fruit, and </a:t>
            </a:r>
            <a:r>
              <a:rPr lang="en-US" sz="4100" i="1" dirty="0" smtClean="0">
                <a:latin typeface="Arial Narrow" panose="020B0606020202030204" pitchFamily="34" charset="0"/>
              </a:rPr>
              <a:t>so</a:t>
            </a:r>
            <a:r>
              <a:rPr lang="en-US" sz="4100" dirty="0" smtClean="0">
                <a:latin typeface="Arial Narrow" panose="020B0606020202030204" pitchFamily="34" charset="0"/>
              </a:rPr>
              <a:t> </a:t>
            </a:r>
            <a:r>
              <a:rPr lang="en-US" sz="4100" u="sng" dirty="0" smtClean="0">
                <a:latin typeface="Arial Narrow" panose="020B0606020202030204" pitchFamily="34" charset="0"/>
              </a:rPr>
              <a:t>prove to be My disciples</a:t>
            </a:r>
            <a:r>
              <a:rPr lang="en-US" sz="4100" dirty="0" smtClean="0">
                <a:latin typeface="Arial Narrow" panose="020B0606020202030204" pitchFamily="34" charset="0"/>
              </a:rPr>
              <a:t>.</a:t>
            </a:r>
          </a:p>
          <a:p>
            <a:endParaRPr lang="en-US" sz="4100" dirty="0" smtClean="0">
              <a:latin typeface="Arial Narrow" panose="020B0606020202030204" pitchFamily="34" charset="0"/>
            </a:endParaRPr>
          </a:p>
          <a:p>
            <a:r>
              <a:rPr lang="en-US" sz="4100" b="1" dirty="0" smtClean="0">
                <a:latin typeface="Arial Narrow" panose="020B0606020202030204" pitchFamily="34" charset="0"/>
              </a:rPr>
              <a:t>John 15:16</a:t>
            </a:r>
            <a:r>
              <a:rPr lang="en-US" sz="4100" baseline="30000" dirty="0">
                <a:latin typeface="Arial Narrow" panose="020B0606020202030204" pitchFamily="34" charset="0"/>
              </a:rPr>
              <a:t> </a:t>
            </a:r>
            <a:r>
              <a:rPr lang="en-US" sz="4100" dirty="0" smtClean="0">
                <a:latin typeface="Arial Narrow" panose="020B0606020202030204" pitchFamily="34" charset="0"/>
              </a:rPr>
              <a:t>..appointed </a:t>
            </a:r>
            <a:r>
              <a:rPr lang="en-US" sz="4100" dirty="0">
                <a:latin typeface="Arial Narrow" panose="020B0606020202030204" pitchFamily="34" charset="0"/>
              </a:rPr>
              <a:t>you that you would go and bear fruit, and </a:t>
            </a:r>
            <a:r>
              <a:rPr lang="en-US" sz="4100" i="1" dirty="0">
                <a:latin typeface="Arial Narrow" panose="020B0606020202030204" pitchFamily="34" charset="0"/>
              </a:rPr>
              <a:t>that</a:t>
            </a:r>
            <a:r>
              <a:rPr lang="en-US" sz="4100" dirty="0">
                <a:latin typeface="Arial Narrow" panose="020B0606020202030204" pitchFamily="34" charset="0"/>
              </a:rPr>
              <a:t> your fruit would remain,</a:t>
            </a:r>
            <a:r>
              <a:rPr lang="en-US" sz="4100" dirty="0" smtClean="0">
                <a:latin typeface="Arial Narrow" panose="020B0606020202030204" pitchFamily="34" charset="0"/>
              </a:rPr>
              <a:t> so that whatever </a:t>
            </a:r>
            <a:r>
              <a:rPr lang="en-US" sz="4100" u="sng" dirty="0" smtClean="0">
                <a:latin typeface="Arial Narrow" panose="020B0606020202030204" pitchFamily="34" charset="0"/>
              </a:rPr>
              <a:t>you ask of The Father</a:t>
            </a:r>
            <a:r>
              <a:rPr lang="en-US" sz="4100" dirty="0" smtClean="0">
                <a:latin typeface="Arial Narrow" panose="020B0606020202030204" pitchFamily="34" charset="0"/>
              </a:rPr>
              <a:t> </a:t>
            </a:r>
            <a:r>
              <a:rPr lang="en-US" sz="4100" b="1" u="sng" dirty="0" smtClean="0">
                <a:latin typeface="Arial Narrow" panose="020B0606020202030204" pitchFamily="34" charset="0"/>
              </a:rPr>
              <a:t>in</a:t>
            </a:r>
            <a:r>
              <a:rPr lang="en-US" sz="4100" b="1" dirty="0" smtClean="0">
                <a:latin typeface="Arial Narrow" panose="020B0606020202030204" pitchFamily="34" charset="0"/>
              </a:rPr>
              <a:t> </a:t>
            </a:r>
            <a:r>
              <a:rPr lang="en-US" sz="4100" b="1" u="sng" dirty="0" smtClean="0">
                <a:latin typeface="Arial Narrow" panose="020B0606020202030204" pitchFamily="34" charset="0"/>
              </a:rPr>
              <a:t>My name</a:t>
            </a:r>
            <a:r>
              <a:rPr lang="en-US" sz="4100" b="1" dirty="0" smtClean="0">
                <a:latin typeface="Arial Narrow" panose="020B0606020202030204" pitchFamily="34" charset="0"/>
              </a:rPr>
              <a:t> </a:t>
            </a:r>
            <a:r>
              <a:rPr lang="en-US" sz="4100" dirty="0" smtClean="0">
                <a:latin typeface="Arial Narrow" panose="020B0606020202030204" pitchFamily="34" charset="0"/>
              </a:rPr>
              <a:t>He may give to you. </a:t>
            </a:r>
          </a:p>
          <a:p>
            <a:pPr marL="0" indent="0">
              <a:buNone/>
            </a:pPr>
            <a:endParaRPr lang="en-US" sz="4100" dirty="0" smtClean="0">
              <a:latin typeface="Arial Narrow" panose="020B0606020202030204" pitchFamily="34" charset="0"/>
            </a:endParaRPr>
          </a:p>
          <a:p>
            <a:r>
              <a:rPr lang="en-US" sz="4100" b="1" dirty="0" smtClean="0">
                <a:latin typeface="Arial Narrow" panose="020B0606020202030204" pitchFamily="34" charset="0"/>
              </a:rPr>
              <a:t>John 16:24</a:t>
            </a:r>
            <a:r>
              <a:rPr lang="en-US" sz="4100" dirty="0" smtClean="0">
                <a:latin typeface="Arial Narrow" panose="020B0606020202030204" pitchFamily="34" charset="0"/>
              </a:rPr>
              <a:t> </a:t>
            </a:r>
            <a:r>
              <a:rPr lang="en-US" sz="4100" b="1" u="sng" dirty="0" smtClean="0">
                <a:latin typeface="Arial Narrow" panose="020B0606020202030204" pitchFamily="34" charset="0"/>
              </a:rPr>
              <a:t>until now,</a:t>
            </a:r>
            <a:r>
              <a:rPr lang="en-US" sz="4100" b="1" dirty="0" smtClean="0">
                <a:latin typeface="Arial Narrow" panose="020B0606020202030204" pitchFamily="34" charset="0"/>
              </a:rPr>
              <a:t> </a:t>
            </a:r>
            <a:r>
              <a:rPr lang="en-US" sz="4100" u="sng" dirty="0" smtClean="0">
                <a:latin typeface="Arial Narrow" panose="020B0606020202030204" pitchFamily="34" charset="0"/>
              </a:rPr>
              <a:t>you have asked for nothing -</a:t>
            </a:r>
            <a:r>
              <a:rPr lang="en-US" sz="4100" dirty="0" smtClean="0">
                <a:latin typeface="Arial Narrow" panose="020B0606020202030204" pitchFamily="34" charset="0"/>
              </a:rPr>
              <a:t> </a:t>
            </a:r>
            <a:r>
              <a:rPr lang="en-US" sz="4100" u="sng" dirty="0" smtClean="0">
                <a:latin typeface="Arial Narrow" panose="020B0606020202030204" pitchFamily="34" charset="0"/>
              </a:rPr>
              <a:t>in My name</a:t>
            </a:r>
            <a:r>
              <a:rPr lang="en-US" sz="4100" dirty="0" smtClean="0">
                <a:latin typeface="Arial Narrow" panose="020B0606020202030204" pitchFamily="34" charset="0"/>
              </a:rPr>
              <a:t>; ask and you will receive, </a:t>
            </a:r>
            <a:r>
              <a:rPr lang="en-US" sz="4100" b="1" dirty="0" smtClean="0">
                <a:latin typeface="Arial Narrow" panose="020B0606020202030204" pitchFamily="34" charset="0"/>
              </a:rPr>
              <a:t>so that </a:t>
            </a:r>
            <a:r>
              <a:rPr lang="en-US" sz="4100" u="sng" dirty="0" smtClean="0">
                <a:latin typeface="Arial Narrow" panose="020B0606020202030204" pitchFamily="34" charset="0"/>
              </a:rPr>
              <a:t>your joy may be made full</a:t>
            </a:r>
            <a:r>
              <a:rPr lang="en-US" sz="4100" dirty="0" smtClean="0">
                <a:latin typeface="Arial Narrow" panose="020B0606020202030204" pitchFamily="34" charset="0"/>
              </a:rPr>
              <a:t>. </a:t>
            </a:r>
            <a:endParaRPr lang="en-US" sz="3600" dirty="0">
              <a:latin typeface="Arial Narrow" panose="020B0606020202030204" pitchFamily="34" charset="0"/>
            </a:endParaRPr>
          </a:p>
        </p:txBody>
      </p:sp>
    </p:spTree>
    <p:extLst>
      <p:ext uri="{BB962C8B-B14F-4D97-AF65-F5344CB8AC3E}">
        <p14:creationId xmlns:p14="http://schemas.microsoft.com/office/powerpoint/2010/main" val="3837102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3" r="26873" b="24007"/>
          <a:stretch/>
        </p:blipFill>
        <p:spPr>
          <a:xfrm>
            <a:off x="0" y="162232"/>
            <a:ext cx="12142440" cy="6592528"/>
          </a:xfrm>
          <a:prstGeom prst="rect">
            <a:avLst/>
          </a:prstGeom>
          <a:ln>
            <a:noFill/>
          </a:ln>
          <a:effectLst>
            <a:softEdge rad="112500"/>
          </a:effectLst>
        </p:spPr>
      </p:pic>
      <p:sp>
        <p:nvSpPr>
          <p:cNvPr id="2" name="Title 1"/>
          <p:cNvSpPr>
            <a:spLocks noGrp="1"/>
          </p:cNvSpPr>
          <p:nvPr>
            <p:ph type="ctrTitle"/>
          </p:nvPr>
        </p:nvSpPr>
        <p:spPr>
          <a:xfrm>
            <a:off x="0" y="698304"/>
            <a:ext cx="9761995" cy="668165"/>
          </a:xfrm>
        </p:spPr>
        <p:txBody>
          <a:bodyPr>
            <a:normAutofit/>
          </a:bodyPr>
          <a:lstStyle/>
          <a:p>
            <a:r>
              <a:rPr lang="en-US" sz="4000" b="1" dirty="0"/>
              <a:t>The Privilege of </a:t>
            </a:r>
            <a:r>
              <a:rPr lang="en-US" sz="4000" b="1" dirty="0" smtClean="0"/>
              <a:t>Prayer</a:t>
            </a: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472666" y="1165122"/>
            <a:ext cx="8554065" cy="4793225"/>
          </a:xfrm>
        </p:spPr>
        <p:txBody>
          <a:bodyPr>
            <a:normAutofit fontScale="92500" lnSpcReduction="10000"/>
          </a:bodyPr>
          <a:lstStyle/>
          <a:p>
            <a:endParaRPr lang="en-US" sz="5200" b="1" dirty="0" smtClean="0">
              <a:solidFill>
                <a:srgbClr val="CC0066"/>
              </a:solidFill>
              <a:effectLst>
                <a:outerShdw blurRad="38100" dist="38100" dir="2700000" algn="tl">
                  <a:srgbClr val="000000">
                    <a:alpha val="43137"/>
                  </a:srgbClr>
                </a:outerShdw>
              </a:effectLst>
              <a:latin typeface="Bradley Hand ITC" panose="03070402050302030203" pitchFamily="66" charset="0"/>
            </a:endParaRPr>
          </a:p>
          <a:p>
            <a:pPr marL="685800" indent="-685800">
              <a:buFont typeface="Arial" panose="020B0604020202020204" pitchFamily="34" charset="0"/>
              <a:buChar char="•"/>
            </a:pPr>
            <a:r>
              <a:rPr lang="en-US" sz="5200" b="1" dirty="0" smtClean="0">
                <a:solidFill>
                  <a:srgbClr val="CC0066"/>
                </a:solidFill>
                <a:effectLst>
                  <a:outerShdw blurRad="38100" dist="38100" dir="2700000" algn="tl">
                    <a:srgbClr val="000000">
                      <a:alpha val="43137"/>
                    </a:srgbClr>
                  </a:outerShdw>
                </a:effectLst>
                <a:latin typeface="Bradley Hand ITC" panose="03070402050302030203" pitchFamily="66" charset="0"/>
              </a:rPr>
              <a:t>Purpose in the Father</a:t>
            </a:r>
          </a:p>
          <a:p>
            <a:r>
              <a:rPr lang="en-US" sz="3600" b="1" dirty="0" smtClean="0">
                <a:solidFill>
                  <a:srgbClr val="7030A0"/>
                </a:solidFill>
                <a:effectLst>
                  <a:outerShdw blurRad="38100" dist="38100" dir="2700000" algn="tl">
                    <a:srgbClr val="000000">
                      <a:alpha val="43137"/>
                    </a:srgbClr>
                  </a:outerShdw>
                </a:effectLst>
                <a:latin typeface="+mj-lt"/>
              </a:rPr>
              <a:t>We Pray to the Father</a:t>
            </a:r>
          </a:p>
          <a:p>
            <a:pPr marL="685800" indent="-685800">
              <a:buFont typeface="Arial" panose="020B0604020202020204" pitchFamily="34" charset="0"/>
              <a:buChar char="•"/>
            </a:pPr>
            <a:r>
              <a:rPr lang="en-US" sz="4800" b="1" dirty="0" smtClean="0">
                <a:solidFill>
                  <a:srgbClr val="CC0066"/>
                </a:solidFill>
                <a:effectLst>
                  <a:outerShdw blurRad="38100" dist="38100" dir="2700000" algn="tl">
                    <a:srgbClr val="000000">
                      <a:alpha val="43137"/>
                    </a:srgbClr>
                  </a:outerShdw>
                </a:effectLst>
                <a:latin typeface="Bradley Hand ITC" panose="03070402050302030203" pitchFamily="66" charset="0"/>
              </a:rPr>
              <a:t>Position in the Son</a:t>
            </a:r>
          </a:p>
          <a:p>
            <a:r>
              <a:rPr lang="en-US" sz="3600" b="1" dirty="0" smtClean="0">
                <a:solidFill>
                  <a:srgbClr val="7030A0"/>
                </a:solidFill>
                <a:effectLst>
                  <a:outerShdw blurRad="38100" dist="38100" dir="2700000" algn="tl">
                    <a:srgbClr val="000000">
                      <a:alpha val="43137"/>
                    </a:srgbClr>
                  </a:outerShdw>
                </a:effectLst>
                <a:latin typeface="+mj-lt"/>
              </a:rPr>
              <a:t>We Pray in Jesus Name</a:t>
            </a:r>
          </a:p>
          <a:p>
            <a:pPr marL="857250" indent="-857250">
              <a:buFont typeface="Arial" panose="020B0604020202020204" pitchFamily="34" charset="0"/>
              <a:buChar char="•"/>
            </a:pPr>
            <a:r>
              <a:rPr lang="en-US" sz="5700" b="1" u="sng" dirty="0" smtClean="0">
                <a:solidFill>
                  <a:srgbClr val="CC0066"/>
                </a:solidFill>
                <a:effectLst>
                  <a:outerShdw blurRad="38100" dist="38100" dir="2700000" algn="tl">
                    <a:srgbClr val="000000">
                      <a:alpha val="43137"/>
                    </a:srgbClr>
                  </a:outerShdw>
                </a:effectLst>
                <a:latin typeface="Bradley Hand ITC" panose="03070402050302030203" pitchFamily="66" charset="0"/>
              </a:rPr>
              <a:t>Power in the Spirit</a:t>
            </a:r>
          </a:p>
          <a:p>
            <a:r>
              <a:rPr lang="en-US" sz="4000" b="1" u="sng" dirty="0" smtClean="0">
                <a:solidFill>
                  <a:srgbClr val="7030A0"/>
                </a:solidFill>
                <a:effectLst>
                  <a:outerShdw blurRad="38100" dist="38100" dir="2700000" algn="tl">
                    <a:srgbClr val="000000">
                      <a:alpha val="43137"/>
                    </a:srgbClr>
                  </a:outerShdw>
                </a:effectLst>
                <a:latin typeface="+mj-lt"/>
              </a:rPr>
              <a:t>We Pray in the Spirit</a:t>
            </a:r>
            <a:endParaRPr lang="en-US" sz="4000" b="1" u="sng" dirty="0">
              <a:solidFill>
                <a:srgbClr val="7030A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005958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0" y="-44605"/>
            <a:ext cx="12323298" cy="6902605"/>
          </a:xfrm>
          <a:prstGeom prst="rect">
            <a:avLst/>
          </a:prstGeom>
          <a:ln>
            <a:noFill/>
          </a:ln>
          <a:effectLst>
            <a:softEdge rad="112500"/>
          </a:effectLst>
        </p:spPr>
      </p:pic>
      <p:sp>
        <p:nvSpPr>
          <p:cNvPr id="2" name="Title 1"/>
          <p:cNvSpPr>
            <a:spLocks noGrp="1"/>
          </p:cNvSpPr>
          <p:nvPr>
            <p:ph type="ctrTitle"/>
          </p:nvPr>
        </p:nvSpPr>
        <p:spPr>
          <a:xfrm>
            <a:off x="162231" y="4809336"/>
            <a:ext cx="4291781" cy="889390"/>
          </a:xfrm>
        </p:spPr>
        <p:txBody>
          <a:bodyPr>
            <a:normAutofit/>
          </a:bodyPr>
          <a:lstStyle/>
          <a:p>
            <a:r>
              <a:rPr lang="en-US" sz="4000" b="1" u="sng" dirty="0">
                <a:solidFill>
                  <a:srgbClr val="CC0066"/>
                </a:solidFill>
                <a:effectLst>
                  <a:outerShdw blurRad="38100" dist="38100" dir="2700000" algn="tl">
                    <a:srgbClr val="000000">
                      <a:alpha val="43137"/>
                    </a:srgbClr>
                  </a:outerShdw>
                </a:effectLst>
                <a:latin typeface="Arial Narrow" panose="020B0606020202030204" pitchFamily="34" charset="0"/>
              </a:rPr>
              <a:t>Jude 1:20</a:t>
            </a:r>
            <a:endParaRPr lang="en-US" sz="4000" dirty="0">
              <a:solidFill>
                <a:srgbClr val="CC0066"/>
              </a:solidFill>
              <a:effectLst>
                <a:outerShdw blurRad="38100" dist="38100" dir="2700000" algn="tl">
                  <a:srgbClr val="000000">
                    <a:alpha val="43137"/>
                  </a:srgbClr>
                </a:outerShdw>
              </a:effectLst>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575186" y="502447"/>
            <a:ext cx="11371007" cy="3759837"/>
          </a:xfrm>
        </p:spPr>
        <p:txBody>
          <a:bodyPr>
            <a:normAutofit fontScale="92500" lnSpcReduction="10000"/>
          </a:bodyPr>
          <a:lstStyle/>
          <a:p>
            <a:pPr algn="l"/>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But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you, beloved, building yourselves up </a:t>
            </a:r>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on your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most holy faith, </a:t>
            </a:r>
            <a:r>
              <a:rPr lang="en-US" sz="4400" b="1" dirty="0" smtClean="0">
                <a:solidFill>
                  <a:srgbClr val="CC0066"/>
                </a:solidFill>
                <a:effectLst>
                  <a:outerShdw blurRad="38100" dist="38100" dir="2700000" algn="tl">
                    <a:srgbClr val="000000">
                      <a:alpha val="43137"/>
                    </a:srgbClr>
                  </a:outerShdw>
                </a:effectLst>
                <a:latin typeface="Arial Narrow" panose="020B0606020202030204" pitchFamily="34" charset="0"/>
              </a:rPr>
              <a:t>praying </a:t>
            </a:r>
            <a:r>
              <a:rPr lang="en-US" sz="4400" b="1" dirty="0">
                <a:solidFill>
                  <a:srgbClr val="CC0066"/>
                </a:solidFill>
                <a:effectLst>
                  <a:outerShdw blurRad="38100" dist="38100" dir="2700000" algn="tl">
                    <a:srgbClr val="000000">
                      <a:alpha val="43137"/>
                    </a:srgbClr>
                  </a:outerShdw>
                </a:effectLst>
                <a:latin typeface="Arial Narrow" panose="020B0606020202030204" pitchFamily="34" charset="0"/>
              </a:rPr>
              <a:t>in the Holy Spirit</a:t>
            </a:r>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a:t>
            </a:r>
          </a:p>
          <a:p>
            <a:pPr algn="l"/>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keep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yourselves in the love of God, </a:t>
            </a:r>
            <a:endPar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endParaRPr>
          </a:p>
          <a:p>
            <a:pPr algn="l"/>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waiting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anxiously for the mercy </a:t>
            </a:r>
            <a:endPar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endParaRPr>
          </a:p>
          <a:p>
            <a:pPr algn="l"/>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of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our Lord Jesus Christ </a:t>
            </a:r>
            <a:endPar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endParaRPr>
          </a:p>
          <a:p>
            <a:pPr algn="l"/>
            <a:r>
              <a:rPr lang="en-US" sz="4400" dirty="0" smtClean="0">
                <a:solidFill>
                  <a:srgbClr val="CC0066"/>
                </a:solidFill>
                <a:effectLst>
                  <a:outerShdw blurRad="38100" dist="38100" dir="2700000" algn="tl">
                    <a:srgbClr val="000000">
                      <a:alpha val="43137"/>
                    </a:srgbClr>
                  </a:outerShdw>
                </a:effectLst>
                <a:latin typeface="Arial Narrow" panose="020B0606020202030204" pitchFamily="34" charset="0"/>
              </a:rPr>
              <a:t>to </a:t>
            </a:r>
            <a:r>
              <a:rPr lang="en-US" sz="4400" dirty="0">
                <a:solidFill>
                  <a:srgbClr val="CC0066"/>
                </a:solidFill>
                <a:effectLst>
                  <a:outerShdw blurRad="38100" dist="38100" dir="2700000" algn="tl">
                    <a:srgbClr val="000000">
                      <a:alpha val="43137"/>
                    </a:srgbClr>
                  </a:outerShdw>
                </a:effectLst>
                <a:latin typeface="Arial Narrow" panose="020B0606020202030204" pitchFamily="34" charset="0"/>
              </a:rPr>
              <a:t>eternal life.</a:t>
            </a:r>
            <a:endParaRPr lang="en-US" sz="3600" b="1" u="sng" dirty="0">
              <a:solidFill>
                <a:srgbClr val="CC0066"/>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79831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0" y="-44605"/>
            <a:ext cx="12323298" cy="6902605"/>
          </a:xfrm>
          <a:prstGeom prst="rect">
            <a:avLst/>
          </a:prstGeom>
          <a:ln>
            <a:noFill/>
          </a:ln>
          <a:effectLst>
            <a:softEdge rad="112500"/>
          </a:effectLst>
        </p:spPr>
      </p:pic>
      <p:sp>
        <p:nvSpPr>
          <p:cNvPr id="2" name="Title 1"/>
          <p:cNvSpPr>
            <a:spLocks noGrp="1"/>
          </p:cNvSpPr>
          <p:nvPr>
            <p:ph type="ctrTitle"/>
          </p:nvPr>
        </p:nvSpPr>
        <p:spPr>
          <a:xfrm>
            <a:off x="245807" y="2249114"/>
            <a:ext cx="5368414" cy="889390"/>
          </a:xfrm>
        </p:spPr>
        <p:txBody>
          <a:bodyPr>
            <a:normAutofit/>
          </a:bodyPr>
          <a:lstStyle/>
          <a:p>
            <a:r>
              <a:rPr lang="en-US" sz="4000" b="1" u="sng" dirty="0">
                <a:solidFill>
                  <a:schemeClr val="bg1"/>
                </a:solidFill>
                <a:effectLst>
                  <a:outerShdw blurRad="38100" dist="38100" dir="2700000" algn="tl">
                    <a:srgbClr val="000000">
                      <a:alpha val="43137"/>
                    </a:srgbClr>
                  </a:outerShdw>
                </a:effectLst>
                <a:latin typeface="Century Gothic" panose="020B0502020202020204" pitchFamily="34" charset="0"/>
              </a:rPr>
              <a:t>1 Corinthians 15:49</a:t>
            </a:r>
            <a:endParaRPr lang="en-US" sz="4000" dirty="0">
              <a:solidFill>
                <a:schemeClr val="bg1"/>
              </a:solidFill>
              <a:effectLst>
                <a:outerShdw blurRad="38100" dist="38100" dir="2700000" algn="tl">
                  <a:srgbClr val="000000">
                    <a:alpha val="43137"/>
                  </a:srgbClr>
                </a:outerShdw>
              </a:effectLst>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575186" y="502448"/>
            <a:ext cx="11371007" cy="3141996"/>
          </a:xfrm>
        </p:spPr>
        <p:txBody>
          <a:bodyPr>
            <a:normAutofit/>
          </a:bodyPr>
          <a:lstStyle/>
          <a:p>
            <a:pPr algn="l"/>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Just as we have borne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the image of the earthy</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we will also bear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the</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image of the</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heavenly</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a:t>
            </a:r>
            <a:r>
              <a:rPr lang="en-US" sz="4000" dirty="0">
                <a:solidFill>
                  <a:schemeClr val="bg1"/>
                </a:solidFill>
              </a:rPr>
              <a:t/>
            </a:r>
            <a:br>
              <a:rPr lang="en-US" sz="4000" dirty="0">
                <a:solidFill>
                  <a:schemeClr val="bg1"/>
                </a:solidFill>
              </a:rPr>
            </a:br>
            <a:endParaRPr lang="en-US" sz="3600" b="1" u="sng" dirty="0">
              <a:solidFill>
                <a:srgbClr val="CC0066"/>
              </a:solidFill>
              <a:effectLst>
                <a:outerShdw blurRad="38100" dist="38100" dir="2700000" algn="tl">
                  <a:srgbClr val="000000">
                    <a:alpha val="43137"/>
                  </a:srgbClr>
                </a:outerShdw>
              </a:effectLst>
              <a:latin typeface="+mj-lt"/>
            </a:endParaRPr>
          </a:p>
        </p:txBody>
      </p:sp>
      <p:sp>
        <p:nvSpPr>
          <p:cNvPr id="4" name="Rectangle 3"/>
          <p:cNvSpPr/>
          <p:nvPr/>
        </p:nvSpPr>
        <p:spPr>
          <a:xfrm>
            <a:off x="3048000" y="2967335"/>
            <a:ext cx="6096000" cy="677108"/>
          </a:xfrm>
          <a:prstGeom prst="rect">
            <a:avLst/>
          </a:prstGeom>
        </p:spPr>
        <p:txBody>
          <a:bodyPr>
            <a:spAutoFit/>
          </a:bodyPr>
          <a:lstStyle/>
          <a:p>
            <a:r>
              <a:rPr lang="en-US" sz="2000" dirty="0">
                <a:solidFill>
                  <a:schemeClr val="bg1"/>
                </a:solidFill>
              </a:rPr>
              <a:t/>
            </a:r>
            <a:br>
              <a:rPr lang="en-US" sz="2000" dirty="0">
                <a:solidFill>
                  <a:schemeClr val="bg1"/>
                </a:solidFill>
              </a:rPr>
            </a:br>
            <a:endParaRPr lang="en-US" dirty="0"/>
          </a:p>
        </p:txBody>
      </p:sp>
    </p:spTree>
    <p:extLst>
      <p:ext uri="{BB962C8B-B14F-4D97-AF65-F5344CB8AC3E}">
        <p14:creationId xmlns:p14="http://schemas.microsoft.com/office/powerpoint/2010/main" val="4091509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90151" y="-268041"/>
            <a:ext cx="12282152" cy="7739713"/>
          </a:xfrm>
          <a:prstGeom prst="rect">
            <a:avLst/>
          </a:prstGeom>
          <a:ln>
            <a:noFill/>
          </a:ln>
          <a:effectLst>
            <a:softEdge rad="112500"/>
          </a:effectLst>
        </p:spPr>
      </p:pic>
      <p:sp>
        <p:nvSpPr>
          <p:cNvPr id="5" name="Title 4"/>
          <p:cNvSpPr>
            <a:spLocks noGrp="1"/>
          </p:cNvSpPr>
          <p:nvPr>
            <p:ph type="title"/>
          </p:nvPr>
        </p:nvSpPr>
        <p:spPr>
          <a:xfrm>
            <a:off x="567743" y="184732"/>
            <a:ext cx="11332335" cy="6138706"/>
          </a:xfrm>
        </p:spPr>
        <p:txBody>
          <a:bodyPr>
            <a:normAutofit/>
          </a:bodyPr>
          <a:lstStyle/>
          <a:p>
            <a:r>
              <a:rPr lang="en-US" b="1" dirty="0" smtClean="0"/>
              <a:t/>
            </a:r>
            <a:br>
              <a:rPr lang="en-US" b="1" dirty="0" smtClean="0"/>
            </a:br>
            <a:r>
              <a:rPr lang="en-US" dirty="0"/>
              <a:t/>
            </a:r>
            <a:br>
              <a:rPr lang="en-US" dirty="0"/>
            </a:br>
            <a:endParaRPr lang="en-US" b="1" u="sng" dirty="0"/>
          </a:p>
        </p:txBody>
      </p:sp>
      <p:sp>
        <p:nvSpPr>
          <p:cNvPr id="2" name="Rectangle 1"/>
          <p:cNvSpPr/>
          <p:nvPr/>
        </p:nvSpPr>
        <p:spPr>
          <a:xfrm>
            <a:off x="567743" y="811368"/>
            <a:ext cx="10314905" cy="4521238"/>
          </a:xfrm>
          <a:prstGeom prst="rect">
            <a:avLst/>
          </a:prstGeom>
        </p:spPr>
        <p:txBody>
          <a:bodyPr wrap="square">
            <a:spAutoFit/>
          </a:bodyPr>
          <a:lstStyle/>
          <a:p>
            <a:pPr marL="457200" marR="0">
              <a:lnSpc>
                <a:spcPct val="115000"/>
              </a:lnSpc>
              <a:spcBef>
                <a:spcPts val="0"/>
              </a:spcBef>
              <a:spcAft>
                <a:spcPts val="0"/>
              </a:spcAft>
            </a:pPr>
            <a:r>
              <a:rPr lang="en-US" sz="4400" b="1" u="sng" dirty="0" smtClean="0">
                <a:solidFill>
                  <a:srgbClr val="CC0066"/>
                </a:solidFill>
                <a:latin typeface="Arial Narrow" panose="020B0606020202030204" pitchFamily="34" charset="0"/>
                <a:ea typeface="Calibri" panose="020F0502020204030204" pitchFamily="34" charset="0"/>
                <a:cs typeface="Times New Roman" panose="02020603050405020304" pitchFamily="18" charset="0"/>
              </a:rPr>
              <a:t>James 4:8</a:t>
            </a:r>
            <a:r>
              <a:rPr lang="en-US" sz="4400" dirty="0" smtClean="0">
                <a:solidFill>
                  <a:srgbClr val="CC0066"/>
                </a:solidFill>
                <a:latin typeface="Arial Narrow" panose="020B0606020202030204" pitchFamily="34" charset="0"/>
                <a:ea typeface="Calibri" panose="020F0502020204030204" pitchFamily="34" charset="0"/>
                <a:cs typeface="Times New Roman" panose="02020603050405020304" pitchFamily="18" charset="0"/>
              </a:rPr>
              <a:t> </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Draw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near</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to God and He will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draw</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near</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to you. Cleanse your hands, you sinners; and purify your hearts, you double-minded.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r>
              <a:rPr lang="en-US" sz="4400" b="1" u="sng" dirty="0">
                <a:solidFill>
                  <a:srgbClr val="CC0066"/>
                </a:solidFill>
                <a:latin typeface="Arial Narrow" panose="020B0606020202030204" pitchFamily="34" charset="0"/>
                <a:ea typeface="Calibri" panose="020F0502020204030204" pitchFamily="34" charset="0"/>
                <a:cs typeface="Times New Roman" panose="02020603050405020304" pitchFamily="18" charset="0"/>
              </a:rPr>
              <a:t>1 John 1:9</a:t>
            </a:r>
            <a:r>
              <a:rPr lang="en-US" sz="4400" u="sng" dirty="0">
                <a:solidFill>
                  <a:srgbClr val="CC0066"/>
                </a:solidFill>
                <a:latin typeface="Arial Narrow" panose="020B0606020202030204" pitchFamily="34" charset="0"/>
                <a:ea typeface="Calibri" panose="020F0502020204030204" pitchFamily="34" charset="0"/>
                <a:cs typeface="Times New Roman" panose="02020603050405020304" pitchFamily="18" charset="0"/>
              </a:rPr>
              <a:t>  </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If we confess our sins, He is faithful and righteous to forgive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us</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our sins and to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cleanse</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us</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from</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all</a:t>
            </a:r>
            <a:r>
              <a:rPr lang="en-US" sz="44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r>
              <a:rPr lang="en-US" sz="4400" b="1"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unrighteousness</a:t>
            </a:r>
            <a:r>
              <a:rPr lang="en-US" sz="4800" dirty="0">
                <a:solidFill>
                  <a:srgbClr val="404040"/>
                </a:solidFill>
                <a:latin typeface="Arial Narrow" panose="020B0606020202030204" pitchFamily="34" charset="0"/>
                <a:ea typeface="Calibri" panose="020F0502020204030204" pitchFamily="34" charset="0"/>
                <a:cs typeface="Times New Roman" panose="02020603050405020304" pitchFamily="18" charset="0"/>
              </a:rPr>
              <a:t>. </a:t>
            </a:r>
            <a:endParaRPr lang="en-US" sz="4400" dirty="0"/>
          </a:p>
        </p:txBody>
      </p:sp>
    </p:spTree>
    <p:extLst>
      <p:ext uri="{BB962C8B-B14F-4D97-AF65-F5344CB8AC3E}">
        <p14:creationId xmlns:p14="http://schemas.microsoft.com/office/powerpoint/2010/main" val="443476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90151" y="-268041"/>
            <a:ext cx="12282152" cy="7739713"/>
          </a:xfrm>
          <a:prstGeom prst="rect">
            <a:avLst/>
          </a:prstGeom>
          <a:ln>
            <a:noFill/>
          </a:ln>
          <a:effectLst>
            <a:softEdge rad="112500"/>
          </a:effectLst>
        </p:spPr>
      </p:pic>
      <p:sp>
        <p:nvSpPr>
          <p:cNvPr id="5" name="Title 4"/>
          <p:cNvSpPr>
            <a:spLocks noGrp="1"/>
          </p:cNvSpPr>
          <p:nvPr>
            <p:ph type="title"/>
          </p:nvPr>
        </p:nvSpPr>
        <p:spPr>
          <a:xfrm>
            <a:off x="567743" y="184732"/>
            <a:ext cx="11332335" cy="6138706"/>
          </a:xfrm>
        </p:spPr>
        <p:txBody>
          <a:bodyPr>
            <a:normAutofit fontScale="90000"/>
          </a:bodyPr>
          <a:lstStyle/>
          <a:p>
            <a:r>
              <a:rPr lang="en-US" b="1" dirty="0" smtClean="0"/>
              <a:t/>
            </a:r>
            <a:br>
              <a:rPr lang="en-US" b="1" dirty="0" smtClean="0"/>
            </a:br>
            <a:r>
              <a:rPr lang="en-US" b="1" dirty="0" err="1" smtClean="0"/>
              <a:t>Ephesias</a:t>
            </a:r>
            <a:r>
              <a:rPr lang="en-US" b="1" dirty="0" smtClean="0"/>
              <a:t> </a:t>
            </a:r>
            <a:r>
              <a:rPr lang="en-US" b="1" dirty="0"/>
              <a:t>6</a:t>
            </a:r>
            <a:r>
              <a:rPr lang="en-US" dirty="0"/>
              <a:t>:”take up.. the </a:t>
            </a:r>
            <a:r>
              <a:rPr lang="en-US" b="1" dirty="0"/>
              <a:t>Sword of the Spirit which is the Word of God</a:t>
            </a:r>
            <a:r>
              <a:rPr lang="en-US" dirty="0"/>
              <a:t> and with </a:t>
            </a:r>
            <a:r>
              <a:rPr lang="en-US" b="1" dirty="0"/>
              <a:t>all prayer and petition pray at all times in the Spiri</a:t>
            </a:r>
            <a:r>
              <a:rPr lang="en-US" dirty="0"/>
              <a:t>t, and with this in view, be on the </a:t>
            </a:r>
            <a:r>
              <a:rPr lang="en-US" b="1" dirty="0"/>
              <a:t>alert with all perseverance and petition for all the saints and pray</a:t>
            </a:r>
            <a:r>
              <a:rPr lang="en-US" dirty="0"/>
              <a:t> on my behalf that utterance may be given to me in the opening of my mouth, to make known with all boldness the </a:t>
            </a:r>
            <a:r>
              <a:rPr lang="en-US" b="1" dirty="0"/>
              <a:t>mystery of the </a:t>
            </a:r>
            <a:r>
              <a:rPr lang="en-US" b="1" dirty="0" smtClean="0"/>
              <a:t>gospel</a:t>
            </a:r>
            <a:br>
              <a:rPr lang="en-US" b="1" dirty="0" smtClean="0"/>
            </a:br>
            <a:r>
              <a:rPr lang="en-US" dirty="0" smtClean="0"/>
              <a:t>for </a:t>
            </a:r>
            <a:r>
              <a:rPr lang="en-US" dirty="0"/>
              <a:t>which I am </a:t>
            </a:r>
            <a:r>
              <a:rPr lang="en-US" dirty="0" smtClean="0"/>
              <a:t>an </a:t>
            </a:r>
            <a:r>
              <a:rPr lang="en-US" dirty="0"/>
              <a:t>ambassador in chains </a:t>
            </a:r>
            <a:r>
              <a:rPr lang="en-US" dirty="0" smtClean="0"/>
              <a:t/>
            </a:r>
            <a:br>
              <a:rPr lang="en-US" dirty="0" smtClean="0"/>
            </a:br>
            <a:r>
              <a:rPr lang="en-US" dirty="0" smtClean="0"/>
              <a:t>that in </a:t>
            </a:r>
            <a:r>
              <a:rPr lang="en-US" dirty="0"/>
              <a:t>proclaiming it I may </a:t>
            </a:r>
            <a:r>
              <a:rPr lang="en-US" dirty="0" smtClean="0"/>
              <a:t/>
            </a:r>
            <a:br>
              <a:rPr lang="en-US" dirty="0" smtClean="0"/>
            </a:br>
            <a:r>
              <a:rPr lang="en-US" b="1" dirty="0" smtClean="0"/>
              <a:t>speak </a:t>
            </a:r>
            <a:r>
              <a:rPr lang="en-US" b="1" dirty="0"/>
              <a:t>boldly as I ought to speak</a:t>
            </a:r>
            <a:r>
              <a:rPr lang="en-US" dirty="0"/>
              <a:t>.  </a:t>
            </a:r>
            <a:br>
              <a:rPr lang="en-US" dirty="0"/>
            </a:br>
            <a:endParaRPr lang="en-US" b="1" u="sng" dirty="0"/>
          </a:p>
        </p:txBody>
      </p:sp>
    </p:spTree>
    <p:extLst>
      <p:ext uri="{BB962C8B-B14F-4D97-AF65-F5344CB8AC3E}">
        <p14:creationId xmlns:p14="http://schemas.microsoft.com/office/powerpoint/2010/main" val="1030168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90151" y="-268041"/>
            <a:ext cx="12282152" cy="7739713"/>
          </a:xfrm>
          <a:prstGeom prst="rect">
            <a:avLst/>
          </a:prstGeom>
          <a:ln>
            <a:noFill/>
          </a:ln>
          <a:effectLst>
            <a:softEdge rad="112500"/>
          </a:effectLst>
        </p:spPr>
      </p:pic>
      <p:sp>
        <p:nvSpPr>
          <p:cNvPr id="5" name="Title 4"/>
          <p:cNvSpPr>
            <a:spLocks noGrp="1"/>
          </p:cNvSpPr>
          <p:nvPr>
            <p:ph type="title"/>
          </p:nvPr>
        </p:nvSpPr>
        <p:spPr>
          <a:xfrm>
            <a:off x="567743" y="184732"/>
            <a:ext cx="11332335" cy="6138706"/>
          </a:xfrm>
        </p:spPr>
        <p:txBody>
          <a:bodyPr>
            <a:normAutofit/>
          </a:bodyPr>
          <a:lstStyle/>
          <a:p>
            <a:r>
              <a:rPr lang="en-US" b="1" dirty="0" smtClean="0"/>
              <a:t/>
            </a:r>
            <a:br>
              <a:rPr lang="en-US" b="1" dirty="0" smtClean="0"/>
            </a:br>
            <a:r>
              <a:rPr lang="en-US" b="1" dirty="0"/>
              <a:t>1 </a:t>
            </a:r>
            <a:r>
              <a:rPr lang="en-US" b="1" dirty="0" err="1"/>
              <a:t>Thess</a:t>
            </a:r>
            <a:r>
              <a:rPr lang="en-US" b="1" dirty="0"/>
              <a:t> 5:16-18</a:t>
            </a:r>
            <a:r>
              <a:rPr lang="en-US" dirty="0"/>
              <a:t> </a:t>
            </a:r>
            <a:r>
              <a:rPr lang="en-US" u="sng" dirty="0"/>
              <a:t>always</a:t>
            </a:r>
            <a:r>
              <a:rPr lang="en-US" dirty="0"/>
              <a:t> seek after that which is good for one another and for all people. </a:t>
            </a:r>
            <a:r>
              <a:rPr lang="en-US" baseline="30000" dirty="0"/>
              <a:t>16 </a:t>
            </a:r>
            <a:r>
              <a:rPr lang="en-US" dirty="0"/>
              <a:t>Rejoice</a:t>
            </a:r>
            <a:r>
              <a:rPr lang="en-US" u="sng" dirty="0"/>
              <a:t> always</a:t>
            </a:r>
            <a:r>
              <a:rPr lang="en-US" dirty="0"/>
              <a:t>; </a:t>
            </a:r>
            <a:r>
              <a:rPr lang="en-US" baseline="30000" dirty="0"/>
              <a:t>17 </a:t>
            </a:r>
            <a:r>
              <a:rPr lang="en-US" dirty="0"/>
              <a:t>pray </a:t>
            </a:r>
            <a:r>
              <a:rPr lang="en-US" u="sng" dirty="0"/>
              <a:t>without ceasing</a:t>
            </a:r>
            <a:r>
              <a:rPr lang="en-US" dirty="0"/>
              <a:t>; </a:t>
            </a:r>
            <a:r>
              <a:rPr lang="en-US" baseline="30000" dirty="0"/>
              <a:t>18 </a:t>
            </a:r>
            <a:r>
              <a:rPr lang="en-US" b="1" u="sng" dirty="0"/>
              <a:t>in</a:t>
            </a:r>
            <a:r>
              <a:rPr lang="en-US" u="sng" dirty="0"/>
              <a:t> everything</a:t>
            </a:r>
            <a:r>
              <a:rPr lang="en-US" dirty="0"/>
              <a:t> give thanks; for this is God’s will for you in Christ Jesus. </a:t>
            </a:r>
            <a:br>
              <a:rPr lang="en-US" dirty="0"/>
            </a:br>
            <a:r>
              <a:rPr lang="en-US" dirty="0"/>
              <a:t/>
            </a:r>
            <a:br>
              <a:rPr lang="en-US" dirty="0"/>
            </a:br>
            <a:endParaRPr lang="en-US" b="1" u="sng" dirty="0"/>
          </a:p>
        </p:txBody>
      </p:sp>
    </p:spTree>
    <p:extLst>
      <p:ext uri="{BB962C8B-B14F-4D97-AF65-F5344CB8AC3E}">
        <p14:creationId xmlns:p14="http://schemas.microsoft.com/office/powerpoint/2010/main" val="318771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2" r="18470"/>
          <a:stretch/>
        </p:blipFill>
        <p:spPr>
          <a:xfrm>
            <a:off x="0" y="-44605"/>
            <a:ext cx="12323298" cy="6902605"/>
          </a:xfrm>
          <a:prstGeom prst="rect">
            <a:avLst/>
          </a:prstGeom>
          <a:ln>
            <a:noFill/>
          </a:ln>
          <a:effectLst>
            <a:softEdge rad="112500"/>
          </a:effectLst>
        </p:spPr>
      </p:pic>
      <p:sp>
        <p:nvSpPr>
          <p:cNvPr id="2" name="Title 1"/>
          <p:cNvSpPr>
            <a:spLocks noGrp="1"/>
          </p:cNvSpPr>
          <p:nvPr>
            <p:ph type="ctrTitle"/>
          </p:nvPr>
        </p:nvSpPr>
        <p:spPr>
          <a:xfrm>
            <a:off x="245807" y="2249114"/>
            <a:ext cx="5368414" cy="889390"/>
          </a:xfrm>
        </p:spPr>
        <p:txBody>
          <a:bodyPr>
            <a:normAutofit/>
          </a:bodyPr>
          <a:lstStyle/>
          <a:p>
            <a:r>
              <a:rPr lang="en-US" sz="4000" b="1" u="sng" dirty="0">
                <a:solidFill>
                  <a:schemeClr val="bg1"/>
                </a:solidFill>
                <a:effectLst>
                  <a:outerShdw blurRad="38100" dist="38100" dir="2700000" algn="tl">
                    <a:srgbClr val="000000">
                      <a:alpha val="43137"/>
                    </a:srgbClr>
                  </a:outerShdw>
                </a:effectLst>
                <a:latin typeface="Century Gothic" panose="020B0502020202020204" pitchFamily="34" charset="0"/>
              </a:rPr>
              <a:t>1 Corinthians 15:49</a:t>
            </a:r>
            <a:endParaRPr lang="en-US" sz="4000" dirty="0">
              <a:solidFill>
                <a:schemeClr val="bg1"/>
              </a:solidFill>
              <a:effectLst>
                <a:outerShdw blurRad="38100" dist="38100" dir="2700000" algn="tl">
                  <a:srgbClr val="000000">
                    <a:alpha val="43137"/>
                  </a:srgbClr>
                </a:outerShdw>
              </a:effectLst>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575186" y="502448"/>
            <a:ext cx="11371007" cy="3141996"/>
          </a:xfrm>
        </p:spPr>
        <p:txBody>
          <a:bodyPr>
            <a:normAutofit/>
          </a:bodyPr>
          <a:lstStyle/>
          <a:p>
            <a:pPr algn="l"/>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Just as we have borne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the image of the earthy</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we will also bear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the</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image of the</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sz="4400" b="1" dirty="0">
                <a:solidFill>
                  <a:schemeClr val="bg1"/>
                </a:solidFill>
                <a:effectLst>
                  <a:outerShdw blurRad="38100" dist="38100" dir="2700000" algn="tl">
                    <a:srgbClr val="000000">
                      <a:alpha val="43137"/>
                    </a:srgbClr>
                  </a:outerShdw>
                </a:effectLst>
                <a:latin typeface="Century Gothic" panose="020B0502020202020204" pitchFamily="34" charset="0"/>
              </a:rPr>
              <a:t>heavenly</a:t>
            </a: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a:t>
            </a:r>
            <a:r>
              <a:rPr lang="en-US" sz="4000" dirty="0">
                <a:solidFill>
                  <a:schemeClr val="bg1"/>
                </a:solidFill>
              </a:rPr>
              <a:t/>
            </a:r>
            <a:br>
              <a:rPr lang="en-US" sz="4000" dirty="0">
                <a:solidFill>
                  <a:schemeClr val="bg1"/>
                </a:solidFill>
              </a:rPr>
            </a:br>
            <a:endParaRPr lang="en-US" sz="3600" b="1" u="sng" dirty="0">
              <a:solidFill>
                <a:srgbClr val="CC0066"/>
              </a:solidFill>
              <a:effectLst>
                <a:outerShdw blurRad="38100" dist="38100" dir="2700000" algn="tl">
                  <a:srgbClr val="000000">
                    <a:alpha val="43137"/>
                  </a:srgbClr>
                </a:outerShdw>
              </a:effectLst>
              <a:latin typeface="+mj-lt"/>
            </a:endParaRPr>
          </a:p>
        </p:txBody>
      </p:sp>
      <p:sp>
        <p:nvSpPr>
          <p:cNvPr id="4" name="Rectangle 3"/>
          <p:cNvSpPr/>
          <p:nvPr/>
        </p:nvSpPr>
        <p:spPr>
          <a:xfrm>
            <a:off x="3048000" y="2967335"/>
            <a:ext cx="6096000" cy="677108"/>
          </a:xfrm>
          <a:prstGeom prst="rect">
            <a:avLst/>
          </a:prstGeom>
        </p:spPr>
        <p:txBody>
          <a:bodyPr>
            <a:spAutoFit/>
          </a:bodyPr>
          <a:lstStyle/>
          <a:p>
            <a:r>
              <a:rPr lang="en-US" sz="2000" dirty="0">
                <a:solidFill>
                  <a:schemeClr val="bg1"/>
                </a:solidFill>
              </a:rPr>
              <a:t/>
            </a:r>
            <a:br>
              <a:rPr lang="en-US" sz="2000" dirty="0">
                <a:solidFill>
                  <a:schemeClr val="bg1"/>
                </a:solidFill>
              </a:rPr>
            </a:br>
            <a:endParaRPr lang="en-US" dirty="0"/>
          </a:p>
        </p:txBody>
      </p:sp>
    </p:spTree>
    <p:extLst>
      <p:ext uri="{BB962C8B-B14F-4D97-AF65-F5344CB8AC3E}">
        <p14:creationId xmlns:p14="http://schemas.microsoft.com/office/powerpoint/2010/main" val="3994933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877" t="-1662" r="34360" b="28329"/>
          <a:stretch/>
        </p:blipFill>
        <p:spPr>
          <a:xfrm>
            <a:off x="0" y="-188669"/>
            <a:ext cx="12192000" cy="7046669"/>
          </a:xfrm>
          <a:prstGeom prst="rect">
            <a:avLst/>
          </a:prstGeom>
          <a:ln>
            <a:noFill/>
          </a:ln>
          <a:effectLst>
            <a:softEdge rad="112500"/>
          </a:effectLst>
        </p:spPr>
      </p:pic>
      <p:sp>
        <p:nvSpPr>
          <p:cNvPr id="2" name="Title 1"/>
          <p:cNvSpPr>
            <a:spLocks noGrp="1"/>
          </p:cNvSpPr>
          <p:nvPr>
            <p:ph type="title"/>
          </p:nvPr>
        </p:nvSpPr>
        <p:spPr>
          <a:xfrm>
            <a:off x="633140" y="206477"/>
            <a:ext cx="11676847" cy="6074805"/>
          </a:xfrm>
        </p:spPr>
        <p:txBody>
          <a:bodyPr>
            <a:normAutofit/>
            <a:scene3d>
              <a:camera prst="orthographicFront"/>
              <a:lightRig rig="soft" dir="t"/>
            </a:scene3d>
            <a:sp3d prstMaterial="metal"/>
          </a:bodyPr>
          <a:lstStyle/>
          <a:p>
            <a:r>
              <a:rPr lang="en-US" sz="3600" b="1" dirty="0" smtClean="0">
                <a:solidFill>
                  <a:srgbClr val="631D5E"/>
                </a:solidFill>
                <a:latin typeface="Century Gothic" panose="020B0502020202020204" pitchFamily="34" charset="0"/>
              </a:rPr>
              <a:t/>
            </a:r>
            <a:br>
              <a:rPr lang="en-US" sz="3600" b="1" dirty="0" smtClean="0">
                <a:solidFill>
                  <a:srgbClr val="631D5E"/>
                </a:solidFill>
                <a:latin typeface="Century Gothic" panose="020B0502020202020204" pitchFamily="34" charset="0"/>
              </a:rPr>
            </a:br>
            <a:r>
              <a:rPr lang="en-US" sz="3600" b="1" dirty="0">
                <a:solidFill>
                  <a:srgbClr val="631D5E"/>
                </a:solidFill>
                <a:latin typeface="Century Gothic" panose="020B0502020202020204" pitchFamily="34" charset="0"/>
              </a:rPr>
              <a:t/>
            </a:r>
            <a:br>
              <a:rPr lang="en-US" sz="3600" b="1" dirty="0">
                <a:solidFill>
                  <a:srgbClr val="631D5E"/>
                </a:solidFill>
                <a:latin typeface="Century Gothic" panose="020B0502020202020204" pitchFamily="34" charset="0"/>
              </a:rPr>
            </a:br>
            <a:r>
              <a:rPr lang="en-US" sz="3600" b="1" dirty="0" smtClean="0">
                <a:solidFill>
                  <a:srgbClr val="631D5E"/>
                </a:solidFill>
                <a:latin typeface="Century Gothic" panose="020B0502020202020204" pitchFamily="34" charset="0"/>
              </a:rPr>
              <a:t/>
            </a:r>
            <a:br>
              <a:rPr lang="en-US" sz="3600" b="1" dirty="0" smtClean="0">
                <a:solidFill>
                  <a:srgbClr val="631D5E"/>
                </a:solidFill>
                <a:latin typeface="Century Gothic" panose="020B0502020202020204" pitchFamily="34" charset="0"/>
              </a:rPr>
            </a:br>
            <a:r>
              <a:rPr lang="en-US" sz="3600" dirty="0">
                <a:solidFill>
                  <a:srgbClr val="631D5E"/>
                </a:solidFill>
                <a:latin typeface="Century Gothic" panose="020B0502020202020204" pitchFamily="34" charset="0"/>
              </a:rPr>
              <a:t/>
            </a:r>
            <a:br>
              <a:rPr lang="en-US" sz="3600" dirty="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smtClean="0">
                <a:solidFill>
                  <a:srgbClr val="631D5E"/>
                </a:solidFill>
                <a:latin typeface="Century Gothic" panose="020B0502020202020204" pitchFamily="34" charset="0"/>
              </a:rPr>
              <a:t/>
            </a:r>
            <a:br>
              <a:rPr lang="en-US" sz="3600" dirty="0" smtClean="0">
                <a:solidFill>
                  <a:srgbClr val="631D5E"/>
                </a:solidFill>
                <a:latin typeface="Century Gothic" panose="020B0502020202020204" pitchFamily="34" charset="0"/>
              </a:rPr>
            </a:br>
            <a:r>
              <a:rPr lang="en-US" sz="3600" dirty="0">
                <a:solidFill>
                  <a:srgbClr val="631D5E"/>
                </a:solidFill>
                <a:latin typeface="Century Gothic" panose="020B0502020202020204" pitchFamily="34" charset="0"/>
              </a:rPr>
              <a:t/>
            </a:r>
            <a:br>
              <a:rPr lang="en-US" sz="3600" dirty="0">
                <a:solidFill>
                  <a:srgbClr val="631D5E"/>
                </a:solidFill>
                <a:latin typeface="Century Gothic" panose="020B0502020202020204" pitchFamily="34" charset="0"/>
              </a:rPr>
            </a:br>
            <a:endParaRPr lang="en-US" sz="3600" dirty="0">
              <a:solidFill>
                <a:srgbClr val="631D5E"/>
              </a:solidFill>
              <a:latin typeface="Century Gothic" panose="020B0502020202020204" pitchFamily="34" charset="0"/>
            </a:endParaRPr>
          </a:p>
        </p:txBody>
      </p:sp>
      <p:sp>
        <p:nvSpPr>
          <p:cNvPr id="3" name="Rectangle 2"/>
          <p:cNvSpPr/>
          <p:nvPr/>
        </p:nvSpPr>
        <p:spPr>
          <a:xfrm>
            <a:off x="602603" y="506443"/>
            <a:ext cx="10752616" cy="6063198"/>
          </a:xfrm>
          <a:prstGeom prst="rect">
            <a:avLst/>
          </a:prstGeom>
          <a:solidFill>
            <a:srgbClr val="B8D4EE">
              <a:alpha val="38824"/>
            </a:srgbClr>
          </a:solidFill>
        </p:spPr>
        <p:txBody>
          <a:bodyPr wrap="square">
            <a:spAutoFit/>
          </a:bodyPr>
          <a:lstStyle/>
          <a:p>
            <a:r>
              <a:rPr lang="en-US" sz="3200" b="1" dirty="0">
                <a:solidFill>
                  <a:srgbClr val="002060"/>
                </a:solidFill>
                <a:latin typeface="Arial Narrow" panose="020B0606020202030204" pitchFamily="34" charset="0"/>
              </a:rPr>
              <a:t>Rom.8:25-28</a:t>
            </a:r>
            <a:r>
              <a:rPr lang="en-US" sz="3200" baseline="30000" dirty="0">
                <a:solidFill>
                  <a:srgbClr val="002060"/>
                </a:solidFill>
                <a:latin typeface="Arial Narrow" panose="020B0606020202030204" pitchFamily="34" charset="0"/>
              </a:rPr>
              <a:t> </a:t>
            </a:r>
            <a:r>
              <a:rPr lang="en-US" sz="3600" dirty="0">
                <a:solidFill>
                  <a:srgbClr val="002060"/>
                </a:solidFill>
                <a:latin typeface="Arial Narrow" panose="020B0606020202030204" pitchFamily="34" charset="0"/>
              </a:rPr>
              <a:t>But if we hope for what we do not see, </a:t>
            </a:r>
            <a:r>
              <a:rPr lang="en-US" sz="3600" u="sng" dirty="0">
                <a:solidFill>
                  <a:srgbClr val="002060"/>
                </a:solidFill>
                <a:latin typeface="Arial Narrow" panose="020B0606020202030204" pitchFamily="34" charset="0"/>
              </a:rPr>
              <a:t>with perseverance</a:t>
            </a:r>
            <a:r>
              <a:rPr lang="en-US" sz="3600" dirty="0">
                <a:solidFill>
                  <a:srgbClr val="002060"/>
                </a:solidFill>
                <a:latin typeface="Arial Narrow" panose="020B0606020202030204" pitchFamily="34" charset="0"/>
              </a:rPr>
              <a:t> we </a:t>
            </a:r>
            <a:r>
              <a:rPr lang="en-US" sz="3600" u="sng" dirty="0">
                <a:solidFill>
                  <a:srgbClr val="002060"/>
                </a:solidFill>
                <a:latin typeface="Arial Narrow" panose="020B0606020202030204" pitchFamily="34" charset="0"/>
              </a:rPr>
              <a:t>wait eagerly</a:t>
            </a:r>
            <a:r>
              <a:rPr lang="en-US" sz="3600" dirty="0">
                <a:solidFill>
                  <a:srgbClr val="002060"/>
                </a:solidFill>
                <a:latin typeface="Arial Narrow" panose="020B0606020202030204" pitchFamily="34" charset="0"/>
              </a:rPr>
              <a:t> for it</a:t>
            </a:r>
            <a:r>
              <a:rPr lang="en-US" sz="4000" i="1" dirty="0">
                <a:solidFill>
                  <a:srgbClr val="002060"/>
                </a:solidFill>
                <a:latin typeface="Arial Narrow" panose="020B0606020202030204" pitchFamily="34" charset="0"/>
              </a:rPr>
              <a:t>. </a:t>
            </a:r>
            <a:r>
              <a:rPr lang="en-US" sz="4000" dirty="0">
                <a:solidFill>
                  <a:srgbClr val="002060"/>
                </a:solidFill>
                <a:latin typeface="Arial Narrow" panose="020B0606020202030204" pitchFamily="34" charset="0"/>
              </a:rPr>
              <a:t>In the same way </a:t>
            </a:r>
            <a:r>
              <a:rPr lang="en-US" sz="4000" u="sng" dirty="0">
                <a:solidFill>
                  <a:srgbClr val="002060"/>
                </a:solidFill>
                <a:latin typeface="Arial Narrow" panose="020B0606020202030204" pitchFamily="34" charset="0"/>
              </a:rPr>
              <a:t>the </a:t>
            </a:r>
            <a:r>
              <a:rPr lang="en-US" sz="4000" b="1" u="sng" dirty="0">
                <a:solidFill>
                  <a:srgbClr val="002060"/>
                </a:solidFill>
                <a:latin typeface="Arial Narrow" panose="020B0606020202030204" pitchFamily="34" charset="0"/>
              </a:rPr>
              <a:t>Spirit</a:t>
            </a:r>
            <a:r>
              <a:rPr lang="en-US" sz="4000" u="sng" dirty="0">
                <a:solidFill>
                  <a:srgbClr val="002060"/>
                </a:solidFill>
                <a:latin typeface="Arial Narrow" panose="020B0606020202030204" pitchFamily="34" charset="0"/>
              </a:rPr>
              <a:t> also helps our weakness; for we do not know how to pray as we should, but </a:t>
            </a:r>
            <a:r>
              <a:rPr lang="en-US" sz="4000" b="1" u="sng" dirty="0">
                <a:solidFill>
                  <a:srgbClr val="002060"/>
                </a:solidFill>
                <a:latin typeface="Arial Narrow" panose="020B0606020202030204" pitchFamily="34" charset="0"/>
              </a:rPr>
              <a:t>the Spirit </a:t>
            </a:r>
            <a:r>
              <a:rPr lang="en-US" sz="4000" u="sng" dirty="0">
                <a:solidFill>
                  <a:srgbClr val="002060"/>
                </a:solidFill>
                <a:latin typeface="Arial Narrow" panose="020B0606020202030204" pitchFamily="34" charset="0"/>
              </a:rPr>
              <a:t>Himself </a:t>
            </a:r>
            <a:r>
              <a:rPr lang="en-US" sz="4000" b="1" u="sng" dirty="0">
                <a:solidFill>
                  <a:srgbClr val="002060"/>
                </a:solidFill>
                <a:latin typeface="Arial Narrow" panose="020B0606020202030204" pitchFamily="34" charset="0"/>
              </a:rPr>
              <a:t>intercedes</a:t>
            </a:r>
            <a:r>
              <a:rPr lang="en-US" sz="4000" u="sng" dirty="0">
                <a:solidFill>
                  <a:srgbClr val="002060"/>
                </a:solidFill>
                <a:latin typeface="Arial Narrow" panose="020B0606020202030204" pitchFamily="34" charset="0"/>
              </a:rPr>
              <a:t> for </a:t>
            </a:r>
            <a:r>
              <a:rPr lang="en-US" sz="4000" i="1" u="sng" dirty="0">
                <a:solidFill>
                  <a:srgbClr val="002060"/>
                </a:solidFill>
                <a:latin typeface="Arial Narrow" panose="020B0606020202030204" pitchFamily="34" charset="0"/>
              </a:rPr>
              <a:t>us</a:t>
            </a:r>
            <a:r>
              <a:rPr lang="en-US" sz="4000" u="sng" dirty="0">
                <a:solidFill>
                  <a:srgbClr val="002060"/>
                </a:solidFill>
                <a:latin typeface="Arial Narrow" panose="020B0606020202030204" pitchFamily="34" charset="0"/>
              </a:rPr>
              <a:t> with </a:t>
            </a:r>
            <a:r>
              <a:rPr lang="en-US" sz="4000" u="sng" dirty="0" err="1">
                <a:solidFill>
                  <a:srgbClr val="002060"/>
                </a:solidFill>
                <a:latin typeface="Arial Narrow" panose="020B0606020202030204" pitchFamily="34" charset="0"/>
              </a:rPr>
              <a:t>groanings</a:t>
            </a:r>
            <a:r>
              <a:rPr lang="en-US" sz="4000" u="sng" dirty="0">
                <a:solidFill>
                  <a:srgbClr val="002060"/>
                </a:solidFill>
                <a:latin typeface="Arial Narrow" panose="020B0606020202030204" pitchFamily="34" charset="0"/>
              </a:rPr>
              <a:t> too deep for words</a:t>
            </a:r>
            <a:r>
              <a:rPr lang="en-US" sz="4000" dirty="0">
                <a:solidFill>
                  <a:srgbClr val="002060"/>
                </a:solidFill>
                <a:latin typeface="Arial Narrow" panose="020B0606020202030204" pitchFamily="34" charset="0"/>
              </a:rPr>
              <a:t>; and He who searches the hearts knows what the mind of the Spirit is, because He (the Spirit) </a:t>
            </a:r>
            <a:r>
              <a:rPr lang="en-US" sz="4000" b="1" u="sng" dirty="0">
                <a:solidFill>
                  <a:srgbClr val="002060"/>
                </a:solidFill>
                <a:latin typeface="Arial Narrow" panose="020B0606020202030204" pitchFamily="34" charset="0"/>
              </a:rPr>
              <a:t>intercedes for the saints according to </a:t>
            </a:r>
            <a:r>
              <a:rPr lang="en-US" sz="4000" b="1" i="1" u="sng" dirty="0">
                <a:solidFill>
                  <a:srgbClr val="002060"/>
                </a:solidFill>
                <a:latin typeface="Arial Narrow" panose="020B0606020202030204" pitchFamily="34" charset="0"/>
              </a:rPr>
              <a:t>the will of</a:t>
            </a:r>
            <a:r>
              <a:rPr lang="en-US" sz="4000" b="1" u="sng" dirty="0">
                <a:solidFill>
                  <a:srgbClr val="002060"/>
                </a:solidFill>
                <a:latin typeface="Arial Narrow" panose="020B0606020202030204" pitchFamily="34" charset="0"/>
              </a:rPr>
              <a:t> God</a:t>
            </a:r>
            <a:r>
              <a:rPr lang="en-US" sz="4000" dirty="0">
                <a:solidFill>
                  <a:srgbClr val="002060"/>
                </a:solidFill>
                <a:latin typeface="Arial Narrow" panose="020B0606020202030204" pitchFamily="34" charset="0"/>
              </a:rPr>
              <a:t>. </a:t>
            </a:r>
            <a:r>
              <a:rPr lang="en-US" sz="3600" baseline="30000" dirty="0">
                <a:solidFill>
                  <a:srgbClr val="002060"/>
                </a:solidFill>
                <a:latin typeface="Arial Narrow" panose="020B0606020202030204" pitchFamily="34" charset="0"/>
              </a:rPr>
              <a:t>28 </a:t>
            </a:r>
            <a:r>
              <a:rPr lang="en-US" sz="3600" dirty="0">
                <a:solidFill>
                  <a:srgbClr val="002060"/>
                </a:solidFill>
                <a:latin typeface="Arial Narrow" panose="020B0606020202030204" pitchFamily="34" charset="0"/>
              </a:rPr>
              <a:t>And we know that God causes all things to work together for good to those who love God, to those who are called according to </a:t>
            </a:r>
            <a:r>
              <a:rPr lang="en-US" sz="3600" i="1" dirty="0">
                <a:solidFill>
                  <a:srgbClr val="002060"/>
                </a:solidFill>
                <a:latin typeface="Arial Narrow" panose="020B0606020202030204" pitchFamily="34" charset="0"/>
              </a:rPr>
              <a:t>His</a:t>
            </a:r>
            <a:r>
              <a:rPr lang="en-US" sz="3600" dirty="0">
                <a:solidFill>
                  <a:srgbClr val="002060"/>
                </a:solidFill>
                <a:latin typeface="Arial Narrow" panose="020B0606020202030204" pitchFamily="34" charset="0"/>
              </a:rPr>
              <a:t> purpose.</a:t>
            </a:r>
            <a:endParaRPr lang="en-US" sz="40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254088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127178" y="-154057"/>
            <a:ext cx="12064822" cy="6850981"/>
          </a:xfrm>
          <a:prstGeom prst="rect">
            <a:avLst/>
          </a:prstGeom>
          <a:ln>
            <a:noFill/>
          </a:ln>
          <a:effectLst>
            <a:softEdge rad="112500"/>
          </a:effectLst>
        </p:spPr>
      </p:pic>
      <p:sp>
        <p:nvSpPr>
          <p:cNvPr id="5" name="Title 4"/>
          <p:cNvSpPr>
            <a:spLocks noGrp="1"/>
          </p:cNvSpPr>
          <p:nvPr>
            <p:ph type="title"/>
          </p:nvPr>
        </p:nvSpPr>
        <p:spPr>
          <a:xfrm>
            <a:off x="567744" y="334850"/>
            <a:ext cx="10933090" cy="5988587"/>
          </a:xfrm>
        </p:spPr>
        <p:txBody>
          <a:bodyPr>
            <a:normAutofit/>
          </a:bodyPr>
          <a:lstStyle/>
          <a:p>
            <a:r>
              <a:rPr lang="en-US" b="1" dirty="0" smtClean="0">
                <a:solidFill>
                  <a:srgbClr val="631D5E"/>
                </a:solidFill>
              </a:rPr>
              <a:t>Galatians 5:22-23 </a:t>
            </a:r>
            <a:r>
              <a:rPr lang="en-US" dirty="0" smtClean="0">
                <a:solidFill>
                  <a:srgbClr val="631D5E"/>
                </a:solidFill>
              </a:rPr>
              <a:t>But the </a:t>
            </a:r>
            <a:r>
              <a:rPr lang="en-US" u="sng" dirty="0" smtClean="0">
                <a:solidFill>
                  <a:srgbClr val="631D5E"/>
                </a:solidFill>
              </a:rPr>
              <a:t>fruit of the Spirit </a:t>
            </a:r>
            <a:r>
              <a:rPr lang="en-US" dirty="0" smtClean="0">
                <a:solidFill>
                  <a:srgbClr val="631D5E"/>
                </a:solidFill>
              </a:rPr>
              <a:t>is love, joy, peace, patience, kindness, goodness, faithfulness, gentleness, self-control; against such things there is no law.</a:t>
            </a:r>
            <a:r>
              <a:rPr lang="en-US" dirty="0" smtClean="0"/>
              <a:t/>
            </a:r>
            <a:br>
              <a:rPr lang="en-US" dirty="0" smtClean="0"/>
            </a:br>
            <a:r>
              <a:rPr lang="en-US" dirty="0"/>
              <a:t/>
            </a:r>
            <a:br>
              <a:rPr lang="en-US" dirty="0"/>
            </a:br>
            <a:endParaRPr lang="en-US" sz="3600" b="1" u="sng" dirty="0"/>
          </a:p>
        </p:txBody>
      </p:sp>
    </p:spTree>
    <p:extLst>
      <p:ext uri="{BB962C8B-B14F-4D97-AF65-F5344CB8AC3E}">
        <p14:creationId xmlns:p14="http://schemas.microsoft.com/office/powerpoint/2010/main" val="179846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96988"/>
            <a:ext cx="5167905" cy="3629659"/>
          </a:xfrm>
        </p:spPr>
      </p:pic>
      <p:sp>
        <p:nvSpPr>
          <p:cNvPr id="2" name="Title 1"/>
          <p:cNvSpPr>
            <a:spLocks noGrp="1"/>
          </p:cNvSpPr>
          <p:nvPr>
            <p:ph type="title"/>
          </p:nvPr>
        </p:nvSpPr>
        <p:spPr>
          <a:xfrm>
            <a:off x="699247" y="365125"/>
            <a:ext cx="10654553" cy="2246109"/>
          </a:xfrm>
        </p:spPr>
        <p:txBody>
          <a:bodyPr>
            <a:normAutofit fontScale="90000"/>
          </a:bodyPr>
          <a:lstStyle/>
          <a:p>
            <a:r>
              <a:rPr lang="en-US" b="1" dirty="0">
                <a:solidFill>
                  <a:srgbClr val="631D5E"/>
                </a:solidFill>
                <a:latin typeface="Bradley Hand ITC" panose="03070402050302030203" pitchFamily="66" charset="0"/>
              </a:rPr>
              <a:t>JOHN 15 </a:t>
            </a:r>
            <a:r>
              <a:rPr lang="en-US" b="1" baseline="30000" dirty="0">
                <a:solidFill>
                  <a:srgbClr val="631D5E"/>
                </a:solidFill>
                <a:latin typeface="Bradley Hand ITC" panose="03070402050302030203" pitchFamily="66" charset="0"/>
              </a:rPr>
              <a:t>4 </a:t>
            </a:r>
            <a:r>
              <a:rPr lang="en-US" b="1" u="sng" dirty="0">
                <a:solidFill>
                  <a:srgbClr val="631D5E"/>
                </a:solidFill>
                <a:latin typeface="Bradley Hand ITC" panose="03070402050302030203" pitchFamily="66" charset="0"/>
              </a:rPr>
              <a:t>Abide</a:t>
            </a:r>
            <a:r>
              <a:rPr lang="en-US" b="1" dirty="0">
                <a:solidFill>
                  <a:srgbClr val="631D5E"/>
                </a:solidFill>
                <a:latin typeface="Bradley Hand ITC" panose="03070402050302030203" pitchFamily="66" charset="0"/>
              </a:rPr>
              <a:t> in Me, and I in you. As the branch cannot bear fruit of itself unless it </a:t>
            </a:r>
            <a:r>
              <a:rPr lang="en-US" b="1" u="sng" dirty="0">
                <a:solidFill>
                  <a:srgbClr val="631D5E"/>
                </a:solidFill>
                <a:latin typeface="Bradley Hand ITC" panose="03070402050302030203" pitchFamily="66" charset="0"/>
              </a:rPr>
              <a:t>abides</a:t>
            </a:r>
            <a:r>
              <a:rPr lang="en-US" b="1" dirty="0">
                <a:solidFill>
                  <a:srgbClr val="631D5E"/>
                </a:solidFill>
                <a:latin typeface="Bradley Hand ITC" panose="03070402050302030203" pitchFamily="66" charset="0"/>
              </a:rPr>
              <a:t> in the vine, so neither </a:t>
            </a:r>
            <a:r>
              <a:rPr lang="en-US" b="1" i="1" dirty="0">
                <a:solidFill>
                  <a:srgbClr val="631D5E"/>
                </a:solidFill>
                <a:latin typeface="Bradley Hand ITC" panose="03070402050302030203" pitchFamily="66" charset="0"/>
              </a:rPr>
              <a:t>can</a:t>
            </a:r>
            <a:r>
              <a:rPr lang="en-US" b="1" dirty="0">
                <a:solidFill>
                  <a:srgbClr val="631D5E"/>
                </a:solidFill>
                <a:latin typeface="Bradley Hand ITC" panose="03070402050302030203" pitchFamily="66" charset="0"/>
              </a:rPr>
              <a:t> you unless you </a:t>
            </a:r>
            <a:r>
              <a:rPr lang="en-US" b="1" u="sng" dirty="0">
                <a:solidFill>
                  <a:srgbClr val="631D5E"/>
                </a:solidFill>
                <a:latin typeface="Bradley Hand ITC" panose="03070402050302030203" pitchFamily="66" charset="0"/>
              </a:rPr>
              <a:t>abide</a:t>
            </a:r>
            <a:r>
              <a:rPr lang="en-US" b="1" dirty="0">
                <a:solidFill>
                  <a:srgbClr val="631D5E"/>
                </a:solidFill>
                <a:latin typeface="Bradley Hand ITC" panose="03070402050302030203" pitchFamily="66" charset="0"/>
              </a:rPr>
              <a:t> in Me. </a:t>
            </a:r>
            <a:r>
              <a:rPr lang="en-US" b="1" baseline="30000" dirty="0">
                <a:solidFill>
                  <a:srgbClr val="631D5E"/>
                </a:solidFill>
                <a:latin typeface="Bradley Hand ITC" panose="03070402050302030203" pitchFamily="66" charset="0"/>
              </a:rPr>
              <a:t>5 </a:t>
            </a:r>
            <a:r>
              <a:rPr lang="en-US" b="1" dirty="0">
                <a:solidFill>
                  <a:srgbClr val="631D5E"/>
                </a:solidFill>
                <a:latin typeface="Bradley Hand ITC" panose="03070402050302030203" pitchFamily="66" charset="0"/>
              </a:rPr>
              <a:t>I am the vine, you are the branches; </a:t>
            </a:r>
            <a:r>
              <a:rPr lang="en-US" b="1" dirty="0" smtClean="0">
                <a:solidFill>
                  <a:srgbClr val="631D5E"/>
                </a:solidFill>
                <a:latin typeface="Bradley Hand ITC" panose="03070402050302030203" pitchFamily="66" charset="0"/>
              </a:rPr>
              <a:t>he</a:t>
            </a:r>
            <a:endParaRPr lang="en-US" dirty="0"/>
          </a:p>
        </p:txBody>
      </p:sp>
      <p:sp>
        <p:nvSpPr>
          <p:cNvPr id="5" name="TextBox 4"/>
          <p:cNvSpPr txBox="1"/>
          <p:nvPr/>
        </p:nvSpPr>
        <p:spPr>
          <a:xfrm>
            <a:off x="6304305" y="2611234"/>
            <a:ext cx="4751294" cy="3170099"/>
          </a:xfrm>
          <a:prstGeom prst="rect">
            <a:avLst/>
          </a:prstGeom>
          <a:noFill/>
        </p:spPr>
        <p:txBody>
          <a:bodyPr wrap="square" rtlCol="0">
            <a:spAutoFit/>
          </a:bodyPr>
          <a:lstStyle/>
          <a:p>
            <a:r>
              <a:rPr lang="en-US" sz="4000" b="1" dirty="0" smtClean="0">
                <a:solidFill>
                  <a:srgbClr val="631D5E"/>
                </a:solidFill>
                <a:latin typeface="Bradley Hand ITC" panose="03070402050302030203" pitchFamily="66" charset="0"/>
              </a:rPr>
              <a:t>who </a:t>
            </a:r>
            <a:r>
              <a:rPr lang="en-US" sz="4000" b="1" u="sng" dirty="0">
                <a:solidFill>
                  <a:srgbClr val="631D5E"/>
                </a:solidFill>
                <a:latin typeface="Bradley Hand ITC" panose="03070402050302030203" pitchFamily="66" charset="0"/>
              </a:rPr>
              <a:t>abides</a:t>
            </a:r>
            <a:r>
              <a:rPr lang="en-US" sz="4000" b="1" dirty="0">
                <a:solidFill>
                  <a:srgbClr val="631D5E"/>
                </a:solidFill>
                <a:latin typeface="Bradley Hand ITC" panose="03070402050302030203" pitchFamily="66" charset="0"/>
              </a:rPr>
              <a:t> in Me and I in him, he bears much fruit, for </a:t>
            </a:r>
            <a:r>
              <a:rPr lang="en-US" sz="4000" b="1" u="sng" dirty="0">
                <a:solidFill>
                  <a:srgbClr val="631D5E"/>
                </a:solidFill>
                <a:latin typeface="Bradley Hand ITC" panose="03070402050302030203" pitchFamily="66" charset="0"/>
              </a:rPr>
              <a:t>apart from Me you can do nothing</a:t>
            </a:r>
            <a:endParaRPr lang="en-US" sz="4000" u="sng" dirty="0"/>
          </a:p>
        </p:txBody>
      </p:sp>
    </p:spTree>
    <p:extLst>
      <p:ext uri="{BB962C8B-B14F-4D97-AF65-F5344CB8AC3E}">
        <p14:creationId xmlns:p14="http://schemas.microsoft.com/office/powerpoint/2010/main" val="3639555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96988"/>
            <a:ext cx="5167905" cy="3629659"/>
          </a:xfrm>
        </p:spPr>
      </p:pic>
      <p:sp>
        <p:nvSpPr>
          <p:cNvPr id="2" name="Title 1"/>
          <p:cNvSpPr>
            <a:spLocks noGrp="1"/>
          </p:cNvSpPr>
          <p:nvPr>
            <p:ph type="title"/>
          </p:nvPr>
        </p:nvSpPr>
        <p:spPr>
          <a:xfrm>
            <a:off x="699247" y="365125"/>
            <a:ext cx="10654553" cy="2246109"/>
          </a:xfrm>
        </p:spPr>
        <p:txBody>
          <a:bodyPr>
            <a:normAutofit fontScale="90000"/>
          </a:bodyPr>
          <a:lstStyle/>
          <a:p>
            <a:r>
              <a:rPr lang="en-US" b="1" dirty="0">
                <a:solidFill>
                  <a:srgbClr val="631D5E"/>
                </a:solidFill>
                <a:latin typeface="Bradley Hand ITC" panose="03070402050302030203" pitchFamily="66" charset="0"/>
              </a:rPr>
              <a:t>JOHN 15 </a:t>
            </a:r>
            <a:r>
              <a:rPr lang="en-US" b="1" baseline="30000" dirty="0">
                <a:solidFill>
                  <a:srgbClr val="631D5E"/>
                </a:solidFill>
                <a:latin typeface="Bradley Hand ITC" panose="03070402050302030203" pitchFamily="66" charset="0"/>
              </a:rPr>
              <a:t>4 </a:t>
            </a:r>
            <a:r>
              <a:rPr lang="en-US" b="1" u="sng" dirty="0">
                <a:solidFill>
                  <a:srgbClr val="631D5E"/>
                </a:solidFill>
                <a:latin typeface="Bradley Hand ITC" panose="03070402050302030203" pitchFamily="66" charset="0"/>
              </a:rPr>
              <a:t>Abide</a:t>
            </a:r>
            <a:r>
              <a:rPr lang="en-US" b="1" dirty="0">
                <a:solidFill>
                  <a:srgbClr val="631D5E"/>
                </a:solidFill>
                <a:latin typeface="Bradley Hand ITC" panose="03070402050302030203" pitchFamily="66" charset="0"/>
              </a:rPr>
              <a:t> in Me, and I in you. As the branch cannot bear fruit of itself unless it </a:t>
            </a:r>
            <a:r>
              <a:rPr lang="en-US" b="1" u="sng" dirty="0">
                <a:solidFill>
                  <a:srgbClr val="631D5E"/>
                </a:solidFill>
                <a:latin typeface="Bradley Hand ITC" panose="03070402050302030203" pitchFamily="66" charset="0"/>
              </a:rPr>
              <a:t>abides</a:t>
            </a:r>
            <a:r>
              <a:rPr lang="en-US" b="1" dirty="0">
                <a:solidFill>
                  <a:srgbClr val="631D5E"/>
                </a:solidFill>
                <a:latin typeface="Bradley Hand ITC" panose="03070402050302030203" pitchFamily="66" charset="0"/>
              </a:rPr>
              <a:t> in the vine, so neither </a:t>
            </a:r>
            <a:r>
              <a:rPr lang="en-US" b="1" i="1" dirty="0">
                <a:solidFill>
                  <a:srgbClr val="631D5E"/>
                </a:solidFill>
                <a:latin typeface="Bradley Hand ITC" panose="03070402050302030203" pitchFamily="66" charset="0"/>
              </a:rPr>
              <a:t>can</a:t>
            </a:r>
            <a:r>
              <a:rPr lang="en-US" b="1" dirty="0">
                <a:solidFill>
                  <a:srgbClr val="631D5E"/>
                </a:solidFill>
                <a:latin typeface="Bradley Hand ITC" panose="03070402050302030203" pitchFamily="66" charset="0"/>
              </a:rPr>
              <a:t> you unless you </a:t>
            </a:r>
            <a:r>
              <a:rPr lang="en-US" b="1" u="sng" dirty="0">
                <a:solidFill>
                  <a:srgbClr val="631D5E"/>
                </a:solidFill>
                <a:latin typeface="Bradley Hand ITC" panose="03070402050302030203" pitchFamily="66" charset="0"/>
              </a:rPr>
              <a:t>abide</a:t>
            </a:r>
            <a:r>
              <a:rPr lang="en-US" b="1" dirty="0">
                <a:solidFill>
                  <a:srgbClr val="631D5E"/>
                </a:solidFill>
                <a:latin typeface="Bradley Hand ITC" panose="03070402050302030203" pitchFamily="66" charset="0"/>
              </a:rPr>
              <a:t> in Me. </a:t>
            </a:r>
            <a:r>
              <a:rPr lang="en-US" b="1" baseline="30000" dirty="0">
                <a:solidFill>
                  <a:srgbClr val="631D5E"/>
                </a:solidFill>
                <a:latin typeface="Bradley Hand ITC" panose="03070402050302030203" pitchFamily="66" charset="0"/>
              </a:rPr>
              <a:t>5 </a:t>
            </a:r>
            <a:r>
              <a:rPr lang="en-US" b="1" dirty="0">
                <a:solidFill>
                  <a:srgbClr val="631D5E"/>
                </a:solidFill>
                <a:latin typeface="Bradley Hand ITC" panose="03070402050302030203" pitchFamily="66" charset="0"/>
              </a:rPr>
              <a:t>I am the vine, you are the branches; </a:t>
            </a:r>
            <a:r>
              <a:rPr lang="en-US" b="1" dirty="0" smtClean="0">
                <a:solidFill>
                  <a:srgbClr val="631D5E"/>
                </a:solidFill>
                <a:latin typeface="Bradley Hand ITC" panose="03070402050302030203" pitchFamily="66" charset="0"/>
              </a:rPr>
              <a:t>he</a:t>
            </a:r>
            <a:endParaRPr lang="en-US" dirty="0"/>
          </a:p>
        </p:txBody>
      </p:sp>
      <p:sp>
        <p:nvSpPr>
          <p:cNvPr id="5" name="TextBox 4"/>
          <p:cNvSpPr txBox="1"/>
          <p:nvPr/>
        </p:nvSpPr>
        <p:spPr>
          <a:xfrm>
            <a:off x="6304305" y="2611234"/>
            <a:ext cx="4751294" cy="3170099"/>
          </a:xfrm>
          <a:prstGeom prst="rect">
            <a:avLst/>
          </a:prstGeom>
          <a:noFill/>
        </p:spPr>
        <p:txBody>
          <a:bodyPr wrap="square" rtlCol="0">
            <a:spAutoFit/>
          </a:bodyPr>
          <a:lstStyle/>
          <a:p>
            <a:r>
              <a:rPr lang="en-US" sz="4000" b="1" dirty="0" smtClean="0">
                <a:solidFill>
                  <a:srgbClr val="631D5E"/>
                </a:solidFill>
                <a:latin typeface="Bradley Hand ITC" panose="03070402050302030203" pitchFamily="66" charset="0"/>
              </a:rPr>
              <a:t>who </a:t>
            </a:r>
            <a:r>
              <a:rPr lang="en-US" sz="4000" b="1" u="sng" dirty="0">
                <a:solidFill>
                  <a:srgbClr val="631D5E"/>
                </a:solidFill>
                <a:latin typeface="Bradley Hand ITC" panose="03070402050302030203" pitchFamily="66" charset="0"/>
              </a:rPr>
              <a:t>abides</a:t>
            </a:r>
            <a:r>
              <a:rPr lang="en-US" sz="4000" b="1" dirty="0">
                <a:solidFill>
                  <a:srgbClr val="631D5E"/>
                </a:solidFill>
                <a:latin typeface="Bradley Hand ITC" panose="03070402050302030203" pitchFamily="66" charset="0"/>
              </a:rPr>
              <a:t> in Me and I in him, he bears much fruit, for </a:t>
            </a:r>
            <a:r>
              <a:rPr lang="en-US" sz="4000" b="1" u="sng" dirty="0">
                <a:solidFill>
                  <a:srgbClr val="631D5E"/>
                </a:solidFill>
                <a:latin typeface="Bradley Hand ITC" panose="03070402050302030203" pitchFamily="66" charset="0"/>
              </a:rPr>
              <a:t>apart from Me you can do nothing</a:t>
            </a:r>
            <a:endParaRPr lang="en-US" sz="4000" u="sng" dirty="0"/>
          </a:p>
        </p:txBody>
      </p:sp>
    </p:spTree>
    <p:extLst>
      <p:ext uri="{BB962C8B-B14F-4D97-AF65-F5344CB8AC3E}">
        <p14:creationId xmlns:p14="http://schemas.microsoft.com/office/powerpoint/2010/main" val="4272071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90152" y="-164802"/>
            <a:ext cx="12282152" cy="7739713"/>
          </a:xfrm>
          <a:prstGeom prst="rect">
            <a:avLst/>
          </a:prstGeom>
          <a:ln>
            <a:noFill/>
          </a:ln>
          <a:effectLst>
            <a:softEdge rad="112500"/>
          </a:effectLst>
        </p:spPr>
      </p:pic>
      <p:sp>
        <p:nvSpPr>
          <p:cNvPr id="5" name="Title 4"/>
          <p:cNvSpPr>
            <a:spLocks noGrp="1"/>
          </p:cNvSpPr>
          <p:nvPr>
            <p:ph type="title"/>
          </p:nvPr>
        </p:nvSpPr>
        <p:spPr>
          <a:xfrm>
            <a:off x="567743" y="184732"/>
            <a:ext cx="11332335" cy="6138706"/>
          </a:xfrm>
        </p:spPr>
        <p:txBody>
          <a:bodyPr>
            <a:normAutofit/>
          </a:bodyPr>
          <a:lstStyle/>
          <a:p>
            <a:r>
              <a:rPr lang="en-US" b="1" dirty="0" smtClean="0"/>
              <a:t/>
            </a:r>
            <a:br>
              <a:rPr lang="en-US" b="1" dirty="0" smtClean="0"/>
            </a:br>
            <a:r>
              <a:rPr lang="en-US" dirty="0"/>
              <a:t/>
            </a:r>
            <a:br>
              <a:rPr lang="en-US" dirty="0"/>
            </a:br>
            <a:endParaRPr lang="en-US" b="1" u="sng" dirty="0"/>
          </a:p>
        </p:txBody>
      </p:sp>
      <p:sp>
        <p:nvSpPr>
          <p:cNvPr id="2" name="Rectangle 1"/>
          <p:cNvSpPr/>
          <p:nvPr/>
        </p:nvSpPr>
        <p:spPr>
          <a:xfrm>
            <a:off x="567743" y="437929"/>
            <a:ext cx="9497962" cy="5632311"/>
          </a:xfrm>
          <a:prstGeom prst="rect">
            <a:avLst/>
          </a:prstGeom>
        </p:spPr>
        <p:txBody>
          <a:bodyPr wrap="square">
            <a:spAutoFit/>
          </a:bodyPr>
          <a:lstStyle/>
          <a:p>
            <a:r>
              <a:rPr lang="en-US" sz="4000" b="1" dirty="0" smtClean="0">
                <a:solidFill>
                  <a:srgbClr val="7030A0"/>
                </a:solidFill>
                <a:latin typeface="Bradley Hand ITC" panose="03070402050302030203" pitchFamily="66" charset="0"/>
              </a:rPr>
              <a:t>Hebrews 4:15-16  </a:t>
            </a:r>
            <a:r>
              <a:rPr lang="en-US" sz="4000" b="1" baseline="30000" dirty="0" smtClean="0">
                <a:solidFill>
                  <a:srgbClr val="7030A0"/>
                </a:solidFill>
                <a:latin typeface="Bradley Hand ITC" panose="03070402050302030203" pitchFamily="66" charset="0"/>
              </a:rPr>
              <a:t>15 </a:t>
            </a:r>
            <a:r>
              <a:rPr lang="en-US" sz="4000" b="1" dirty="0" smtClean="0">
                <a:solidFill>
                  <a:srgbClr val="7030A0"/>
                </a:solidFill>
                <a:latin typeface="Bradley Hand ITC" panose="03070402050302030203" pitchFamily="66" charset="0"/>
              </a:rPr>
              <a:t>For we do not have a high priest who cannot sympathize with our weaknesses, but One who has been tempted in all things as </a:t>
            </a:r>
            <a:r>
              <a:rPr lang="en-US" sz="4000" b="1" i="1" dirty="0" smtClean="0">
                <a:solidFill>
                  <a:srgbClr val="7030A0"/>
                </a:solidFill>
                <a:latin typeface="Bradley Hand ITC" panose="03070402050302030203" pitchFamily="66" charset="0"/>
              </a:rPr>
              <a:t>we are, yet</a:t>
            </a:r>
            <a:r>
              <a:rPr lang="en-US" sz="4000" b="1" dirty="0" smtClean="0">
                <a:solidFill>
                  <a:srgbClr val="7030A0"/>
                </a:solidFill>
                <a:latin typeface="Bradley Hand ITC" panose="03070402050302030203" pitchFamily="66" charset="0"/>
              </a:rPr>
              <a:t> without sin.</a:t>
            </a:r>
          </a:p>
          <a:p>
            <a:r>
              <a:rPr lang="en-US" sz="4000" b="1" dirty="0" smtClean="0">
                <a:solidFill>
                  <a:srgbClr val="7030A0"/>
                </a:solidFill>
                <a:latin typeface="Bradley Hand ITC" panose="03070402050302030203" pitchFamily="66" charset="0"/>
              </a:rPr>
              <a:t> </a:t>
            </a:r>
            <a:r>
              <a:rPr lang="en-US" sz="4000" b="1" baseline="30000" dirty="0" smtClean="0">
                <a:solidFill>
                  <a:srgbClr val="7030A0"/>
                </a:solidFill>
                <a:latin typeface="Bradley Hand ITC" panose="03070402050302030203" pitchFamily="66" charset="0"/>
              </a:rPr>
              <a:t>16 </a:t>
            </a:r>
            <a:r>
              <a:rPr lang="en-US" sz="4000" b="1" dirty="0" smtClean="0">
                <a:solidFill>
                  <a:srgbClr val="7030A0"/>
                </a:solidFill>
                <a:latin typeface="Bradley Hand ITC" panose="03070402050302030203" pitchFamily="66" charset="0"/>
              </a:rPr>
              <a:t>Therefore let us </a:t>
            </a:r>
            <a:r>
              <a:rPr lang="en-US" sz="4000" b="1" u="sng" dirty="0" smtClean="0">
                <a:solidFill>
                  <a:srgbClr val="7030A0"/>
                </a:solidFill>
                <a:latin typeface="Bradley Hand ITC" panose="03070402050302030203" pitchFamily="66" charset="0"/>
              </a:rPr>
              <a:t>draw near with confidence </a:t>
            </a:r>
            <a:r>
              <a:rPr lang="en-US" sz="4000" b="1" dirty="0" smtClean="0">
                <a:solidFill>
                  <a:srgbClr val="7030A0"/>
                </a:solidFill>
                <a:latin typeface="Bradley Hand ITC" panose="03070402050302030203" pitchFamily="66" charset="0"/>
              </a:rPr>
              <a:t>to the throne of grace, </a:t>
            </a:r>
          </a:p>
          <a:p>
            <a:r>
              <a:rPr lang="en-US" sz="4000" b="1" dirty="0" smtClean="0">
                <a:solidFill>
                  <a:srgbClr val="7030A0"/>
                </a:solidFill>
                <a:latin typeface="Bradley Hand ITC" panose="03070402050302030203" pitchFamily="66" charset="0"/>
              </a:rPr>
              <a:t>so that we </a:t>
            </a:r>
            <a:r>
              <a:rPr lang="en-US" sz="4000" b="1" u="sng" dirty="0" smtClean="0">
                <a:solidFill>
                  <a:srgbClr val="7030A0"/>
                </a:solidFill>
                <a:latin typeface="Bradley Hand ITC" panose="03070402050302030203" pitchFamily="66" charset="0"/>
              </a:rPr>
              <a:t>may receive mercy </a:t>
            </a:r>
          </a:p>
          <a:p>
            <a:r>
              <a:rPr lang="en-US" sz="4000" b="1" u="sng" dirty="0" smtClean="0">
                <a:solidFill>
                  <a:srgbClr val="7030A0"/>
                </a:solidFill>
                <a:latin typeface="Bradley Hand ITC" panose="03070402050302030203" pitchFamily="66" charset="0"/>
              </a:rPr>
              <a:t>and find grace to help in time of need.</a:t>
            </a:r>
            <a:endParaRPr lang="en-US" sz="4000" b="1" dirty="0">
              <a:solidFill>
                <a:srgbClr val="7030A0"/>
              </a:solidFill>
              <a:latin typeface="Bradley Hand ITC" panose="03070402050302030203" pitchFamily="66" charset="0"/>
            </a:endParaRPr>
          </a:p>
        </p:txBody>
      </p:sp>
    </p:spTree>
    <p:extLst>
      <p:ext uri="{BB962C8B-B14F-4D97-AF65-F5344CB8AC3E}">
        <p14:creationId xmlns:p14="http://schemas.microsoft.com/office/powerpoint/2010/main" val="4135858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3" r="22867" b="16883"/>
          <a:stretch/>
        </p:blipFill>
        <p:spPr>
          <a:xfrm>
            <a:off x="32509" y="-200722"/>
            <a:ext cx="12159491" cy="7058722"/>
          </a:xfrm>
          <a:prstGeom prst="rect">
            <a:avLst/>
          </a:prstGeom>
          <a:ln>
            <a:noFill/>
          </a:ln>
          <a:effectLst>
            <a:softEdge rad="112500"/>
          </a:effectLst>
        </p:spPr>
      </p:pic>
      <p:sp>
        <p:nvSpPr>
          <p:cNvPr id="5" name="Rectangle 4"/>
          <p:cNvSpPr/>
          <p:nvPr/>
        </p:nvSpPr>
        <p:spPr>
          <a:xfrm>
            <a:off x="1150375" y="365125"/>
            <a:ext cx="9427245" cy="6124754"/>
          </a:xfrm>
          <a:prstGeom prst="rect">
            <a:avLst/>
          </a:prstGeom>
          <a:solidFill>
            <a:srgbClr val="FFFFFF">
              <a:alpha val="63922"/>
            </a:srgbClr>
          </a:solidFill>
          <a:ln w="57150">
            <a:solidFill>
              <a:srgbClr val="CC0066"/>
            </a:solidFill>
          </a:ln>
        </p:spPr>
        <p:txBody>
          <a:bodyPr wrap="square">
            <a:spAutoFit/>
          </a:bodyPr>
          <a:lstStyle/>
          <a:p>
            <a:pPr algn="ctr"/>
            <a:endParaRPr lang="en-US" sz="3600" b="1" dirty="0" smtClean="0">
              <a:solidFill>
                <a:srgbClr val="7030A0"/>
              </a:solidFill>
              <a:latin typeface="+mj-lt"/>
            </a:endParaRPr>
          </a:p>
          <a:p>
            <a:pPr algn="ctr"/>
            <a:r>
              <a:rPr lang="en-US" sz="4000" b="1" dirty="0" smtClean="0">
                <a:solidFill>
                  <a:srgbClr val="002060"/>
                </a:solidFill>
                <a:effectLst>
                  <a:outerShdw blurRad="38100" dist="38100" dir="2700000" algn="tl">
                    <a:srgbClr val="000000">
                      <a:alpha val="43137"/>
                    </a:srgbClr>
                  </a:outerShdw>
                </a:effectLst>
                <a:latin typeface="+mj-lt"/>
              </a:rPr>
              <a:t>Philippians 4:6-7  </a:t>
            </a:r>
          </a:p>
          <a:p>
            <a:pPr algn="ctr"/>
            <a:r>
              <a:rPr lang="en-US" sz="4000" dirty="0" smtClean="0">
                <a:solidFill>
                  <a:srgbClr val="002060"/>
                </a:solidFill>
                <a:effectLst>
                  <a:outerShdw blurRad="38100" dist="38100" dir="2700000" algn="tl">
                    <a:srgbClr val="000000">
                      <a:alpha val="43137"/>
                    </a:srgbClr>
                  </a:outerShdw>
                </a:effectLst>
                <a:latin typeface="+mj-lt"/>
              </a:rPr>
              <a:t>Be </a:t>
            </a:r>
            <a:r>
              <a:rPr lang="en-US" sz="4000" dirty="0">
                <a:solidFill>
                  <a:srgbClr val="002060"/>
                </a:solidFill>
                <a:effectLst>
                  <a:outerShdw blurRad="38100" dist="38100" dir="2700000" algn="tl">
                    <a:srgbClr val="000000">
                      <a:alpha val="43137"/>
                    </a:srgbClr>
                  </a:outerShdw>
                </a:effectLst>
                <a:latin typeface="+mj-lt"/>
              </a:rPr>
              <a:t>anxious for nothing</a:t>
            </a:r>
            <a:r>
              <a:rPr lang="en-US" sz="4000" dirty="0" smtClean="0">
                <a:solidFill>
                  <a:srgbClr val="002060"/>
                </a:solidFill>
                <a:effectLst>
                  <a:outerShdw blurRad="38100" dist="38100" dir="2700000" algn="tl">
                    <a:srgbClr val="000000">
                      <a:alpha val="43137"/>
                    </a:srgbClr>
                  </a:outerShdw>
                </a:effectLst>
                <a:latin typeface="+mj-lt"/>
              </a:rPr>
              <a:t>,  </a:t>
            </a:r>
          </a:p>
          <a:p>
            <a:pPr algn="ctr"/>
            <a:r>
              <a:rPr lang="en-US" sz="4000" dirty="0" smtClean="0">
                <a:solidFill>
                  <a:srgbClr val="002060"/>
                </a:solidFill>
                <a:effectLst>
                  <a:outerShdw blurRad="38100" dist="38100" dir="2700000" algn="tl">
                    <a:srgbClr val="000000">
                      <a:alpha val="43137"/>
                    </a:srgbClr>
                  </a:outerShdw>
                </a:effectLst>
                <a:latin typeface="+mj-lt"/>
              </a:rPr>
              <a:t>but </a:t>
            </a:r>
            <a:r>
              <a:rPr lang="en-US" sz="4000" dirty="0">
                <a:solidFill>
                  <a:srgbClr val="002060"/>
                </a:solidFill>
                <a:effectLst>
                  <a:outerShdw blurRad="38100" dist="38100" dir="2700000" algn="tl">
                    <a:srgbClr val="000000">
                      <a:alpha val="43137"/>
                    </a:srgbClr>
                  </a:outerShdw>
                </a:effectLst>
                <a:latin typeface="+mj-lt"/>
              </a:rPr>
              <a:t>in everything by </a:t>
            </a:r>
            <a:r>
              <a:rPr lang="en-US" sz="4000" b="1" dirty="0">
                <a:solidFill>
                  <a:srgbClr val="002060"/>
                </a:solidFill>
                <a:effectLst>
                  <a:outerShdw blurRad="38100" dist="38100" dir="2700000" algn="tl">
                    <a:srgbClr val="000000">
                      <a:alpha val="43137"/>
                    </a:srgbClr>
                  </a:outerShdw>
                </a:effectLst>
                <a:latin typeface="+mj-lt"/>
              </a:rPr>
              <a:t>prayer and supplication </a:t>
            </a:r>
            <a:r>
              <a:rPr lang="en-US" sz="4000" dirty="0">
                <a:solidFill>
                  <a:srgbClr val="002060"/>
                </a:solidFill>
                <a:effectLst>
                  <a:outerShdw blurRad="38100" dist="38100" dir="2700000" algn="tl">
                    <a:srgbClr val="000000">
                      <a:alpha val="43137"/>
                    </a:srgbClr>
                  </a:outerShdw>
                </a:effectLst>
                <a:latin typeface="+mj-lt"/>
              </a:rPr>
              <a:t>with </a:t>
            </a:r>
            <a:r>
              <a:rPr lang="en-US" sz="4000" b="1" dirty="0">
                <a:solidFill>
                  <a:srgbClr val="002060"/>
                </a:solidFill>
                <a:effectLst>
                  <a:outerShdw blurRad="38100" dist="38100" dir="2700000" algn="tl">
                    <a:srgbClr val="000000">
                      <a:alpha val="43137"/>
                    </a:srgbClr>
                  </a:outerShdw>
                </a:effectLst>
                <a:latin typeface="+mj-lt"/>
              </a:rPr>
              <a:t>thanksgiving </a:t>
            </a:r>
            <a:r>
              <a:rPr lang="en-US" sz="4000" dirty="0">
                <a:solidFill>
                  <a:srgbClr val="002060"/>
                </a:solidFill>
                <a:effectLst>
                  <a:outerShdw blurRad="38100" dist="38100" dir="2700000" algn="tl">
                    <a:srgbClr val="000000">
                      <a:alpha val="43137"/>
                    </a:srgbClr>
                  </a:outerShdw>
                </a:effectLst>
                <a:latin typeface="+mj-lt"/>
              </a:rPr>
              <a:t>let your requests </a:t>
            </a:r>
            <a:r>
              <a:rPr lang="en-US" sz="4000" dirty="0" smtClean="0">
                <a:solidFill>
                  <a:srgbClr val="002060"/>
                </a:solidFill>
                <a:effectLst>
                  <a:outerShdw blurRad="38100" dist="38100" dir="2700000" algn="tl">
                    <a:srgbClr val="000000">
                      <a:alpha val="43137"/>
                    </a:srgbClr>
                  </a:outerShdw>
                </a:effectLst>
                <a:latin typeface="+mj-lt"/>
              </a:rPr>
              <a:t>be </a:t>
            </a:r>
            <a:r>
              <a:rPr lang="en-US" sz="4000" dirty="0">
                <a:solidFill>
                  <a:srgbClr val="002060"/>
                </a:solidFill>
                <a:effectLst>
                  <a:outerShdw blurRad="38100" dist="38100" dir="2700000" algn="tl">
                    <a:srgbClr val="000000">
                      <a:alpha val="43137"/>
                    </a:srgbClr>
                  </a:outerShdw>
                </a:effectLst>
                <a:latin typeface="+mj-lt"/>
              </a:rPr>
              <a:t>made known to God</a:t>
            </a:r>
            <a:r>
              <a:rPr lang="en-US" sz="4000" dirty="0" smtClean="0">
                <a:solidFill>
                  <a:srgbClr val="002060"/>
                </a:solidFill>
                <a:effectLst>
                  <a:outerShdw blurRad="38100" dist="38100" dir="2700000" algn="tl">
                    <a:srgbClr val="000000">
                      <a:alpha val="43137"/>
                    </a:srgbClr>
                  </a:outerShdw>
                </a:effectLst>
                <a:latin typeface="+mj-lt"/>
              </a:rPr>
              <a:t>. </a:t>
            </a:r>
            <a:r>
              <a:rPr lang="en-US" sz="4000" baseline="30000" dirty="0">
                <a:solidFill>
                  <a:srgbClr val="002060"/>
                </a:solidFill>
                <a:effectLst>
                  <a:outerShdw blurRad="38100" dist="38100" dir="2700000" algn="tl">
                    <a:srgbClr val="000000">
                      <a:alpha val="43137"/>
                    </a:srgbClr>
                  </a:outerShdw>
                </a:effectLst>
                <a:latin typeface="+mj-lt"/>
              </a:rPr>
              <a:t> </a:t>
            </a:r>
            <a:r>
              <a:rPr lang="en-US" sz="4000" dirty="0">
                <a:solidFill>
                  <a:srgbClr val="002060"/>
                </a:solidFill>
                <a:effectLst>
                  <a:outerShdw blurRad="38100" dist="38100" dir="2700000" algn="tl">
                    <a:srgbClr val="000000">
                      <a:alpha val="43137"/>
                    </a:srgbClr>
                  </a:outerShdw>
                </a:effectLst>
                <a:latin typeface="+mj-lt"/>
              </a:rPr>
              <a:t>And the </a:t>
            </a:r>
            <a:r>
              <a:rPr lang="en-US" sz="4000" b="1" dirty="0">
                <a:solidFill>
                  <a:srgbClr val="002060"/>
                </a:solidFill>
                <a:effectLst>
                  <a:outerShdw blurRad="38100" dist="38100" dir="2700000" algn="tl">
                    <a:srgbClr val="000000">
                      <a:alpha val="43137"/>
                    </a:srgbClr>
                  </a:outerShdw>
                </a:effectLst>
                <a:latin typeface="+mj-lt"/>
              </a:rPr>
              <a:t>peace of God, </a:t>
            </a:r>
            <a:r>
              <a:rPr lang="en-US" sz="4000" dirty="0">
                <a:solidFill>
                  <a:srgbClr val="002060"/>
                </a:solidFill>
                <a:effectLst>
                  <a:outerShdw blurRad="38100" dist="38100" dir="2700000" algn="tl">
                    <a:srgbClr val="000000">
                      <a:alpha val="43137"/>
                    </a:srgbClr>
                  </a:outerShdw>
                </a:effectLst>
                <a:latin typeface="+mj-lt"/>
              </a:rPr>
              <a:t>which surpasses all </a:t>
            </a:r>
            <a:r>
              <a:rPr lang="en-US" sz="4000" dirty="0" smtClean="0">
                <a:solidFill>
                  <a:srgbClr val="002060"/>
                </a:solidFill>
                <a:effectLst>
                  <a:outerShdw blurRad="38100" dist="38100" dir="2700000" algn="tl">
                    <a:srgbClr val="000000">
                      <a:alpha val="43137"/>
                    </a:srgbClr>
                  </a:outerShdw>
                </a:effectLst>
                <a:latin typeface="+mj-lt"/>
              </a:rPr>
              <a:t>comprehension</a:t>
            </a:r>
            <a:r>
              <a:rPr lang="en-US" sz="4000" b="1" dirty="0">
                <a:solidFill>
                  <a:srgbClr val="002060"/>
                </a:solidFill>
                <a:effectLst>
                  <a:outerShdw blurRad="38100" dist="38100" dir="2700000" algn="tl">
                    <a:srgbClr val="000000">
                      <a:alpha val="43137"/>
                    </a:srgbClr>
                  </a:outerShdw>
                </a:effectLst>
                <a:latin typeface="+mj-lt"/>
              </a:rPr>
              <a:t>, will guard your hearts and your </a:t>
            </a:r>
            <a:endParaRPr lang="en-US" sz="4000" b="1" dirty="0" smtClean="0">
              <a:solidFill>
                <a:srgbClr val="002060"/>
              </a:solidFill>
              <a:effectLst>
                <a:outerShdw blurRad="38100" dist="38100" dir="2700000" algn="tl">
                  <a:srgbClr val="000000">
                    <a:alpha val="43137"/>
                  </a:srgbClr>
                </a:outerShdw>
              </a:effectLst>
              <a:latin typeface="+mj-lt"/>
            </a:endParaRPr>
          </a:p>
          <a:p>
            <a:pPr algn="ctr"/>
            <a:r>
              <a:rPr lang="en-US" sz="4000" b="1" dirty="0" smtClean="0">
                <a:solidFill>
                  <a:srgbClr val="002060"/>
                </a:solidFill>
                <a:effectLst>
                  <a:outerShdw blurRad="38100" dist="38100" dir="2700000" algn="tl">
                    <a:srgbClr val="000000">
                      <a:alpha val="43137"/>
                    </a:srgbClr>
                  </a:outerShdw>
                </a:effectLst>
                <a:latin typeface="+mj-lt"/>
              </a:rPr>
              <a:t>minds </a:t>
            </a:r>
            <a:r>
              <a:rPr lang="en-US" sz="4000" b="1" dirty="0">
                <a:solidFill>
                  <a:srgbClr val="002060"/>
                </a:solidFill>
                <a:effectLst>
                  <a:outerShdw blurRad="38100" dist="38100" dir="2700000" algn="tl">
                    <a:srgbClr val="000000">
                      <a:alpha val="43137"/>
                    </a:srgbClr>
                  </a:outerShdw>
                </a:effectLst>
                <a:latin typeface="+mj-lt"/>
              </a:rPr>
              <a:t>in Christ Jesus.</a:t>
            </a:r>
          </a:p>
          <a:p>
            <a:pPr algn="ctr"/>
            <a:endParaRPr lang="en-US" sz="3600" dirty="0">
              <a:solidFill>
                <a:srgbClr val="990099"/>
              </a:solidFill>
              <a:latin typeface="Bradley Hand ITC" panose="03070402050302030203" pitchFamily="66" charset="0"/>
            </a:endParaRPr>
          </a:p>
        </p:txBody>
      </p:sp>
    </p:spTree>
    <p:extLst>
      <p:ext uri="{BB962C8B-B14F-4D97-AF65-F5344CB8AC3E}">
        <p14:creationId xmlns:p14="http://schemas.microsoft.com/office/powerpoint/2010/main" val="535486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2" t="-1788" r="21402" b="22114"/>
          <a:stretch/>
        </p:blipFill>
        <p:spPr>
          <a:xfrm>
            <a:off x="106017" y="-122663"/>
            <a:ext cx="12085983" cy="6980663"/>
          </a:xfrm>
          <a:prstGeom prst="rect">
            <a:avLst/>
          </a:prstGeom>
          <a:ln>
            <a:noFill/>
          </a:ln>
          <a:effectLst>
            <a:softEdge rad="112500"/>
          </a:effectLst>
        </p:spPr>
      </p:pic>
      <p:sp>
        <p:nvSpPr>
          <p:cNvPr id="8" name="Title 7"/>
          <p:cNvSpPr>
            <a:spLocks noGrp="1"/>
          </p:cNvSpPr>
          <p:nvPr>
            <p:ph type="title"/>
          </p:nvPr>
        </p:nvSpPr>
        <p:spPr>
          <a:xfrm>
            <a:off x="2731444" y="392387"/>
            <a:ext cx="8256103" cy="841393"/>
          </a:xfrm>
          <a:scene3d>
            <a:camera prst="perspectiveRelaxedModerately"/>
            <a:lightRig rig="threePt" dir="t"/>
          </a:scene3d>
          <a:sp3d>
            <a:bevelT prst="angle"/>
          </a:sp3d>
        </p:spPr>
        <p:txBody>
          <a:bodyPr>
            <a:normAutofit fontScale="90000"/>
          </a:bodyPr>
          <a:lstStyle/>
          <a:p>
            <a:r>
              <a:rPr lang="en-US" sz="6000" b="1" dirty="0" smtClean="0">
                <a:ln>
                  <a:solidFill>
                    <a:schemeClr val="accent6">
                      <a:lumMod val="50000"/>
                    </a:schemeClr>
                  </a:solidFill>
                </a:ln>
                <a:solidFill>
                  <a:schemeClr val="bg1"/>
                </a:solidFill>
                <a:latin typeface="Century Gothic" panose="020B0502020202020204" pitchFamily="34" charset="0"/>
              </a:rPr>
              <a:t>ATTRIBUTES of GOD</a:t>
            </a:r>
            <a:endParaRPr lang="en-US" sz="6000" b="1" dirty="0">
              <a:ln>
                <a:solidFill>
                  <a:schemeClr val="accent6">
                    <a:lumMod val="50000"/>
                  </a:schemeClr>
                </a:solidFill>
              </a:ln>
              <a:solidFill>
                <a:schemeClr val="bg1"/>
              </a:solidFill>
              <a:latin typeface="Century Gothic" panose="020B0502020202020204" pitchFamily="34" charset="0"/>
            </a:endParaRPr>
          </a:p>
        </p:txBody>
      </p:sp>
      <p:sp>
        <p:nvSpPr>
          <p:cNvPr id="9" name="Content Placeholder 8"/>
          <p:cNvSpPr>
            <a:spLocks noGrp="1"/>
          </p:cNvSpPr>
          <p:nvPr>
            <p:ph idx="1"/>
          </p:nvPr>
        </p:nvSpPr>
        <p:spPr>
          <a:xfrm>
            <a:off x="304800" y="1144555"/>
            <a:ext cx="11582399" cy="4961277"/>
          </a:xfrm>
          <a:solidFill>
            <a:srgbClr val="DEEBF7">
              <a:alpha val="45098"/>
            </a:srgbClr>
          </a:solidFill>
          <a:scene3d>
            <a:camera prst="orthographicFront"/>
            <a:lightRig rig="threePt" dir="t"/>
          </a:scene3d>
          <a:sp3d>
            <a:bevelT prst="angle"/>
          </a:sp3d>
        </p:spPr>
        <p:txBody>
          <a:bodyPr>
            <a:normAutofit fontScale="92500" lnSpcReduction="10000"/>
          </a:bodyPr>
          <a:lstStyle/>
          <a:p>
            <a:pPr marL="0" indent="0" algn="ctr">
              <a:buNone/>
            </a:pPr>
            <a:endParaRPr lang="en-US" sz="3200" b="1" dirty="0" smtClean="0">
              <a:ln>
                <a:solidFill>
                  <a:srgbClr val="631D5E"/>
                </a:solidFill>
              </a:ln>
              <a:solidFill>
                <a:srgbClr val="FF99FF"/>
              </a:solidFill>
              <a:latin typeface="Century Gothic" panose="020B0502020202020204" pitchFamily="34" charset="0"/>
            </a:endParaRPr>
          </a:p>
          <a:p>
            <a:pPr marL="0" indent="0" algn="ctr">
              <a:buNone/>
            </a:pPr>
            <a:r>
              <a:rPr lang="en-US" sz="3200" b="1" dirty="0" smtClean="0">
                <a:ln>
                  <a:solidFill>
                    <a:srgbClr val="631D5E"/>
                  </a:solidFill>
                </a:ln>
                <a:solidFill>
                  <a:srgbClr val="FF99FF"/>
                </a:solidFill>
                <a:latin typeface="Century Gothic" panose="020B0502020202020204" pitchFamily="34" charset="0"/>
              </a:rPr>
              <a:t>Sovereign</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FF99FF"/>
                  </a:solidFill>
                </a:ln>
                <a:solidFill>
                  <a:srgbClr val="631D5E"/>
                </a:solidFill>
                <a:latin typeface="Century Gothic" panose="020B0502020202020204" pitchFamily="34" charset="0"/>
              </a:rPr>
              <a:t>Omnipotent</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631D5E"/>
                  </a:solidFill>
                </a:ln>
                <a:solidFill>
                  <a:srgbClr val="FF3399"/>
                </a:solidFill>
                <a:latin typeface="Century Gothic" panose="020B0502020202020204" pitchFamily="34" charset="0"/>
              </a:rPr>
              <a:t>Omniscient</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FF99FF"/>
                  </a:solidFill>
                </a:ln>
                <a:solidFill>
                  <a:srgbClr val="D60093"/>
                </a:solidFill>
                <a:latin typeface="Century Gothic" panose="020B0502020202020204" pitchFamily="34" charset="0"/>
              </a:rPr>
              <a:t>Omnipresent</a:t>
            </a:r>
            <a:r>
              <a:rPr lang="en-US" sz="3200" b="1" dirty="0" smtClean="0">
                <a:solidFill>
                  <a:schemeClr val="accent6">
                    <a:lumMod val="50000"/>
                  </a:schemeClr>
                </a:solidFill>
                <a:latin typeface="Century Gothic" panose="020B0502020202020204" pitchFamily="34" charset="0"/>
              </a:rPr>
              <a:t>   </a:t>
            </a:r>
            <a:r>
              <a:rPr lang="en-US" sz="2400" b="1" dirty="0" smtClean="0">
                <a:ln>
                  <a:solidFill>
                    <a:srgbClr val="631D5E"/>
                  </a:solidFill>
                </a:ln>
                <a:solidFill>
                  <a:srgbClr val="FF7C80"/>
                </a:solidFill>
                <a:latin typeface="Century Gothic" panose="020B0502020202020204" pitchFamily="34" charset="0"/>
              </a:rPr>
              <a:t>Transcendent</a:t>
            </a:r>
            <a:r>
              <a:rPr lang="en-US" sz="3200" b="1" dirty="0" smtClean="0">
                <a:ln>
                  <a:solidFill>
                    <a:srgbClr val="D60093"/>
                  </a:solidFill>
                </a:ln>
                <a:solidFill>
                  <a:srgbClr val="CC99FF"/>
                </a:solidFill>
                <a:latin typeface="Century Gothic" panose="020B0502020202020204" pitchFamily="34" charset="0"/>
              </a:rPr>
              <a:t>   Foreknows  </a:t>
            </a:r>
            <a:r>
              <a:rPr lang="en-US" sz="3200" b="1" dirty="0" smtClean="0">
                <a:ln>
                  <a:solidFill>
                    <a:srgbClr val="FF99CC"/>
                  </a:solidFill>
                </a:ln>
                <a:solidFill>
                  <a:srgbClr val="990099"/>
                </a:solidFill>
                <a:latin typeface="Century Gothic" panose="020B0502020202020204" pitchFamily="34" charset="0"/>
              </a:rPr>
              <a:t>Self-Existent   </a:t>
            </a:r>
            <a:r>
              <a:rPr lang="en-US" sz="3200" b="1" dirty="0" smtClean="0">
                <a:ln>
                  <a:solidFill>
                    <a:srgbClr val="FF99CC"/>
                  </a:solidFill>
                </a:ln>
                <a:solidFill>
                  <a:srgbClr val="CC0066"/>
                </a:solidFill>
                <a:latin typeface="Century Gothic" panose="020B0502020202020204" pitchFamily="34" charset="0"/>
              </a:rPr>
              <a:t>Incomprehensible</a:t>
            </a:r>
            <a:r>
              <a:rPr lang="en-US" sz="3200" b="1" dirty="0" smtClean="0">
                <a:ln>
                  <a:solidFill>
                    <a:srgbClr val="FF99CC"/>
                  </a:solidFill>
                </a:ln>
                <a:solidFill>
                  <a:schemeClr val="accent6">
                    <a:lumMod val="50000"/>
                  </a:schemeClr>
                </a:solidFill>
                <a:latin typeface="Century Gothic" panose="020B0502020202020204" pitchFamily="34" charset="0"/>
              </a:rPr>
              <a:t>   </a:t>
            </a:r>
            <a:r>
              <a:rPr lang="en-US" sz="3200" b="1" dirty="0" smtClean="0">
                <a:ln>
                  <a:solidFill>
                    <a:srgbClr val="FF99CC"/>
                  </a:solidFill>
                </a:ln>
                <a:solidFill>
                  <a:srgbClr val="800080"/>
                </a:solidFill>
                <a:latin typeface="Century Gothic" panose="020B0502020202020204" pitchFamily="34" charset="0"/>
              </a:rPr>
              <a:t>Infinite</a:t>
            </a:r>
            <a:r>
              <a:rPr lang="en-US" sz="3200" b="1" dirty="0" smtClean="0">
                <a:ln>
                  <a:solidFill>
                    <a:srgbClr val="FF99CC"/>
                  </a:solidFill>
                </a:ln>
                <a:solidFill>
                  <a:schemeClr val="accent6">
                    <a:lumMod val="50000"/>
                  </a:schemeClr>
                </a:solidFill>
                <a:latin typeface="Century Gothic" panose="020B0502020202020204" pitchFamily="34" charset="0"/>
              </a:rPr>
              <a:t>  </a:t>
            </a:r>
            <a:r>
              <a:rPr lang="en-US" sz="3200" b="1" dirty="0" smtClean="0">
                <a:ln>
                  <a:solidFill>
                    <a:srgbClr val="631D5E"/>
                  </a:solidFill>
                </a:ln>
                <a:solidFill>
                  <a:srgbClr val="FF99CC"/>
                </a:solidFill>
                <a:latin typeface="Century Gothic" panose="020B0502020202020204" pitchFamily="34" charset="0"/>
              </a:rPr>
              <a:t>Self-sufficient   </a:t>
            </a:r>
            <a:r>
              <a:rPr lang="en-US" sz="3200" b="1" dirty="0" smtClean="0">
                <a:ln>
                  <a:solidFill>
                    <a:srgbClr val="D60093"/>
                  </a:solidFill>
                </a:ln>
                <a:solidFill>
                  <a:srgbClr val="CC99FF"/>
                </a:solidFill>
                <a:latin typeface="Century Gothic" panose="020B0502020202020204" pitchFamily="34" charset="0"/>
              </a:rPr>
              <a:t>Immutable</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631D5E"/>
                  </a:solidFill>
                </a:ln>
                <a:solidFill>
                  <a:srgbClr val="FF99FF"/>
                </a:solidFill>
                <a:latin typeface="Century Gothic" panose="020B0502020202020204" pitchFamily="34" charset="0"/>
              </a:rPr>
              <a:t>Holy</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FF99FF"/>
                  </a:solidFill>
                </a:ln>
                <a:solidFill>
                  <a:srgbClr val="CC0066"/>
                </a:solidFill>
                <a:latin typeface="Century Gothic" panose="020B0502020202020204" pitchFamily="34" charset="0"/>
              </a:rPr>
              <a:t>Faithful</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FF3399"/>
                  </a:solidFill>
                </a:ln>
                <a:solidFill>
                  <a:srgbClr val="C00000"/>
                </a:solidFill>
                <a:latin typeface="Century Gothic" panose="020B0502020202020204" pitchFamily="34" charset="0"/>
              </a:rPr>
              <a:t>Good   </a:t>
            </a:r>
            <a:r>
              <a:rPr lang="en-US" sz="3200" b="1" dirty="0" smtClean="0">
                <a:ln>
                  <a:solidFill>
                    <a:srgbClr val="631D5E"/>
                  </a:solidFill>
                </a:ln>
                <a:solidFill>
                  <a:srgbClr val="FF3399"/>
                </a:solidFill>
                <a:latin typeface="Century Gothic" panose="020B0502020202020204" pitchFamily="34" charset="0"/>
              </a:rPr>
              <a:t>Impartial   </a:t>
            </a:r>
            <a:r>
              <a:rPr lang="en-US" sz="3200" b="1" dirty="0" smtClean="0">
                <a:ln>
                  <a:solidFill>
                    <a:srgbClr val="800080"/>
                  </a:solidFill>
                </a:ln>
                <a:solidFill>
                  <a:srgbClr val="CC99FF"/>
                </a:solidFill>
                <a:latin typeface="Century Gothic" panose="020B0502020202020204" pitchFamily="34" charset="0"/>
              </a:rPr>
              <a:t>Jealous</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990099"/>
                  </a:solidFill>
                </a:ln>
                <a:solidFill>
                  <a:srgbClr val="FF99CC"/>
                </a:solidFill>
                <a:latin typeface="Century Gothic" panose="020B0502020202020204" pitchFamily="34" charset="0"/>
              </a:rPr>
              <a:t>Just  </a:t>
            </a:r>
            <a:r>
              <a:rPr lang="en-US" sz="3200" b="1" dirty="0" smtClean="0">
                <a:ln>
                  <a:solidFill>
                    <a:srgbClr val="FF99FF"/>
                  </a:solidFill>
                </a:ln>
                <a:solidFill>
                  <a:srgbClr val="800080"/>
                </a:solidFill>
                <a:latin typeface="Century Gothic" panose="020B0502020202020204" pitchFamily="34" charset="0"/>
              </a:rPr>
              <a:t>Eternal</a:t>
            </a:r>
            <a:r>
              <a:rPr lang="en-US" sz="3200" b="1" dirty="0" smtClean="0">
                <a:ln>
                  <a:solidFill>
                    <a:srgbClr val="990099"/>
                  </a:solidFill>
                </a:ln>
                <a:solidFill>
                  <a:srgbClr val="FF99CC"/>
                </a:solidFill>
                <a:latin typeface="Century Gothic" panose="020B0502020202020204" pitchFamily="34" charset="0"/>
              </a:rPr>
              <a:t> </a:t>
            </a:r>
            <a:r>
              <a:rPr lang="en-US" sz="3200" b="1" dirty="0" smtClean="0">
                <a:ln>
                  <a:solidFill>
                    <a:srgbClr val="CC99FF"/>
                  </a:solidFill>
                </a:ln>
                <a:solidFill>
                  <a:srgbClr val="7030A0"/>
                </a:solidFill>
                <a:latin typeface="Century Gothic" panose="020B0502020202020204" pitchFamily="34" charset="0"/>
              </a:rPr>
              <a:t>Truth  </a:t>
            </a:r>
            <a:r>
              <a:rPr lang="en-US" sz="3200" b="1" dirty="0" smtClean="0">
                <a:ln>
                  <a:solidFill>
                    <a:srgbClr val="FF99CC"/>
                  </a:solidFill>
                </a:ln>
                <a:solidFill>
                  <a:srgbClr val="631D5E"/>
                </a:solidFill>
                <a:latin typeface="Century Gothic" panose="020B0502020202020204" pitchFamily="34" charset="0"/>
              </a:rPr>
              <a:t>Longsuffering</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FF99FF"/>
                  </a:solidFill>
                </a:ln>
                <a:solidFill>
                  <a:srgbClr val="FF0000"/>
                </a:solidFill>
                <a:latin typeface="Century Gothic" panose="020B0502020202020204" pitchFamily="34" charset="0"/>
              </a:rPr>
              <a:t>Love </a:t>
            </a:r>
            <a:r>
              <a:rPr lang="en-US" sz="3200" b="1" dirty="0" smtClean="0">
                <a:ln>
                  <a:solidFill>
                    <a:srgbClr val="800080"/>
                  </a:solidFill>
                </a:ln>
                <a:solidFill>
                  <a:srgbClr val="FF7C80"/>
                </a:solidFill>
                <a:latin typeface="Century Gothic" panose="020B0502020202020204" pitchFamily="34" charset="0"/>
              </a:rPr>
              <a:t>Grace</a:t>
            </a:r>
            <a:r>
              <a:rPr lang="en-US" sz="3200" b="1" dirty="0" smtClean="0">
                <a:solidFill>
                  <a:schemeClr val="accent6">
                    <a:lumMod val="50000"/>
                  </a:schemeClr>
                </a:solidFill>
                <a:latin typeface="Century Gothic" panose="020B0502020202020204" pitchFamily="34" charset="0"/>
              </a:rPr>
              <a:t>  </a:t>
            </a:r>
            <a:r>
              <a:rPr lang="en-US" sz="3200" b="1" dirty="0" smtClean="0">
                <a:ln>
                  <a:solidFill>
                    <a:srgbClr val="631D5E"/>
                  </a:solidFill>
                </a:ln>
                <a:solidFill>
                  <a:srgbClr val="FF99FF"/>
                </a:solidFill>
                <a:latin typeface="Century Gothic" panose="020B0502020202020204" pitchFamily="34" charset="0"/>
              </a:rPr>
              <a:t>Mercy </a:t>
            </a:r>
            <a:r>
              <a:rPr lang="en-US" sz="3200" b="1" dirty="0" smtClean="0">
                <a:ln>
                  <a:solidFill>
                    <a:srgbClr val="631D5E"/>
                  </a:solidFill>
                </a:ln>
                <a:solidFill>
                  <a:srgbClr val="CC3399"/>
                </a:solidFill>
                <a:latin typeface="Century Gothic" panose="020B0502020202020204" pitchFamily="34" charset="0"/>
              </a:rPr>
              <a:t>Wise</a:t>
            </a:r>
            <a:r>
              <a:rPr lang="en-US" sz="3200" b="1" dirty="0" smtClean="0">
                <a:solidFill>
                  <a:schemeClr val="accent6">
                    <a:lumMod val="50000"/>
                  </a:schemeClr>
                </a:solidFill>
                <a:latin typeface="Century Gothic" panose="020B0502020202020204" pitchFamily="34" charset="0"/>
              </a:rPr>
              <a:t> </a:t>
            </a:r>
            <a:r>
              <a:rPr lang="en-US" b="1" dirty="0" smtClean="0">
                <a:ln>
                  <a:solidFill>
                    <a:schemeClr val="accent6">
                      <a:lumMod val="50000"/>
                    </a:schemeClr>
                  </a:solidFill>
                </a:ln>
                <a:solidFill>
                  <a:schemeClr val="accent6">
                    <a:lumMod val="60000"/>
                    <a:lumOff val="40000"/>
                  </a:schemeClr>
                </a:solidFill>
                <a:latin typeface="Century Gothic" panose="020B0502020202020204" pitchFamily="34" charset="0"/>
              </a:rPr>
              <a:t>Triune</a:t>
            </a:r>
            <a:r>
              <a:rPr lang="en-US" sz="2400" b="1" dirty="0" smtClean="0">
                <a:ln>
                  <a:solidFill>
                    <a:srgbClr val="FF99FF"/>
                  </a:solidFill>
                </a:ln>
                <a:solidFill>
                  <a:srgbClr val="631D5E"/>
                </a:solidFill>
                <a:latin typeface="Century Gothic" panose="020B0502020202020204" pitchFamily="34" charset="0"/>
              </a:rPr>
              <a:t> </a:t>
            </a:r>
            <a:r>
              <a:rPr lang="en-US" sz="3200" b="1" dirty="0" smtClean="0">
                <a:ln>
                  <a:solidFill>
                    <a:srgbClr val="FF99FF"/>
                  </a:solidFill>
                </a:ln>
                <a:solidFill>
                  <a:srgbClr val="631D5E"/>
                </a:solidFill>
                <a:latin typeface="Century Gothic" panose="020B0502020202020204" pitchFamily="34" charset="0"/>
              </a:rPr>
              <a:t>Righteous</a:t>
            </a:r>
          </a:p>
          <a:p>
            <a:pPr marL="0" indent="0">
              <a:buNone/>
            </a:pPr>
            <a:endParaRPr lang="en-US" sz="3200" b="1" dirty="0" smtClean="0">
              <a:ln>
                <a:solidFill>
                  <a:srgbClr val="FF99FF"/>
                </a:solidFill>
              </a:ln>
              <a:solidFill>
                <a:srgbClr val="631D5E"/>
              </a:solidFill>
              <a:latin typeface="Century Gothic" panose="020B0502020202020204" pitchFamily="34" charset="0"/>
            </a:endParaRPr>
          </a:p>
          <a:p>
            <a:pPr marL="0" indent="0">
              <a:buNone/>
            </a:pPr>
            <a:r>
              <a:rPr lang="en-US" sz="3200" b="1" dirty="0" smtClean="0">
                <a:ln>
                  <a:solidFill>
                    <a:srgbClr val="FF99FF"/>
                  </a:solidFill>
                </a:ln>
                <a:solidFill>
                  <a:srgbClr val="631D5E"/>
                </a:solidFill>
                <a:latin typeface="Century Gothic" panose="020B0502020202020204" pitchFamily="34" charset="0"/>
              </a:rPr>
              <a:t>God is faithful, through whom you </a:t>
            </a:r>
          </a:p>
          <a:p>
            <a:pPr marL="0" indent="0">
              <a:buNone/>
            </a:pPr>
            <a:r>
              <a:rPr lang="en-US" sz="3200" b="1" dirty="0" smtClean="0">
                <a:ln>
                  <a:solidFill>
                    <a:srgbClr val="FF99FF"/>
                  </a:solidFill>
                </a:ln>
                <a:solidFill>
                  <a:srgbClr val="631D5E"/>
                </a:solidFill>
                <a:latin typeface="Century Gothic" panose="020B0502020202020204" pitchFamily="34" charset="0"/>
              </a:rPr>
              <a:t>were called  into fellowship with His Son, </a:t>
            </a:r>
          </a:p>
          <a:p>
            <a:pPr marL="0" indent="0">
              <a:buNone/>
            </a:pPr>
            <a:r>
              <a:rPr lang="en-US" sz="3200" b="1" dirty="0" smtClean="0">
                <a:ln>
                  <a:solidFill>
                    <a:srgbClr val="FF99FF"/>
                  </a:solidFill>
                </a:ln>
                <a:solidFill>
                  <a:srgbClr val="631D5E"/>
                </a:solidFill>
                <a:latin typeface="Century Gothic" panose="020B0502020202020204" pitchFamily="34" charset="0"/>
              </a:rPr>
              <a:t>Jesus Christ our Lord.</a:t>
            </a:r>
            <a:r>
              <a:rPr lang="en-US" sz="4000" b="1" dirty="0">
                <a:solidFill>
                  <a:schemeClr val="accent6">
                    <a:lumMod val="50000"/>
                  </a:schemeClr>
                </a:solidFill>
              </a:rPr>
              <a:t/>
            </a:r>
            <a:br>
              <a:rPr lang="en-US" sz="4000" b="1" dirty="0">
                <a:solidFill>
                  <a:schemeClr val="accent6">
                    <a:lumMod val="50000"/>
                  </a:schemeClr>
                </a:solidFill>
              </a:rPr>
            </a:br>
            <a:endParaRPr lang="en-US" dirty="0"/>
          </a:p>
        </p:txBody>
      </p:sp>
    </p:spTree>
    <p:extLst>
      <p:ext uri="{BB962C8B-B14F-4D97-AF65-F5344CB8AC3E}">
        <p14:creationId xmlns:p14="http://schemas.microsoft.com/office/powerpoint/2010/main" val="4115994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22" r="18470"/>
          <a:stretch/>
        </p:blipFill>
        <p:spPr>
          <a:xfrm>
            <a:off x="-131298" y="-44606"/>
            <a:ext cx="12323298" cy="6902605"/>
          </a:xfrm>
          <a:prstGeom prst="rect">
            <a:avLst/>
          </a:prstGeom>
          <a:ln>
            <a:noFill/>
          </a:ln>
          <a:effectLst>
            <a:softEdge rad="112500"/>
          </a:effectLst>
        </p:spPr>
      </p:pic>
      <p:sp>
        <p:nvSpPr>
          <p:cNvPr id="2" name="Title 1"/>
          <p:cNvSpPr>
            <a:spLocks noGrp="1"/>
          </p:cNvSpPr>
          <p:nvPr>
            <p:ph type="ctrTitle"/>
          </p:nvPr>
        </p:nvSpPr>
        <p:spPr>
          <a:xfrm>
            <a:off x="-131298" y="496958"/>
            <a:ext cx="11527844" cy="1469002"/>
          </a:xfrm>
        </p:spPr>
        <p:txBody>
          <a:bodyPr>
            <a:normAutofit/>
          </a:bodyPr>
          <a:lstStyle/>
          <a:p>
            <a:r>
              <a:rPr lang="en-US" sz="4000" dirty="0" smtClean="0">
                <a:latin typeface="Century Gothic" panose="020B0502020202020204" pitchFamily="34" charset="0"/>
                <a:cs typeface="Aharoni" panose="02010803020104030203" pitchFamily="2" charset="-79"/>
              </a:rPr>
              <a:t>Sugar Land Bible Church </a:t>
            </a:r>
            <a:br>
              <a:rPr lang="en-US" sz="4000" dirty="0" smtClean="0">
                <a:latin typeface="Century Gothic" panose="020B0502020202020204" pitchFamily="34" charset="0"/>
                <a:cs typeface="Aharoni" panose="02010803020104030203" pitchFamily="2" charset="-79"/>
              </a:rPr>
            </a:br>
            <a:r>
              <a:rPr lang="en-US" sz="4000" dirty="0" smtClean="0">
                <a:latin typeface="Century Gothic" panose="020B0502020202020204" pitchFamily="34" charset="0"/>
                <a:cs typeface="Aharoni" panose="02010803020104030203" pitchFamily="2" charset="-79"/>
              </a:rPr>
              <a:t>Ladies Spring Friendship Luncheon</a:t>
            </a:r>
            <a:endParaRPr lang="en-US" sz="4000" dirty="0">
              <a:latin typeface="Century Gothic" panose="020B0502020202020204" pitchFamily="34" charset="0"/>
              <a:cs typeface="Aharoni" panose="02010803020104030203" pitchFamily="2" charset="-79"/>
            </a:endParaRPr>
          </a:p>
        </p:txBody>
      </p:sp>
      <p:sp>
        <p:nvSpPr>
          <p:cNvPr id="3" name="Subtitle 2"/>
          <p:cNvSpPr>
            <a:spLocks noGrp="1"/>
          </p:cNvSpPr>
          <p:nvPr>
            <p:ph type="subTitle" idx="1"/>
          </p:nvPr>
        </p:nvSpPr>
        <p:spPr>
          <a:xfrm>
            <a:off x="1253614" y="2241712"/>
            <a:ext cx="8406580" cy="4055849"/>
          </a:xfrm>
        </p:spPr>
        <p:txBody>
          <a:bodyPr>
            <a:normAutofit/>
          </a:bodyPr>
          <a:lstStyle/>
          <a:p>
            <a:r>
              <a:rPr lang="en-US" sz="4800" dirty="0"/>
              <a:t>The Privilege of </a:t>
            </a:r>
            <a:r>
              <a:rPr lang="en-US" sz="4800" dirty="0" smtClean="0"/>
              <a:t>Prayer</a:t>
            </a:r>
          </a:p>
          <a:p>
            <a:endParaRPr lang="en-US" sz="3200" dirty="0" smtClean="0"/>
          </a:p>
          <a:p>
            <a:r>
              <a:rPr lang="en-US" sz="3600" dirty="0" smtClean="0"/>
              <a:t>       </a:t>
            </a:r>
            <a:r>
              <a:rPr lang="en-US" sz="4400" b="1" dirty="0" smtClean="0">
                <a:latin typeface="Century Gothic" panose="020B0502020202020204" pitchFamily="34" charset="0"/>
              </a:rPr>
              <a:t>THANK YOU FOR COMING</a:t>
            </a:r>
            <a:endParaRPr lang="en-US" sz="4400" b="1" dirty="0">
              <a:latin typeface="Century Gothic" panose="020B0502020202020204" pitchFamily="34" charset="0"/>
            </a:endParaRPr>
          </a:p>
        </p:txBody>
      </p:sp>
    </p:spTree>
    <p:extLst>
      <p:ext uri="{BB962C8B-B14F-4D97-AF65-F5344CB8AC3E}">
        <p14:creationId xmlns:p14="http://schemas.microsoft.com/office/powerpoint/2010/main" val="2154763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3" r="22867" b="16883"/>
          <a:stretch/>
        </p:blipFill>
        <p:spPr>
          <a:xfrm>
            <a:off x="65018" y="-200722"/>
            <a:ext cx="12126982" cy="7058722"/>
          </a:xfrm>
          <a:prstGeom prst="rect">
            <a:avLst/>
          </a:prstGeom>
          <a:ln>
            <a:noFill/>
          </a:ln>
          <a:effectLst>
            <a:softEdge rad="112500"/>
          </a:effectLst>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076" y="1292481"/>
            <a:ext cx="11363847" cy="3707222"/>
          </a:xfrm>
        </p:spPr>
      </p:pic>
    </p:spTree>
    <p:extLst>
      <p:ext uri="{BB962C8B-B14F-4D97-AF65-F5344CB8AC3E}">
        <p14:creationId xmlns:p14="http://schemas.microsoft.com/office/powerpoint/2010/main" val="378822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117186" y="-615771"/>
            <a:ext cx="12496799" cy="7739713"/>
          </a:xfrm>
          <a:prstGeom prst="rect">
            <a:avLst/>
          </a:prstGeom>
          <a:ln>
            <a:noFill/>
          </a:ln>
          <a:effectLst>
            <a:softEdge rad="112500"/>
          </a:effectLst>
        </p:spPr>
      </p:pic>
      <p:sp>
        <p:nvSpPr>
          <p:cNvPr id="5" name="Title 4"/>
          <p:cNvSpPr>
            <a:spLocks noGrp="1"/>
          </p:cNvSpPr>
          <p:nvPr>
            <p:ph type="title"/>
          </p:nvPr>
        </p:nvSpPr>
        <p:spPr>
          <a:xfrm>
            <a:off x="593501" y="-111482"/>
            <a:ext cx="10515600" cy="5726582"/>
          </a:xfrm>
        </p:spPr>
        <p:txBody>
          <a:bodyPr>
            <a:normAutofit/>
          </a:bodyPr>
          <a:lstStyle/>
          <a:p>
            <a:r>
              <a:rPr lang="en-US" sz="3600" b="1" dirty="0" smtClean="0">
                <a:solidFill>
                  <a:srgbClr val="990099"/>
                </a:solidFill>
              </a:rPr>
              <a:t>Romans 12:1-2</a:t>
            </a:r>
            <a:r>
              <a:rPr lang="en-US" sz="3600" dirty="0" smtClean="0"/>
              <a:t/>
            </a:r>
            <a:br>
              <a:rPr lang="en-US" sz="3600" dirty="0" smtClean="0"/>
            </a:br>
            <a:r>
              <a:rPr lang="en-US" sz="3600" dirty="0" smtClean="0"/>
              <a:t>Therefore I urge you, brethren, by the mercies of God, to </a:t>
            </a:r>
            <a:r>
              <a:rPr lang="en-US" sz="3600" u="sng" dirty="0" smtClean="0"/>
              <a:t>present your bodies a living and holy sacrifice</a:t>
            </a:r>
            <a:r>
              <a:rPr lang="en-US" sz="3600" dirty="0" smtClean="0"/>
              <a:t>, </a:t>
            </a:r>
            <a:r>
              <a:rPr lang="en-US" sz="3600" u="sng" dirty="0" smtClean="0"/>
              <a:t>acceptable to God</a:t>
            </a:r>
            <a:r>
              <a:rPr lang="en-US" sz="3600" dirty="0" smtClean="0"/>
              <a:t>, which is your spiritual service of worship. And do not be conformed to this world, but </a:t>
            </a:r>
            <a:r>
              <a:rPr lang="en-US" sz="3600" u="sng" dirty="0" smtClean="0"/>
              <a:t>be transformed by the renewing of your mind</a:t>
            </a:r>
            <a:r>
              <a:rPr lang="en-US" sz="3600" dirty="0" smtClean="0"/>
              <a:t>, </a:t>
            </a:r>
            <a:r>
              <a:rPr lang="en-US" sz="3600" b="1" dirty="0" smtClean="0"/>
              <a:t>so that </a:t>
            </a:r>
            <a:br>
              <a:rPr lang="en-US" sz="3600" b="1" dirty="0" smtClean="0"/>
            </a:br>
            <a:r>
              <a:rPr lang="en-US" sz="3600" dirty="0" smtClean="0"/>
              <a:t>you may prove what the </a:t>
            </a:r>
            <a:r>
              <a:rPr lang="en-US" sz="3600" b="1" dirty="0" smtClean="0"/>
              <a:t>will of God </a:t>
            </a:r>
            <a:r>
              <a:rPr lang="en-US" sz="3600" dirty="0" smtClean="0"/>
              <a:t>is, that which is good and acceptable and perfect.</a:t>
            </a:r>
            <a:endParaRPr lang="en-US" sz="3600" dirty="0"/>
          </a:p>
        </p:txBody>
      </p:sp>
    </p:spTree>
    <p:extLst>
      <p:ext uri="{BB962C8B-B14F-4D97-AF65-F5344CB8AC3E}">
        <p14:creationId xmlns:p14="http://schemas.microsoft.com/office/powerpoint/2010/main" val="2593465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7818" y="3794760"/>
            <a:ext cx="12399818" cy="3063239"/>
          </a:xfrm>
          <a:solidFill>
            <a:schemeClr val="accent1">
              <a:lumMod val="20000"/>
              <a:lumOff val="80000"/>
            </a:schemeClr>
          </a:solidFill>
          <a:ln>
            <a:solidFill>
              <a:srgbClr val="990099"/>
            </a:solidFill>
          </a:ln>
        </p:spPr>
        <p:txBody>
          <a:bodyPr/>
          <a:lstStyle/>
          <a:p>
            <a:pPr marL="0" indent="0">
              <a:buNone/>
            </a:pPr>
            <a:r>
              <a:rPr lang="en-US" dirty="0">
                <a:solidFill>
                  <a:sysClr val="windowText" lastClr="000000"/>
                </a:solidFill>
                <a:latin typeface="Century Gothic" panose="020B0502020202020204" pitchFamily="34" charset="0"/>
              </a:rPr>
              <a:t>1a (1): an address (as a petition) to God or a god in word or thought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67" r="18598" b="-2666"/>
          <a:stretch/>
        </p:blipFill>
        <p:spPr>
          <a:xfrm>
            <a:off x="-207818" y="40068"/>
            <a:ext cx="12289328" cy="3673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471056" y="877006"/>
            <a:ext cx="9379864" cy="584775"/>
          </a:xfrm>
          <a:prstGeom prst="rect">
            <a:avLst/>
          </a:prstGeom>
          <a:noFill/>
        </p:spPr>
        <p:txBody>
          <a:bodyPr wrap="square">
            <a:spAutoFit/>
          </a:bodyPr>
          <a:lstStyle/>
          <a:p>
            <a:pPr algn="ctr"/>
            <a:r>
              <a:rPr lang="en-US" sz="3200" b="1" dirty="0" smtClean="0">
                <a:solidFill>
                  <a:srgbClr val="631D5E"/>
                </a:solidFill>
                <a:latin typeface="Century Gothic" panose="020B0502020202020204" pitchFamily="34" charset="0"/>
                <a:ea typeface="Calibri" panose="020F0502020204030204" pitchFamily="34" charset="0"/>
                <a:cs typeface="Calibri" panose="020F0502020204030204" pitchFamily="34" charset="0"/>
              </a:rPr>
              <a:t>Prayer Defined Broadly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 y="4318100"/>
            <a:ext cx="2957022" cy="2143840"/>
          </a:xfrm>
          <a:prstGeom prst="rect">
            <a:avLst/>
          </a:prstGeom>
          <a:ln>
            <a:noFill/>
          </a:ln>
          <a:effectLst>
            <a:softEdge rad="112500"/>
          </a:effectLst>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113" y="4257688"/>
            <a:ext cx="2345029" cy="2244802"/>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3786" y="4358745"/>
            <a:ext cx="2779516" cy="2103195"/>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093" y="4457181"/>
            <a:ext cx="2844957" cy="2036182"/>
          </a:xfrm>
          <a:prstGeom prst="rect">
            <a:avLst/>
          </a:prstGeom>
          <a:ln>
            <a:noFill/>
          </a:ln>
          <a:effectLst>
            <a:softEdge rad="112500"/>
          </a:effectLst>
        </p:spPr>
      </p:pic>
    </p:spTree>
    <p:extLst>
      <p:ext uri="{BB962C8B-B14F-4D97-AF65-F5344CB8AC3E}">
        <p14:creationId xmlns:p14="http://schemas.microsoft.com/office/powerpoint/2010/main" val="32562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2" t="-1788" r="21402" b="22114"/>
          <a:stretch/>
        </p:blipFill>
        <p:spPr>
          <a:xfrm>
            <a:off x="-212036" y="-351361"/>
            <a:ext cx="12404036" cy="6980663"/>
          </a:xfrm>
          <a:prstGeom prst="rect">
            <a:avLst/>
          </a:prstGeom>
          <a:ln>
            <a:noFill/>
          </a:ln>
          <a:effectLst>
            <a:softEdge rad="112500"/>
          </a:effectLst>
        </p:spPr>
      </p:pic>
      <p:sp>
        <p:nvSpPr>
          <p:cNvPr id="8" name="Title 7"/>
          <p:cNvSpPr>
            <a:spLocks noGrp="1"/>
          </p:cNvSpPr>
          <p:nvPr>
            <p:ph type="title"/>
          </p:nvPr>
        </p:nvSpPr>
        <p:spPr>
          <a:xfrm>
            <a:off x="194310" y="0"/>
            <a:ext cx="11692889" cy="1747032"/>
          </a:xfrm>
          <a:scene3d>
            <a:camera prst="perspectiveRelaxedModerately"/>
            <a:lightRig rig="threePt" dir="t"/>
          </a:scene3d>
          <a:sp3d>
            <a:bevelT prst="angle"/>
          </a:sp3d>
        </p:spPr>
        <p:txBody>
          <a:bodyPr>
            <a:normAutofit/>
          </a:bodyPr>
          <a:lstStyle/>
          <a:p>
            <a:r>
              <a:rPr lang="en-US" sz="6000" b="1" dirty="0" smtClean="0">
                <a:ln>
                  <a:solidFill>
                    <a:schemeClr val="accent6">
                      <a:lumMod val="50000"/>
                    </a:schemeClr>
                  </a:solidFill>
                </a:ln>
                <a:solidFill>
                  <a:schemeClr val="bg1"/>
                </a:solidFill>
                <a:latin typeface="Century Gothic" panose="020B0502020202020204" pitchFamily="34" charset="0"/>
              </a:rPr>
              <a:t>ATTRIBUTES of GOD</a:t>
            </a:r>
            <a:endParaRPr lang="en-US" sz="6000" b="1" dirty="0">
              <a:ln>
                <a:solidFill>
                  <a:schemeClr val="accent6">
                    <a:lumMod val="50000"/>
                  </a:schemeClr>
                </a:solidFill>
              </a:ln>
              <a:solidFill>
                <a:schemeClr val="bg1"/>
              </a:solidFill>
              <a:latin typeface="Century Gothic" panose="020B0502020202020204" pitchFamily="34" charset="0"/>
            </a:endParaRPr>
          </a:p>
        </p:txBody>
      </p:sp>
      <p:sp>
        <p:nvSpPr>
          <p:cNvPr id="9" name="Content Placeholder 8"/>
          <p:cNvSpPr>
            <a:spLocks noGrp="1"/>
          </p:cNvSpPr>
          <p:nvPr>
            <p:ph idx="1"/>
          </p:nvPr>
        </p:nvSpPr>
        <p:spPr>
          <a:xfrm>
            <a:off x="194310" y="1224068"/>
            <a:ext cx="11229064" cy="4784261"/>
          </a:xfrm>
          <a:noFill/>
          <a:scene3d>
            <a:camera prst="orthographicFront"/>
            <a:lightRig rig="threePt" dir="t"/>
          </a:scene3d>
          <a:sp3d>
            <a:bevelT prst="angle"/>
          </a:sp3d>
        </p:spPr>
        <p:txBody>
          <a:bodyPr>
            <a:normAutofit fontScale="92500" lnSpcReduction="20000"/>
          </a:bodyPr>
          <a:lstStyle/>
          <a:p>
            <a:pPr marL="0" indent="0">
              <a:buNone/>
            </a:pPr>
            <a:r>
              <a:rPr lang="en-US" sz="4800" b="1" dirty="0" smtClean="0">
                <a:ln>
                  <a:solidFill>
                    <a:srgbClr val="631D5E"/>
                  </a:solidFill>
                </a:ln>
                <a:solidFill>
                  <a:srgbClr val="FF99FF"/>
                </a:solidFill>
                <a:latin typeface="Century Gothic" panose="020B0502020202020204" pitchFamily="34" charset="0"/>
              </a:rPr>
              <a:t>Sovereign</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FF99FF"/>
                  </a:solidFill>
                </a:ln>
                <a:solidFill>
                  <a:srgbClr val="631D5E"/>
                </a:solidFill>
                <a:latin typeface="Century Gothic" panose="020B0502020202020204" pitchFamily="34" charset="0"/>
              </a:rPr>
              <a:t>Omnipotent</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631D5E"/>
                  </a:solidFill>
                </a:ln>
                <a:solidFill>
                  <a:srgbClr val="FF3399"/>
                </a:solidFill>
                <a:latin typeface="Century Gothic" panose="020B0502020202020204" pitchFamily="34" charset="0"/>
              </a:rPr>
              <a:t>Omniscient</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FF99FF"/>
                  </a:solidFill>
                </a:ln>
                <a:solidFill>
                  <a:srgbClr val="D60093"/>
                </a:solidFill>
                <a:latin typeface="Century Gothic" panose="020B0502020202020204" pitchFamily="34" charset="0"/>
              </a:rPr>
              <a:t>Omnipresent</a:t>
            </a:r>
            <a:r>
              <a:rPr lang="en-US" sz="4800" b="1" dirty="0" smtClean="0">
                <a:solidFill>
                  <a:schemeClr val="accent6">
                    <a:lumMod val="50000"/>
                  </a:schemeClr>
                </a:solidFill>
                <a:latin typeface="Century Gothic" panose="020B0502020202020204" pitchFamily="34" charset="0"/>
              </a:rPr>
              <a:t>   </a:t>
            </a:r>
            <a:r>
              <a:rPr lang="en-US" sz="3900" b="1" dirty="0" smtClean="0">
                <a:ln>
                  <a:solidFill>
                    <a:srgbClr val="631D5E"/>
                  </a:solidFill>
                </a:ln>
                <a:solidFill>
                  <a:srgbClr val="FF7C80"/>
                </a:solidFill>
                <a:latin typeface="Century Gothic" panose="020B0502020202020204" pitchFamily="34" charset="0"/>
              </a:rPr>
              <a:t>Transcendent</a:t>
            </a:r>
            <a:r>
              <a:rPr lang="en-US" sz="4800" b="1" dirty="0" smtClean="0">
                <a:ln>
                  <a:solidFill>
                    <a:srgbClr val="D60093"/>
                  </a:solidFill>
                </a:ln>
                <a:solidFill>
                  <a:srgbClr val="CC99FF"/>
                </a:solidFill>
                <a:latin typeface="Century Gothic" panose="020B0502020202020204" pitchFamily="34" charset="0"/>
              </a:rPr>
              <a:t>   Foreknows   </a:t>
            </a:r>
          </a:p>
          <a:p>
            <a:pPr marL="0" indent="0">
              <a:buNone/>
            </a:pPr>
            <a:r>
              <a:rPr lang="en-US" sz="4800" b="1" dirty="0" smtClean="0">
                <a:ln>
                  <a:solidFill>
                    <a:srgbClr val="FF99CC"/>
                  </a:solidFill>
                </a:ln>
                <a:solidFill>
                  <a:srgbClr val="990099"/>
                </a:solidFill>
                <a:latin typeface="Century Gothic" panose="020B0502020202020204" pitchFamily="34" charset="0"/>
              </a:rPr>
              <a:t>Self-Existent   </a:t>
            </a:r>
            <a:r>
              <a:rPr lang="en-US" sz="4800" b="1" dirty="0" smtClean="0">
                <a:ln>
                  <a:solidFill>
                    <a:srgbClr val="FF99CC"/>
                  </a:solidFill>
                </a:ln>
                <a:solidFill>
                  <a:srgbClr val="CC0066"/>
                </a:solidFill>
                <a:latin typeface="Century Gothic" panose="020B0502020202020204" pitchFamily="34" charset="0"/>
              </a:rPr>
              <a:t>Incomprehensible</a:t>
            </a:r>
            <a:r>
              <a:rPr lang="en-US" sz="4800" b="1" dirty="0" smtClean="0">
                <a:ln>
                  <a:solidFill>
                    <a:srgbClr val="FF99CC"/>
                  </a:solidFill>
                </a:ln>
                <a:solidFill>
                  <a:schemeClr val="accent6">
                    <a:lumMod val="50000"/>
                  </a:schemeClr>
                </a:solidFill>
                <a:latin typeface="Century Gothic" panose="020B0502020202020204" pitchFamily="34" charset="0"/>
              </a:rPr>
              <a:t>   </a:t>
            </a:r>
            <a:r>
              <a:rPr lang="en-US" sz="4800" b="1" dirty="0" smtClean="0">
                <a:ln>
                  <a:solidFill>
                    <a:srgbClr val="FF99CC"/>
                  </a:solidFill>
                </a:ln>
                <a:solidFill>
                  <a:srgbClr val="800080"/>
                </a:solidFill>
                <a:latin typeface="Century Gothic" panose="020B0502020202020204" pitchFamily="34" charset="0"/>
              </a:rPr>
              <a:t>Infinite</a:t>
            </a:r>
            <a:r>
              <a:rPr lang="en-US" sz="4800" b="1" dirty="0" smtClean="0">
                <a:ln>
                  <a:solidFill>
                    <a:srgbClr val="FF99CC"/>
                  </a:solidFill>
                </a:ln>
                <a:solidFill>
                  <a:schemeClr val="accent6">
                    <a:lumMod val="50000"/>
                  </a:schemeClr>
                </a:solidFill>
                <a:latin typeface="Century Gothic" panose="020B0502020202020204" pitchFamily="34" charset="0"/>
              </a:rPr>
              <a:t>     </a:t>
            </a:r>
          </a:p>
          <a:p>
            <a:pPr marL="0" indent="0">
              <a:buNone/>
            </a:pPr>
            <a:r>
              <a:rPr lang="en-US" sz="4800" b="1" dirty="0" smtClean="0">
                <a:ln>
                  <a:solidFill>
                    <a:srgbClr val="631D5E"/>
                  </a:solidFill>
                </a:ln>
                <a:solidFill>
                  <a:srgbClr val="FF99CC"/>
                </a:solidFill>
                <a:latin typeface="Century Gothic" panose="020B0502020202020204" pitchFamily="34" charset="0"/>
              </a:rPr>
              <a:t>Self-sufficient   </a:t>
            </a:r>
            <a:r>
              <a:rPr lang="en-US" sz="4800" b="1" dirty="0" smtClean="0">
                <a:ln>
                  <a:solidFill>
                    <a:srgbClr val="D60093"/>
                  </a:solidFill>
                </a:ln>
                <a:solidFill>
                  <a:srgbClr val="CC99FF"/>
                </a:solidFill>
                <a:latin typeface="Century Gothic" panose="020B0502020202020204" pitchFamily="34" charset="0"/>
              </a:rPr>
              <a:t>Immutable</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631D5E"/>
                  </a:solidFill>
                </a:ln>
                <a:solidFill>
                  <a:srgbClr val="FF99FF"/>
                </a:solidFill>
                <a:latin typeface="Century Gothic" panose="020B0502020202020204" pitchFamily="34" charset="0"/>
              </a:rPr>
              <a:t>Holy</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FF99FF"/>
                  </a:solidFill>
                </a:ln>
                <a:solidFill>
                  <a:srgbClr val="CC0066"/>
                </a:solidFill>
                <a:latin typeface="Century Gothic" panose="020B0502020202020204" pitchFamily="34" charset="0"/>
              </a:rPr>
              <a:t>Faithful</a:t>
            </a:r>
            <a:r>
              <a:rPr lang="en-US" sz="4800" b="1" dirty="0" smtClean="0">
                <a:solidFill>
                  <a:schemeClr val="accent6">
                    <a:lumMod val="50000"/>
                  </a:schemeClr>
                </a:solidFill>
                <a:latin typeface="Century Gothic" panose="020B0502020202020204" pitchFamily="34" charset="0"/>
              </a:rPr>
              <a:t> </a:t>
            </a:r>
          </a:p>
          <a:p>
            <a:pPr marL="0" indent="0">
              <a:buNone/>
            </a:pPr>
            <a:r>
              <a:rPr lang="en-US" sz="4800" b="1" dirty="0" smtClean="0">
                <a:ln>
                  <a:solidFill>
                    <a:srgbClr val="FF3399"/>
                  </a:solidFill>
                </a:ln>
                <a:solidFill>
                  <a:srgbClr val="C00000"/>
                </a:solidFill>
                <a:latin typeface="Century Gothic" panose="020B0502020202020204" pitchFamily="34" charset="0"/>
              </a:rPr>
              <a:t>Good   </a:t>
            </a:r>
            <a:r>
              <a:rPr lang="en-US" sz="4800" b="1" dirty="0" smtClean="0">
                <a:ln>
                  <a:solidFill>
                    <a:srgbClr val="631D5E"/>
                  </a:solidFill>
                </a:ln>
                <a:solidFill>
                  <a:srgbClr val="FF3399"/>
                </a:solidFill>
                <a:latin typeface="Century Gothic" panose="020B0502020202020204" pitchFamily="34" charset="0"/>
              </a:rPr>
              <a:t>Impartial   </a:t>
            </a:r>
            <a:r>
              <a:rPr lang="en-US" sz="4800" b="1" dirty="0" smtClean="0">
                <a:ln>
                  <a:solidFill>
                    <a:srgbClr val="800080"/>
                  </a:solidFill>
                </a:ln>
                <a:solidFill>
                  <a:srgbClr val="CC99FF"/>
                </a:solidFill>
                <a:latin typeface="Century Gothic" panose="020B0502020202020204" pitchFamily="34" charset="0"/>
              </a:rPr>
              <a:t>Jealous</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990099"/>
                  </a:solidFill>
                </a:ln>
                <a:solidFill>
                  <a:srgbClr val="FF99CC"/>
                </a:solidFill>
                <a:latin typeface="Century Gothic" panose="020B0502020202020204" pitchFamily="34" charset="0"/>
              </a:rPr>
              <a:t>Just  </a:t>
            </a:r>
          </a:p>
          <a:p>
            <a:pPr marL="0" indent="0">
              <a:buNone/>
            </a:pPr>
            <a:r>
              <a:rPr lang="en-US" sz="4800" b="1" dirty="0" smtClean="0">
                <a:ln>
                  <a:solidFill>
                    <a:srgbClr val="FF99FF"/>
                  </a:solidFill>
                </a:ln>
                <a:solidFill>
                  <a:srgbClr val="800080"/>
                </a:solidFill>
                <a:latin typeface="Century Gothic" panose="020B0502020202020204" pitchFamily="34" charset="0"/>
              </a:rPr>
              <a:t>Eternal</a:t>
            </a:r>
            <a:r>
              <a:rPr lang="en-US" sz="4800" b="1" dirty="0" smtClean="0">
                <a:ln>
                  <a:solidFill>
                    <a:srgbClr val="990099"/>
                  </a:solidFill>
                </a:ln>
                <a:solidFill>
                  <a:srgbClr val="FF99CC"/>
                </a:solidFill>
                <a:latin typeface="Century Gothic" panose="020B0502020202020204" pitchFamily="34" charset="0"/>
              </a:rPr>
              <a:t> </a:t>
            </a:r>
            <a:r>
              <a:rPr lang="en-US" sz="4800" b="1" dirty="0" smtClean="0">
                <a:ln>
                  <a:solidFill>
                    <a:srgbClr val="CC99FF"/>
                  </a:solidFill>
                </a:ln>
                <a:solidFill>
                  <a:srgbClr val="7030A0"/>
                </a:solidFill>
                <a:latin typeface="Century Gothic" panose="020B0502020202020204" pitchFamily="34" charset="0"/>
              </a:rPr>
              <a:t>Truth  </a:t>
            </a:r>
            <a:r>
              <a:rPr lang="en-US" sz="4800" b="1" dirty="0" smtClean="0">
                <a:ln>
                  <a:solidFill>
                    <a:srgbClr val="FF99CC"/>
                  </a:solidFill>
                </a:ln>
                <a:solidFill>
                  <a:srgbClr val="631D5E"/>
                </a:solidFill>
                <a:latin typeface="Century Gothic" panose="020B0502020202020204" pitchFamily="34" charset="0"/>
              </a:rPr>
              <a:t>Longsuffering</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FF99FF"/>
                  </a:solidFill>
                </a:ln>
                <a:solidFill>
                  <a:srgbClr val="FF0000"/>
                </a:solidFill>
                <a:latin typeface="Century Gothic" panose="020B0502020202020204" pitchFamily="34" charset="0"/>
              </a:rPr>
              <a:t>Love </a:t>
            </a:r>
            <a:r>
              <a:rPr lang="en-US" sz="4800" b="1" dirty="0" smtClean="0">
                <a:solidFill>
                  <a:schemeClr val="accent6">
                    <a:lumMod val="50000"/>
                  </a:schemeClr>
                </a:solidFill>
                <a:latin typeface="Century Gothic" panose="020B0502020202020204" pitchFamily="34" charset="0"/>
              </a:rPr>
              <a:t> </a:t>
            </a:r>
          </a:p>
          <a:p>
            <a:pPr marL="0" indent="0">
              <a:buNone/>
            </a:pPr>
            <a:r>
              <a:rPr lang="en-US" sz="4800" b="1" dirty="0" smtClean="0">
                <a:ln>
                  <a:solidFill>
                    <a:srgbClr val="800080"/>
                  </a:solidFill>
                </a:ln>
                <a:solidFill>
                  <a:srgbClr val="FF7C80"/>
                </a:solidFill>
                <a:latin typeface="Century Gothic" panose="020B0502020202020204" pitchFamily="34" charset="0"/>
              </a:rPr>
              <a:t>Grace</a:t>
            </a:r>
            <a:r>
              <a:rPr lang="en-US" sz="4800" b="1" dirty="0" smtClean="0">
                <a:solidFill>
                  <a:schemeClr val="accent6">
                    <a:lumMod val="50000"/>
                  </a:schemeClr>
                </a:solidFill>
                <a:latin typeface="Century Gothic" panose="020B0502020202020204" pitchFamily="34" charset="0"/>
              </a:rPr>
              <a:t>  </a:t>
            </a:r>
            <a:r>
              <a:rPr lang="en-US" sz="4800" b="1" dirty="0" smtClean="0">
                <a:ln>
                  <a:solidFill>
                    <a:srgbClr val="631D5E"/>
                  </a:solidFill>
                </a:ln>
                <a:solidFill>
                  <a:srgbClr val="FF99FF"/>
                </a:solidFill>
                <a:latin typeface="Century Gothic" panose="020B0502020202020204" pitchFamily="34" charset="0"/>
              </a:rPr>
              <a:t>Mercy  </a:t>
            </a:r>
            <a:r>
              <a:rPr lang="en-US" sz="4800" b="1" dirty="0" smtClean="0">
                <a:ln>
                  <a:solidFill>
                    <a:srgbClr val="631D5E"/>
                  </a:solidFill>
                </a:ln>
                <a:solidFill>
                  <a:srgbClr val="CC3399"/>
                </a:solidFill>
                <a:latin typeface="Century Gothic" panose="020B0502020202020204" pitchFamily="34" charset="0"/>
              </a:rPr>
              <a:t>Wise</a:t>
            </a:r>
            <a:r>
              <a:rPr lang="en-US" sz="4800" b="1" dirty="0" smtClean="0">
                <a:solidFill>
                  <a:schemeClr val="accent6">
                    <a:lumMod val="50000"/>
                  </a:schemeClr>
                </a:solidFill>
                <a:latin typeface="Century Gothic" panose="020B0502020202020204" pitchFamily="34" charset="0"/>
              </a:rPr>
              <a:t> </a:t>
            </a:r>
            <a:r>
              <a:rPr lang="en-US" sz="4300" b="1" dirty="0" smtClean="0">
                <a:ln>
                  <a:solidFill>
                    <a:schemeClr val="accent6">
                      <a:lumMod val="50000"/>
                    </a:schemeClr>
                  </a:solidFill>
                </a:ln>
                <a:solidFill>
                  <a:schemeClr val="accent6">
                    <a:lumMod val="60000"/>
                    <a:lumOff val="40000"/>
                  </a:schemeClr>
                </a:solidFill>
                <a:latin typeface="Century Gothic" panose="020B0502020202020204" pitchFamily="34" charset="0"/>
              </a:rPr>
              <a:t>Triune</a:t>
            </a:r>
            <a:r>
              <a:rPr lang="en-US" sz="3900" b="1" dirty="0" smtClean="0">
                <a:ln>
                  <a:solidFill>
                    <a:srgbClr val="FF99FF"/>
                  </a:solidFill>
                </a:ln>
                <a:solidFill>
                  <a:srgbClr val="631D5E"/>
                </a:solidFill>
                <a:latin typeface="Century Gothic" panose="020B0502020202020204" pitchFamily="34" charset="0"/>
              </a:rPr>
              <a:t> </a:t>
            </a:r>
            <a:r>
              <a:rPr lang="en-US" sz="4800" b="1" dirty="0">
                <a:ln>
                  <a:solidFill>
                    <a:srgbClr val="FF99FF"/>
                  </a:solidFill>
                </a:ln>
                <a:solidFill>
                  <a:srgbClr val="631D5E"/>
                </a:solidFill>
                <a:latin typeface="Century Gothic" panose="020B0502020202020204" pitchFamily="34" charset="0"/>
              </a:rPr>
              <a:t>Righteous</a:t>
            </a:r>
            <a:r>
              <a:rPr lang="en-US" sz="4000" b="1" dirty="0">
                <a:solidFill>
                  <a:schemeClr val="accent6">
                    <a:lumMod val="50000"/>
                  </a:schemeClr>
                </a:solidFill>
              </a:rPr>
              <a:t/>
            </a:r>
            <a:br>
              <a:rPr lang="en-US" sz="4000" b="1" dirty="0">
                <a:solidFill>
                  <a:schemeClr val="accent6">
                    <a:lumMod val="50000"/>
                  </a:schemeClr>
                </a:solidFill>
              </a:rPr>
            </a:br>
            <a:endParaRPr lang="en-US" dirty="0"/>
          </a:p>
        </p:txBody>
      </p:sp>
    </p:spTree>
    <p:extLst>
      <p:ext uri="{BB962C8B-B14F-4D97-AF65-F5344CB8AC3E}">
        <p14:creationId xmlns:p14="http://schemas.microsoft.com/office/powerpoint/2010/main" val="4139607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 t="651" r="24177" b="28843"/>
          <a:stretch/>
        </p:blipFill>
        <p:spPr>
          <a:xfrm>
            <a:off x="106017" y="-4030"/>
            <a:ext cx="12085983" cy="7015595"/>
          </a:xfrm>
          <a:prstGeom prst="rect">
            <a:avLst/>
          </a:prstGeom>
          <a:ln>
            <a:noFill/>
          </a:ln>
          <a:effectLst>
            <a:softEdge rad="112500"/>
          </a:effectLst>
        </p:spPr>
      </p:pic>
      <p:sp>
        <p:nvSpPr>
          <p:cNvPr id="3" name="Text Placeholder 2"/>
          <p:cNvSpPr>
            <a:spLocks noGrp="1"/>
          </p:cNvSpPr>
          <p:nvPr>
            <p:ph type="body" idx="1"/>
          </p:nvPr>
        </p:nvSpPr>
        <p:spPr>
          <a:xfrm>
            <a:off x="198783" y="1771061"/>
            <a:ext cx="6537192" cy="3684105"/>
          </a:xfrm>
        </p:spPr>
        <p:txBody>
          <a:bodyPr>
            <a:noAutofit/>
          </a:bodyPr>
          <a:lstStyle/>
          <a:p>
            <a:pPr algn="ctr"/>
            <a:r>
              <a:rPr lang="en-US" sz="4000" b="1" dirty="0" smtClean="0">
                <a:ln>
                  <a:solidFill>
                    <a:srgbClr val="800080"/>
                  </a:solidFill>
                </a:ln>
                <a:solidFill>
                  <a:schemeClr val="accent6">
                    <a:lumMod val="75000"/>
                  </a:schemeClr>
                </a:solidFill>
                <a:latin typeface="Arial Narrow" panose="020B0606020202030204" pitchFamily="34" charset="0"/>
              </a:rPr>
              <a:t>Romans 6:23  </a:t>
            </a:r>
          </a:p>
          <a:p>
            <a:pPr algn="ctr"/>
            <a:r>
              <a:rPr lang="en-US" sz="4000" dirty="0" smtClean="0">
                <a:ln>
                  <a:solidFill>
                    <a:srgbClr val="800080"/>
                  </a:solidFill>
                </a:ln>
                <a:solidFill>
                  <a:schemeClr val="accent6">
                    <a:lumMod val="75000"/>
                  </a:schemeClr>
                </a:solidFill>
                <a:latin typeface="Arial Narrow" panose="020B0606020202030204" pitchFamily="34" charset="0"/>
              </a:rPr>
              <a:t>The </a:t>
            </a:r>
            <a:r>
              <a:rPr lang="en-US" sz="4000" u="sng" dirty="0" smtClean="0">
                <a:ln>
                  <a:solidFill>
                    <a:srgbClr val="800080"/>
                  </a:solidFill>
                </a:ln>
                <a:solidFill>
                  <a:schemeClr val="accent6">
                    <a:lumMod val="75000"/>
                  </a:schemeClr>
                </a:solidFill>
                <a:latin typeface="Arial Narrow" panose="020B0606020202030204" pitchFamily="34" charset="0"/>
              </a:rPr>
              <a:t>Wages of sin is death </a:t>
            </a:r>
          </a:p>
          <a:p>
            <a:pPr algn="ctr"/>
            <a:r>
              <a:rPr lang="en-US" sz="4000" dirty="0" smtClean="0">
                <a:ln>
                  <a:solidFill>
                    <a:srgbClr val="800080"/>
                  </a:solidFill>
                </a:ln>
                <a:solidFill>
                  <a:schemeClr val="accent6">
                    <a:lumMod val="75000"/>
                  </a:schemeClr>
                </a:solidFill>
                <a:effectLst>
                  <a:outerShdw blurRad="38100" dist="38100" dir="2700000" algn="tl">
                    <a:srgbClr val="000000">
                      <a:alpha val="43137"/>
                    </a:srgbClr>
                  </a:outerShdw>
                </a:effectLst>
                <a:latin typeface="Arial Narrow" panose="020B0606020202030204" pitchFamily="34" charset="0"/>
              </a:rPr>
              <a:t>but</a:t>
            </a:r>
            <a:r>
              <a:rPr lang="en-US" sz="4000" dirty="0">
                <a:ln>
                  <a:solidFill>
                    <a:srgbClr val="800080"/>
                  </a:solidFill>
                </a:ln>
                <a:solidFill>
                  <a:schemeClr val="accent6">
                    <a:lumMod val="75000"/>
                  </a:schemeClr>
                </a:solidFill>
                <a:latin typeface="Arial Narrow" panose="020B0606020202030204" pitchFamily="34" charset="0"/>
              </a:rPr>
              <a:t> </a:t>
            </a:r>
            <a:endParaRPr lang="en-US" sz="4000" dirty="0" smtClean="0">
              <a:ln>
                <a:solidFill>
                  <a:srgbClr val="800080"/>
                </a:solidFill>
              </a:ln>
              <a:solidFill>
                <a:schemeClr val="accent6">
                  <a:lumMod val="75000"/>
                </a:schemeClr>
              </a:solidFill>
              <a:latin typeface="Arial Narrow" panose="020B0606020202030204" pitchFamily="34" charset="0"/>
            </a:endParaRPr>
          </a:p>
          <a:p>
            <a:pPr algn="ctr"/>
            <a:r>
              <a:rPr lang="en-US" sz="4000" dirty="0" smtClean="0">
                <a:ln>
                  <a:solidFill>
                    <a:srgbClr val="800080"/>
                  </a:solidFill>
                </a:ln>
                <a:solidFill>
                  <a:schemeClr val="accent6">
                    <a:lumMod val="75000"/>
                  </a:schemeClr>
                </a:solidFill>
                <a:latin typeface="Arial Narrow" panose="020B0606020202030204" pitchFamily="34" charset="0"/>
              </a:rPr>
              <a:t>the </a:t>
            </a:r>
            <a:r>
              <a:rPr lang="en-US" sz="4000" dirty="0">
                <a:ln>
                  <a:solidFill>
                    <a:srgbClr val="800080"/>
                  </a:solidFill>
                </a:ln>
                <a:solidFill>
                  <a:schemeClr val="accent6">
                    <a:lumMod val="75000"/>
                  </a:schemeClr>
                </a:solidFill>
                <a:latin typeface="Arial Narrow" panose="020B0606020202030204" pitchFamily="34" charset="0"/>
              </a:rPr>
              <a:t>gift of God is eternal life </a:t>
            </a:r>
          </a:p>
          <a:p>
            <a:pPr algn="ctr"/>
            <a:r>
              <a:rPr lang="en-US" sz="4000" dirty="0">
                <a:ln>
                  <a:solidFill>
                    <a:srgbClr val="800080"/>
                  </a:solidFill>
                </a:ln>
                <a:solidFill>
                  <a:schemeClr val="accent6">
                    <a:lumMod val="75000"/>
                  </a:schemeClr>
                </a:solidFill>
                <a:latin typeface="Arial Narrow" panose="020B0606020202030204" pitchFamily="34" charset="0"/>
              </a:rPr>
              <a:t>in Christ Jesus our Lord.</a:t>
            </a:r>
          </a:p>
          <a:p>
            <a:pPr algn="ctr"/>
            <a:endParaRPr lang="en-US" sz="4000" dirty="0" smtClean="0">
              <a:solidFill>
                <a:schemeClr val="accent6">
                  <a:lumMod val="50000"/>
                </a:schemeClr>
              </a:solidFill>
              <a:latin typeface="Century Gothic" panose="020B0502020202020204" pitchFamily="34" charset="0"/>
            </a:endParaRPr>
          </a:p>
        </p:txBody>
      </p:sp>
      <p:sp>
        <p:nvSpPr>
          <p:cNvPr id="2" name="Title 1"/>
          <p:cNvSpPr>
            <a:spLocks noGrp="1"/>
          </p:cNvSpPr>
          <p:nvPr>
            <p:ph type="title"/>
          </p:nvPr>
        </p:nvSpPr>
        <p:spPr>
          <a:xfrm>
            <a:off x="6735975" y="428563"/>
            <a:ext cx="3918772" cy="2751958"/>
          </a:xfrm>
        </p:spPr>
        <p:txBody>
          <a:bodyPr>
            <a:noAutofit/>
          </a:bodyPr>
          <a:lstStyle/>
          <a:p>
            <a:pPr algn="ctr"/>
            <a:r>
              <a:rPr lang="en-US" sz="4000" b="1" dirty="0" smtClean="0">
                <a:ln>
                  <a:solidFill>
                    <a:srgbClr val="FF99CC"/>
                  </a:solidFill>
                </a:ln>
                <a:solidFill>
                  <a:schemeClr val="accent6">
                    <a:lumMod val="50000"/>
                  </a:schemeClr>
                </a:solidFill>
                <a:latin typeface="Century Gothic" panose="020B0502020202020204" pitchFamily="34" charset="0"/>
              </a:rPr>
              <a:t>Romans 3:23  </a:t>
            </a:r>
            <a:br>
              <a:rPr lang="en-US" sz="4000" b="1" dirty="0" smtClean="0">
                <a:ln>
                  <a:solidFill>
                    <a:srgbClr val="FF99CC"/>
                  </a:solidFill>
                </a:ln>
                <a:solidFill>
                  <a:schemeClr val="accent6">
                    <a:lumMod val="50000"/>
                  </a:schemeClr>
                </a:solidFill>
                <a:latin typeface="Century Gothic" panose="020B0502020202020204" pitchFamily="34" charset="0"/>
              </a:rPr>
            </a:br>
            <a:r>
              <a:rPr lang="en-US" sz="4000" u="sng" dirty="0" smtClean="0">
                <a:ln>
                  <a:solidFill>
                    <a:srgbClr val="FF99CC"/>
                  </a:solidFill>
                </a:ln>
                <a:solidFill>
                  <a:schemeClr val="accent6">
                    <a:lumMod val="50000"/>
                  </a:schemeClr>
                </a:solidFill>
                <a:latin typeface="Century Gothic" panose="020B0502020202020204" pitchFamily="34" charset="0"/>
              </a:rPr>
              <a:t>All </a:t>
            </a:r>
            <a:r>
              <a:rPr lang="en-US" sz="4000" dirty="0" smtClean="0">
                <a:ln>
                  <a:solidFill>
                    <a:srgbClr val="FF99CC"/>
                  </a:solidFill>
                </a:ln>
                <a:solidFill>
                  <a:schemeClr val="accent6">
                    <a:lumMod val="50000"/>
                  </a:schemeClr>
                </a:solidFill>
                <a:latin typeface="Century Gothic" panose="020B0502020202020204" pitchFamily="34" charset="0"/>
              </a:rPr>
              <a:t>have </a:t>
            </a:r>
            <a:r>
              <a:rPr lang="en-US" sz="4000" u="sng" dirty="0" smtClean="0">
                <a:ln>
                  <a:solidFill>
                    <a:srgbClr val="FF99CC"/>
                  </a:solidFill>
                </a:ln>
                <a:solidFill>
                  <a:schemeClr val="accent6">
                    <a:lumMod val="50000"/>
                  </a:schemeClr>
                </a:solidFill>
                <a:latin typeface="Century Gothic" panose="020B0502020202020204" pitchFamily="34" charset="0"/>
              </a:rPr>
              <a:t>sinned</a:t>
            </a:r>
            <a:r>
              <a:rPr lang="en-US" sz="4000" dirty="0" smtClean="0">
                <a:ln>
                  <a:solidFill>
                    <a:srgbClr val="FF99CC"/>
                  </a:solidFill>
                </a:ln>
                <a:solidFill>
                  <a:schemeClr val="accent6">
                    <a:lumMod val="50000"/>
                  </a:schemeClr>
                </a:solidFill>
                <a:latin typeface="Century Gothic" panose="020B0502020202020204" pitchFamily="34" charset="0"/>
              </a:rPr>
              <a:t> </a:t>
            </a:r>
            <a:r>
              <a:rPr lang="en-US" sz="4000" b="1" dirty="0" smtClean="0">
                <a:ln>
                  <a:solidFill>
                    <a:srgbClr val="FF99CC"/>
                  </a:solidFill>
                </a:ln>
                <a:solidFill>
                  <a:schemeClr val="accent6">
                    <a:lumMod val="50000"/>
                  </a:schemeClr>
                </a:solidFill>
                <a:latin typeface="Century Gothic" panose="020B0502020202020204" pitchFamily="34" charset="0"/>
              </a:rPr>
              <a:t>and </a:t>
            </a:r>
            <a:r>
              <a:rPr lang="en-US" sz="4000" dirty="0" smtClean="0">
                <a:ln>
                  <a:solidFill>
                    <a:srgbClr val="FF99CC"/>
                  </a:solidFill>
                </a:ln>
                <a:solidFill>
                  <a:schemeClr val="accent6">
                    <a:lumMod val="50000"/>
                  </a:schemeClr>
                </a:solidFill>
                <a:latin typeface="Century Gothic" panose="020B0502020202020204" pitchFamily="34" charset="0"/>
              </a:rPr>
              <a:t/>
            </a:r>
            <a:br>
              <a:rPr lang="en-US" sz="4000" dirty="0" smtClean="0">
                <a:ln>
                  <a:solidFill>
                    <a:srgbClr val="FF99CC"/>
                  </a:solidFill>
                </a:ln>
                <a:solidFill>
                  <a:schemeClr val="accent6">
                    <a:lumMod val="50000"/>
                  </a:schemeClr>
                </a:solidFill>
                <a:latin typeface="Century Gothic" panose="020B0502020202020204" pitchFamily="34" charset="0"/>
              </a:rPr>
            </a:br>
            <a:r>
              <a:rPr lang="en-US" sz="4000" u="sng" dirty="0" smtClean="0">
                <a:ln>
                  <a:solidFill>
                    <a:srgbClr val="FF99CC"/>
                  </a:solidFill>
                </a:ln>
                <a:solidFill>
                  <a:schemeClr val="accent6">
                    <a:lumMod val="50000"/>
                  </a:schemeClr>
                </a:solidFill>
                <a:latin typeface="Century Gothic" panose="020B0502020202020204" pitchFamily="34" charset="0"/>
              </a:rPr>
              <a:t>fall short of the glory of God</a:t>
            </a:r>
            <a:endParaRPr lang="en-US" sz="4000" u="sng" dirty="0">
              <a:ln>
                <a:solidFill>
                  <a:srgbClr val="FF99CC"/>
                </a:solidFill>
              </a:ln>
              <a:solidFill>
                <a:schemeClr val="accent6">
                  <a:lumMod val="50000"/>
                </a:schemeClr>
              </a:solidFill>
              <a:latin typeface="Century Gothic" panose="020B0502020202020204" pitchFamily="34" charset="0"/>
            </a:endParaRPr>
          </a:p>
        </p:txBody>
      </p:sp>
    </p:spTree>
    <p:extLst>
      <p:ext uri="{BB962C8B-B14F-4D97-AF65-F5344CB8AC3E}">
        <p14:creationId xmlns:p14="http://schemas.microsoft.com/office/powerpoint/2010/main" val="1307399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2" r="28034" b="28329"/>
          <a:stretch/>
        </p:blipFill>
        <p:spPr>
          <a:xfrm>
            <a:off x="-178361" y="-326880"/>
            <a:ext cx="12496799" cy="7739713"/>
          </a:xfrm>
          <a:prstGeom prst="rect">
            <a:avLst/>
          </a:prstGeom>
          <a:ln>
            <a:noFill/>
          </a:ln>
          <a:effectLst>
            <a:softEdge rad="112500"/>
          </a:effectLst>
        </p:spPr>
      </p:pic>
      <p:sp>
        <p:nvSpPr>
          <p:cNvPr id="2" name="Title 1"/>
          <p:cNvSpPr>
            <a:spLocks noGrp="1"/>
          </p:cNvSpPr>
          <p:nvPr>
            <p:ph type="title"/>
          </p:nvPr>
        </p:nvSpPr>
        <p:spPr>
          <a:xfrm>
            <a:off x="416213" y="-326880"/>
            <a:ext cx="10515600" cy="3495083"/>
          </a:xfrm>
        </p:spPr>
        <p:txBody>
          <a:bodyPr>
            <a:normAutofit/>
            <a:scene3d>
              <a:camera prst="orthographicFront"/>
              <a:lightRig rig="soft" dir="t"/>
            </a:scene3d>
            <a:sp3d prstMaterial="metal"/>
          </a:bodyPr>
          <a:lstStyle/>
          <a:p>
            <a:r>
              <a:rPr lang="en-US" sz="3600" b="1" dirty="0" smtClean="0">
                <a:ln>
                  <a:solidFill>
                    <a:srgbClr val="CC99FF"/>
                  </a:solidFill>
                </a:ln>
                <a:solidFill>
                  <a:srgbClr val="631D5E"/>
                </a:solidFill>
                <a:latin typeface="Century Gothic" panose="020B0502020202020204" pitchFamily="34" charset="0"/>
              </a:rPr>
              <a:t>Acts 4:12 </a:t>
            </a:r>
            <a:r>
              <a:rPr lang="en-US" sz="3600" dirty="0" smtClean="0">
                <a:solidFill>
                  <a:srgbClr val="631D5E"/>
                </a:solidFill>
                <a:latin typeface="Century Gothic" panose="020B0502020202020204" pitchFamily="34" charset="0"/>
              </a:rPr>
              <a:t>There is salvation </a:t>
            </a:r>
            <a:r>
              <a:rPr lang="en-US" sz="3600" b="1" dirty="0" smtClean="0">
                <a:solidFill>
                  <a:srgbClr val="631D5E"/>
                </a:solidFill>
                <a:latin typeface="Century Gothic" panose="020B0502020202020204" pitchFamily="34" charset="0"/>
              </a:rPr>
              <a:t>in no one else </a:t>
            </a:r>
            <a:r>
              <a:rPr lang="en-US" sz="3600" dirty="0" smtClean="0">
                <a:solidFill>
                  <a:srgbClr val="631D5E"/>
                </a:solidFill>
                <a:latin typeface="Century Gothic" panose="020B0502020202020204" pitchFamily="34" charset="0"/>
              </a:rPr>
              <a:t>for there is no other name under heaven that has been given among men by which we must be saved.</a:t>
            </a:r>
            <a:endParaRPr lang="en-US" sz="3600" dirty="0">
              <a:solidFill>
                <a:srgbClr val="631D5E"/>
              </a:solidFill>
              <a:latin typeface="Century Gothic" panose="020B0502020202020204" pitchFamily="34" charset="0"/>
            </a:endParaRPr>
          </a:p>
        </p:txBody>
      </p:sp>
      <p:sp>
        <p:nvSpPr>
          <p:cNvPr id="3" name="Text Placeholder 2"/>
          <p:cNvSpPr>
            <a:spLocks noGrp="1"/>
          </p:cNvSpPr>
          <p:nvPr>
            <p:ph type="body" idx="1"/>
          </p:nvPr>
        </p:nvSpPr>
        <p:spPr>
          <a:xfrm>
            <a:off x="2876078" y="3279843"/>
            <a:ext cx="4284576" cy="2760348"/>
          </a:xfrm>
        </p:spPr>
        <p:txBody>
          <a:bodyPr>
            <a:normAutofit/>
            <a:scene3d>
              <a:camera prst="orthographicFront"/>
              <a:lightRig rig="threePt" dir="t"/>
            </a:scene3d>
            <a:sp3d extrusionH="57150">
              <a:bevelT w="38100" h="38100"/>
            </a:sp3d>
          </a:bodyPr>
          <a:lstStyle/>
          <a:p>
            <a:r>
              <a:rPr lang="en-US" sz="3600" b="1" dirty="0" smtClean="0">
                <a:solidFill>
                  <a:srgbClr val="CC0066"/>
                </a:solidFill>
                <a:latin typeface="Century Gothic" panose="020B0502020202020204" pitchFamily="34" charset="0"/>
              </a:rPr>
              <a:t>Hebrews 9:22 </a:t>
            </a:r>
            <a:r>
              <a:rPr lang="en-US" sz="3600" dirty="0" smtClean="0">
                <a:solidFill>
                  <a:srgbClr val="CC0066"/>
                </a:solidFill>
                <a:latin typeface="Century Gothic" panose="020B0502020202020204" pitchFamily="34" charset="0"/>
              </a:rPr>
              <a:t>… and without the shedding of blood there is no forgiveness of sin.</a:t>
            </a:r>
            <a:endParaRPr lang="en-US" sz="3600" dirty="0">
              <a:solidFill>
                <a:srgbClr val="CC0066"/>
              </a:solidFill>
              <a:latin typeface="Century Gothic" panose="020B0502020202020204" pitchFamily="34" charset="0"/>
            </a:endParaRPr>
          </a:p>
        </p:txBody>
      </p:sp>
    </p:spTree>
    <p:extLst>
      <p:ext uri="{BB962C8B-B14F-4D97-AF65-F5344CB8AC3E}">
        <p14:creationId xmlns:p14="http://schemas.microsoft.com/office/powerpoint/2010/main" val="2507514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9519</TotalTime>
  <Words>991</Words>
  <Application>Microsoft Office PowerPoint</Application>
  <PresentationFormat>Widescreen</PresentationFormat>
  <Paragraphs>123</Paragraphs>
  <Slides>34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Batang</vt:lpstr>
      <vt:lpstr>Aharoni</vt:lpstr>
      <vt:lpstr>Arial</vt:lpstr>
      <vt:lpstr>Arial Narrow</vt:lpstr>
      <vt:lpstr>Berlin Sans FB</vt:lpstr>
      <vt:lpstr>Bradley Hand ITC</vt:lpstr>
      <vt:lpstr>Calibri</vt:lpstr>
      <vt:lpstr>Calibri Light</vt:lpstr>
      <vt:lpstr>Century Gothic</vt:lpstr>
      <vt:lpstr>Times New Roman</vt:lpstr>
      <vt:lpstr>Office Theme</vt:lpstr>
      <vt:lpstr>Sugar Land Bible Church  Ladies Spring Friendship Luncheon</vt:lpstr>
      <vt:lpstr>GODS ATTRIBUTES  -</vt:lpstr>
      <vt:lpstr>JOHN 15 4 Abide in Me, and I in you. As the branch cannot bear fruit of itself unless it abides in the vine, so neither can you unless you abide in Me. 5 I am the vine, you are the branches; he</vt:lpstr>
      <vt:lpstr>PowerPoint Presentation</vt:lpstr>
      <vt:lpstr>Romans 12:1-2 Therefore I urge you, brethren, by the mercies of God,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vt:lpstr>
      <vt:lpstr>PowerPoint Presentation</vt:lpstr>
      <vt:lpstr>ATTRIBUTES of GOD</vt:lpstr>
      <vt:lpstr>Romans 3:23   All have sinned and  fall short of the glory of God</vt:lpstr>
      <vt:lpstr>Acts 4:12 There is salvation in no one else for there is no other name under heaven that has been given among men by which we must be saved.</vt:lpstr>
      <vt:lpstr>Hebrews 1:1-3  In the past God spoke to our ancestors through the prophets at many times and in various ways, but in these last days He has spoken to us by His Son, whom He appointed heir of all things, and through whom also He made the universe. The Son is the radiance of God’s glory and the exact representation of His being sustaining all things by His powerful word. After He Had provided purification for sins, He sat down at the right hand of the Majesty in heaven.</vt:lpstr>
      <vt:lpstr> </vt:lpstr>
      <vt:lpstr>John 14:6  I am  the way,  and  the truth,  and  the life;  no one  comes to the Father  but through Me.  </vt:lpstr>
      <vt:lpstr>PowerPoint Presentation</vt:lpstr>
      <vt:lpstr>The Privilege of Prayer </vt:lpstr>
      <vt:lpstr>    The Privilege of Prayer Purpose in the Father We Pray to the Father </vt:lpstr>
      <vt:lpstr>…Seeing that His divine power has granted to us everything pertaining to life and godliness, through the true knowledge of Him who called us by His own glory and excellence. For by these He has granted to us His precious and a magnificent promises, so that by them you may become partakers of the divine nature,  having escaped the corruption that is in  the world by lust</vt:lpstr>
      <vt:lpstr>2 Timothy 3:16-17 All Scripture is God-breathed and is useful for teaching, rebuking, correcting and training in righteousness, so that the servant of God may be thoroughly equipped for every good work.</vt:lpstr>
      <vt:lpstr>The Privilege of Prayer</vt:lpstr>
      <vt:lpstr>   2 Corinthians. 5:14-15 For the love of Christ controls us, having concluded this, that one died for all, therefore all died; and He died for all,  so that they who live might no longer live for themselves, but for Him who died and rose  again on their behalf.      Philippians 2:12-13 Work out your salvation  with fear and trembling; for it is God who is at work in you, both to will and to work for His good pleasure.</vt:lpstr>
      <vt:lpstr>PowerPoint Presentation</vt:lpstr>
      <vt:lpstr>The Privilege of Prayer</vt:lpstr>
      <vt:lpstr>Jude 1:20</vt:lpstr>
      <vt:lpstr>1 Corinthians 15:49</vt:lpstr>
      <vt:lpstr>  </vt:lpstr>
      <vt:lpstr> Ephesias 6:”take up.. the Sword of the Spirit which is the Word of God and with all prayer and petition pray at all times in the Spirit, and with this in view, be on the alert with all perseverance and petition for all the saints and pray on my behalf that utterance may be given to me in the opening of my mouth, to make known with all boldness the mystery of the gospel for which I am an ambassador in chains  that in proclaiming it I may  speak boldly as I ought to speak.   </vt:lpstr>
      <vt:lpstr> 1 Thess 5:16-18 always seek after that which is good for one another and for all people. 16 Rejoice always; 17 pray without ceasing; 18 in everything give thanks; for this is God’s will for you in Christ Jesus.   </vt:lpstr>
      <vt:lpstr>1 Corinthians 15:49</vt:lpstr>
      <vt:lpstr>        </vt:lpstr>
      <vt:lpstr>Galatians 5:22-23 But the fruit of the Spirit is love, joy, peace, patience, kindness, goodness, faithfulness, gentleness, self-control; against such things there is no law.  </vt:lpstr>
      <vt:lpstr>JOHN 15 4 Abide in Me, and I in you. As the branch cannot bear fruit of itself unless it abides in the vine, so neither can you unless you abide in Me. 5 I am the vine, you are the branches; he</vt:lpstr>
      <vt:lpstr>  </vt:lpstr>
      <vt:lpstr>PowerPoint Presentation</vt:lpstr>
      <vt:lpstr>ATTRIBUTES of GOD</vt:lpstr>
      <vt:lpstr>Sugar Land Bible Church  Ladies Spring Friendship Luncheon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Privilege of Prayer</dc:title>
  <dc:creator>Lynn</dc:creator>
  <cp:lastModifiedBy>Lynn</cp:lastModifiedBy>
  <cp:revision>100</cp:revision>
  <cp:lastPrinted>2015-02-19T21:45:43Z</cp:lastPrinted>
  <dcterms:created xsi:type="dcterms:W3CDTF">2015-01-22T17:36:15Z</dcterms:created>
  <dcterms:modified xsi:type="dcterms:W3CDTF">2015-02-20T22:38:45Z</dcterms:modified>
</cp:coreProperties>
</file>